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377" r:id="rId2"/>
    <p:sldId id="258" r:id="rId3"/>
    <p:sldId id="357" r:id="rId4"/>
    <p:sldId id="283" r:id="rId5"/>
    <p:sldId id="358" r:id="rId6"/>
    <p:sldId id="359" r:id="rId7"/>
    <p:sldId id="360" r:id="rId8"/>
    <p:sldId id="362" r:id="rId9"/>
    <p:sldId id="364" r:id="rId10"/>
    <p:sldId id="363" r:id="rId11"/>
    <p:sldId id="365" r:id="rId12"/>
    <p:sldId id="366" r:id="rId13"/>
    <p:sldId id="368" r:id="rId14"/>
    <p:sldId id="367" r:id="rId15"/>
    <p:sldId id="369" r:id="rId16"/>
    <p:sldId id="370" r:id="rId17"/>
    <p:sldId id="371" r:id="rId18"/>
    <p:sldId id="372" r:id="rId19"/>
    <p:sldId id="373" r:id="rId20"/>
    <p:sldId id="316" r:id="rId21"/>
    <p:sldId id="317" r:id="rId22"/>
    <p:sldId id="319" r:id="rId23"/>
    <p:sldId id="320" r:id="rId24"/>
    <p:sldId id="321" r:id="rId25"/>
    <p:sldId id="322" r:id="rId26"/>
    <p:sldId id="347" r:id="rId27"/>
    <p:sldId id="348" r:id="rId28"/>
    <p:sldId id="349" r:id="rId29"/>
    <p:sldId id="350" r:id="rId30"/>
    <p:sldId id="374" r:id="rId31"/>
    <p:sldId id="375" r:id="rId32"/>
    <p:sldId id="35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109" d="100"/>
          <a:sy n="109" d="100"/>
        </p:scale>
        <p:origin x="168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8A8C8-2D4B-4DC1-A47C-08F376A2E94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2CFC555C-3778-48B2-A2E6-955242938191}">
      <dgm:prSet phldrT="[Text]" custT="1"/>
      <dgm:spPr/>
      <dgm:t>
        <a:bodyPr/>
        <a:lstStyle/>
        <a:p>
          <a:r>
            <a:rPr lang="en-US" sz="2800" b="1" dirty="0">
              <a:solidFill>
                <a:srgbClr val="FFFF00"/>
              </a:solidFill>
              <a:latin typeface="Times New Roman" panose="02020603050405020304" pitchFamily="18" charset="0"/>
              <a:cs typeface="Times New Roman" panose="02020603050405020304" pitchFamily="18" charset="0"/>
            </a:rPr>
            <a:t>THIÊN TAI</a:t>
          </a:r>
        </a:p>
      </dgm:t>
    </dgm:pt>
    <dgm:pt modelId="{C0455F1E-1863-4E95-9998-B9A03A37EA9D}" type="parTrans" cxnId="{07E2AC2A-461F-480E-BDC1-2128BAFBD659}">
      <dgm:prSet/>
      <dgm:spPr/>
      <dgm:t>
        <a:bodyPr/>
        <a:lstStyle/>
        <a:p>
          <a:endParaRPr lang="en-US"/>
        </a:p>
      </dgm:t>
    </dgm:pt>
    <dgm:pt modelId="{81C46BA2-03B1-47BE-8D4B-0A7567E54A3D}" type="sibTrans" cxnId="{07E2AC2A-461F-480E-BDC1-2128BAFBD659}">
      <dgm:prSet/>
      <dgm:spPr/>
      <dgm:t>
        <a:bodyPr/>
        <a:lstStyle/>
        <a:p>
          <a:endParaRPr lang="en-US"/>
        </a:p>
      </dgm:t>
    </dgm:pt>
    <dgm:pt modelId="{FF393ED9-038D-4599-B77F-C5A0CD1B1C37}">
      <dgm:prSet phldrT="[Text]" custT="1"/>
      <dgm:spPr/>
      <dgm: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lòng</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đ</a:t>
          </a:r>
          <a:r>
            <a:rPr lang="en-US" sz="2800" b="1" dirty="0" err="1">
              <a:latin typeface="Times New Roman" panose="02020603050405020304" pitchFamily="18" charset="0"/>
              <a:cs typeface="Times New Roman" panose="02020603050405020304" pitchFamily="18" charset="0"/>
            </a:rPr>
            <a:t>ất</a:t>
          </a:r>
          <a:endParaRPr lang="en-US" sz="2800" b="1" dirty="0">
            <a:latin typeface="Times New Roman" panose="02020603050405020304" pitchFamily="18" charset="0"/>
            <a:cs typeface="Times New Roman" panose="02020603050405020304" pitchFamily="18" charset="0"/>
          </a:endParaRPr>
        </a:p>
      </dgm:t>
    </dgm:pt>
    <dgm:pt modelId="{CB6CE338-E8DB-42D0-97F1-4CC44EC870DD}" type="parTrans" cxnId="{92139765-7ACE-4778-9804-B8F9D4F0F232}">
      <dgm:prSet/>
      <dgm:spPr/>
      <dgm:t>
        <a:bodyPr/>
        <a:lstStyle/>
        <a:p>
          <a:endParaRPr lang="en-US"/>
        </a:p>
      </dgm:t>
    </dgm:pt>
    <dgm:pt modelId="{2D1B1CC7-66EC-45A9-9C10-6677F4EC1153}" type="sibTrans" cxnId="{92139765-7ACE-4778-9804-B8F9D4F0F232}">
      <dgm:prSet/>
      <dgm:spPr/>
      <dgm:t>
        <a:bodyPr/>
        <a:lstStyle/>
        <a:p>
          <a:endParaRPr lang="en-US"/>
        </a:p>
      </dgm:t>
    </dgm:pt>
    <dgm:pt modelId="{960238A8-4F81-424D-A550-D555F9FC3536}">
      <dgm:prSet phldrT="[Text]" custT="1"/>
      <dgm:spPr/>
      <dgm:t>
        <a:bodyPr/>
        <a:lstStyle/>
        <a:p>
          <a:r>
            <a:rPr lang="en-US" sz="2800" b="1" dirty="0" err="1">
              <a:solidFill>
                <a:srgbClr val="FFFF00"/>
              </a:solidFill>
              <a:latin typeface="Times New Roman" panose="02020603050405020304" pitchFamily="18" charset="0"/>
              <a:cs typeface="Times New Roman" panose="02020603050405020304" pitchFamily="18" charset="0"/>
            </a:rPr>
            <a:t>Động</a:t>
          </a:r>
          <a:r>
            <a:rPr lang="en-US" sz="2800" b="1" dirty="0">
              <a:solidFill>
                <a:srgbClr val="FFFF00"/>
              </a:solidFill>
              <a:latin typeface="Times New Roman" panose="02020603050405020304" pitchFamily="18" charset="0"/>
              <a:cs typeface="Times New Roman" panose="02020603050405020304" pitchFamily="18" charset="0"/>
            </a:rPr>
            <a:t> </a:t>
          </a:r>
          <a:r>
            <a:rPr lang="vi-VN" sz="2800" b="1" dirty="0">
              <a:solidFill>
                <a:srgbClr val="FFFF00"/>
              </a:solidFill>
              <a:latin typeface="Times New Roman" panose="02020603050405020304" pitchFamily="18" charset="0"/>
              <a:cs typeface="Times New Roman" panose="02020603050405020304" pitchFamily="18" charset="0"/>
            </a:rPr>
            <a:t>đ</a:t>
          </a:r>
          <a:r>
            <a:rPr lang="en-US" sz="2800" b="1" dirty="0" err="1">
              <a:solidFill>
                <a:srgbClr val="FFFF00"/>
              </a:solidFill>
              <a:latin typeface="Times New Roman" panose="02020603050405020304" pitchFamily="18" charset="0"/>
              <a:cs typeface="Times New Roman" panose="02020603050405020304" pitchFamily="18" charset="0"/>
            </a:rPr>
            <a:t>ất</a:t>
          </a:r>
          <a:endParaRPr lang="en-US" sz="2800" b="1" dirty="0">
            <a:solidFill>
              <a:srgbClr val="FFFF00"/>
            </a:solidFill>
            <a:latin typeface="Times New Roman" panose="02020603050405020304" pitchFamily="18" charset="0"/>
            <a:cs typeface="Times New Roman" panose="02020603050405020304" pitchFamily="18" charset="0"/>
          </a:endParaRPr>
        </a:p>
      </dgm:t>
    </dgm:pt>
    <dgm:pt modelId="{72634499-117B-4FE7-A0C9-18751732E27A}" type="parTrans" cxnId="{D82CD5F2-8202-4CD7-923C-A91682FA17F7}">
      <dgm:prSet/>
      <dgm:spPr/>
      <dgm:t>
        <a:bodyPr/>
        <a:lstStyle/>
        <a:p>
          <a:endParaRPr lang="en-US"/>
        </a:p>
      </dgm:t>
    </dgm:pt>
    <dgm:pt modelId="{0B24F5A6-3E6E-4BF6-8812-9C04AA92F93B}" type="sibTrans" cxnId="{D82CD5F2-8202-4CD7-923C-A91682FA17F7}">
      <dgm:prSet/>
      <dgm:spPr/>
      <dgm:t>
        <a:bodyPr/>
        <a:lstStyle/>
        <a:p>
          <a:endParaRPr lang="en-US"/>
        </a:p>
      </dgm:t>
    </dgm:pt>
    <dgm:pt modelId="{D9C03F06-041D-489D-8FB2-9FDDDC6F33EB}">
      <dgm:prSet phldrT="[Text]" custT="1"/>
      <dgm:spPr/>
      <dgm:t>
        <a:bodyPr/>
        <a:lstStyle/>
        <a:p>
          <a:r>
            <a:rPr lang="en-US" sz="2800" b="1" dirty="0" err="1">
              <a:solidFill>
                <a:srgbClr val="FFFF00"/>
              </a:solidFill>
              <a:latin typeface="Times New Roman" panose="02020603050405020304" pitchFamily="18" charset="0"/>
              <a:cs typeface="Times New Roman" panose="02020603050405020304" pitchFamily="18" charset="0"/>
            </a:rPr>
            <a:t>Nứt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lớn</a:t>
          </a:r>
          <a:endParaRPr lang="en-US" sz="2800" b="1" dirty="0">
            <a:solidFill>
              <a:srgbClr val="FFFF00"/>
            </a:solidFill>
            <a:latin typeface="Times New Roman" panose="02020603050405020304" pitchFamily="18" charset="0"/>
            <a:cs typeface="Times New Roman" panose="02020603050405020304" pitchFamily="18" charset="0"/>
          </a:endParaRPr>
        </a:p>
      </dgm:t>
    </dgm:pt>
    <dgm:pt modelId="{02183E2F-64EC-4701-B96C-E4C098EAD207}" type="parTrans" cxnId="{9374BA70-8213-42E0-A8D1-2DA13C0316DE}">
      <dgm:prSet/>
      <dgm:spPr/>
      <dgm:t>
        <a:bodyPr/>
        <a:lstStyle/>
        <a:p>
          <a:endParaRPr lang="en-US"/>
        </a:p>
      </dgm:t>
    </dgm:pt>
    <dgm:pt modelId="{5B4AF83D-F3CC-45DD-883D-B0DFBD0591EC}" type="sibTrans" cxnId="{9374BA70-8213-42E0-A8D1-2DA13C0316DE}">
      <dgm:prSet/>
      <dgm:spPr/>
      <dgm:t>
        <a:bodyPr/>
        <a:lstStyle/>
        <a:p>
          <a:endParaRPr lang="en-US"/>
        </a:p>
      </dgm:t>
    </dgm:pt>
    <dgm:pt modelId="{E8889472-470D-4949-89F0-FB065D2B8A53}">
      <dgm:prSet phldrT="[Text]" custT="1"/>
      <dgm:spPr/>
      <dgm: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endParaRPr lang="en-US" sz="2800" b="1" dirty="0">
            <a:latin typeface="Times New Roman" panose="02020603050405020304" pitchFamily="18" charset="0"/>
            <a:cs typeface="Times New Roman" panose="02020603050405020304" pitchFamily="18" charset="0"/>
          </a:endParaRPr>
        </a:p>
      </dgm:t>
    </dgm:pt>
    <dgm:pt modelId="{D29695C5-B045-4250-9731-B84DBD606C08}" type="parTrans" cxnId="{558ED431-DD61-4FB5-8060-5CC56972E0E0}">
      <dgm:prSet/>
      <dgm:spPr/>
      <dgm:t>
        <a:bodyPr/>
        <a:lstStyle/>
        <a:p>
          <a:endParaRPr lang="en-US"/>
        </a:p>
      </dgm:t>
    </dgm:pt>
    <dgm:pt modelId="{BD5404E8-CA38-4D9B-A6D0-F919D5EAC711}" type="sibTrans" cxnId="{558ED431-DD61-4FB5-8060-5CC56972E0E0}">
      <dgm:prSet/>
      <dgm:spPr/>
      <dgm:t>
        <a:bodyPr/>
        <a:lstStyle/>
        <a:p>
          <a:endParaRPr lang="en-US"/>
        </a:p>
      </dgm:t>
    </dgm:pt>
    <dgm:pt modelId="{63AE0D65-FC48-43E2-BA54-63645FE4A3EF}">
      <dgm:prSet phldrT="[Text]" custT="1"/>
      <dgm:spPr/>
      <dgm:t>
        <a:bodyPr/>
        <a:lstStyle/>
        <a:p>
          <a:r>
            <a:rPr lang="en-US" sz="2800" b="1" dirty="0" err="1">
              <a:solidFill>
                <a:srgbClr val="FFFF00"/>
              </a:solidFill>
              <a:latin typeface="Times New Roman" panose="02020603050405020304" pitchFamily="18" charset="0"/>
              <a:cs typeface="Times New Roman" panose="02020603050405020304" pitchFamily="18" charset="0"/>
            </a:rPr>
            <a:t>Hiệu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ứng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kính</a:t>
          </a:r>
          <a:endParaRPr lang="en-US" sz="2800" b="1" dirty="0">
            <a:solidFill>
              <a:srgbClr val="FFFF00"/>
            </a:solidFill>
            <a:latin typeface="Times New Roman" panose="02020603050405020304" pitchFamily="18" charset="0"/>
            <a:cs typeface="Times New Roman" panose="02020603050405020304" pitchFamily="18" charset="0"/>
          </a:endParaRPr>
        </a:p>
      </dgm:t>
    </dgm:pt>
    <dgm:pt modelId="{3C8B6ED1-F7B7-4111-AD4A-FC72D1C0C4F5}" type="parTrans" cxnId="{B293CDAA-F9BE-49F2-884F-5CBD6F39C0C7}">
      <dgm:prSet/>
      <dgm:spPr/>
      <dgm:t>
        <a:bodyPr/>
        <a:lstStyle/>
        <a:p>
          <a:endParaRPr lang="en-US"/>
        </a:p>
      </dgm:t>
    </dgm:pt>
    <dgm:pt modelId="{640BD5FA-1341-48B1-AE6C-0CE822CB3B08}" type="sibTrans" cxnId="{B293CDAA-F9BE-49F2-884F-5CBD6F39C0C7}">
      <dgm:prSet/>
      <dgm:spPr/>
      <dgm:t>
        <a:bodyPr/>
        <a:lstStyle/>
        <a:p>
          <a:endParaRPr lang="en-US"/>
        </a:p>
      </dgm:t>
    </dgm:pt>
    <dgm:pt modelId="{D7B5EA29-2630-4746-9EDD-EC5665BA04FE}">
      <dgm:prSet phldrT="[Text]" custT="1"/>
      <dgm:spPr/>
      <dgm:t>
        <a:bodyPr/>
        <a:lstStyle/>
        <a:p>
          <a:r>
            <a:rPr lang="en-US" sz="2800" b="1" dirty="0" err="1">
              <a:solidFill>
                <a:srgbClr val="FFFF00"/>
              </a:solidFill>
              <a:latin typeface="Times New Roman" panose="02020603050405020304" pitchFamily="18" charset="0"/>
              <a:cs typeface="Times New Roman" panose="02020603050405020304" pitchFamily="18" charset="0"/>
            </a:rPr>
            <a:t>Núi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lửa</a:t>
          </a:r>
          <a:endParaRPr lang="en-US" sz="2800" b="1" dirty="0">
            <a:solidFill>
              <a:srgbClr val="FFFF00"/>
            </a:solidFill>
            <a:latin typeface="Times New Roman" panose="02020603050405020304" pitchFamily="18" charset="0"/>
            <a:cs typeface="Times New Roman" panose="02020603050405020304" pitchFamily="18" charset="0"/>
          </a:endParaRPr>
        </a:p>
      </dgm:t>
    </dgm:pt>
    <dgm:pt modelId="{8F9BC065-7C8E-4DF5-9B9C-50AA3047D7C2}" type="parTrans" cxnId="{8710BA3D-3DB8-410E-8DAB-CC08C7F1D114}">
      <dgm:prSet/>
      <dgm:spPr/>
      <dgm:t>
        <a:bodyPr/>
        <a:lstStyle/>
        <a:p>
          <a:endParaRPr lang="en-US"/>
        </a:p>
      </dgm:t>
    </dgm:pt>
    <dgm:pt modelId="{C0ECD450-DAB3-48BE-B2A0-A17D016BCB4F}" type="sibTrans" cxnId="{8710BA3D-3DB8-410E-8DAB-CC08C7F1D114}">
      <dgm:prSet/>
      <dgm:spPr/>
      <dgm:t>
        <a:bodyPr/>
        <a:lstStyle/>
        <a:p>
          <a:endParaRPr lang="en-US"/>
        </a:p>
      </dgm:t>
    </dgm:pt>
    <dgm:pt modelId="{860E8EAA-25F8-44D3-AF32-5EE620FEEEDB}">
      <dgm:prSet phldrT="[Text]" custT="1"/>
      <dgm:spPr/>
      <dgm:t>
        <a:bodyPr/>
        <a:lstStyle/>
        <a:p>
          <a:r>
            <a:rPr lang="en-US" sz="2800" b="1" dirty="0" err="1">
              <a:solidFill>
                <a:srgbClr val="FFFF00"/>
              </a:solidFill>
              <a:latin typeface="Times New Roman" panose="02020603050405020304" pitchFamily="18" charset="0"/>
              <a:cs typeface="Times New Roman" panose="02020603050405020304" pitchFamily="18" charset="0"/>
            </a:rPr>
            <a:t>Sóng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thần</a:t>
          </a:r>
          <a:endParaRPr lang="en-US" sz="2800" b="1" dirty="0">
            <a:solidFill>
              <a:srgbClr val="FFFF00"/>
            </a:solidFill>
            <a:latin typeface="Times New Roman" panose="02020603050405020304" pitchFamily="18" charset="0"/>
            <a:cs typeface="Times New Roman" panose="02020603050405020304" pitchFamily="18" charset="0"/>
          </a:endParaRPr>
        </a:p>
      </dgm:t>
    </dgm:pt>
    <dgm:pt modelId="{27AD9CEC-F115-4E53-9464-0571818E5FA8}" type="parTrans" cxnId="{F757DF68-584D-4DAE-8A52-294FEC9CE58B}">
      <dgm:prSet/>
      <dgm:spPr/>
      <dgm:t>
        <a:bodyPr/>
        <a:lstStyle/>
        <a:p>
          <a:endParaRPr lang="en-US"/>
        </a:p>
      </dgm:t>
    </dgm:pt>
    <dgm:pt modelId="{D64954A7-1FB5-4D2D-B78B-0A3A49AEDCF4}" type="sibTrans" cxnId="{F757DF68-584D-4DAE-8A52-294FEC9CE58B}">
      <dgm:prSet/>
      <dgm:spPr/>
      <dgm:t>
        <a:bodyPr/>
        <a:lstStyle/>
        <a:p>
          <a:endParaRPr lang="en-US"/>
        </a:p>
      </dgm:t>
    </dgm:pt>
    <dgm:pt modelId="{728B6026-B819-4388-BA33-B7DB62EB939C}">
      <dgm:prSet phldrT="[Text]" custT="1"/>
      <dgm:spPr/>
      <dgm:t>
        <a:bodyPr/>
        <a:lstStyle/>
        <a:p>
          <a:r>
            <a:rPr lang="en-US" sz="2800" b="1" dirty="0" err="1">
              <a:solidFill>
                <a:srgbClr val="FFFF00"/>
              </a:solidFill>
              <a:latin typeface="Times New Roman" panose="02020603050405020304" pitchFamily="18" charset="0"/>
              <a:cs typeface="Times New Roman" panose="02020603050405020304" pitchFamily="18" charset="0"/>
            </a:rPr>
            <a:t>Va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chạm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của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thiên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thạch</a:t>
          </a:r>
          <a:endParaRPr lang="en-US" sz="2800" b="1" dirty="0">
            <a:solidFill>
              <a:srgbClr val="FFFF00"/>
            </a:solidFill>
            <a:latin typeface="Times New Roman" panose="02020603050405020304" pitchFamily="18" charset="0"/>
            <a:cs typeface="Times New Roman" panose="02020603050405020304" pitchFamily="18" charset="0"/>
          </a:endParaRPr>
        </a:p>
      </dgm:t>
    </dgm:pt>
    <dgm:pt modelId="{A7B68BE5-FB6C-4706-9ABE-0F450C82F5AC}" type="parTrans" cxnId="{11341759-A6B3-47AA-B331-B88CEBCDD128}">
      <dgm:prSet/>
      <dgm:spPr/>
      <dgm:t>
        <a:bodyPr/>
        <a:lstStyle/>
        <a:p>
          <a:endParaRPr lang="en-US"/>
        </a:p>
      </dgm:t>
    </dgm:pt>
    <dgm:pt modelId="{247DD962-347C-4B11-AE8D-9204C79E5BCA}" type="sibTrans" cxnId="{11341759-A6B3-47AA-B331-B88CEBCDD128}">
      <dgm:prSet/>
      <dgm:spPr/>
      <dgm:t>
        <a:bodyPr/>
        <a:lstStyle/>
        <a:p>
          <a:endParaRPr lang="en-US"/>
        </a:p>
      </dgm:t>
    </dgm:pt>
    <dgm:pt modelId="{57C51AA9-033C-43E9-B740-6E2FC2894889}" type="pres">
      <dgm:prSet presAssocID="{F148A8C8-2D4B-4DC1-A47C-08F376A2E943}" presName="diagram" presStyleCnt="0">
        <dgm:presLayoutVars>
          <dgm:chPref val="1"/>
          <dgm:dir/>
          <dgm:animOne val="branch"/>
          <dgm:animLvl val="lvl"/>
          <dgm:resizeHandles val="exact"/>
        </dgm:presLayoutVars>
      </dgm:prSet>
      <dgm:spPr/>
      <dgm:t>
        <a:bodyPr/>
        <a:lstStyle/>
        <a:p>
          <a:endParaRPr lang="en-US"/>
        </a:p>
      </dgm:t>
    </dgm:pt>
    <dgm:pt modelId="{AA52C9D6-5CA5-466F-B85C-D814509E1B79}" type="pres">
      <dgm:prSet presAssocID="{2CFC555C-3778-48B2-A2E6-955242938191}" presName="root1" presStyleCnt="0"/>
      <dgm:spPr/>
    </dgm:pt>
    <dgm:pt modelId="{D5FA8D99-D68A-4290-844B-8685FDE5287F}" type="pres">
      <dgm:prSet presAssocID="{2CFC555C-3778-48B2-A2E6-955242938191}" presName="LevelOneTextNode" presStyleLbl="node0" presStyleIdx="0" presStyleCnt="1" custScaleX="167672">
        <dgm:presLayoutVars>
          <dgm:chPref val="3"/>
        </dgm:presLayoutVars>
      </dgm:prSet>
      <dgm:spPr/>
      <dgm:t>
        <a:bodyPr/>
        <a:lstStyle/>
        <a:p>
          <a:endParaRPr lang="en-US"/>
        </a:p>
      </dgm:t>
    </dgm:pt>
    <dgm:pt modelId="{1E299D38-639E-4B45-BD86-D92F1D7F4629}" type="pres">
      <dgm:prSet presAssocID="{2CFC555C-3778-48B2-A2E6-955242938191}" presName="level2hierChild" presStyleCnt="0"/>
      <dgm:spPr/>
    </dgm:pt>
    <dgm:pt modelId="{F22C828D-3C30-46EA-904E-7BE2E04755CD}" type="pres">
      <dgm:prSet presAssocID="{CB6CE338-E8DB-42D0-97F1-4CC44EC870DD}" presName="conn2-1" presStyleLbl="parChTrans1D2" presStyleIdx="0" presStyleCnt="2"/>
      <dgm:spPr/>
      <dgm:t>
        <a:bodyPr/>
        <a:lstStyle/>
        <a:p>
          <a:endParaRPr lang="en-US"/>
        </a:p>
      </dgm:t>
    </dgm:pt>
    <dgm:pt modelId="{0C563381-D42D-4016-A522-22676EA13CC8}" type="pres">
      <dgm:prSet presAssocID="{CB6CE338-E8DB-42D0-97F1-4CC44EC870DD}" presName="connTx" presStyleLbl="parChTrans1D2" presStyleIdx="0" presStyleCnt="2"/>
      <dgm:spPr/>
      <dgm:t>
        <a:bodyPr/>
        <a:lstStyle/>
        <a:p>
          <a:endParaRPr lang="en-US"/>
        </a:p>
      </dgm:t>
    </dgm:pt>
    <dgm:pt modelId="{6C7FEB9F-DC3F-40F3-9D67-0A92C45D211B}" type="pres">
      <dgm:prSet presAssocID="{FF393ED9-038D-4599-B77F-C5A0CD1B1C37}" presName="root2" presStyleCnt="0"/>
      <dgm:spPr/>
    </dgm:pt>
    <dgm:pt modelId="{9AF3F07C-F3F6-4F1A-B8A3-43EF0807E4A3}" type="pres">
      <dgm:prSet presAssocID="{FF393ED9-038D-4599-B77F-C5A0CD1B1C37}" presName="LevelTwoTextNode" presStyleLbl="node2" presStyleIdx="0" presStyleCnt="2" custScaleX="136615" custScaleY="142275">
        <dgm:presLayoutVars>
          <dgm:chPref val="3"/>
        </dgm:presLayoutVars>
      </dgm:prSet>
      <dgm:spPr/>
      <dgm:t>
        <a:bodyPr/>
        <a:lstStyle/>
        <a:p>
          <a:endParaRPr lang="en-US"/>
        </a:p>
      </dgm:t>
    </dgm:pt>
    <dgm:pt modelId="{C5FDC0DA-678F-45E6-97A4-38375B644E28}" type="pres">
      <dgm:prSet presAssocID="{FF393ED9-038D-4599-B77F-C5A0CD1B1C37}" presName="level3hierChild" presStyleCnt="0"/>
      <dgm:spPr/>
    </dgm:pt>
    <dgm:pt modelId="{73EB9F8C-DC9C-4C28-912C-E54AC65DF9BB}" type="pres">
      <dgm:prSet presAssocID="{72634499-117B-4FE7-A0C9-18751732E27A}" presName="conn2-1" presStyleLbl="parChTrans1D3" presStyleIdx="0" presStyleCnt="6"/>
      <dgm:spPr/>
      <dgm:t>
        <a:bodyPr/>
        <a:lstStyle/>
        <a:p>
          <a:endParaRPr lang="en-US"/>
        </a:p>
      </dgm:t>
    </dgm:pt>
    <dgm:pt modelId="{002332F3-65E0-49D5-86D4-CD404852D577}" type="pres">
      <dgm:prSet presAssocID="{72634499-117B-4FE7-A0C9-18751732E27A}" presName="connTx" presStyleLbl="parChTrans1D3" presStyleIdx="0" presStyleCnt="6"/>
      <dgm:spPr/>
      <dgm:t>
        <a:bodyPr/>
        <a:lstStyle/>
        <a:p>
          <a:endParaRPr lang="en-US"/>
        </a:p>
      </dgm:t>
    </dgm:pt>
    <dgm:pt modelId="{30D7B2E6-0F0F-4D03-A3EA-CAE4B7B114DA}" type="pres">
      <dgm:prSet presAssocID="{960238A8-4F81-424D-A550-D555F9FC3536}" presName="root2" presStyleCnt="0"/>
      <dgm:spPr/>
    </dgm:pt>
    <dgm:pt modelId="{585F7278-6121-4C1E-AB32-C992C406320A}" type="pres">
      <dgm:prSet presAssocID="{960238A8-4F81-424D-A550-D555F9FC3536}" presName="LevelTwoTextNode" presStyleLbl="node3" presStyleIdx="0" presStyleCnt="6" custScaleX="167036">
        <dgm:presLayoutVars>
          <dgm:chPref val="3"/>
        </dgm:presLayoutVars>
      </dgm:prSet>
      <dgm:spPr/>
      <dgm:t>
        <a:bodyPr/>
        <a:lstStyle/>
        <a:p>
          <a:endParaRPr lang="en-US"/>
        </a:p>
      </dgm:t>
    </dgm:pt>
    <dgm:pt modelId="{D74DACEC-7389-4B29-81DD-BFA7397B9E9F}" type="pres">
      <dgm:prSet presAssocID="{960238A8-4F81-424D-A550-D555F9FC3536}" presName="level3hierChild" presStyleCnt="0"/>
      <dgm:spPr/>
    </dgm:pt>
    <dgm:pt modelId="{E101E08E-3E73-452C-97EF-9E3F2C8E038B}" type="pres">
      <dgm:prSet presAssocID="{8F9BC065-7C8E-4DF5-9B9C-50AA3047D7C2}" presName="conn2-1" presStyleLbl="parChTrans1D3" presStyleIdx="1" presStyleCnt="6"/>
      <dgm:spPr/>
      <dgm:t>
        <a:bodyPr/>
        <a:lstStyle/>
        <a:p>
          <a:endParaRPr lang="en-US"/>
        </a:p>
      </dgm:t>
    </dgm:pt>
    <dgm:pt modelId="{CBA9F26F-8269-4010-9C7A-09B64B8644C1}" type="pres">
      <dgm:prSet presAssocID="{8F9BC065-7C8E-4DF5-9B9C-50AA3047D7C2}" presName="connTx" presStyleLbl="parChTrans1D3" presStyleIdx="1" presStyleCnt="6"/>
      <dgm:spPr/>
      <dgm:t>
        <a:bodyPr/>
        <a:lstStyle/>
        <a:p>
          <a:endParaRPr lang="en-US"/>
        </a:p>
      </dgm:t>
    </dgm:pt>
    <dgm:pt modelId="{ED14A9BF-C847-4745-AD5E-54022B0C419E}" type="pres">
      <dgm:prSet presAssocID="{D7B5EA29-2630-4746-9EDD-EC5665BA04FE}" presName="root2" presStyleCnt="0"/>
      <dgm:spPr/>
    </dgm:pt>
    <dgm:pt modelId="{2AAB00CD-D614-4E58-9ADC-8F5898B344D2}" type="pres">
      <dgm:prSet presAssocID="{D7B5EA29-2630-4746-9EDD-EC5665BA04FE}" presName="LevelTwoTextNode" presStyleLbl="node3" presStyleIdx="1" presStyleCnt="6" custScaleX="167036">
        <dgm:presLayoutVars>
          <dgm:chPref val="3"/>
        </dgm:presLayoutVars>
      </dgm:prSet>
      <dgm:spPr/>
      <dgm:t>
        <a:bodyPr/>
        <a:lstStyle/>
        <a:p>
          <a:endParaRPr lang="en-US"/>
        </a:p>
      </dgm:t>
    </dgm:pt>
    <dgm:pt modelId="{824907CA-390F-4904-9D7A-03E866D7A3AF}" type="pres">
      <dgm:prSet presAssocID="{D7B5EA29-2630-4746-9EDD-EC5665BA04FE}" presName="level3hierChild" presStyleCnt="0"/>
      <dgm:spPr/>
    </dgm:pt>
    <dgm:pt modelId="{9D436D78-57BB-4758-888B-AF2C29DDF495}" type="pres">
      <dgm:prSet presAssocID="{27AD9CEC-F115-4E53-9464-0571818E5FA8}" presName="conn2-1" presStyleLbl="parChTrans1D3" presStyleIdx="2" presStyleCnt="6"/>
      <dgm:spPr/>
      <dgm:t>
        <a:bodyPr/>
        <a:lstStyle/>
        <a:p>
          <a:endParaRPr lang="en-US"/>
        </a:p>
      </dgm:t>
    </dgm:pt>
    <dgm:pt modelId="{4CCDBACE-49E0-4E32-A240-7043CE6AC811}" type="pres">
      <dgm:prSet presAssocID="{27AD9CEC-F115-4E53-9464-0571818E5FA8}" presName="connTx" presStyleLbl="parChTrans1D3" presStyleIdx="2" presStyleCnt="6"/>
      <dgm:spPr/>
      <dgm:t>
        <a:bodyPr/>
        <a:lstStyle/>
        <a:p>
          <a:endParaRPr lang="en-US"/>
        </a:p>
      </dgm:t>
    </dgm:pt>
    <dgm:pt modelId="{665708D2-C20B-491B-9FC4-D2F4268025AC}" type="pres">
      <dgm:prSet presAssocID="{860E8EAA-25F8-44D3-AF32-5EE620FEEEDB}" presName="root2" presStyleCnt="0"/>
      <dgm:spPr/>
    </dgm:pt>
    <dgm:pt modelId="{778A10CB-8D4E-4E3F-8D6C-AFAEF5AEC529}" type="pres">
      <dgm:prSet presAssocID="{860E8EAA-25F8-44D3-AF32-5EE620FEEEDB}" presName="LevelTwoTextNode" presStyleLbl="node3" presStyleIdx="2" presStyleCnt="6" custScaleX="167036">
        <dgm:presLayoutVars>
          <dgm:chPref val="3"/>
        </dgm:presLayoutVars>
      </dgm:prSet>
      <dgm:spPr/>
      <dgm:t>
        <a:bodyPr/>
        <a:lstStyle/>
        <a:p>
          <a:endParaRPr lang="en-US"/>
        </a:p>
      </dgm:t>
    </dgm:pt>
    <dgm:pt modelId="{2FF53A71-821C-40A4-A555-D7CF1BC48F4A}" type="pres">
      <dgm:prSet presAssocID="{860E8EAA-25F8-44D3-AF32-5EE620FEEEDB}" presName="level3hierChild" presStyleCnt="0"/>
      <dgm:spPr/>
    </dgm:pt>
    <dgm:pt modelId="{9D93D9E4-F42F-4F7B-96A6-8BC72426261C}" type="pres">
      <dgm:prSet presAssocID="{02183E2F-64EC-4701-B96C-E4C098EAD207}" presName="conn2-1" presStyleLbl="parChTrans1D3" presStyleIdx="3" presStyleCnt="6"/>
      <dgm:spPr/>
      <dgm:t>
        <a:bodyPr/>
        <a:lstStyle/>
        <a:p>
          <a:endParaRPr lang="en-US"/>
        </a:p>
      </dgm:t>
    </dgm:pt>
    <dgm:pt modelId="{3F9C514E-76C5-42D2-927C-AC08732A6651}" type="pres">
      <dgm:prSet presAssocID="{02183E2F-64EC-4701-B96C-E4C098EAD207}" presName="connTx" presStyleLbl="parChTrans1D3" presStyleIdx="3" presStyleCnt="6"/>
      <dgm:spPr/>
      <dgm:t>
        <a:bodyPr/>
        <a:lstStyle/>
        <a:p>
          <a:endParaRPr lang="en-US"/>
        </a:p>
      </dgm:t>
    </dgm:pt>
    <dgm:pt modelId="{3F030F54-4FD5-4D6E-85B0-4F57716118BB}" type="pres">
      <dgm:prSet presAssocID="{D9C03F06-041D-489D-8FB2-9FDDDC6F33EB}" presName="root2" presStyleCnt="0"/>
      <dgm:spPr/>
    </dgm:pt>
    <dgm:pt modelId="{9BEB121B-4DC1-4C3F-BF07-FDCA8AC12B36}" type="pres">
      <dgm:prSet presAssocID="{D9C03F06-041D-489D-8FB2-9FDDDC6F33EB}" presName="LevelTwoTextNode" presStyleLbl="node3" presStyleIdx="3" presStyleCnt="6" custScaleX="167036">
        <dgm:presLayoutVars>
          <dgm:chPref val="3"/>
        </dgm:presLayoutVars>
      </dgm:prSet>
      <dgm:spPr/>
      <dgm:t>
        <a:bodyPr/>
        <a:lstStyle/>
        <a:p>
          <a:endParaRPr lang="en-US"/>
        </a:p>
      </dgm:t>
    </dgm:pt>
    <dgm:pt modelId="{B6996C54-BDEE-4AA6-8D52-9F3946AFD3B2}" type="pres">
      <dgm:prSet presAssocID="{D9C03F06-041D-489D-8FB2-9FDDDC6F33EB}" presName="level3hierChild" presStyleCnt="0"/>
      <dgm:spPr/>
    </dgm:pt>
    <dgm:pt modelId="{7301F66F-DF05-43AE-A33D-AA965C9446CF}" type="pres">
      <dgm:prSet presAssocID="{D29695C5-B045-4250-9731-B84DBD606C08}" presName="conn2-1" presStyleLbl="parChTrans1D2" presStyleIdx="1" presStyleCnt="2"/>
      <dgm:spPr/>
      <dgm:t>
        <a:bodyPr/>
        <a:lstStyle/>
        <a:p>
          <a:endParaRPr lang="en-US"/>
        </a:p>
      </dgm:t>
    </dgm:pt>
    <dgm:pt modelId="{07F22D95-E41D-4DFD-92B4-59D95DC2D9B4}" type="pres">
      <dgm:prSet presAssocID="{D29695C5-B045-4250-9731-B84DBD606C08}" presName="connTx" presStyleLbl="parChTrans1D2" presStyleIdx="1" presStyleCnt="2"/>
      <dgm:spPr/>
      <dgm:t>
        <a:bodyPr/>
        <a:lstStyle/>
        <a:p>
          <a:endParaRPr lang="en-US"/>
        </a:p>
      </dgm:t>
    </dgm:pt>
    <dgm:pt modelId="{4BC3BD6D-E2AD-4BA9-82BC-CFF519F1F2FA}" type="pres">
      <dgm:prSet presAssocID="{E8889472-470D-4949-89F0-FB065D2B8A53}" presName="root2" presStyleCnt="0"/>
      <dgm:spPr/>
    </dgm:pt>
    <dgm:pt modelId="{34C2294E-22BB-4DF2-9677-276A7C2DB976}" type="pres">
      <dgm:prSet presAssocID="{E8889472-470D-4949-89F0-FB065D2B8A53}" presName="LevelTwoTextNode" presStyleLbl="node2" presStyleIdx="1" presStyleCnt="2" custScaleX="136614" custScaleY="135808">
        <dgm:presLayoutVars>
          <dgm:chPref val="3"/>
        </dgm:presLayoutVars>
      </dgm:prSet>
      <dgm:spPr/>
      <dgm:t>
        <a:bodyPr/>
        <a:lstStyle/>
        <a:p>
          <a:endParaRPr lang="en-US"/>
        </a:p>
      </dgm:t>
    </dgm:pt>
    <dgm:pt modelId="{C3872628-25D3-4B77-9DCE-4DB129C49311}" type="pres">
      <dgm:prSet presAssocID="{E8889472-470D-4949-89F0-FB065D2B8A53}" presName="level3hierChild" presStyleCnt="0"/>
      <dgm:spPr/>
    </dgm:pt>
    <dgm:pt modelId="{00505BD8-96B3-42CD-A8E2-797AD14F527C}" type="pres">
      <dgm:prSet presAssocID="{3C8B6ED1-F7B7-4111-AD4A-FC72D1C0C4F5}" presName="conn2-1" presStyleLbl="parChTrans1D3" presStyleIdx="4" presStyleCnt="6"/>
      <dgm:spPr/>
      <dgm:t>
        <a:bodyPr/>
        <a:lstStyle/>
        <a:p>
          <a:endParaRPr lang="en-US"/>
        </a:p>
      </dgm:t>
    </dgm:pt>
    <dgm:pt modelId="{E32B7F2F-6A90-4328-B263-3F0A69D3B159}" type="pres">
      <dgm:prSet presAssocID="{3C8B6ED1-F7B7-4111-AD4A-FC72D1C0C4F5}" presName="connTx" presStyleLbl="parChTrans1D3" presStyleIdx="4" presStyleCnt="6"/>
      <dgm:spPr/>
      <dgm:t>
        <a:bodyPr/>
        <a:lstStyle/>
        <a:p>
          <a:endParaRPr lang="en-US"/>
        </a:p>
      </dgm:t>
    </dgm:pt>
    <dgm:pt modelId="{7DB7DF26-D1DB-4DB6-8EC8-B7CF33C12162}" type="pres">
      <dgm:prSet presAssocID="{63AE0D65-FC48-43E2-BA54-63645FE4A3EF}" presName="root2" presStyleCnt="0"/>
      <dgm:spPr/>
    </dgm:pt>
    <dgm:pt modelId="{D1ADBE33-3227-4AF1-ABF7-3ED24D9A8B0B}" type="pres">
      <dgm:prSet presAssocID="{63AE0D65-FC48-43E2-BA54-63645FE4A3EF}" presName="LevelTwoTextNode" presStyleLbl="node3" presStyleIdx="4" presStyleCnt="6" custScaleX="167035" custScaleY="123934">
        <dgm:presLayoutVars>
          <dgm:chPref val="3"/>
        </dgm:presLayoutVars>
      </dgm:prSet>
      <dgm:spPr/>
      <dgm:t>
        <a:bodyPr/>
        <a:lstStyle/>
        <a:p>
          <a:endParaRPr lang="en-US"/>
        </a:p>
      </dgm:t>
    </dgm:pt>
    <dgm:pt modelId="{3F9BE1BF-6D5F-44BA-BA7A-0DBEBCF42E7D}" type="pres">
      <dgm:prSet presAssocID="{63AE0D65-FC48-43E2-BA54-63645FE4A3EF}" presName="level3hierChild" presStyleCnt="0"/>
      <dgm:spPr/>
    </dgm:pt>
    <dgm:pt modelId="{E615515A-074C-475C-9C16-FE29B7332E48}" type="pres">
      <dgm:prSet presAssocID="{A7B68BE5-FB6C-4706-9ABE-0F450C82F5AC}" presName="conn2-1" presStyleLbl="parChTrans1D3" presStyleIdx="5" presStyleCnt="6"/>
      <dgm:spPr/>
      <dgm:t>
        <a:bodyPr/>
        <a:lstStyle/>
        <a:p>
          <a:endParaRPr lang="en-US"/>
        </a:p>
      </dgm:t>
    </dgm:pt>
    <dgm:pt modelId="{372EB62A-10B6-4E66-9CDE-9490D233206A}" type="pres">
      <dgm:prSet presAssocID="{A7B68BE5-FB6C-4706-9ABE-0F450C82F5AC}" presName="connTx" presStyleLbl="parChTrans1D3" presStyleIdx="5" presStyleCnt="6"/>
      <dgm:spPr/>
      <dgm:t>
        <a:bodyPr/>
        <a:lstStyle/>
        <a:p>
          <a:endParaRPr lang="en-US"/>
        </a:p>
      </dgm:t>
    </dgm:pt>
    <dgm:pt modelId="{6AF9BCEC-81BE-4FFF-9278-EB2E85BB7242}" type="pres">
      <dgm:prSet presAssocID="{728B6026-B819-4388-BA33-B7DB62EB939C}" presName="root2" presStyleCnt="0"/>
      <dgm:spPr/>
    </dgm:pt>
    <dgm:pt modelId="{B3BBE33B-6595-4772-AB67-54BE81ED7886}" type="pres">
      <dgm:prSet presAssocID="{728B6026-B819-4388-BA33-B7DB62EB939C}" presName="LevelTwoTextNode" presStyleLbl="node3" presStyleIdx="5" presStyleCnt="6" custScaleX="167035" custScaleY="141115">
        <dgm:presLayoutVars>
          <dgm:chPref val="3"/>
        </dgm:presLayoutVars>
      </dgm:prSet>
      <dgm:spPr/>
      <dgm:t>
        <a:bodyPr/>
        <a:lstStyle/>
        <a:p>
          <a:endParaRPr lang="en-US"/>
        </a:p>
      </dgm:t>
    </dgm:pt>
    <dgm:pt modelId="{AD0EDB32-68A7-486C-9544-634903C6BE02}" type="pres">
      <dgm:prSet presAssocID="{728B6026-B819-4388-BA33-B7DB62EB939C}" presName="level3hierChild" presStyleCnt="0"/>
      <dgm:spPr/>
    </dgm:pt>
  </dgm:ptLst>
  <dgm:cxnLst>
    <dgm:cxn modelId="{DA23CFE2-F542-4193-8A46-41AA78A992A5}" type="presOf" srcId="{860E8EAA-25F8-44D3-AF32-5EE620FEEEDB}" destId="{778A10CB-8D4E-4E3F-8D6C-AFAEF5AEC529}" srcOrd="0" destOrd="0" presId="urn:microsoft.com/office/officeart/2005/8/layout/hierarchy2"/>
    <dgm:cxn modelId="{D466A2B6-230E-4C37-B10B-84918D06F5CE}" type="presOf" srcId="{8F9BC065-7C8E-4DF5-9B9C-50AA3047D7C2}" destId="{E101E08E-3E73-452C-97EF-9E3F2C8E038B}" srcOrd="0" destOrd="0" presId="urn:microsoft.com/office/officeart/2005/8/layout/hierarchy2"/>
    <dgm:cxn modelId="{9B0EE1E9-EAEA-480D-B33F-5D68AD393536}" type="presOf" srcId="{A7B68BE5-FB6C-4706-9ABE-0F450C82F5AC}" destId="{372EB62A-10B6-4E66-9CDE-9490D233206A}" srcOrd="1" destOrd="0" presId="urn:microsoft.com/office/officeart/2005/8/layout/hierarchy2"/>
    <dgm:cxn modelId="{48AD255A-2C69-474F-A4EB-423F9D6C33AD}" type="presOf" srcId="{D7B5EA29-2630-4746-9EDD-EC5665BA04FE}" destId="{2AAB00CD-D614-4E58-9ADC-8F5898B344D2}" srcOrd="0" destOrd="0" presId="urn:microsoft.com/office/officeart/2005/8/layout/hierarchy2"/>
    <dgm:cxn modelId="{99AFAC40-2409-49BE-87A4-6656A4D8D1B6}" type="presOf" srcId="{D9C03F06-041D-489D-8FB2-9FDDDC6F33EB}" destId="{9BEB121B-4DC1-4C3F-BF07-FDCA8AC12B36}" srcOrd="0" destOrd="0" presId="urn:microsoft.com/office/officeart/2005/8/layout/hierarchy2"/>
    <dgm:cxn modelId="{D82CD5F2-8202-4CD7-923C-A91682FA17F7}" srcId="{FF393ED9-038D-4599-B77F-C5A0CD1B1C37}" destId="{960238A8-4F81-424D-A550-D555F9FC3536}" srcOrd="0" destOrd="0" parTransId="{72634499-117B-4FE7-A0C9-18751732E27A}" sibTransId="{0B24F5A6-3E6E-4BF6-8812-9C04AA92F93B}"/>
    <dgm:cxn modelId="{1BE2BDD3-BC76-4273-BA35-6A9DDA40349C}" type="presOf" srcId="{E8889472-470D-4949-89F0-FB065D2B8A53}" destId="{34C2294E-22BB-4DF2-9677-276A7C2DB976}" srcOrd="0" destOrd="0" presId="urn:microsoft.com/office/officeart/2005/8/layout/hierarchy2"/>
    <dgm:cxn modelId="{B4352129-FA8D-4937-A9CB-06B59D5C1A48}" type="presOf" srcId="{02183E2F-64EC-4701-B96C-E4C098EAD207}" destId="{3F9C514E-76C5-42D2-927C-AC08732A6651}" srcOrd="1" destOrd="0" presId="urn:microsoft.com/office/officeart/2005/8/layout/hierarchy2"/>
    <dgm:cxn modelId="{11341759-A6B3-47AA-B331-B88CEBCDD128}" srcId="{E8889472-470D-4949-89F0-FB065D2B8A53}" destId="{728B6026-B819-4388-BA33-B7DB62EB939C}" srcOrd="1" destOrd="0" parTransId="{A7B68BE5-FB6C-4706-9ABE-0F450C82F5AC}" sibTransId="{247DD962-347C-4B11-AE8D-9204C79E5BCA}"/>
    <dgm:cxn modelId="{42DE06C0-647F-49F0-82D5-E8E43978FC49}" type="presOf" srcId="{F148A8C8-2D4B-4DC1-A47C-08F376A2E943}" destId="{57C51AA9-033C-43E9-B740-6E2FC2894889}" srcOrd="0" destOrd="0" presId="urn:microsoft.com/office/officeart/2005/8/layout/hierarchy2"/>
    <dgm:cxn modelId="{9790A593-EE28-4459-90CF-FD5792FA3021}" type="presOf" srcId="{72634499-117B-4FE7-A0C9-18751732E27A}" destId="{002332F3-65E0-49D5-86D4-CD404852D577}" srcOrd="1" destOrd="0" presId="urn:microsoft.com/office/officeart/2005/8/layout/hierarchy2"/>
    <dgm:cxn modelId="{678F193E-A656-4015-98B6-4C2BEE4629B9}" type="presOf" srcId="{CB6CE338-E8DB-42D0-97F1-4CC44EC870DD}" destId="{F22C828D-3C30-46EA-904E-7BE2E04755CD}" srcOrd="0" destOrd="0" presId="urn:microsoft.com/office/officeart/2005/8/layout/hierarchy2"/>
    <dgm:cxn modelId="{79302A49-04DA-4F32-8D37-C997E5A5F444}" type="presOf" srcId="{FF393ED9-038D-4599-B77F-C5A0CD1B1C37}" destId="{9AF3F07C-F3F6-4F1A-B8A3-43EF0807E4A3}" srcOrd="0" destOrd="0" presId="urn:microsoft.com/office/officeart/2005/8/layout/hierarchy2"/>
    <dgm:cxn modelId="{F757DF68-584D-4DAE-8A52-294FEC9CE58B}" srcId="{FF393ED9-038D-4599-B77F-C5A0CD1B1C37}" destId="{860E8EAA-25F8-44D3-AF32-5EE620FEEEDB}" srcOrd="2" destOrd="0" parTransId="{27AD9CEC-F115-4E53-9464-0571818E5FA8}" sibTransId="{D64954A7-1FB5-4D2D-B78B-0A3A49AEDCF4}"/>
    <dgm:cxn modelId="{0FBB7A2E-6C0F-41CF-9857-D37B08BE3D8D}" type="presOf" srcId="{02183E2F-64EC-4701-B96C-E4C098EAD207}" destId="{9D93D9E4-F42F-4F7B-96A6-8BC72426261C}" srcOrd="0" destOrd="0" presId="urn:microsoft.com/office/officeart/2005/8/layout/hierarchy2"/>
    <dgm:cxn modelId="{BED6871E-8A55-4393-B7EB-47D86F8BD113}" type="presOf" srcId="{960238A8-4F81-424D-A550-D555F9FC3536}" destId="{585F7278-6121-4C1E-AB32-C992C406320A}" srcOrd="0" destOrd="0" presId="urn:microsoft.com/office/officeart/2005/8/layout/hierarchy2"/>
    <dgm:cxn modelId="{1F5BF1C5-E053-4E63-8606-BAAF179AC147}" type="presOf" srcId="{8F9BC065-7C8E-4DF5-9B9C-50AA3047D7C2}" destId="{CBA9F26F-8269-4010-9C7A-09B64B8644C1}" srcOrd="1" destOrd="0" presId="urn:microsoft.com/office/officeart/2005/8/layout/hierarchy2"/>
    <dgm:cxn modelId="{92139765-7ACE-4778-9804-B8F9D4F0F232}" srcId="{2CFC555C-3778-48B2-A2E6-955242938191}" destId="{FF393ED9-038D-4599-B77F-C5A0CD1B1C37}" srcOrd="0" destOrd="0" parTransId="{CB6CE338-E8DB-42D0-97F1-4CC44EC870DD}" sibTransId="{2D1B1CC7-66EC-45A9-9C10-6677F4EC1153}"/>
    <dgm:cxn modelId="{88B45BFE-7A59-4F42-ACBD-3F0E232307F1}" type="presOf" srcId="{D29695C5-B045-4250-9731-B84DBD606C08}" destId="{07F22D95-E41D-4DFD-92B4-59D95DC2D9B4}" srcOrd="1" destOrd="0" presId="urn:microsoft.com/office/officeart/2005/8/layout/hierarchy2"/>
    <dgm:cxn modelId="{D9082C76-984E-4B4D-B79B-887A801F0A8C}" type="presOf" srcId="{2CFC555C-3778-48B2-A2E6-955242938191}" destId="{D5FA8D99-D68A-4290-844B-8685FDE5287F}" srcOrd="0" destOrd="0" presId="urn:microsoft.com/office/officeart/2005/8/layout/hierarchy2"/>
    <dgm:cxn modelId="{0819413B-4A7B-4B2A-8827-B369388C9CC5}" type="presOf" srcId="{27AD9CEC-F115-4E53-9464-0571818E5FA8}" destId="{4CCDBACE-49E0-4E32-A240-7043CE6AC811}" srcOrd="1" destOrd="0" presId="urn:microsoft.com/office/officeart/2005/8/layout/hierarchy2"/>
    <dgm:cxn modelId="{8508FA58-0817-439D-ABA7-8E87F876AEF4}" type="presOf" srcId="{3C8B6ED1-F7B7-4111-AD4A-FC72D1C0C4F5}" destId="{E32B7F2F-6A90-4328-B263-3F0A69D3B159}" srcOrd="1" destOrd="0" presId="urn:microsoft.com/office/officeart/2005/8/layout/hierarchy2"/>
    <dgm:cxn modelId="{BD436181-272B-493C-9ED1-2D4BBC0C1ACE}" type="presOf" srcId="{27AD9CEC-F115-4E53-9464-0571818E5FA8}" destId="{9D436D78-57BB-4758-888B-AF2C29DDF495}" srcOrd="0" destOrd="0" presId="urn:microsoft.com/office/officeart/2005/8/layout/hierarchy2"/>
    <dgm:cxn modelId="{B299F3AE-415C-471C-9416-58C5EEE63DA2}" type="presOf" srcId="{CB6CE338-E8DB-42D0-97F1-4CC44EC870DD}" destId="{0C563381-D42D-4016-A522-22676EA13CC8}" srcOrd="1" destOrd="0" presId="urn:microsoft.com/office/officeart/2005/8/layout/hierarchy2"/>
    <dgm:cxn modelId="{FF8FC05C-EC7B-4B65-8791-13A02C26F58B}" type="presOf" srcId="{728B6026-B819-4388-BA33-B7DB62EB939C}" destId="{B3BBE33B-6595-4772-AB67-54BE81ED7886}" srcOrd="0" destOrd="0" presId="urn:microsoft.com/office/officeart/2005/8/layout/hierarchy2"/>
    <dgm:cxn modelId="{07E2AC2A-461F-480E-BDC1-2128BAFBD659}" srcId="{F148A8C8-2D4B-4DC1-A47C-08F376A2E943}" destId="{2CFC555C-3778-48B2-A2E6-955242938191}" srcOrd="0" destOrd="0" parTransId="{C0455F1E-1863-4E95-9998-B9A03A37EA9D}" sibTransId="{81C46BA2-03B1-47BE-8D4B-0A7567E54A3D}"/>
    <dgm:cxn modelId="{558ED431-DD61-4FB5-8060-5CC56972E0E0}" srcId="{2CFC555C-3778-48B2-A2E6-955242938191}" destId="{E8889472-470D-4949-89F0-FB065D2B8A53}" srcOrd="1" destOrd="0" parTransId="{D29695C5-B045-4250-9731-B84DBD606C08}" sibTransId="{BD5404E8-CA38-4D9B-A6D0-F919D5EAC711}"/>
    <dgm:cxn modelId="{EE7DD1D8-E1AA-43F4-8D14-D22C3559EB52}" type="presOf" srcId="{D29695C5-B045-4250-9731-B84DBD606C08}" destId="{7301F66F-DF05-43AE-A33D-AA965C9446CF}" srcOrd="0" destOrd="0" presId="urn:microsoft.com/office/officeart/2005/8/layout/hierarchy2"/>
    <dgm:cxn modelId="{EFB81FC1-1BF1-4CA6-896F-20FE3DDFD840}" type="presOf" srcId="{72634499-117B-4FE7-A0C9-18751732E27A}" destId="{73EB9F8C-DC9C-4C28-912C-E54AC65DF9BB}" srcOrd="0" destOrd="0" presId="urn:microsoft.com/office/officeart/2005/8/layout/hierarchy2"/>
    <dgm:cxn modelId="{B293CDAA-F9BE-49F2-884F-5CBD6F39C0C7}" srcId="{E8889472-470D-4949-89F0-FB065D2B8A53}" destId="{63AE0D65-FC48-43E2-BA54-63645FE4A3EF}" srcOrd="0" destOrd="0" parTransId="{3C8B6ED1-F7B7-4111-AD4A-FC72D1C0C4F5}" sibTransId="{640BD5FA-1341-48B1-AE6C-0CE822CB3B08}"/>
    <dgm:cxn modelId="{8710BA3D-3DB8-410E-8DAB-CC08C7F1D114}" srcId="{FF393ED9-038D-4599-B77F-C5A0CD1B1C37}" destId="{D7B5EA29-2630-4746-9EDD-EC5665BA04FE}" srcOrd="1" destOrd="0" parTransId="{8F9BC065-7C8E-4DF5-9B9C-50AA3047D7C2}" sibTransId="{C0ECD450-DAB3-48BE-B2A0-A17D016BCB4F}"/>
    <dgm:cxn modelId="{9374BA70-8213-42E0-A8D1-2DA13C0316DE}" srcId="{FF393ED9-038D-4599-B77F-C5A0CD1B1C37}" destId="{D9C03F06-041D-489D-8FB2-9FDDDC6F33EB}" srcOrd="3" destOrd="0" parTransId="{02183E2F-64EC-4701-B96C-E4C098EAD207}" sibTransId="{5B4AF83D-F3CC-45DD-883D-B0DFBD0591EC}"/>
    <dgm:cxn modelId="{3AC62F97-4CBB-4C8D-946F-720DE90677A5}" type="presOf" srcId="{3C8B6ED1-F7B7-4111-AD4A-FC72D1C0C4F5}" destId="{00505BD8-96B3-42CD-A8E2-797AD14F527C}" srcOrd="0" destOrd="0" presId="urn:microsoft.com/office/officeart/2005/8/layout/hierarchy2"/>
    <dgm:cxn modelId="{520D42D6-FF45-425C-B1C0-3C71814E29AC}" type="presOf" srcId="{A7B68BE5-FB6C-4706-9ABE-0F450C82F5AC}" destId="{E615515A-074C-475C-9C16-FE29B7332E48}" srcOrd="0" destOrd="0" presId="urn:microsoft.com/office/officeart/2005/8/layout/hierarchy2"/>
    <dgm:cxn modelId="{4E24A03E-B2E5-4C81-82BD-28A73D46811D}" type="presOf" srcId="{63AE0D65-FC48-43E2-BA54-63645FE4A3EF}" destId="{D1ADBE33-3227-4AF1-ABF7-3ED24D9A8B0B}" srcOrd="0" destOrd="0" presId="urn:microsoft.com/office/officeart/2005/8/layout/hierarchy2"/>
    <dgm:cxn modelId="{92228562-405C-499C-BFC9-BAB2952C3E7C}" type="presParOf" srcId="{57C51AA9-033C-43E9-B740-6E2FC2894889}" destId="{AA52C9D6-5CA5-466F-B85C-D814509E1B79}" srcOrd="0" destOrd="0" presId="urn:microsoft.com/office/officeart/2005/8/layout/hierarchy2"/>
    <dgm:cxn modelId="{FFBEA2FB-B2DF-488E-BA14-E3D15BD42CC4}" type="presParOf" srcId="{AA52C9D6-5CA5-466F-B85C-D814509E1B79}" destId="{D5FA8D99-D68A-4290-844B-8685FDE5287F}" srcOrd="0" destOrd="0" presId="urn:microsoft.com/office/officeart/2005/8/layout/hierarchy2"/>
    <dgm:cxn modelId="{45F56D85-57A1-44AD-AC82-B3073196D75F}" type="presParOf" srcId="{AA52C9D6-5CA5-466F-B85C-D814509E1B79}" destId="{1E299D38-639E-4B45-BD86-D92F1D7F4629}" srcOrd="1" destOrd="0" presId="urn:microsoft.com/office/officeart/2005/8/layout/hierarchy2"/>
    <dgm:cxn modelId="{905DB937-B1E0-4E02-803F-41ADEE937C75}" type="presParOf" srcId="{1E299D38-639E-4B45-BD86-D92F1D7F4629}" destId="{F22C828D-3C30-46EA-904E-7BE2E04755CD}" srcOrd="0" destOrd="0" presId="urn:microsoft.com/office/officeart/2005/8/layout/hierarchy2"/>
    <dgm:cxn modelId="{8F548B95-B3D3-4D8F-9417-6364E5F4C78E}" type="presParOf" srcId="{F22C828D-3C30-46EA-904E-7BE2E04755CD}" destId="{0C563381-D42D-4016-A522-22676EA13CC8}" srcOrd="0" destOrd="0" presId="urn:microsoft.com/office/officeart/2005/8/layout/hierarchy2"/>
    <dgm:cxn modelId="{134C8DC4-31DB-4F49-B9DF-4E1521FA7692}" type="presParOf" srcId="{1E299D38-639E-4B45-BD86-D92F1D7F4629}" destId="{6C7FEB9F-DC3F-40F3-9D67-0A92C45D211B}" srcOrd="1" destOrd="0" presId="urn:microsoft.com/office/officeart/2005/8/layout/hierarchy2"/>
    <dgm:cxn modelId="{6E93FACA-2005-49E3-B7C2-CCF5AC0E535D}" type="presParOf" srcId="{6C7FEB9F-DC3F-40F3-9D67-0A92C45D211B}" destId="{9AF3F07C-F3F6-4F1A-B8A3-43EF0807E4A3}" srcOrd="0" destOrd="0" presId="urn:microsoft.com/office/officeart/2005/8/layout/hierarchy2"/>
    <dgm:cxn modelId="{905CD32A-A827-435C-9B06-69935F547D10}" type="presParOf" srcId="{6C7FEB9F-DC3F-40F3-9D67-0A92C45D211B}" destId="{C5FDC0DA-678F-45E6-97A4-38375B644E28}" srcOrd="1" destOrd="0" presId="urn:microsoft.com/office/officeart/2005/8/layout/hierarchy2"/>
    <dgm:cxn modelId="{4F8E4CA3-4A01-4069-892C-621B168D8C02}" type="presParOf" srcId="{C5FDC0DA-678F-45E6-97A4-38375B644E28}" destId="{73EB9F8C-DC9C-4C28-912C-E54AC65DF9BB}" srcOrd="0" destOrd="0" presId="urn:microsoft.com/office/officeart/2005/8/layout/hierarchy2"/>
    <dgm:cxn modelId="{61BD2CA6-355C-48F5-94D3-5FBD7F1417CB}" type="presParOf" srcId="{73EB9F8C-DC9C-4C28-912C-E54AC65DF9BB}" destId="{002332F3-65E0-49D5-86D4-CD404852D577}" srcOrd="0" destOrd="0" presId="urn:microsoft.com/office/officeart/2005/8/layout/hierarchy2"/>
    <dgm:cxn modelId="{93B1AD24-582D-4B46-91D4-2B054442EA22}" type="presParOf" srcId="{C5FDC0DA-678F-45E6-97A4-38375B644E28}" destId="{30D7B2E6-0F0F-4D03-A3EA-CAE4B7B114DA}" srcOrd="1" destOrd="0" presId="urn:microsoft.com/office/officeart/2005/8/layout/hierarchy2"/>
    <dgm:cxn modelId="{D98CCB94-00FF-4668-A1F0-18F0B591928E}" type="presParOf" srcId="{30D7B2E6-0F0F-4D03-A3EA-CAE4B7B114DA}" destId="{585F7278-6121-4C1E-AB32-C992C406320A}" srcOrd="0" destOrd="0" presId="urn:microsoft.com/office/officeart/2005/8/layout/hierarchy2"/>
    <dgm:cxn modelId="{2D39AA34-DB41-467B-BEE2-A8CC2A16CC72}" type="presParOf" srcId="{30D7B2E6-0F0F-4D03-A3EA-CAE4B7B114DA}" destId="{D74DACEC-7389-4B29-81DD-BFA7397B9E9F}" srcOrd="1" destOrd="0" presId="urn:microsoft.com/office/officeart/2005/8/layout/hierarchy2"/>
    <dgm:cxn modelId="{FE25B0BB-834C-48F4-BF1B-19D5B924C682}" type="presParOf" srcId="{C5FDC0DA-678F-45E6-97A4-38375B644E28}" destId="{E101E08E-3E73-452C-97EF-9E3F2C8E038B}" srcOrd="2" destOrd="0" presId="urn:microsoft.com/office/officeart/2005/8/layout/hierarchy2"/>
    <dgm:cxn modelId="{934759F3-4F53-4C4A-A9D4-CEDD24A75538}" type="presParOf" srcId="{E101E08E-3E73-452C-97EF-9E3F2C8E038B}" destId="{CBA9F26F-8269-4010-9C7A-09B64B8644C1}" srcOrd="0" destOrd="0" presId="urn:microsoft.com/office/officeart/2005/8/layout/hierarchy2"/>
    <dgm:cxn modelId="{3088B2E6-4847-4C7B-85E8-F81A6359481C}" type="presParOf" srcId="{C5FDC0DA-678F-45E6-97A4-38375B644E28}" destId="{ED14A9BF-C847-4745-AD5E-54022B0C419E}" srcOrd="3" destOrd="0" presId="urn:microsoft.com/office/officeart/2005/8/layout/hierarchy2"/>
    <dgm:cxn modelId="{1882B113-4FDF-457B-93E8-1F9DD145C323}" type="presParOf" srcId="{ED14A9BF-C847-4745-AD5E-54022B0C419E}" destId="{2AAB00CD-D614-4E58-9ADC-8F5898B344D2}" srcOrd="0" destOrd="0" presId="urn:microsoft.com/office/officeart/2005/8/layout/hierarchy2"/>
    <dgm:cxn modelId="{3FB217AC-F93F-4B03-87D4-9B100B185688}" type="presParOf" srcId="{ED14A9BF-C847-4745-AD5E-54022B0C419E}" destId="{824907CA-390F-4904-9D7A-03E866D7A3AF}" srcOrd="1" destOrd="0" presId="urn:microsoft.com/office/officeart/2005/8/layout/hierarchy2"/>
    <dgm:cxn modelId="{2D8958BD-A28B-4489-A623-6344C7FBC427}" type="presParOf" srcId="{C5FDC0DA-678F-45E6-97A4-38375B644E28}" destId="{9D436D78-57BB-4758-888B-AF2C29DDF495}" srcOrd="4" destOrd="0" presId="urn:microsoft.com/office/officeart/2005/8/layout/hierarchy2"/>
    <dgm:cxn modelId="{A3AB9D19-FB13-4257-B2A8-02AC9A177ADA}" type="presParOf" srcId="{9D436D78-57BB-4758-888B-AF2C29DDF495}" destId="{4CCDBACE-49E0-4E32-A240-7043CE6AC811}" srcOrd="0" destOrd="0" presId="urn:microsoft.com/office/officeart/2005/8/layout/hierarchy2"/>
    <dgm:cxn modelId="{1A57E55C-3D01-40D1-9B5A-26BDE43687BC}" type="presParOf" srcId="{C5FDC0DA-678F-45E6-97A4-38375B644E28}" destId="{665708D2-C20B-491B-9FC4-D2F4268025AC}" srcOrd="5" destOrd="0" presId="urn:microsoft.com/office/officeart/2005/8/layout/hierarchy2"/>
    <dgm:cxn modelId="{88C4849E-E8AE-4B87-A162-67CCD8F7E931}" type="presParOf" srcId="{665708D2-C20B-491B-9FC4-D2F4268025AC}" destId="{778A10CB-8D4E-4E3F-8D6C-AFAEF5AEC529}" srcOrd="0" destOrd="0" presId="urn:microsoft.com/office/officeart/2005/8/layout/hierarchy2"/>
    <dgm:cxn modelId="{82CA247C-8868-41CB-A758-7F25AF1153E0}" type="presParOf" srcId="{665708D2-C20B-491B-9FC4-D2F4268025AC}" destId="{2FF53A71-821C-40A4-A555-D7CF1BC48F4A}" srcOrd="1" destOrd="0" presId="urn:microsoft.com/office/officeart/2005/8/layout/hierarchy2"/>
    <dgm:cxn modelId="{1FC1EA13-9800-4EB6-A034-0430E9044768}" type="presParOf" srcId="{C5FDC0DA-678F-45E6-97A4-38375B644E28}" destId="{9D93D9E4-F42F-4F7B-96A6-8BC72426261C}" srcOrd="6" destOrd="0" presId="urn:microsoft.com/office/officeart/2005/8/layout/hierarchy2"/>
    <dgm:cxn modelId="{A106EDC6-0A41-4506-A37B-14989B97E822}" type="presParOf" srcId="{9D93D9E4-F42F-4F7B-96A6-8BC72426261C}" destId="{3F9C514E-76C5-42D2-927C-AC08732A6651}" srcOrd="0" destOrd="0" presId="urn:microsoft.com/office/officeart/2005/8/layout/hierarchy2"/>
    <dgm:cxn modelId="{A70D962F-20FA-4524-B68B-9E1390631053}" type="presParOf" srcId="{C5FDC0DA-678F-45E6-97A4-38375B644E28}" destId="{3F030F54-4FD5-4D6E-85B0-4F57716118BB}" srcOrd="7" destOrd="0" presId="urn:microsoft.com/office/officeart/2005/8/layout/hierarchy2"/>
    <dgm:cxn modelId="{F76193CC-0D2C-4439-BECC-2E4C38B29B0E}" type="presParOf" srcId="{3F030F54-4FD5-4D6E-85B0-4F57716118BB}" destId="{9BEB121B-4DC1-4C3F-BF07-FDCA8AC12B36}" srcOrd="0" destOrd="0" presId="urn:microsoft.com/office/officeart/2005/8/layout/hierarchy2"/>
    <dgm:cxn modelId="{3E73081B-366A-4A4C-876F-6302B4376C1B}" type="presParOf" srcId="{3F030F54-4FD5-4D6E-85B0-4F57716118BB}" destId="{B6996C54-BDEE-4AA6-8D52-9F3946AFD3B2}" srcOrd="1" destOrd="0" presId="urn:microsoft.com/office/officeart/2005/8/layout/hierarchy2"/>
    <dgm:cxn modelId="{9AC97295-76C7-4295-A78B-F348ED2B6EC0}" type="presParOf" srcId="{1E299D38-639E-4B45-BD86-D92F1D7F4629}" destId="{7301F66F-DF05-43AE-A33D-AA965C9446CF}" srcOrd="2" destOrd="0" presId="urn:microsoft.com/office/officeart/2005/8/layout/hierarchy2"/>
    <dgm:cxn modelId="{3883D745-8BD9-4E54-B29E-E9CAE853BA1B}" type="presParOf" srcId="{7301F66F-DF05-43AE-A33D-AA965C9446CF}" destId="{07F22D95-E41D-4DFD-92B4-59D95DC2D9B4}" srcOrd="0" destOrd="0" presId="urn:microsoft.com/office/officeart/2005/8/layout/hierarchy2"/>
    <dgm:cxn modelId="{884132F3-BB5B-4BD4-A9C3-4CBE7F1F4784}" type="presParOf" srcId="{1E299D38-639E-4B45-BD86-D92F1D7F4629}" destId="{4BC3BD6D-E2AD-4BA9-82BC-CFF519F1F2FA}" srcOrd="3" destOrd="0" presId="urn:microsoft.com/office/officeart/2005/8/layout/hierarchy2"/>
    <dgm:cxn modelId="{4445C5F4-B4FA-4A0A-92EA-60BA53AE1F4A}" type="presParOf" srcId="{4BC3BD6D-E2AD-4BA9-82BC-CFF519F1F2FA}" destId="{34C2294E-22BB-4DF2-9677-276A7C2DB976}" srcOrd="0" destOrd="0" presId="urn:microsoft.com/office/officeart/2005/8/layout/hierarchy2"/>
    <dgm:cxn modelId="{9AC1E201-F6B1-44C8-AA16-944E0C6E132B}" type="presParOf" srcId="{4BC3BD6D-E2AD-4BA9-82BC-CFF519F1F2FA}" destId="{C3872628-25D3-4B77-9DCE-4DB129C49311}" srcOrd="1" destOrd="0" presId="urn:microsoft.com/office/officeart/2005/8/layout/hierarchy2"/>
    <dgm:cxn modelId="{AB2BF819-3BAC-4969-A1F7-17FFA889CB7B}" type="presParOf" srcId="{C3872628-25D3-4B77-9DCE-4DB129C49311}" destId="{00505BD8-96B3-42CD-A8E2-797AD14F527C}" srcOrd="0" destOrd="0" presId="urn:microsoft.com/office/officeart/2005/8/layout/hierarchy2"/>
    <dgm:cxn modelId="{944BF545-E551-4B9F-914E-7BC065217B4D}" type="presParOf" srcId="{00505BD8-96B3-42CD-A8E2-797AD14F527C}" destId="{E32B7F2F-6A90-4328-B263-3F0A69D3B159}" srcOrd="0" destOrd="0" presId="urn:microsoft.com/office/officeart/2005/8/layout/hierarchy2"/>
    <dgm:cxn modelId="{0549739F-6BF9-4629-9A13-AD2F4E2D3ED8}" type="presParOf" srcId="{C3872628-25D3-4B77-9DCE-4DB129C49311}" destId="{7DB7DF26-D1DB-4DB6-8EC8-B7CF33C12162}" srcOrd="1" destOrd="0" presId="urn:microsoft.com/office/officeart/2005/8/layout/hierarchy2"/>
    <dgm:cxn modelId="{1699A995-BC36-4B1E-B653-39E2B1BCDFD3}" type="presParOf" srcId="{7DB7DF26-D1DB-4DB6-8EC8-B7CF33C12162}" destId="{D1ADBE33-3227-4AF1-ABF7-3ED24D9A8B0B}" srcOrd="0" destOrd="0" presId="urn:microsoft.com/office/officeart/2005/8/layout/hierarchy2"/>
    <dgm:cxn modelId="{6C9CAF1E-6EC3-4A40-B4F2-8E0BB5C854D4}" type="presParOf" srcId="{7DB7DF26-D1DB-4DB6-8EC8-B7CF33C12162}" destId="{3F9BE1BF-6D5F-44BA-BA7A-0DBEBCF42E7D}" srcOrd="1" destOrd="0" presId="urn:microsoft.com/office/officeart/2005/8/layout/hierarchy2"/>
    <dgm:cxn modelId="{ED05C0F3-9285-4DA5-8DED-03130C6AC9DC}" type="presParOf" srcId="{C3872628-25D3-4B77-9DCE-4DB129C49311}" destId="{E615515A-074C-475C-9C16-FE29B7332E48}" srcOrd="2" destOrd="0" presId="urn:microsoft.com/office/officeart/2005/8/layout/hierarchy2"/>
    <dgm:cxn modelId="{46B9DE87-73CF-42A0-B910-536A31579E11}" type="presParOf" srcId="{E615515A-074C-475C-9C16-FE29B7332E48}" destId="{372EB62A-10B6-4E66-9CDE-9490D233206A}" srcOrd="0" destOrd="0" presId="urn:microsoft.com/office/officeart/2005/8/layout/hierarchy2"/>
    <dgm:cxn modelId="{3E72F686-D2E3-4793-B3E7-52363DD46F5B}" type="presParOf" srcId="{C3872628-25D3-4B77-9DCE-4DB129C49311}" destId="{6AF9BCEC-81BE-4FFF-9278-EB2E85BB7242}" srcOrd="3" destOrd="0" presId="urn:microsoft.com/office/officeart/2005/8/layout/hierarchy2"/>
    <dgm:cxn modelId="{BD9FE3FC-1489-46F4-8D74-422FBEFFAC2A}" type="presParOf" srcId="{6AF9BCEC-81BE-4FFF-9278-EB2E85BB7242}" destId="{B3BBE33B-6595-4772-AB67-54BE81ED7886}" srcOrd="0" destOrd="0" presId="urn:microsoft.com/office/officeart/2005/8/layout/hierarchy2"/>
    <dgm:cxn modelId="{864B5909-EABA-4448-AC83-4EDE16577A77}" type="presParOf" srcId="{6AF9BCEC-81BE-4FFF-9278-EB2E85BB7242}" destId="{AD0EDB32-68A7-486C-9544-634903C6BE0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A8D99-D68A-4290-844B-8685FDE5287F}">
      <dsp:nvSpPr>
        <dsp:cNvPr id="0" name=""/>
        <dsp:cNvSpPr/>
      </dsp:nvSpPr>
      <dsp:spPr>
        <a:xfrm>
          <a:off x="654802" y="2379725"/>
          <a:ext cx="2214731" cy="6604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solidFill>
                <a:srgbClr val="FFFF00"/>
              </a:solidFill>
              <a:latin typeface="Times New Roman" panose="02020603050405020304" pitchFamily="18" charset="0"/>
              <a:cs typeface="Times New Roman" panose="02020603050405020304" pitchFamily="18" charset="0"/>
            </a:rPr>
            <a:t>THIÊN TAI</a:t>
          </a:r>
        </a:p>
      </dsp:txBody>
      <dsp:txXfrm>
        <a:off x="674145" y="2399068"/>
        <a:ext cx="2176045" cy="621749"/>
      </dsp:txXfrm>
    </dsp:sp>
    <dsp:sp modelId="{F22C828D-3C30-46EA-904E-7BE2E04755CD}">
      <dsp:nvSpPr>
        <dsp:cNvPr id="0" name=""/>
        <dsp:cNvSpPr/>
      </dsp:nvSpPr>
      <dsp:spPr>
        <a:xfrm rot="17588729">
          <a:off x="2461623" y="2079816"/>
          <a:ext cx="1344168" cy="24278"/>
        </a:xfrm>
        <a:custGeom>
          <a:avLst/>
          <a:gdLst/>
          <a:ahLst/>
          <a:cxnLst/>
          <a:rect l="0" t="0" r="0" b="0"/>
          <a:pathLst>
            <a:path>
              <a:moveTo>
                <a:pt x="0" y="12139"/>
              </a:moveTo>
              <a:lnTo>
                <a:pt x="1344168" y="1213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00103" y="2058351"/>
        <a:ext cx="67208" cy="67208"/>
      </dsp:txXfrm>
    </dsp:sp>
    <dsp:sp modelId="{9AF3F07C-F3F6-4F1A-B8A3-43EF0807E4A3}">
      <dsp:nvSpPr>
        <dsp:cNvPr id="0" name=""/>
        <dsp:cNvSpPr/>
      </dsp:nvSpPr>
      <dsp:spPr>
        <a:xfrm>
          <a:off x="3397882" y="1004150"/>
          <a:ext cx="1804508" cy="93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Trong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lòng</a:t>
          </a:r>
          <a:r>
            <a:rPr lang="en-US" sz="2800" b="1" kern="1200" dirty="0">
              <a:latin typeface="Times New Roman" panose="02020603050405020304" pitchFamily="18" charset="0"/>
              <a:cs typeface="Times New Roman" panose="02020603050405020304" pitchFamily="18" charset="0"/>
            </a:rPr>
            <a:t> </a:t>
          </a:r>
          <a:r>
            <a:rPr lang="vi-VN" sz="2800" b="1" kern="1200" dirty="0">
              <a:latin typeface="Times New Roman" panose="02020603050405020304" pitchFamily="18" charset="0"/>
              <a:cs typeface="Times New Roman" panose="02020603050405020304" pitchFamily="18" charset="0"/>
            </a:rPr>
            <a:t>đ</a:t>
          </a:r>
          <a:r>
            <a:rPr lang="en-US" sz="2800" b="1" kern="1200" dirty="0" err="1">
              <a:latin typeface="Times New Roman" panose="02020603050405020304" pitchFamily="18" charset="0"/>
              <a:cs typeface="Times New Roman" panose="02020603050405020304" pitchFamily="18" charset="0"/>
            </a:rPr>
            <a:t>ất</a:t>
          </a:r>
          <a:endParaRPr lang="en-US" sz="2800" b="1" kern="1200" dirty="0">
            <a:latin typeface="Times New Roman" panose="02020603050405020304" pitchFamily="18" charset="0"/>
            <a:cs typeface="Times New Roman" panose="02020603050405020304" pitchFamily="18" charset="0"/>
          </a:endParaRPr>
        </a:p>
      </dsp:txBody>
      <dsp:txXfrm>
        <a:off x="3425403" y="1031671"/>
        <a:ext cx="1749466" cy="884592"/>
      </dsp:txXfrm>
    </dsp:sp>
    <dsp:sp modelId="{73EB9F8C-DC9C-4C28-912C-E54AC65DF9BB}">
      <dsp:nvSpPr>
        <dsp:cNvPr id="0" name=""/>
        <dsp:cNvSpPr/>
      </dsp:nvSpPr>
      <dsp:spPr>
        <a:xfrm rot="17692822">
          <a:off x="4838662" y="892202"/>
          <a:ext cx="1255805" cy="24278"/>
        </a:xfrm>
        <a:custGeom>
          <a:avLst/>
          <a:gdLst/>
          <a:ahLst/>
          <a:cxnLst/>
          <a:rect l="0" t="0" r="0" b="0"/>
          <a:pathLst>
            <a:path>
              <a:moveTo>
                <a:pt x="0" y="12139"/>
              </a:moveTo>
              <a:lnTo>
                <a:pt x="1255805" y="1213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35169" y="872946"/>
        <a:ext cx="62790" cy="62790"/>
      </dsp:txXfrm>
    </dsp:sp>
    <dsp:sp modelId="{585F7278-6121-4C1E-AB32-C992C406320A}">
      <dsp:nvSpPr>
        <dsp:cNvPr id="0" name=""/>
        <dsp:cNvSpPr/>
      </dsp:nvSpPr>
      <dsp:spPr>
        <a:xfrm>
          <a:off x="5730739" y="4498"/>
          <a:ext cx="2206330" cy="6604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rgbClr val="FFFF00"/>
              </a:solidFill>
              <a:latin typeface="Times New Roman" panose="02020603050405020304" pitchFamily="18" charset="0"/>
              <a:cs typeface="Times New Roman" panose="02020603050405020304" pitchFamily="18" charset="0"/>
            </a:rPr>
            <a:t>Động</a:t>
          </a:r>
          <a:r>
            <a:rPr lang="en-US" sz="2800" b="1" kern="1200" dirty="0">
              <a:solidFill>
                <a:srgbClr val="FFFF00"/>
              </a:solidFill>
              <a:latin typeface="Times New Roman" panose="02020603050405020304" pitchFamily="18" charset="0"/>
              <a:cs typeface="Times New Roman" panose="02020603050405020304" pitchFamily="18" charset="0"/>
            </a:rPr>
            <a:t> </a:t>
          </a:r>
          <a:r>
            <a:rPr lang="vi-VN" sz="2800" b="1" kern="1200" dirty="0">
              <a:solidFill>
                <a:srgbClr val="FFFF00"/>
              </a:solidFill>
              <a:latin typeface="Times New Roman" panose="02020603050405020304" pitchFamily="18" charset="0"/>
              <a:cs typeface="Times New Roman" panose="02020603050405020304" pitchFamily="18" charset="0"/>
            </a:rPr>
            <a:t>đ</a:t>
          </a:r>
          <a:r>
            <a:rPr lang="en-US" sz="2800" b="1" kern="1200" dirty="0" err="1">
              <a:solidFill>
                <a:srgbClr val="FFFF00"/>
              </a:solidFill>
              <a:latin typeface="Times New Roman" panose="02020603050405020304" pitchFamily="18" charset="0"/>
              <a:cs typeface="Times New Roman" panose="02020603050405020304" pitchFamily="18" charset="0"/>
            </a:rPr>
            <a:t>ất</a:t>
          </a:r>
          <a:endParaRPr lang="en-US" sz="2800" b="1" kern="1200" dirty="0">
            <a:solidFill>
              <a:srgbClr val="FFFF00"/>
            </a:solidFill>
            <a:latin typeface="Times New Roman" panose="02020603050405020304" pitchFamily="18" charset="0"/>
            <a:cs typeface="Times New Roman" panose="02020603050405020304" pitchFamily="18" charset="0"/>
          </a:endParaRPr>
        </a:p>
      </dsp:txBody>
      <dsp:txXfrm>
        <a:off x="5750082" y="23841"/>
        <a:ext cx="2167644" cy="621749"/>
      </dsp:txXfrm>
    </dsp:sp>
    <dsp:sp modelId="{E101E08E-3E73-452C-97EF-9E3F2C8E038B}">
      <dsp:nvSpPr>
        <dsp:cNvPr id="0" name=""/>
        <dsp:cNvSpPr/>
      </dsp:nvSpPr>
      <dsp:spPr>
        <a:xfrm rot="19457599">
          <a:off x="5141233" y="1271953"/>
          <a:ext cx="650663" cy="24278"/>
        </a:xfrm>
        <a:custGeom>
          <a:avLst/>
          <a:gdLst/>
          <a:ahLst/>
          <a:cxnLst/>
          <a:rect l="0" t="0" r="0" b="0"/>
          <a:pathLst>
            <a:path>
              <a:moveTo>
                <a:pt x="0" y="12139"/>
              </a:moveTo>
              <a:lnTo>
                <a:pt x="650663" y="1213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50298" y="1267825"/>
        <a:ext cx="32533" cy="32533"/>
      </dsp:txXfrm>
    </dsp:sp>
    <dsp:sp modelId="{2AAB00CD-D614-4E58-9ADC-8F5898B344D2}">
      <dsp:nvSpPr>
        <dsp:cNvPr id="0" name=""/>
        <dsp:cNvSpPr/>
      </dsp:nvSpPr>
      <dsp:spPr>
        <a:xfrm>
          <a:off x="5730739" y="763999"/>
          <a:ext cx="2206330" cy="6604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rgbClr val="FFFF00"/>
              </a:solidFill>
              <a:latin typeface="Times New Roman" panose="02020603050405020304" pitchFamily="18" charset="0"/>
              <a:cs typeface="Times New Roman" panose="02020603050405020304" pitchFamily="18" charset="0"/>
            </a:rPr>
            <a:t>Núi</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lửa</a:t>
          </a:r>
          <a:endParaRPr lang="en-US" sz="2800" b="1" kern="1200" dirty="0">
            <a:solidFill>
              <a:srgbClr val="FFFF00"/>
            </a:solidFill>
            <a:latin typeface="Times New Roman" panose="02020603050405020304" pitchFamily="18" charset="0"/>
            <a:cs typeface="Times New Roman" panose="02020603050405020304" pitchFamily="18" charset="0"/>
          </a:endParaRPr>
        </a:p>
      </dsp:txBody>
      <dsp:txXfrm>
        <a:off x="5750082" y="783342"/>
        <a:ext cx="2167644" cy="621749"/>
      </dsp:txXfrm>
    </dsp:sp>
    <dsp:sp modelId="{9D436D78-57BB-4758-888B-AF2C29DDF495}">
      <dsp:nvSpPr>
        <dsp:cNvPr id="0" name=""/>
        <dsp:cNvSpPr/>
      </dsp:nvSpPr>
      <dsp:spPr>
        <a:xfrm rot="2142401">
          <a:off x="5141233" y="1651703"/>
          <a:ext cx="650663" cy="24278"/>
        </a:xfrm>
        <a:custGeom>
          <a:avLst/>
          <a:gdLst/>
          <a:ahLst/>
          <a:cxnLst/>
          <a:rect l="0" t="0" r="0" b="0"/>
          <a:pathLst>
            <a:path>
              <a:moveTo>
                <a:pt x="0" y="12139"/>
              </a:moveTo>
              <a:lnTo>
                <a:pt x="650663" y="1213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50298" y="1647576"/>
        <a:ext cx="32533" cy="32533"/>
      </dsp:txXfrm>
    </dsp:sp>
    <dsp:sp modelId="{778A10CB-8D4E-4E3F-8D6C-AFAEF5AEC529}">
      <dsp:nvSpPr>
        <dsp:cNvPr id="0" name=""/>
        <dsp:cNvSpPr/>
      </dsp:nvSpPr>
      <dsp:spPr>
        <a:xfrm>
          <a:off x="5730739" y="1523500"/>
          <a:ext cx="2206330" cy="6604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rgbClr val="FFFF00"/>
              </a:solidFill>
              <a:latin typeface="Times New Roman" panose="02020603050405020304" pitchFamily="18" charset="0"/>
              <a:cs typeface="Times New Roman" panose="02020603050405020304" pitchFamily="18" charset="0"/>
            </a:rPr>
            <a:t>Sóng</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thần</a:t>
          </a:r>
          <a:endParaRPr lang="en-US" sz="2800" b="1" kern="1200" dirty="0">
            <a:solidFill>
              <a:srgbClr val="FFFF00"/>
            </a:solidFill>
            <a:latin typeface="Times New Roman" panose="02020603050405020304" pitchFamily="18" charset="0"/>
            <a:cs typeface="Times New Roman" panose="02020603050405020304" pitchFamily="18" charset="0"/>
          </a:endParaRPr>
        </a:p>
      </dsp:txBody>
      <dsp:txXfrm>
        <a:off x="5750082" y="1542843"/>
        <a:ext cx="2167644" cy="621749"/>
      </dsp:txXfrm>
    </dsp:sp>
    <dsp:sp modelId="{9D93D9E4-F42F-4F7B-96A6-8BC72426261C}">
      <dsp:nvSpPr>
        <dsp:cNvPr id="0" name=""/>
        <dsp:cNvSpPr/>
      </dsp:nvSpPr>
      <dsp:spPr>
        <a:xfrm rot="3907178">
          <a:off x="4838662" y="2031454"/>
          <a:ext cx="1255805" cy="24278"/>
        </a:xfrm>
        <a:custGeom>
          <a:avLst/>
          <a:gdLst/>
          <a:ahLst/>
          <a:cxnLst/>
          <a:rect l="0" t="0" r="0" b="0"/>
          <a:pathLst>
            <a:path>
              <a:moveTo>
                <a:pt x="0" y="12139"/>
              </a:moveTo>
              <a:lnTo>
                <a:pt x="1255805" y="1213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35169" y="2012198"/>
        <a:ext cx="62790" cy="62790"/>
      </dsp:txXfrm>
    </dsp:sp>
    <dsp:sp modelId="{9BEB121B-4DC1-4C3F-BF07-FDCA8AC12B36}">
      <dsp:nvSpPr>
        <dsp:cNvPr id="0" name=""/>
        <dsp:cNvSpPr/>
      </dsp:nvSpPr>
      <dsp:spPr>
        <a:xfrm>
          <a:off x="5730739" y="2283001"/>
          <a:ext cx="2206330" cy="6604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rgbClr val="FFFF00"/>
              </a:solidFill>
              <a:latin typeface="Times New Roman" panose="02020603050405020304" pitchFamily="18" charset="0"/>
              <a:cs typeface="Times New Roman" panose="02020603050405020304" pitchFamily="18" charset="0"/>
            </a:rPr>
            <a:t>Nứt</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lớn</a:t>
          </a:r>
          <a:endParaRPr lang="en-US" sz="2800" b="1" kern="1200" dirty="0">
            <a:solidFill>
              <a:srgbClr val="FFFF00"/>
            </a:solidFill>
            <a:latin typeface="Times New Roman" panose="02020603050405020304" pitchFamily="18" charset="0"/>
            <a:cs typeface="Times New Roman" panose="02020603050405020304" pitchFamily="18" charset="0"/>
          </a:endParaRPr>
        </a:p>
      </dsp:txBody>
      <dsp:txXfrm>
        <a:off x="5750082" y="2302344"/>
        <a:ext cx="2167644" cy="621749"/>
      </dsp:txXfrm>
    </dsp:sp>
    <dsp:sp modelId="{7301F66F-DF05-43AE-A33D-AA965C9446CF}">
      <dsp:nvSpPr>
        <dsp:cNvPr id="0" name=""/>
        <dsp:cNvSpPr/>
      </dsp:nvSpPr>
      <dsp:spPr>
        <a:xfrm rot="4032429">
          <a:off x="2451792" y="3326469"/>
          <a:ext cx="1363830" cy="24278"/>
        </a:xfrm>
        <a:custGeom>
          <a:avLst/>
          <a:gdLst/>
          <a:ahLst/>
          <a:cxnLst/>
          <a:rect l="0" t="0" r="0" b="0"/>
          <a:pathLst>
            <a:path>
              <a:moveTo>
                <a:pt x="0" y="12139"/>
              </a:moveTo>
              <a:lnTo>
                <a:pt x="1363830" y="1213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99612" y="3304512"/>
        <a:ext cx="68191" cy="68191"/>
      </dsp:txXfrm>
    </dsp:sp>
    <dsp:sp modelId="{34C2294E-22BB-4DF2-9677-276A7C2DB976}">
      <dsp:nvSpPr>
        <dsp:cNvPr id="0" name=""/>
        <dsp:cNvSpPr/>
      </dsp:nvSpPr>
      <dsp:spPr>
        <a:xfrm>
          <a:off x="3397882" y="3518811"/>
          <a:ext cx="1804495" cy="8969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Trong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không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gian</a:t>
          </a:r>
          <a:endParaRPr lang="en-US" sz="2800" b="1" kern="1200" dirty="0">
            <a:latin typeface="Times New Roman" panose="02020603050405020304" pitchFamily="18" charset="0"/>
            <a:cs typeface="Times New Roman" panose="02020603050405020304" pitchFamily="18" charset="0"/>
          </a:endParaRPr>
        </a:p>
      </dsp:txBody>
      <dsp:txXfrm>
        <a:off x="3424152" y="3545081"/>
        <a:ext cx="1751955" cy="844384"/>
      </dsp:txXfrm>
    </dsp:sp>
    <dsp:sp modelId="{00505BD8-96B3-42CD-A8E2-797AD14F527C}">
      <dsp:nvSpPr>
        <dsp:cNvPr id="0" name=""/>
        <dsp:cNvSpPr/>
      </dsp:nvSpPr>
      <dsp:spPr>
        <a:xfrm rot="18942247">
          <a:off x="5097460" y="3697375"/>
          <a:ext cx="738181" cy="24278"/>
        </a:xfrm>
        <a:custGeom>
          <a:avLst/>
          <a:gdLst/>
          <a:ahLst/>
          <a:cxnLst/>
          <a:rect l="0" t="0" r="0" b="0"/>
          <a:pathLst>
            <a:path>
              <a:moveTo>
                <a:pt x="0" y="12139"/>
              </a:moveTo>
              <a:lnTo>
                <a:pt x="738181" y="1213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48097" y="3691059"/>
        <a:ext cx="36909" cy="36909"/>
      </dsp:txXfrm>
    </dsp:sp>
    <dsp:sp modelId="{D1ADBE33-3227-4AF1-ABF7-3ED24D9A8B0B}">
      <dsp:nvSpPr>
        <dsp:cNvPr id="0" name=""/>
        <dsp:cNvSpPr/>
      </dsp:nvSpPr>
      <dsp:spPr>
        <a:xfrm>
          <a:off x="5730725" y="3042502"/>
          <a:ext cx="2206317" cy="8185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rgbClr val="FFFF00"/>
              </a:solidFill>
              <a:latin typeface="Times New Roman" panose="02020603050405020304" pitchFamily="18" charset="0"/>
              <a:cs typeface="Times New Roman" panose="02020603050405020304" pitchFamily="18" charset="0"/>
            </a:rPr>
            <a:t>Hiệu</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ứng</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nhà</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kính</a:t>
          </a:r>
          <a:endParaRPr lang="en-US" sz="2800" b="1" kern="1200" dirty="0">
            <a:solidFill>
              <a:srgbClr val="FFFF00"/>
            </a:solidFill>
            <a:latin typeface="Times New Roman" panose="02020603050405020304" pitchFamily="18" charset="0"/>
            <a:cs typeface="Times New Roman" panose="02020603050405020304" pitchFamily="18" charset="0"/>
          </a:endParaRPr>
        </a:p>
      </dsp:txBody>
      <dsp:txXfrm>
        <a:off x="5754698" y="3066475"/>
        <a:ext cx="2158371" cy="770558"/>
      </dsp:txXfrm>
    </dsp:sp>
    <dsp:sp modelId="{E615515A-074C-475C-9C16-FE29B7332E48}">
      <dsp:nvSpPr>
        <dsp:cNvPr id="0" name=""/>
        <dsp:cNvSpPr/>
      </dsp:nvSpPr>
      <dsp:spPr>
        <a:xfrm rot="2458140">
          <a:off x="5116681" y="4184527"/>
          <a:ext cx="699739" cy="24278"/>
        </a:xfrm>
        <a:custGeom>
          <a:avLst/>
          <a:gdLst/>
          <a:ahLst/>
          <a:cxnLst/>
          <a:rect l="0" t="0" r="0" b="0"/>
          <a:pathLst>
            <a:path>
              <a:moveTo>
                <a:pt x="0" y="12139"/>
              </a:moveTo>
              <a:lnTo>
                <a:pt x="699739" y="1213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49058" y="4179172"/>
        <a:ext cx="34986" cy="34986"/>
      </dsp:txXfrm>
    </dsp:sp>
    <dsp:sp modelId="{B3BBE33B-6595-4772-AB67-54BE81ED7886}">
      <dsp:nvSpPr>
        <dsp:cNvPr id="0" name=""/>
        <dsp:cNvSpPr/>
      </dsp:nvSpPr>
      <dsp:spPr>
        <a:xfrm>
          <a:off x="5730725" y="3960071"/>
          <a:ext cx="2206317" cy="9319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rgbClr val="FFFF00"/>
              </a:solidFill>
              <a:latin typeface="Times New Roman" panose="02020603050405020304" pitchFamily="18" charset="0"/>
              <a:cs typeface="Times New Roman" panose="02020603050405020304" pitchFamily="18" charset="0"/>
            </a:rPr>
            <a:t>Va</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chạm</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của</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thiên</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thạch</a:t>
          </a:r>
          <a:endParaRPr lang="en-US" sz="2800" b="1" kern="1200" dirty="0">
            <a:solidFill>
              <a:srgbClr val="FFFF00"/>
            </a:solidFill>
            <a:latin typeface="Times New Roman" panose="02020603050405020304" pitchFamily="18" charset="0"/>
            <a:cs typeface="Times New Roman" panose="02020603050405020304" pitchFamily="18" charset="0"/>
          </a:endParaRPr>
        </a:p>
      </dsp:txBody>
      <dsp:txXfrm>
        <a:off x="5758022" y="3987368"/>
        <a:ext cx="2151723" cy="8773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69964-D7E4-425C-B3C1-BD8863AB2198}" type="datetimeFigureOut">
              <a:rPr lang="en-US" smtClean="0"/>
              <a:pPr/>
              <a:t>1/25/2025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CDADA-4513-48C2-8738-9F1B62518400}" type="slidenum">
              <a:rPr lang="en-US" smtClean="0"/>
              <a:pPr/>
              <a:t>‹#›</a:t>
            </a:fld>
            <a:endParaRPr lang="en-US"/>
          </a:p>
        </p:txBody>
      </p:sp>
    </p:spTree>
    <p:extLst>
      <p:ext uri="{BB962C8B-B14F-4D97-AF65-F5344CB8AC3E}">
        <p14:creationId xmlns:p14="http://schemas.microsoft.com/office/powerpoint/2010/main" val="1824120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11</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44378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12</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13987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13</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58764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14</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10798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15</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99860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16</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1658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17</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51976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18</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88558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19</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70750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20</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3</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09179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21</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vi-VN" sz="1200" b="0" i="0" kern="1200" dirty="0">
                <a:solidFill>
                  <a:schemeClr val="tx1"/>
                </a:solidFill>
                <a:effectLst/>
                <a:latin typeface="+mn-lt"/>
                <a:ea typeface="+mn-ea"/>
                <a:cs typeface="+mn-cs"/>
              </a:rPr>
              <a:t>Ngọn núi lửa Etna đang phun ra những đám khói bụi khổng lồ. Đây là ngọn núi lửa tương đối an toàn do hiếm khi phun trào. Đồng thời nham thạch chảy chậm nên nên người dân có thời gian để sơ tán.</a:t>
            </a:r>
            <a:endParaRPr lang="en-US" sz="1200" b="0" i="0" kern="1200" dirty="0">
              <a:solidFill>
                <a:schemeClr val="tx1"/>
              </a:solidFill>
              <a:effectLst/>
              <a:latin typeface="+mn-lt"/>
              <a:ea typeface="+mn-ea"/>
              <a:cs typeface="+mn-cs"/>
            </a:endParaRPr>
          </a:p>
          <a:p>
            <a:pPr marL="171450" indent="-171450" eaLnBrk="1" hangingPunct="1">
              <a:buFont typeface="Arial" panose="020B0604020202020204" pitchFamily="34" charset="0"/>
              <a:buChar char="•"/>
            </a:pPr>
            <a:r>
              <a:rPr lang="vi-VN" sz="1200" b="0" i="0" kern="1200" dirty="0">
                <a:solidFill>
                  <a:schemeClr val="tx1"/>
                </a:solidFill>
                <a:effectLst/>
                <a:latin typeface="+mn-lt"/>
                <a:ea typeface="+mn-ea"/>
                <a:cs typeface="+mn-cs"/>
              </a:rPr>
              <a:t>Núi lửa Ol Doinyo Lengai, thuộc thung lũng Great Rift (Tanzania) là ngọn núi lửa duy nhất trên thế giới phun natrocarbonatite - một loại nham thạch không chứa silicon nhưng lại giàu natri, kali và các muối carbonate</a:t>
            </a:r>
            <a:r>
              <a:rPr lang="en-US" sz="1200" b="0" i="0" kern="1200" dirty="0">
                <a:solidFill>
                  <a:schemeClr val="tx1"/>
                </a:solidFill>
                <a:effectLst/>
                <a:latin typeface="+mn-lt"/>
                <a:ea typeface="+mn-ea"/>
                <a:cs typeface="+mn-cs"/>
              </a:rPr>
              <a:t>.</a:t>
            </a: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22</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23</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24</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25</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26</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27</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28</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29</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30</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9813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4</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31</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2843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5</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9110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6</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76722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7</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099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8</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92645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9</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8000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10</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5977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8CEEE1-D140-4E31-9EE7-DC0A80E575F2}"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7582E-0A0B-4B08-8ED4-5AF7F3D37A7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8CEEE1-D140-4E31-9EE7-DC0A80E575F2}"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7582E-0A0B-4B08-8ED4-5AF7F3D37A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8CEEE1-D140-4E31-9EE7-DC0A80E575F2}"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7582E-0A0B-4B08-8ED4-5AF7F3D37A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8CEEE1-D140-4E31-9EE7-DC0A80E575F2}"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7582E-0A0B-4B08-8ED4-5AF7F3D37A75}"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8CEEE1-D140-4E31-9EE7-DC0A80E575F2}"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7582E-0A0B-4B08-8ED4-5AF7F3D37A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8CEEE1-D140-4E31-9EE7-DC0A80E575F2}"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7582E-0A0B-4B08-8ED4-5AF7F3D37A75}"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8CEEE1-D140-4E31-9EE7-DC0A80E575F2}" type="datetimeFigureOut">
              <a:rPr lang="en-US" smtClean="0"/>
              <a:pPr/>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17582E-0A0B-4B08-8ED4-5AF7F3D37A75}"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8CEEE1-D140-4E31-9EE7-DC0A80E575F2}" type="datetimeFigureOut">
              <a:rPr lang="en-US" smtClean="0"/>
              <a:pPr/>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17582E-0A0B-4B08-8ED4-5AF7F3D37A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CEEE1-D140-4E31-9EE7-DC0A80E575F2}" type="datetimeFigureOut">
              <a:rPr lang="en-US" smtClean="0"/>
              <a:pPr/>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7582E-0A0B-4B08-8ED4-5AF7F3D37A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8CEEE1-D140-4E31-9EE7-DC0A80E575F2}"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7582E-0A0B-4B08-8ED4-5AF7F3D37A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8CEEE1-D140-4E31-9EE7-DC0A80E575F2}"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7582E-0A0B-4B08-8ED4-5AF7F3D37A7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38CEEE1-D140-4E31-9EE7-DC0A80E575F2}" type="datetimeFigureOut">
              <a:rPr lang="en-US" smtClean="0"/>
              <a:pPr/>
              <a:t>1/25/2025</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317582E-0A0B-4B08-8ED4-5AF7F3D37A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7.png"/><Relationship Id="rId7" Type="http://schemas.openxmlformats.org/officeDocument/2006/relationships/slide" Target="slide30.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image" Target="../media/image9.gif"/><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9.gif"/><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9.gif"/><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9.gif"/><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9.gif"/><Relationship Id="rId4" Type="http://schemas.openxmlformats.org/officeDocument/2006/relationships/image" Target="../media/image8.gif"/></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9.gif"/><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9.gif"/><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gif"/><Relationship Id="rId4" Type="http://schemas.openxmlformats.org/officeDocument/2006/relationships/diagramLayout" Target="../diagrams/layout1.xml"/><Relationship Id="rId9" Type="http://schemas.openxmlformats.org/officeDocument/2006/relationships/image" Target="../media/image8.gif"/></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9.gif"/><Relationship Id="rId4" Type="http://schemas.openxmlformats.org/officeDocument/2006/relationships/image" Target="../media/image8.gif"/></Relationships>
</file>

<file path=ppt/slides/_rels/slide24.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7.jpeg"/><Relationship Id="rId7" Type="http://schemas.openxmlformats.org/officeDocument/2006/relationships/image" Target="../media/image9.gi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9.gi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9.gif"/><Relationship Id="rId4" Type="http://schemas.openxmlformats.org/officeDocument/2006/relationships/image" Target="../media/image8.gif"/></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9.gif"/><Relationship Id="rId4" Type="http://schemas.openxmlformats.org/officeDocument/2006/relationships/image" Target="../media/image8.gif"/></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9.gif"/><Relationship Id="rId4" Type="http://schemas.openxmlformats.org/officeDocument/2006/relationships/image" Target="../media/image8.gif"/></Relationships>
</file>

<file path=ppt/slides/_rels/slide29.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slide" Target="slide11.xml"/><Relationship Id="rId7" Type="http://schemas.openxmlformats.org/officeDocument/2006/relationships/image" Target="../media/image8.gi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gif"/><Relationship Id="rId10" Type="http://schemas.openxmlformats.org/officeDocument/2006/relationships/image" Target="../media/image14.jpeg"/><Relationship Id="rId4" Type="http://schemas.openxmlformats.org/officeDocument/2006/relationships/image" Target="../media/image8.gif"/><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7.png"/><Relationship Id="rId7"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9.gif"/><Relationship Id="rId4" Type="http://schemas.openxmlformats.org/officeDocument/2006/relationships/image" Target="../media/image8.gif"/><Relationship Id="rId9" Type="http://schemas.openxmlformats.org/officeDocument/2006/relationships/slide" Target="slide11.xml"/></Relationships>
</file>

<file path=ppt/slides/_rels/slide3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7.png"/><Relationship Id="rId7" Type="http://schemas.openxmlformats.org/officeDocument/2006/relationships/image" Target="../media/image63.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9.gif"/><Relationship Id="rId4" Type="http://schemas.openxmlformats.org/officeDocument/2006/relationships/image" Target="../media/image8.gif"/></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9.gif"/><Relationship Id="rId10" Type="http://schemas.openxmlformats.org/officeDocument/2006/relationships/image" Target="../media/image19.jpeg"/><Relationship Id="rId4" Type="http://schemas.openxmlformats.org/officeDocument/2006/relationships/image" Target="../media/image8.gif"/><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7.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9.gif"/><Relationship Id="rId10" Type="http://schemas.openxmlformats.org/officeDocument/2006/relationships/image" Target="../media/image25.jpeg"/><Relationship Id="rId4" Type="http://schemas.openxmlformats.org/officeDocument/2006/relationships/image" Target="../media/image8.gif"/><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9.gif"/><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9.gif"/><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9.gif"/><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 name="Picture 4">
            <a:extLst>
              <a:ext uri="{FF2B5EF4-FFF2-40B4-BE49-F238E27FC236}">
                <a16:creationId xmlns:a16="http://schemas.microsoft.com/office/drawing/2014/main" id="{F3FF4772-D7C8-4255-AF8E-2D7693E757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3130" y="426130"/>
            <a:ext cx="1382316" cy="8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a:extLst>
              <a:ext uri="{FF2B5EF4-FFF2-40B4-BE49-F238E27FC236}">
                <a16:creationId xmlns:a16="http://schemas.microsoft.com/office/drawing/2014/main" id="{6930F2A3-35D8-4F2E-B47F-F69419C054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9254" y="432310"/>
            <a:ext cx="1376363" cy="8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rapezoid 28">
            <a:extLst>
              <a:ext uri="{FF2B5EF4-FFF2-40B4-BE49-F238E27FC236}">
                <a16:creationId xmlns:a16="http://schemas.microsoft.com/office/drawing/2014/main" id="{C2316829-37E9-4C47-A5E1-22B92CCCA7BF}"/>
              </a:ext>
            </a:extLst>
          </p:cNvPr>
          <p:cNvSpPr/>
          <p:nvPr/>
        </p:nvSpPr>
        <p:spPr bwMode="auto">
          <a:xfrm>
            <a:off x="1877292" y="339241"/>
            <a:ext cx="5378398" cy="1285344"/>
          </a:xfrm>
          <a:prstGeom prst="trapezoid">
            <a:avLst>
              <a:gd name="adj" fmla="val 21078"/>
            </a:avLst>
          </a:prstGeom>
          <a:solidFill>
            <a:srgbClr val="CC0000"/>
          </a:solidFill>
          <a:ln>
            <a:solidFill>
              <a:srgbClr val="FF0000"/>
            </a:solidFill>
          </a:ln>
          <a:effectLst>
            <a:outerShdw blurRad="44450" dist="27940" dir="5400000" algn="ctr">
              <a:srgbClr val="000000">
                <a:alpha val="32000"/>
              </a:srgbClr>
            </a:outerShdw>
          </a:effectLst>
          <a:scene3d>
            <a:camera prst="orthographicFront"/>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18" name="Picture 17">
            <a:extLst>
              <a:ext uri="{FF2B5EF4-FFF2-40B4-BE49-F238E27FC236}">
                <a16:creationId xmlns:a16="http://schemas.microsoft.com/office/drawing/2014/main" id="{6BB4D3B3-FCD7-4513-AFDF-AA7E422D5E40}"/>
              </a:ext>
            </a:extLst>
          </p:cNvPr>
          <p:cNvPicPr>
            <a:picLocks noChangeAspect="1"/>
          </p:cNvPicPr>
          <p:nvPr/>
        </p:nvPicPr>
        <p:blipFill>
          <a:blip r:embed="rId4"/>
          <a:stretch>
            <a:fillRect/>
          </a:stretch>
        </p:blipFill>
        <p:spPr>
          <a:xfrm>
            <a:off x="3659736" y="2508973"/>
            <a:ext cx="1634384" cy="561330"/>
          </a:xfrm>
          <a:prstGeom prst="rect">
            <a:avLst/>
          </a:prstGeom>
        </p:spPr>
      </p:pic>
      <p:grpSp>
        <p:nvGrpSpPr>
          <p:cNvPr id="19" name="Group 18">
            <a:extLst>
              <a:ext uri="{FF2B5EF4-FFF2-40B4-BE49-F238E27FC236}">
                <a16:creationId xmlns:a16="http://schemas.microsoft.com/office/drawing/2014/main" id="{DB80F89C-3896-4A10-8C40-367D22DCFD21}"/>
              </a:ext>
            </a:extLst>
          </p:cNvPr>
          <p:cNvGrpSpPr/>
          <p:nvPr/>
        </p:nvGrpSpPr>
        <p:grpSpPr>
          <a:xfrm>
            <a:off x="1864512" y="6090243"/>
            <a:ext cx="5224832" cy="543950"/>
            <a:chOff x="1314476" y="5619060"/>
            <a:chExt cx="6515047" cy="866072"/>
          </a:xfrm>
        </p:grpSpPr>
        <p:pic>
          <p:nvPicPr>
            <p:cNvPr id="20" name="Picture 19">
              <a:extLst>
                <a:ext uri="{FF2B5EF4-FFF2-40B4-BE49-F238E27FC236}">
                  <a16:creationId xmlns:a16="http://schemas.microsoft.com/office/drawing/2014/main" id="{E79FC501-7FA7-49DC-BCF0-2D86597DF2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4476" y="5619060"/>
              <a:ext cx="6515047" cy="866072"/>
            </a:xfrm>
            <a:prstGeom prst="rect">
              <a:avLst/>
            </a:prstGeom>
          </p:spPr>
        </p:pic>
        <p:sp>
          <p:nvSpPr>
            <p:cNvPr id="21" name="Rectangle 20">
              <a:extLst>
                <a:ext uri="{FF2B5EF4-FFF2-40B4-BE49-F238E27FC236}">
                  <a16:creationId xmlns:a16="http://schemas.microsoft.com/office/drawing/2014/main" id="{296BC5DF-AB7B-46F9-A1CD-4D652E1872DA}"/>
                </a:ext>
              </a:extLst>
            </p:cNvPr>
            <p:cNvSpPr/>
            <p:nvPr/>
          </p:nvSpPr>
          <p:spPr>
            <a:xfrm>
              <a:off x="2165022" y="5792544"/>
              <a:ext cx="4889182" cy="377720"/>
            </a:xfrm>
            <a:prstGeom prst="rect">
              <a:avLst/>
            </a:prstGeom>
            <a:noFill/>
          </p:spPr>
          <p:txBody>
            <a:bodyPr wrap="none" lIns="68580" tIns="34290" rIns="68580" bIns="34290" numCol="1">
              <a:prstTxWarp prst="textPlain">
                <a:avLst/>
              </a:prstTxWarp>
              <a:spAutoFit/>
            </a:bodyPr>
            <a:lstStyle/>
            <a:p>
              <a:pPr>
                <a:lnSpc>
                  <a:spcPct val="107000"/>
                </a:lnSpc>
                <a:spcAft>
                  <a:spcPts val="600"/>
                </a:spcAft>
              </a:pPr>
              <a:r>
                <a:rPr lang="vi-VN" sz="4050" dirty="0">
                  <a:solidFill>
                    <a:srgbClr val="FFFF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Phù Cát, tháng </a:t>
              </a:r>
              <a:r>
                <a:rPr lang="en-US" sz="4050" dirty="0" smtClean="0">
                  <a:solidFill>
                    <a:srgbClr val="FFFF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11</a:t>
              </a:r>
              <a:r>
                <a:rPr lang="vi-VN" sz="4050" dirty="0" smtClean="0">
                  <a:solidFill>
                    <a:srgbClr val="FFFF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 </a:t>
              </a:r>
              <a:r>
                <a:rPr lang="vi-VN" sz="4050" dirty="0">
                  <a:solidFill>
                    <a:srgbClr val="FFFF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năm 202</a:t>
              </a:r>
              <a:r>
                <a:rPr lang="en-US" sz="4050" dirty="0">
                  <a:solidFill>
                    <a:srgbClr val="FFFF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4</a:t>
              </a:r>
              <a:endParaRPr lang="en-GB" dirty="0">
                <a:solidFill>
                  <a:srgbClr val="FFFF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p:txBody>
        </p:sp>
      </p:grpSp>
      <p:sp>
        <p:nvSpPr>
          <p:cNvPr id="2" name="Title 1">
            <a:extLst>
              <a:ext uri="{FF2B5EF4-FFF2-40B4-BE49-F238E27FC236}">
                <a16:creationId xmlns:a16="http://schemas.microsoft.com/office/drawing/2014/main" id="{4762AF43-E75F-4EBA-B4FE-72ADD097E546}"/>
              </a:ext>
            </a:extLst>
          </p:cNvPr>
          <p:cNvSpPr>
            <a:spLocks noGrp="1"/>
          </p:cNvSpPr>
          <p:nvPr>
            <p:ph type="title"/>
          </p:nvPr>
        </p:nvSpPr>
        <p:spPr>
          <a:xfrm>
            <a:off x="2339752" y="641962"/>
            <a:ext cx="4032448" cy="690679"/>
          </a:xfrm>
        </p:spPr>
        <p:txBody>
          <a:bodyPr>
            <a:noAutofit/>
          </a:bodyPr>
          <a:lstStyle/>
          <a:p>
            <a:pPr algn="ctr">
              <a:lnSpc>
                <a:spcPct val="114000"/>
              </a:lnSpc>
            </a:pPr>
            <a:r>
              <a:rPr lang="vi-VN" sz="1400" dirty="0" smtClean="0">
                <a:solidFill>
                  <a:srgbClr val="FFFF00"/>
                </a:solidFill>
              </a:rPr>
              <a:t>SỞ GIÁO DỤC VÀ ĐÀO TẠO BÌNH ĐỊNH</a:t>
            </a:r>
            <a:r>
              <a:rPr lang="en-US" sz="1400" dirty="0" smtClean="0">
                <a:solidFill>
                  <a:srgbClr val="FFFF00"/>
                </a:solidFill>
              </a:rPr>
              <a:t/>
            </a:r>
            <a:br>
              <a:rPr lang="en-US" sz="1400" dirty="0" smtClean="0">
                <a:solidFill>
                  <a:srgbClr val="FFFF00"/>
                </a:solidFill>
              </a:rPr>
            </a:br>
            <a:r>
              <a:rPr lang="vi-VN" sz="1400" dirty="0" smtClean="0">
                <a:solidFill>
                  <a:srgbClr val="FFFF00"/>
                </a:solidFill>
              </a:rPr>
              <a:t>TRƯỜNG THPT NGÔ LÊ TÂN</a:t>
            </a:r>
            <a:endParaRPr lang="en-US" sz="1400" dirty="0">
              <a:solidFill>
                <a:srgbClr val="FFFF00"/>
              </a:solidFill>
            </a:endParaRPr>
          </a:p>
        </p:txBody>
      </p:sp>
      <p:pic>
        <p:nvPicPr>
          <p:cNvPr id="6" name="Picture 5">
            <a:extLst>
              <a:ext uri="{FF2B5EF4-FFF2-40B4-BE49-F238E27FC236}">
                <a16:creationId xmlns:a16="http://schemas.microsoft.com/office/drawing/2014/main" id="{F1A55DC0-7DB2-4893-8066-D813A77D24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6966" y="747333"/>
            <a:ext cx="679612" cy="677324"/>
          </a:xfrm>
          <a:prstGeom prst="rect">
            <a:avLst/>
          </a:prstGeom>
        </p:spPr>
      </p:pic>
      <p:pic>
        <p:nvPicPr>
          <p:cNvPr id="5" name="Picture 4">
            <a:extLst>
              <a:ext uri="{FF2B5EF4-FFF2-40B4-BE49-F238E27FC236}">
                <a16:creationId xmlns:a16="http://schemas.microsoft.com/office/drawing/2014/main" id="{958A7B3F-2DCF-C099-4047-01F40B32E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9895" y="699793"/>
            <a:ext cx="991489" cy="772404"/>
          </a:xfrm>
          <a:prstGeom prst="rect">
            <a:avLst/>
          </a:prstGeom>
        </p:spPr>
      </p:pic>
      <p:sp>
        <p:nvSpPr>
          <p:cNvPr id="14" name="TextBox 13">
            <a:extLst>
              <a:ext uri="{FF2B5EF4-FFF2-40B4-BE49-F238E27FC236}">
                <a16:creationId xmlns:a16="http://schemas.microsoft.com/office/drawing/2014/main" id="{03A66F70-2AAF-9A8D-3355-E2681A9CD26D}"/>
              </a:ext>
            </a:extLst>
          </p:cNvPr>
          <p:cNvSpPr txBox="1"/>
          <p:nvPr/>
        </p:nvSpPr>
        <p:spPr>
          <a:xfrm>
            <a:off x="2844165" y="1998244"/>
            <a:ext cx="3816067" cy="415498"/>
          </a:xfrm>
          <a:prstGeom prst="rect">
            <a:avLst/>
          </a:prstGeom>
          <a:noFill/>
        </p:spPr>
        <p:txBody>
          <a:bodyPr wrap="square" rtlCol="0">
            <a:spAutoFit/>
          </a:bodyPr>
          <a:lstStyle/>
          <a:p>
            <a:pPr algn="ctr"/>
            <a:r>
              <a:rPr lang="vi-VN" sz="2100" b="1" dirty="0">
                <a:solidFill>
                  <a:schemeClr val="tx2">
                    <a:lumMod val="50000"/>
                  </a:schemeClr>
                </a:solidFill>
                <a:latin typeface="+mj-lt"/>
                <a:cs typeface="Mongolian Baiti" panose="03000500000000000000" pitchFamily="66" charset="0"/>
              </a:rPr>
              <a:t>MÔN: </a:t>
            </a:r>
            <a:r>
              <a:rPr lang="vi-VN" sz="2100" b="1" dirty="0">
                <a:solidFill>
                  <a:srgbClr val="FF0000"/>
                </a:solidFill>
                <a:latin typeface="+mj-lt"/>
                <a:cs typeface="Mongolian Baiti" panose="03000500000000000000" pitchFamily="66" charset="0"/>
              </a:rPr>
              <a:t>GDQP</a:t>
            </a:r>
            <a:r>
              <a:rPr lang="en-US" sz="2100" b="1" dirty="0">
                <a:solidFill>
                  <a:srgbClr val="FF0000"/>
                </a:solidFill>
                <a:latin typeface="+mj-lt"/>
                <a:cs typeface="Mongolian Baiti" panose="03000500000000000000" pitchFamily="66" charset="0"/>
              </a:rPr>
              <a:t> &amp;</a:t>
            </a:r>
            <a:r>
              <a:rPr lang="vi-VN" sz="2100" b="1" dirty="0">
                <a:solidFill>
                  <a:srgbClr val="FF0000"/>
                </a:solidFill>
                <a:latin typeface="+mj-lt"/>
                <a:cs typeface="Mongolian Baiti" panose="03000500000000000000" pitchFamily="66" charset="0"/>
              </a:rPr>
              <a:t> AN </a:t>
            </a:r>
            <a:r>
              <a:rPr lang="vi-VN" sz="2100" b="1" dirty="0">
                <a:solidFill>
                  <a:schemeClr val="tx2">
                    <a:lumMod val="50000"/>
                  </a:schemeClr>
                </a:solidFill>
                <a:latin typeface="+mj-lt"/>
                <a:cs typeface="Mongolian Baiti" panose="03000500000000000000" pitchFamily="66" charset="0"/>
              </a:rPr>
              <a:t>– LỚP </a:t>
            </a:r>
            <a:r>
              <a:rPr lang="vi-VN" sz="2100" b="1" dirty="0" smtClean="0">
                <a:solidFill>
                  <a:schemeClr val="tx2">
                    <a:lumMod val="50000"/>
                  </a:schemeClr>
                </a:solidFill>
                <a:latin typeface="+mj-lt"/>
                <a:cs typeface="Mongolian Baiti" panose="03000500000000000000" pitchFamily="66" charset="0"/>
              </a:rPr>
              <a:t>1</a:t>
            </a:r>
            <a:r>
              <a:rPr lang="en-US" sz="2100" b="1" dirty="0" smtClean="0">
                <a:solidFill>
                  <a:schemeClr val="tx2">
                    <a:lumMod val="50000"/>
                  </a:schemeClr>
                </a:solidFill>
                <a:latin typeface="+mj-lt"/>
                <a:cs typeface="Mongolian Baiti" panose="03000500000000000000" pitchFamily="66" charset="0"/>
              </a:rPr>
              <a:t>0</a:t>
            </a:r>
            <a:endParaRPr lang="vi-VN" sz="2100" b="1" dirty="0">
              <a:solidFill>
                <a:schemeClr val="tx2">
                  <a:lumMod val="50000"/>
                </a:schemeClr>
              </a:solidFill>
              <a:latin typeface="+mj-lt"/>
              <a:cs typeface="Mongolian Baiti" panose="03000500000000000000" pitchFamily="66" charset="0"/>
            </a:endParaRPr>
          </a:p>
        </p:txBody>
      </p:sp>
      <p:sp>
        <p:nvSpPr>
          <p:cNvPr id="15" name="TextBox 14">
            <a:extLst>
              <a:ext uri="{FF2B5EF4-FFF2-40B4-BE49-F238E27FC236}">
                <a16:creationId xmlns:a16="http://schemas.microsoft.com/office/drawing/2014/main" id="{97D8B4BC-6CB6-D0BF-0D48-15BC92254C42}"/>
              </a:ext>
            </a:extLst>
          </p:cNvPr>
          <p:cNvSpPr txBox="1"/>
          <p:nvPr/>
        </p:nvSpPr>
        <p:spPr>
          <a:xfrm>
            <a:off x="5508104" y="5607204"/>
            <a:ext cx="2854885" cy="369332"/>
          </a:xfrm>
          <a:prstGeom prst="rect">
            <a:avLst/>
          </a:prstGeom>
          <a:noFill/>
        </p:spPr>
        <p:txBody>
          <a:bodyPr wrap="square" rtlCol="0">
            <a:spAutoFit/>
          </a:bodyPr>
          <a:lstStyle/>
          <a:p>
            <a:r>
              <a:rPr lang="vi-VN" b="1" dirty="0">
                <a:solidFill>
                  <a:srgbClr val="C00000"/>
                </a:solidFill>
                <a:latin typeface="+mj-lt"/>
              </a:rPr>
              <a:t>GV. NGUYỄN QUỐC MY</a:t>
            </a:r>
            <a:endParaRPr lang="vi-VN" b="1" dirty="0">
              <a:solidFill>
                <a:schemeClr val="bg1"/>
              </a:solidFill>
              <a:latin typeface="+mj-lt"/>
            </a:endParaRPr>
          </a:p>
        </p:txBody>
      </p:sp>
      <p:sp>
        <p:nvSpPr>
          <p:cNvPr id="16" name="Rectangle 129"/>
          <p:cNvSpPr>
            <a:spLocks noChangeArrowheads="1"/>
          </p:cNvSpPr>
          <p:nvPr/>
        </p:nvSpPr>
        <p:spPr bwMode="auto">
          <a:xfrm>
            <a:off x="24929" y="3058281"/>
            <a:ext cx="9083124"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r>
              <a:rPr lang="en-US" altLang="en-US" sz="2800" dirty="0" err="1">
                <a:solidFill>
                  <a:srgbClr val="FF0000"/>
                </a:solidFill>
                <a:latin typeface="Times New Roman" panose="02020603050405020304" pitchFamily="18" charset="0"/>
                <a:cs typeface="Times New Roman" panose="02020603050405020304" pitchFamily="18" charset="0"/>
              </a:rPr>
              <a:t>Bài</a:t>
            </a:r>
            <a:r>
              <a:rPr lang="en-US" altLang="en-US" sz="2800" dirty="0">
                <a:solidFill>
                  <a:srgbClr val="FF0000"/>
                </a:solidFill>
                <a:latin typeface="Times New Roman" panose="02020603050405020304" pitchFamily="18" charset="0"/>
                <a:cs typeface="Times New Roman" panose="02020603050405020304" pitchFamily="18" charset="0"/>
              </a:rPr>
              <a:t> 7</a:t>
            </a:r>
          </a:p>
          <a:p>
            <a:pPr algn="ctr"/>
            <a:r>
              <a:rPr lang="fr-FR" altLang="en-US" sz="2800" dirty="0">
                <a:latin typeface="Times New Roman" pitchFamily="18" charset="0"/>
              </a:rPr>
              <a:t>THƯỜNG THỨC PHÒNG TRÁNH MỘT SỐ LOẠI</a:t>
            </a:r>
          </a:p>
          <a:p>
            <a:pPr algn="ctr"/>
            <a:r>
              <a:rPr lang="fr-FR" altLang="en-US" sz="2800" dirty="0">
                <a:latin typeface="Times New Roman" pitchFamily="18" charset="0"/>
              </a:rPr>
              <a:t> BOM, MÌN, ĐẠN, VŨ KHÍ SINH HỌC, </a:t>
            </a:r>
          </a:p>
          <a:p>
            <a:pPr algn="ctr"/>
            <a:r>
              <a:rPr lang="fr-FR" altLang="en-US" sz="2800" dirty="0">
                <a:latin typeface="Times New Roman" pitchFamily="18" charset="0"/>
              </a:rPr>
              <a:t>VŨ KHÍ HÓA HỌC, VŨ KHÍ CÔNG NGHỆ CAO,</a:t>
            </a:r>
          </a:p>
          <a:p>
            <a:pPr algn="ctr"/>
            <a:r>
              <a:rPr lang="fr-FR" altLang="en-US" sz="2800" dirty="0">
                <a:latin typeface="Times New Roman" pitchFamily="18" charset="0"/>
              </a:rPr>
              <a:t>THIÊN TAI,DỊCH BỆNH, CHÁY NỔ</a:t>
            </a:r>
            <a:r>
              <a:rPr lang="en-US" altLang="en-US" sz="2800" dirty="0">
                <a:latin typeface="Times New Roman" pitchFamily="18" charset="0"/>
              </a:rPr>
              <a:t/>
            </a:r>
            <a:br>
              <a:rPr lang="en-US" altLang="en-US" sz="2800" dirty="0">
                <a:latin typeface="Times New Roman" pitchFamily="18" charset="0"/>
              </a:rPr>
            </a:br>
            <a:endParaRPr lang="en-US" altLang="en-US" sz="2800" dirty="0">
              <a:solidFill>
                <a:srgbClr val="FF0000"/>
              </a:solidFill>
            </a:endParaRPr>
          </a:p>
        </p:txBody>
      </p:sp>
      <p:sp>
        <p:nvSpPr>
          <p:cNvPr id="22" name="Rectangle 9">
            <a:extLst>
              <a:ext uri="{FF2B5EF4-FFF2-40B4-BE49-F238E27FC236}">
                <a16:creationId xmlns:a16="http://schemas.microsoft.com/office/drawing/2014/main" id="{8D7B0FDC-5EEE-430C-B994-527E4A9B0B87}"/>
              </a:ext>
            </a:extLst>
          </p:cNvPr>
          <p:cNvSpPr>
            <a:spLocks noChangeArrowheads="1"/>
          </p:cNvSpPr>
          <p:nvPr/>
        </p:nvSpPr>
        <p:spPr bwMode="auto">
          <a:xfrm>
            <a:off x="3203848" y="5277277"/>
            <a:ext cx="2417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spcBef>
                <a:spcPts val="600"/>
              </a:spcBef>
              <a:buClr>
                <a:schemeClr val="accent1"/>
              </a:buClr>
              <a:buSzPct val="70000"/>
              <a:buFont typeface="Wingdings" pitchFamily="2" charset="2"/>
              <a:buNone/>
            </a:pPr>
            <a:r>
              <a:rPr lang="en-US" altLang="en-US" sz="2000" dirty="0">
                <a:solidFill>
                  <a:srgbClr val="002060"/>
                </a:solidFill>
                <a:latin typeface="Times New Roman" pitchFamily="18" charset="0"/>
                <a:cs typeface="Times New Roman" pitchFamily="18" charset="0"/>
              </a:rPr>
              <a:t>3 TIẾT: 2LT +1TH </a:t>
            </a:r>
          </a:p>
        </p:txBody>
      </p:sp>
    </p:spTree>
    <p:extLst>
      <p:ext uri="{BB962C8B-B14F-4D97-AF65-F5344CB8AC3E}">
        <p14:creationId xmlns:p14="http://schemas.microsoft.com/office/powerpoint/2010/main" val="200136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0" fill="hold"/>
                                        <p:tgtEl>
                                          <p:spTgt spid="22"/>
                                        </p:tgtEl>
                                        <p:attrNameLst>
                                          <p:attrName>ppt_x</p:attrName>
                                        </p:attrNameLst>
                                      </p:cBhvr>
                                      <p:tavLst>
                                        <p:tav tm="0">
                                          <p:val>
                                            <p:strVal val="#ppt_x"/>
                                          </p:val>
                                        </p:tav>
                                        <p:tav tm="100000">
                                          <p:val>
                                            <p:strVal val="#ppt_x"/>
                                          </p:val>
                                        </p:tav>
                                      </p:tavLst>
                                    </p:anim>
                                    <p:anim calcmode="lin" valueType="num">
                                      <p:cBhvr additive="base">
                                        <p:cTn id="8"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23030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chống</a:t>
            </a:r>
            <a:r>
              <a:rPr lang="vi-VN" altLang="en-US" sz="2800" dirty="0">
                <a:solidFill>
                  <a:srgbClr val="FF0000"/>
                </a:solidFill>
                <a:latin typeface="Arial" panose="020B0604020202020204" pitchFamily="34" charset="0"/>
                <a:cs typeface="Arial" panose="020B0604020202020204" pitchFamily="34" charset="0"/>
              </a:rPr>
              <a:t> thiên tai, </a:t>
            </a:r>
            <a:r>
              <a:rPr lang="vi-VN" altLang="en-US" sz="2800" dirty="0" err="1">
                <a:solidFill>
                  <a:srgbClr val="FF0000"/>
                </a:solidFill>
                <a:latin typeface="Arial" panose="020B0604020202020204" pitchFamily="34" charset="0"/>
                <a:cs typeface="Arial" panose="020B0604020202020204" pitchFamily="34" charset="0"/>
              </a:rPr>
              <a:t>dịch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bệnh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cháy</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nổ</a:t>
            </a:r>
            <a:r>
              <a:rPr lang="vi-VN" altLang="en-US" sz="2800" dirty="0">
                <a:solidFill>
                  <a:srgbClr val="FF0000"/>
                </a:solidFill>
                <a:latin typeface="Arial" panose="020B0604020202020204" pitchFamily="34" charset="0"/>
                <a:cs typeface="Arial" panose="020B0604020202020204" pitchFamily="34" charset="0"/>
              </a:rPr>
              <a:t>.</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214743" y="1744337"/>
            <a:ext cx="8781359" cy="800219"/>
          </a:xfrm>
          <a:prstGeom prst="rect">
            <a:avLst/>
          </a:prstGeom>
          <a:noFill/>
        </p:spPr>
        <p:txBody>
          <a:bodyPr wrap="square" rtlCol="0">
            <a:spAutoFit/>
          </a:bodyPr>
          <a:lstStyle/>
          <a:p>
            <a:pPr algn="just"/>
            <a:r>
              <a:rPr lang="vi-VN" sz="2400" b="1" dirty="0">
                <a:latin typeface="Arial" panose="020B0604020202020204" pitchFamily="34" charset="0"/>
                <a:cs typeface="Arial" panose="020B0604020202020204" pitchFamily="34" charset="0"/>
              </a:rPr>
              <a:t>1. </a:t>
            </a:r>
            <a:r>
              <a:rPr lang="vi-VN" sz="2400" b="1" dirty="0" err="1">
                <a:latin typeface="Arial" panose="020B0604020202020204" pitchFamily="34" charset="0"/>
                <a:cs typeface="Arial" panose="020B0604020202020204" pitchFamily="34" charset="0"/>
              </a:rPr>
              <a:t>Phòng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chống</a:t>
            </a:r>
            <a:r>
              <a:rPr lang="vi-VN" sz="2400" b="1" dirty="0">
                <a:latin typeface="Arial" panose="020B0604020202020204" pitchFamily="34" charset="0"/>
                <a:cs typeface="Arial" panose="020B0604020202020204" pitchFamily="34" charset="0"/>
              </a:rPr>
              <a:t> thiên tai</a:t>
            </a:r>
          </a:p>
          <a:p>
            <a:pPr algn="just"/>
            <a:r>
              <a:rPr lang="vi-VN" altLang="en-US" sz="2200" dirty="0" err="1">
                <a:latin typeface="Arial" panose="020B0604020202020204" pitchFamily="34" charset="0"/>
                <a:cs typeface="Arial" panose="020B0604020202020204" pitchFamily="34" charset="0"/>
              </a:rPr>
              <a:t>Hãy</a:t>
            </a:r>
            <a:r>
              <a:rPr lang="vi-VN" altLang="en-US" sz="2200" dirty="0">
                <a:latin typeface="Arial" panose="020B0604020202020204" pitchFamily="34" charset="0"/>
                <a:cs typeface="Arial" panose="020B0604020202020204" pitchFamily="34" charset="0"/>
              </a:rPr>
              <a:t> </a:t>
            </a:r>
            <a:r>
              <a:rPr lang="vi-VN" altLang="en-US" sz="2200" dirty="0" err="1">
                <a:latin typeface="Arial" panose="020B0604020202020204" pitchFamily="34" charset="0"/>
                <a:cs typeface="Arial" panose="020B0604020202020204" pitchFamily="34" charset="0"/>
              </a:rPr>
              <a:t>hòan</a:t>
            </a:r>
            <a:r>
              <a:rPr lang="vi-VN" altLang="en-US" sz="2200" dirty="0">
                <a:latin typeface="Arial" panose="020B0604020202020204" pitchFamily="34" charset="0"/>
                <a:cs typeface="Arial" panose="020B0604020202020204" pitchFamily="34" charset="0"/>
              </a:rPr>
              <a:t> </a:t>
            </a:r>
            <a:r>
              <a:rPr lang="vi-VN" altLang="en-US" sz="2200" dirty="0" err="1">
                <a:latin typeface="Arial" panose="020B0604020202020204" pitchFamily="34" charset="0"/>
                <a:cs typeface="Arial" panose="020B0604020202020204" pitchFamily="34" charset="0"/>
              </a:rPr>
              <a:t>thành</a:t>
            </a:r>
            <a:r>
              <a:rPr lang="vi-VN" altLang="en-US" sz="2200" dirty="0">
                <a:latin typeface="Arial" panose="020B0604020202020204" pitchFamily="34" charset="0"/>
                <a:cs typeface="Arial" panose="020B0604020202020204" pitchFamily="34" charset="0"/>
              </a:rPr>
              <a:t> </a:t>
            </a:r>
            <a:r>
              <a:rPr lang="vi-VN" altLang="en-US" sz="2200" dirty="0" err="1">
                <a:latin typeface="Arial" panose="020B0604020202020204" pitchFamily="34" charset="0"/>
                <a:cs typeface="Arial" panose="020B0604020202020204" pitchFamily="34" charset="0"/>
              </a:rPr>
              <a:t>bảng</a:t>
            </a:r>
            <a:r>
              <a:rPr lang="vi-VN" altLang="en-US" sz="2200" dirty="0">
                <a:latin typeface="Arial" panose="020B0604020202020204" pitchFamily="34" charset="0"/>
                <a:cs typeface="Arial" panose="020B0604020202020204" pitchFamily="34" charset="0"/>
              </a:rPr>
              <a:t> sau</a:t>
            </a:r>
          </a:p>
        </p:txBody>
      </p:sp>
      <p:graphicFrame>
        <p:nvGraphicFramePr>
          <p:cNvPr id="20" name="Table 3">
            <a:extLst>
              <a:ext uri="{FF2B5EF4-FFF2-40B4-BE49-F238E27FC236}">
                <a16:creationId xmlns:a16="http://schemas.microsoft.com/office/drawing/2014/main" id="{A6B1D823-EB65-AE2E-6D9B-C8C1DB0C7CBC}"/>
              </a:ext>
            </a:extLst>
          </p:cNvPr>
          <p:cNvGraphicFramePr>
            <a:graphicFrameLocks noGrp="1"/>
          </p:cNvGraphicFramePr>
          <p:nvPr>
            <p:extLst>
              <p:ext uri="{D42A27DB-BD31-4B8C-83A1-F6EECF244321}">
                <p14:modId xmlns:p14="http://schemas.microsoft.com/office/powerpoint/2010/main" val="2103717290"/>
              </p:ext>
            </p:extLst>
          </p:nvPr>
        </p:nvGraphicFramePr>
        <p:xfrm>
          <a:off x="76413" y="2788920"/>
          <a:ext cx="9018880" cy="1280160"/>
        </p:xfrm>
        <a:graphic>
          <a:graphicData uri="http://schemas.openxmlformats.org/drawingml/2006/table">
            <a:tbl>
              <a:tblPr firstRow="1" bandRow="1">
                <a:tableStyleId>{5C22544A-7EE6-4342-B048-85BDC9FD1C3A}</a:tableStyleId>
              </a:tblPr>
              <a:tblGrid>
                <a:gridCol w="1854280">
                  <a:extLst>
                    <a:ext uri="{9D8B030D-6E8A-4147-A177-3AD203B41FA5}">
                      <a16:colId xmlns:a16="http://schemas.microsoft.com/office/drawing/2014/main" val="2979316682"/>
                    </a:ext>
                  </a:extLst>
                </a:gridCol>
                <a:gridCol w="1728192">
                  <a:extLst>
                    <a:ext uri="{9D8B030D-6E8A-4147-A177-3AD203B41FA5}">
                      <a16:colId xmlns:a16="http://schemas.microsoft.com/office/drawing/2014/main" val="1523187403"/>
                    </a:ext>
                  </a:extLst>
                </a:gridCol>
                <a:gridCol w="2448272">
                  <a:extLst>
                    <a:ext uri="{9D8B030D-6E8A-4147-A177-3AD203B41FA5}">
                      <a16:colId xmlns:a16="http://schemas.microsoft.com/office/drawing/2014/main" val="1099794220"/>
                    </a:ext>
                  </a:extLst>
                </a:gridCol>
                <a:gridCol w="2988136">
                  <a:extLst>
                    <a:ext uri="{9D8B030D-6E8A-4147-A177-3AD203B41FA5}">
                      <a16:colId xmlns:a16="http://schemas.microsoft.com/office/drawing/2014/main" val="3729549125"/>
                    </a:ext>
                  </a:extLst>
                </a:gridCol>
              </a:tblGrid>
              <a:tr h="415606">
                <a:tc gridSpan="4">
                  <a:txBody>
                    <a:bodyPr/>
                    <a:lstStyle/>
                    <a:p>
                      <a:pPr algn="ctr"/>
                      <a:r>
                        <a:rPr lang="vi-VN" sz="2200" dirty="0">
                          <a:solidFill>
                            <a:srgbClr val="FFFF00"/>
                          </a:solidFill>
                        </a:rPr>
                        <a:t>MỘT SỐ BIỆN PHÁP PHÒNG, CHỐNG GIẢM NHẸ THIÊN TAI</a:t>
                      </a:r>
                      <a:endParaRPr lang="en-US" sz="2200" dirty="0">
                        <a:solidFill>
                          <a:srgbClr val="FFFF00"/>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26237478"/>
                  </a:ext>
                </a:extLst>
              </a:tr>
              <a:tr h="415606">
                <a:tc rowSpan="2">
                  <a:txBody>
                    <a:bodyPr/>
                    <a:lstStyle/>
                    <a:p>
                      <a:pPr algn="ctr"/>
                      <a:r>
                        <a:rPr lang="vi-VN" sz="2200" b="1" dirty="0"/>
                        <a:t>Thiên tai</a:t>
                      </a:r>
                      <a:endParaRPr lang="en-US" sz="2200" b="1" dirty="0"/>
                    </a:p>
                  </a:txBody>
                  <a:tcPr/>
                </a:tc>
                <a:tc rowSpan="2">
                  <a:txBody>
                    <a:bodyPr/>
                    <a:lstStyle/>
                    <a:p>
                      <a:pPr algn="ctr"/>
                      <a:r>
                        <a:rPr lang="vi-VN" sz="2200" b="1" dirty="0" err="1"/>
                        <a:t>Tác</a:t>
                      </a:r>
                      <a:r>
                        <a:rPr lang="vi-VN" sz="2200" b="1" dirty="0"/>
                        <a:t> </a:t>
                      </a:r>
                      <a:r>
                        <a:rPr lang="vi-VN" sz="2200" b="1" dirty="0" err="1"/>
                        <a:t>hại</a:t>
                      </a:r>
                      <a:endParaRPr lang="en-US" sz="2200" dirty="0"/>
                    </a:p>
                  </a:txBody>
                  <a:tcPr/>
                </a:tc>
                <a:tc gridSpan="2">
                  <a:txBody>
                    <a:bodyPr/>
                    <a:lstStyle/>
                    <a:p>
                      <a:pPr algn="ctr"/>
                      <a:r>
                        <a:rPr lang="vi-VN" sz="2200" b="1" dirty="0" err="1"/>
                        <a:t>Biện</a:t>
                      </a:r>
                      <a:r>
                        <a:rPr lang="vi-VN" sz="2200" b="1" dirty="0"/>
                        <a:t> </a:t>
                      </a:r>
                      <a:r>
                        <a:rPr lang="vi-VN" sz="2200" b="1" dirty="0" err="1"/>
                        <a:t>pháp</a:t>
                      </a:r>
                      <a:endParaRPr lang="en-US" sz="2200" b="1" dirty="0"/>
                    </a:p>
                  </a:txBody>
                  <a:tcPr/>
                </a:tc>
                <a:tc hMerge="1">
                  <a:txBody>
                    <a:bodyPr/>
                    <a:lstStyle/>
                    <a:p>
                      <a:endParaRPr lang="en-US" dirty="0"/>
                    </a:p>
                  </a:txBody>
                  <a:tcPr/>
                </a:tc>
                <a:extLst>
                  <a:ext uri="{0D108BD9-81ED-4DB2-BD59-A6C34878D82A}">
                    <a16:rowId xmlns:a16="http://schemas.microsoft.com/office/drawing/2014/main" val="3555363774"/>
                  </a:ext>
                </a:extLst>
              </a:tr>
              <a:tr h="415606">
                <a:tc vMerge="1">
                  <a:txBody>
                    <a:bodyPr/>
                    <a:lstStyle/>
                    <a:p>
                      <a:pPr algn="ctr"/>
                      <a:endParaRPr lang="en-US" sz="2400" dirty="0"/>
                    </a:p>
                  </a:txBody>
                  <a:tcPr/>
                </a:tc>
                <a:tc vMerge="1">
                  <a:txBody>
                    <a:bodyPr/>
                    <a:lstStyle/>
                    <a:p>
                      <a:pPr algn="ctr"/>
                      <a:endParaRPr lang="en-US" sz="2400" dirty="0"/>
                    </a:p>
                  </a:txBody>
                  <a:tcPr/>
                </a:tc>
                <a:tc>
                  <a:txBody>
                    <a:bodyPr/>
                    <a:lstStyle/>
                    <a:p>
                      <a:pPr algn="ctr"/>
                      <a:r>
                        <a:rPr lang="vi-VN" sz="2200" b="1" dirty="0"/>
                        <a:t>Nên </a:t>
                      </a:r>
                      <a:r>
                        <a:rPr lang="vi-VN" sz="2200" b="1" dirty="0" err="1"/>
                        <a:t>làm</a:t>
                      </a:r>
                      <a:endParaRPr lang="en-US" sz="2200" b="1" dirty="0"/>
                    </a:p>
                  </a:txBody>
                  <a:tcPr/>
                </a:tc>
                <a:tc>
                  <a:txBody>
                    <a:bodyPr/>
                    <a:lstStyle/>
                    <a:p>
                      <a:pPr algn="ctr"/>
                      <a:r>
                        <a:rPr lang="vi-VN" sz="2200" b="1" dirty="0"/>
                        <a:t>Không nên </a:t>
                      </a:r>
                      <a:r>
                        <a:rPr lang="vi-VN" sz="2200" b="1" dirty="0" err="1"/>
                        <a:t>làm</a:t>
                      </a:r>
                      <a:endParaRPr lang="en-US" sz="2200" b="1" dirty="0"/>
                    </a:p>
                  </a:txBody>
                  <a:tcPr/>
                </a:tc>
                <a:extLst>
                  <a:ext uri="{0D108BD9-81ED-4DB2-BD59-A6C34878D82A}">
                    <a16:rowId xmlns:a16="http://schemas.microsoft.com/office/drawing/2014/main" val="2524531969"/>
                  </a:ext>
                </a:extLst>
              </a:tr>
            </a:tbl>
          </a:graphicData>
        </a:graphic>
      </p:graphicFrame>
    </p:spTree>
    <p:extLst>
      <p:ext uri="{BB962C8B-B14F-4D97-AF65-F5344CB8AC3E}">
        <p14:creationId xmlns:p14="http://schemas.microsoft.com/office/powerpoint/2010/main" val="1599726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1000"/>
                                        <p:tgtEl>
                                          <p:spTgt spid="14338">
                                            <p:txEl>
                                              <p:pRg st="0" end="0"/>
                                            </p:txEl>
                                          </p:spTgt>
                                        </p:tgtEl>
                                      </p:cBhvr>
                                    </p:animEffect>
                                    <p:anim calcmode="lin" valueType="num">
                                      <p:cBhvr>
                                        <p:cTn id="8" dur="10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graphicFrame>
        <p:nvGraphicFramePr>
          <p:cNvPr id="3" name="Table 3">
            <a:extLst>
              <a:ext uri="{FF2B5EF4-FFF2-40B4-BE49-F238E27FC236}">
                <a16:creationId xmlns:a16="http://schemas.microsoft.com/office/drawing/2014/main" id="{4D9166A2-9FBB-549F-65DC-869716446CF7}"/>
              </a:ext>
            </a:extLst>
          </p:cNvPr>
          <p:cNvGraphicFramePr>
            <a:graphicFrameLocks noGrp="1"/>
          </p:cNvGraphicFramePr>
          <p:nvPr>
            <p:extLst>
              <p:ext uri="{D42A27DB-BD31-4B8C-83A1-F6EECF244321}">
                <p14:modId xmlns:p14="http://schemas.microsoft.com/office/powerpoint/2010/main" val="3900994435"/>
              </p:ext>
            </p:extLst>
          </p:nvPr>
        </p:nvGraphicFramePr>
        <p:xfrm>
          <a:off x="53424" y="17648"/>
          <a:ext cx="9018880" cy="6635507"/>
        </p:xfrm>
        <a:graphic>
          <a:graphicData uri="http://schemas.openxmlformats.org/drawingml/2006/table">
            <a:tbl>
              <a:tblPr firstRow="1" bandRow="1">
                <a:tableStyleId>{5C22544A-7EE6-4342-B048-85BDC9FD1C3A}</a:tableStyleId>
              </a:tblPr>
              <a:tblGrid>
                <a:gridCol w="1854280">
                  <a:extLst>
                    <a:ext uri="{9D8B030D-6E8A-4147-A177-3AD203B41FA5}">
                      <a16:colId xmlns:a16="http://schemas.microsoft.com/office/drawing/2014/main" val="2979316682"/>
                    </a:ext>
                  </a:extLst>
                </a:gridCol>
                <a:gridCol w="1728192">
                  <a:extLst>
                    <a:ext uri="{9D8B030D-6E8A-4147-A177-3AD203B41FA5}">
                      <a16:colId xmlns:a16="http://schemas.microsoft.com/office/drawing/2014/main" val="1523187403"/>
                    </a:ext>
                  </a:extLst>
                </a:gridCol>
                <a:gridCol w="2448272">
                  <a:extLst>
                    <a:ext uri="{9D8B030D-6E8A-4147-A177-3AD203B41FA5}">
                      <a16:colId xmlns:a16="http://schemas.microsoft.com/office/drawing/2014/main" val="1099794220"/>
                    </a:ext>
                  </a:extLst>
                </a:gridCol>
                <a:gridCol w="2988136">
                  <a:extLst>
                    <a:ext uri="{9D8B030D-6E8A-4147-A177-3AD203B41FA5}">
                      <a16:colId xmlns:a16="http://schemas.microsoft.com/office/drawing/2014/main" val="3729549125"/>
                    </a:ext>
                  </a:extLst>
                </a:gridCol>
              </a:tblGrid>
              <a:tr h="415606">
                <a:tc gridSpan="4">
                  <a:txBody>
                    <a:bodyPr/>
                    <a:lstStyle/>
                    <a:p>
                      <a:pPr algn="ctr"/>
                      <a:r>
                        <a:rPr lang="vi-VN" sz="2200" dirty="0">
                          <a:solidFill>
                            <a:srgbClr val="FFFF00"/>
                          </a:solidFill>
                        </a:rPr>
                        <a:t>MỘT SỐ BIỆN PHÁP PHÒNG, CHỐNG GIẢM NHẸ THIÊN TAI</a:t>
                      </a:r>
                      <a:endParaRPr lang="en-US" sz="2200" dirty="0">
                        <a:solidFill>
                          <a:srgbClr val="FFFF00"/>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26237478"/>
                  </a:ext>
                </a:extLst>
              </a:tr>
              <a:tr h="415606">
                <a:tc rowSpan="2">
                  <a:txBody>
                    <a:bodyPr/>
                    <a:lstStyle/>
                    <a:p>
                      <a:pPr algn="ctr"/>
                      <a:r>
                        <a:rPr lang="vi-VN" sz="2200" b="1" dirty="0"/>
                        <a:t>Thiên tai</a:t>
                      </a:r>
                      <a:endParaRPr lang="en-US" sz="2200" b="1" dirty="0"/>
                    </a:p>
                  </a:txBody>
                  <a:tcPr/>
                </a:tc>
                <a:tc rowSpan="2">
                  <a:txBody>
                    <a:bodyPr/>
                    <a:lstStyle/>
                    <a:p>
                      <a:pPr algn="ctr"/>
                      <a:r>
                        <a:rPr lang="vi-VN" sz="2200" b="1" dirty="0" err="1"/>
                        <a:t>Tác</a:t>
                      </a:r>
                      <a:r>
                        <a:rPr lang="vi-VN" sz="2200" b="1" dirty="0"/>
                        <a:t> </a:t>
                      </a:r>
                      <a:r>
                        <a:rPr lang="vi-VN" sz="2200" b="1" dirty="0" err="1"/>
                        <a:t>hại</a:t>
                      </a:r>
                      <a:endParaRPr lang="en-US" sz="2200" dirty="0"/>
                    </a:p>
                  </a:txBody>
                  <a:tcPr/>
                </a:tc>
                <a:tc gridSpan="2">
                  <a:txBody>
                    <a:bodyPr/>
                    <a:lstStyle/>
                    <a:p>
                      <a:pPr algn="ctr"/>
                      <a:r>
                        <a:rPr lang="vi-VN" sz="2200" b="1" dirty="0" err="1"/>
                        <a:t>Biện</a:t>
                      </a:r>
                      <a:r>
                        <a:rPr lang="vi-VN" sz="2200" b="1" dirty="0"/>
                        <a:t> </a:t>
                      </a:r>
                      <a:r>
                        <a:rPr lang="vi-VN" sz="2200" b="1" dirty="0" err="1"/>
                        <a:t>pháp</a:t>
                      </a:r>
                      <a:endParaRPr lang="en-US" sz="2200" b="1" dirty="0"/>
                    </a:p>
                  </a:txBody>
                  <a:tcPr/>
                </a:tc>
                <a:tc hMerge="1">
                  <a:txBody>
                    <a:bodyPr/>
                    <a:lstStyle/>
                    <a:p>
                      <a:endParaRPr lang="en-US" dirty="0"/>
                    </a:p>
                  </a:txBody>
                  <a:tcPr/>
                </a:tc>
                <a:extLst>
                  <a:ext uri="{0D108BD9-81ED-4DB2-BD59-A6C34878D82A}">
                    <a16:rowId xmlns:a16="http://schemas.microsoft.com/office/drawing/2014/main" val="3555363774"/>
                  </a:ext>
                </a:extLst>
              </a:tr>
              <a:tr h="415606">
                <a:tc vMerge="1">
                  <a:txBody>
                    <a:bodyPr/>
                    <a:lstStyle/>
                    <a:p>
                      <a:pPr algn="ctr"/>
                      <a:endParaRPr lang="en-US" sz="2400" dirty="0"/>
                    </a:p>
                  </a:txBody>
                  <a:tcPr/>
                </a:tc>
                <a:tc vMerge="1">
                  <a:txBody>
                    <a:bodyPr/>
                    <a:lstStyle/>
                    <a:p>
                      <a:pPr algn="ctr"/>
                      <a:endParaRPr lang="en-US" sz="2400" dirty="0"/>
                    </a:p>
                  </a:txBody>
                  <a:tcPr/>
                </a:tc>
                <a:tc>
                  <a:txBody>
                    <a:bodyPr/>
                    <a:lstStyle/>
                    <a:p>
                      <a:pPr algn="ctr"/>
                      <a:r>
                        <a:rPr lang="vi-VN" sz="2200" b="1" dirty="0"/>
                        <a:t>Nên </a:t>
                      </a:r>
                      <a:r>
                        <a:rPr lang="vi-VN" sz="2200" b="1" dirty="0" err="1"/>
                        <a:t>làm</a:t>
                      </a:r>
                      <a:endParaRPr lang="en-US" sz="2200" b="1" dirty="0"/>
                    </a:p>
                  </a:txBody>
                  <a:tcPr/>
                </a:tc>
                <a:tc>
                  <a:txBody>
                    <a:bodyPr/>
                    <a:lstStyle/>
                    <a:p>
                      <a:pPr algn="ctr"/>
                      <a:r>
                        <a:rPr lang="vi-VN" sz="2200" b="1" dirty="0"/>
                        <a:t>Không nên </a:t>
                      </a:r>
                      <a:r>
                        <a:rPr lang="vi-VN" sz="2200" b="1" dirty="0" err="1"/>
                        <a:t>làm</a:t>
                      </a:r>
                      <a:endParaRPr lang="en-US" sz="2200" b="1" dirty="0"/>
                    </a:p>
                  </a:txBody>
                  <a:tcPr/>
                </a:tc>
                <a:extLst>
                  <a:ext uri="{0D108BD9-81ED-4DB2-BD59-A6C34878D82A}">
                    <a16:rowId xmlns:a16="http://schemas.microsoft.com/office/drawing/2014/main" val="2524531969"/>
                  </a:ext>
                </a:extLst>
              </a:tr>
              <a:tr h="53553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2000" kern="1200" dirty="0" err="1">
                          <a:solidFill>
                            <a:schemeClr val="dk1"/>
                          </a:solidFill>
                          <a:effectLst/>
                          <a:latin typeface="Arial" panose="020B0604020202020204" pitchFamily="34" charset="0"/>
                          <a:ea typeface="+mn-ea"/>
                          <a:cs typeface="Arial" panose="020B0604020202020204" pitchFamily="34" charset="0"/>
                        </a:rPr>
                        <a:t>Thiên</a:t>
                      </a:r>
                      <a:r>
                        <a:rPr lang="nl-NL" sz="2000" kern="1200" dirty="0">
                          <a:solidFill>
                            <a:schemeClr val="dk1"/>
                          </a:solidFill>
                          <a:effectLst/>
                          <a:latin typeface="Arial" panose="020B0604020202020204" pitchFamily="34" charset="0"/>
                          <a:ea typeface="+mn-ea"/>
                          <a:cs typeface="Arial" panose="020B0604020202020204" pitchFamily="34" charset="0"/>
                        </a:rPr>
                        <a:t> tai </a:t>
                      </a:r>
                      <a:r>
                        <a:rPr lang="nl-NL" sz="2000" kern="1200" dirty="0" err="1">
                          <a:solidFill>
                            <a:schemeClr val="dk1"/>
                          </a:solidFill>
                          <a:effectLst/>
                          <a:latin typeface="Arial" panose="020B0604020202020204" pitchFamily="34" charset="0"/>
                          <a:ea typeface="+mn-ea"/>
                          <a:cs typeface="Arial" panose="020B0604020202020204" pitchFamily="34" charset="0"/>
                        </a:rPr>
                        <a:t>là</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hiện</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tượng</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tự</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nhiên</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bất</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thường</a:t>
                      </a:r>
                      <a:r>
                        <a:rPr lang="nl-NL" sz="2000" kern="1200" dirty="0">
                          <a:solidFill>
                            <a:schemeClr val="dk1"/>
                          </a:solidFill>
                          <a:effectLst/>
                          <a:latin typeface="Arial" panose="020B0604020202020204" pitchFamily="34" charset="0"/>
                          <a:ea typeface="+mn-ea"/>
                          <a:cs typeface="Arial" panose="020B0604020202020204" pitchFamily="34" charset="0"/>
                        </a:rPr>
                        <a:t> có </a:t>
                      </a:r>
                      <a:r>
                        <a:rPr lang="nl-NL" sz="2000" kern="1200" dirty="0" err="1">
                          <a:solidFill>
                            <a:schemeClr val="dk1"/>
                          </a:solidFill>
                          <a:effectLst/>
                          <a:latin typeface="Arial" panose="020B0604020202020204" pitchFamily="34" charset="0"/>
                          <a:ea typeface="+mn-ea"/>
                          <a:cs typeface="Arial" panose="020B0604020202020204" pitchFamily="34" charset="0"/>
                        </a:rPr>
                        <a:t>thể</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gây</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thiệt</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hại</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về</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người</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tài</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sản</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môi</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trường</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điều</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kiện</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sống</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và</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các</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hoạt</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động</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kinh</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tế</a:t>
                      </a:r>
                      <a:r>
                        <a:rPr lang="vi-VN"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xã</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hội</a:t>
                      </a:r>
                      <a:r>
                        <a:rPr lang="nl-NL" sz="2000" kern="1200" dirty="0">
                          <a:solidFill>
                            <a:schemeClr val="dk1"/>
                          </a:solidFill>
                          <a:effectLst/>
                          <a:latin typeface="Arial" panose="020B0604020202020204" pitchFamily="34" charset="0"/>
                          <a:ea typeface="+mn-ea"/>
                          <a:cs typeface="Arial" panose="020B0604020202020204" pitchFamily="34" charset="0"/>
                        </a:rPr>
                        <a:t>.</a:t>
                      </a:r>
                      <a:endParaRPr lang="en-US" sz="20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000" kern="1200" dirty="0">
                          <a:solidFill>
                            <a:schemeClr val="dk1"/>
                          </a:solidFill>
                          <a:effectLst/>
                          <a:latin typeface="Arial" panose="020B0604020202020204" pitchFamily="34" charset="0"/>
                          <a:ea typeface="+mn-ea"/>
                          <a:cs typeface="Arial" panose="020B0604020202020204" pitchFamily="34" charset="0"/>
                        </a:rPr>
                        <a:t>P</a:t>
                      </a:r>
                      <a:r>
                        <a:rPr lang="nl-NL" sz="2000" kern="1200" dirty="0">
                          <a:solidFill>
                            <a:schemeClr val="dk1"/>
                          </a:solidFill>
                          <a:effectLst/>
                          <a:latin typeface="Arial" panose="020B0604020202020204" pitchFamily="34" charset="0"/>
                          <a:ea typeface="+mn-ea"/>
                          <a:cs typeface="Arial" panose="020B0604020202020204" pitchFamily="34" charset="0"/>
                        </a:rPr>
                        <a:t>hát </a:t>
                      </a:r>
                      <a:r>
                        <a:rPr lang="nl-NL" sz="2000" kern="1200" dirty="0" err="1">
                          <a:solidFill>
                            <a:schemeClr val="dk1"/>
                          </a:solidFill>
                          <a:effectLst/>
                          <a:latin typeface="Arial" panose="020B0604020202020204" pitchFamily="34" charset="0"/>
                          <a:ea typeface="+mn-ea"/>
                          <a:cs typeface="Arial" panose="020B0604020202020204" pitchFamily="34" charset="0"/>
                        </a:rPr>
                        <a:t>sinh</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dịch</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bệnh</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cơ</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sở</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vật</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chất</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bị</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phá</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hủy</a:t>
                      </a:r>
                      <a:r>
                        <a:rPr lang="nl-NL" sz="2000" kern="1200" dirty="0">
                          <a:solidFill>
                            <a:schemeClr val="dk1"/>
                          </a:solidFill>
                          <a:effectLst/>
                          <a:latin typeface="Arial" panose="020B0604020202020204" pitchFamily="34" charset="0"/>
                          <a:ea typeface="+mn-ea"/>
                          <a:cs typeface="Arial" panose="020B0604020202020204" pitchFamily="34" charset="0"/>
                        </a:rPr>
                        <a:t>, ô </a:t>
                      </a:r>
                      <a:r>
                        <a:rPr lang="nl-NL" sz="2000" kern="1200" dirty="0" err="1">
                          <a:solidFill>
                            <a:schemeClr val="dk1"/>
                          </a:solidFill>
                          <a:effectLst/>
                          <a:latin typeface="Arial" panose="020B0604020202020204" pitchFamily="34" charset="0"/>
                          <a:ea typeface="+mn-ea"/>
                          <a:cs typeface="Arial" panose="020B0604020202020204" pitchFamily="34" charset="0"/>
                        </a:rPr>
                        <a:t>nhiễm</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môi</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trường</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kinh</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tế</a:t>
                      </a:r>
                      <a:r>
                        <a:rPr lang="nl-NL" sz="2000" kern="1200" dirty="0">
                          <a:solidFill>
                            <a:schemeClr val="dk1"/>
                          </a:solidFill>
                          <a:effectLst/>
                          <a:latin typeface="Arial" panose="020B0604020202020204" pitchFamily="34" charset="0"/>
                          <a:ea typeface="+mn-ea"/>
                          <a:cs typeface="Arial" panose="020B0604020202020204" pitchFamily="34" charset="0"/>
                        </a:rPr>
                        <a:t> - </a:t>
                      </a:r>
                      <a:r>
                        <a:rPr lang="nl-NL" sz="2000" kern="1200" dirty="0" err="1">
                          <a:solidFill>
                            <a:schemeClr val="dk1"/>
                          </a:solidFill>
                          <a:effectLst/>
                          <a:latin typeface="Arial" panose="020B0604020202020204" pitchFamily="34" charset="0"/>
                          <a:ea typeface="+mn-ea"/>
                          <a:cs typeface="Arial" panose="020B0604020202020204" pitchFamily="34" charset="0"/>
                        </a:rPr>
                        <a:t>xã</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hội</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bị</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ảnh</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hưởng</a:t>
                      </a:r>
                      <a:r>
                        <a:rPr lang="nl-NL" sz="2000" kern="1200" dirty="0">
                          <a:solidFill>
                            <a:schemeClr val="dk1"/>
                          </a:solidFill>
                          <a:effectLst/>
                          <a:latin typeface="Arial" panose="020B0604020202020204" pitchFamily="34" charset="0"/>
                          <a:ea typeface="+mn-ea"/>
                          <a:cs typeface="Arial" panose="020B0604020202020204" pitchFamily="34" charset="0"/>
                        </a:rPr>
                        <a:t>.</a:t>
                      </a:r>
                      <a:endParaRPr lang="en-US" sz="2000" kern="1200" dirty="0">
                        <a:solidFill>
                          <a:schemeClr val="dk1"/>
                        </a:solidFill>
                        <a:effectLst/>
                        <a:latin typeface="Arial" panose="020B0604020202020204" pitchFamily="34" charset="0"/>
                        <a:ea typeface="+mn-ea"/>
                        <a:cs typeface="Arial" panose="020B0604020202020204" pitchFamily="34" charset="0"/>
                      </a:endParaRPr>
                    </a:p>
                    <a:p>
                      <a:pPr algn="just"/>
                      <a:endParaRPr lang="en-US" sz="2000" dirty="0"/>
                    </a:p>
                  </a:txBody>
                  <a:tcPr/>
                </a:tc>
                <a:tc>
                  <a:txBody>
                    <a:bodyPr/>
                    <a:lstStyle/>
                    <a:p>
                      <a:pPr marL="342900" indent="-342900" algn="just">
                        <a:buFontTx/>
                        <a:buChar char="-"/>
                      </a:pPr>
                      <a:r>
                        <a:rPr lang="nl-NL" sz="2000" kern="1200" dirty="0" err="1">
                          <a:solidFill>
                            <a:schemeClr val="dk1"/>
                          </a:solidFill>
                          <a:effectLst/>
                          <a:latin typeface="Arial" panose="020B0604020202020204" pitchFamily="34" charset="0"/>
                          <a:ea typeface="+mn-ea"/>
                          <a:cs typeface="Arial" panose="020B0604020202020204" pitchFamily="34" charset="0"/>
                        </a:rPr>
                        <a:t>Thực</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hiện</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phương</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châm</a:t>
                      </a:r>
                      <a:r>
                        <a:rPr lang="nl-NL" sz="2000" kern="1200" dirty="0">
                          <a:solidFill>
                            <a:schemeClr val="dk1"/>
                          </a:solidFill>
                          <a:effectLst/>
                          <a:latin typeface="Arial" panose="020B0604020202020204" pitchFamily="34" charset="0"/>
                          <a:ea typeface="+mn-ea"/>
                          <a:cs typeface="Arial" panose="020B0604020202020204" pitchFamily="34" charset="0"/>
                        </a:rPr>
                        <a:t> 4 </a:t>
                      </a:r>
                      <a:r>
                        <a:rPr lang="nl-NL" sz="2000" kern="1200" dirty="0" err="1">
                          <a:solidFill>
                            <a:schemeClr val="dk1"/>
                          </a:solidFill>
                          <a:effectLst/>
                          <a:latin typeface="Arial" panose="020B0604020202020204" pitchFamily="34" charset="0"/>
                          <a:ea typeface="+mn-ea"/>
                          <a:cs typeface="Arial" panose="020B0604020202020204" pitchFamily="34" charset="0"/>
                        </a:rPr>
                        <a:t>tại</a:t>
                      </a:r>
                      <a:r>
                        <a:rPr lang="nl-NL" sz="2000" kern="1200" dirty="0">
                          <a:solidFill>
                            <a:schemeClr val="dk1"/>
                          </a:solidFill>
                          <a:effectLst/>
                          <a:latin typeface="Arial" panose="020B0604020202020204" pitchFamily="34" charset="0"/>
                          <a:ea typeface="+mn-ea"/>
                          <a:cs typeface="Arial" panose="020B0604020202020204" pitchFamily="34" charset="0"/>
                        </a:rPr>
                        <a:t> </a:t>
                      </a:r>
                      <a:r>
                        <a:rPr lang="vi-VN" sz="2000" kern="1200" dirty="0" err="1">
                          <a:solidFill>
                            <a:schemeClr val="dk1"/>
                          </a:solidFill>
                          <a:effectLst/>
                          <a:latin typeface="Arial" panose="020B0604020202020204" pitchFamily="34" charset="0"/>
                          <a:ea typeface="+mn-ea"/>
                          <a:cs typeface="Arial" panose="020B0604020202020204" pitchFamily="34" charset="0"/>
                        </a:rPr>
                        <a:t>chỗ</a:t>
                      </a:r>
                      <a:r>
                        <a:rPr lang="vi-VN" sz="2000" kern="1200" dirty="0">
                          <a:solidFill>
                            <a:schemeClr val="dk1"/>
                          </a:solidFill>
                          <a:effectLst/>
                          <a:latin typeface="Arial" panose="020B0604020202020204" pitchFamily="34" charset="0"/>
                          <a:ea typeface="+mn-ea"/>
                          <a:cs typeface="Arial" panose="020B0604020202020204" pitchFamily="34" charset="0"/>
                        </a:rPr>
                        <a:t>.</a:t>
                      </a:r>
                    </a:p>
                    <a:p>
                      <a:pPr marL="342900" indent="-342900" algn="just">
                        <a:buFontTx/>
                        <a:buChar char="-"/>
                      </a:pPr>
                      <a:r>
                        <a:rPr lang="vi-VN" sz="2000" kern="1200" dirty="0" err="1">
                          <a:solidFill>
                            <a:schemeClr val="dk1"/>
                          </a:solidFill>
                          <a:effectLst/>
                          <a:latin typeface="Arial" panose="020B0604020202020204" pitchFamily="34" charset="0"/>
                          <a:ea typeface="+mn-ea"/>
                          <a:cs typeface="Arial" panose="020B0604020202020204" pitchFamily="34" charset="0"/>
                        </a:rPr>
                        <a:t>Thườ</a:t>
                      </a:r>
                      <a:r>
                        <a:rPr lang="nl-NL" sz="2000" kern="1200" dirty="0" err="1">
                          <a:solidFill>
                            <a:schemeClr val="dk1"/>
                          </a:solidFill>
                          <a:effectLst/>
                          <a:latin typeface="Arial" panose="020B0604020202020204" pitchFamily="34" charset="0"/>
                          <a:ea typeface="+mn-ea"/>
                          <a:cs typeface="Arial" panose="020B0604020202020204" pitchFamily="34" charset="0"/>
                        </a:rPr>
                        <a:t>ng</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xuyên</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theo</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dõi</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thông</a:t>
                      </a:r>
                      <a:r>
                        <a:rPr lang="nl-NL" sz="2000" kern="1200" dirty="0">
                          <a:solidFill>
                            <a:schemeClr val="dk1"/>
                          </a:solidFill>
                          <a:effectLst/>
                          <a:latin typeface="Arial" panose="020B0604020202020204" pitchFamily="34" charset="0"/>
                          <a:ea typeface="+mn-ea"/>
                          <a:cs typeface="Arial" panose="020B0604020202020204" pitchFamily="34" charset="0"/>
                        </a:rPr>
                        <a:t> tin </a:t>
                      </a:r>
                      <a:r>
                        <a:rPr lang="nl-NL" sz="2000" kern="1200" dirty="0" err="1">
                          <a:solidFill>
                            <a:schemeClr val="dk1"/>
                          </a:solidFill>
                          <a:effectLst/>
                          <a:latin typeface="Arial" panose="020B0604020202020204" pitchFamily="34" charset="0"/>
                          <a:ea typeface="+mn-ea"/>
                          <a:cs typeface="Arial" panose="020B0604020202020204" pitchFamily="34" charset="0"/>
                        </a:rPr>
                        <a:t>dự</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báo</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cảnh</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báo</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về</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thiên</a:t>
                      </a:r>
                      <a:r>
                        <a:rPr lang="nl-NL" sz="2000" kern="1200" dirty="0">
                          <a:solidFill>
                            <a:schemeClr val="dk1"/>
                          </a:solidFill>
                          <a:effectLst/>
                          <a:latin typeface="Arial" panose="020B0604020202020204" pitchFamily="34" charset="0"/>
                          <a:ea typeface="+mn-ea"/>
                          <a:cs typeface="Arial" panose="020B0604020202020204" pitchFamily="34" charset="0"/>
                        </a:rPr>
                        <a:t> tai </a:t>
                      </a:r>
                      <a:endParaRPr lang="vi-VN" sz="2000" kern="1200" dirty="0">
                        <a:solidFill>
                          <a:schemeClr val="dk1"/>
                        </a:solidFill>
                        <a:effectLst/>
                        <a:latin typeface="Arial" panose="020B0604020202020204" pitchFamily="34" charset="0"/>
                        <a:ea typeface="+mn-ea"/>
                        <a:cs typeface="Arial" panose="020B0604020202020204" pitchFamily="34" charset="0"/>
                      </a:endParaRPr>
                    </a:p>
                    <a:p>
                      <a:pPr marL="342900" indent="-342900" algn="just">
                        <a:buFontTx/>
                        <a:buChar char="-"/>
                      </a:pPr>
                      <a:r>
                        <a:rPr lang="nl-NL" sz="2000" kern="1200" dirty="0" err="1">
                          <a:solidFill>
                            <a:schemeClr val="dk1"/>
                          </a:solidFill>
                          <a:effectLst/>
                          <a:latin typeface="+mn-lt"/>
                          <a:ea typeface="+mn-ea"/>
                          <a:cs typeface="+mn-cs"/>
                        </a:rPr>
                        <a:t>Tích</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cực</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tham</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gia</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các</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hoạt</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động</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xây</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dựng</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trường</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học</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an</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toàn</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phòng</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tránh</a:t>
                      </a:r>
                      <a:r>
                        <a:rPr lang="nl-NL" sz="2000" kern="1200" dirty="0">
                          <a:solidFill>
                            <a:schemeClr val="dk1"/>
                          </a:solidFill>
                          <a:effectLst/>
                          <a:latin typeface="+mn-lt"/>
                          <a:ea typeface="+mn-ea"/>
                          <a:cs typeface="+mn-cs"/>
                        </a:rPr>
                        <a:t> tai </a:t>
                      </a:r>
                      <a:r>
                        <a:rPr lang="nl-NL" sz="2000" kern="1200" dirty="0" err="1">
                          <a:solidFill>
                            <a:schemeClr val="dk1"/>
                          </a:solidFill>
                          <a:effectLst/>
                          <a:latin typeface="+mn-lt"/>
                          <a:ea typeface="+mn-ea"/>
                          <a:cs typeface="+mn-cs"/>
                        </a:rPr>
                        <a:t>nạn</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thương</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tích</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đuối</a:t>
                      </a:r>
                      <a:r>
                        <a:rPr lang="nl-NL" sz="2000" kern="1200" dirty="0">
                          <a:solidFill>
                            <a:schemeClr val="dk1"/>
                          </a:solidFill>
                          <a:effectLst/>
                          <a:latin typeface="+mn-lt"/>
                          <a:ea typeface="+mn-ea"/>
                          <a:cs typeface="+mn-cs"/>
                        </a:rPr>
                        <a:t> </a:t>
                      </a:r>
                      <a:r>
                        <a:rPr lang="vi-VN" sz="2000" kern="1200" dirty="0" err="1">
                          <a:solidFill>
                            <a:schemeClr val="dk1"/>
                          </a:solidFill>
                          <a:effectLst/>
                          <a:latin typeface="+mn-lt"/>
                          <a:ea typeface="+mn-ea"/>
                          <a:cs typeface="+mn-cs"/>
                        </a:rPr>
                        <a:t>nước</a:t>
                      </a:r>
                      <a:r>
                        <a:rPr lang="vi-VN" sz="2000" kern="1200" dirty="0">
                          <a:solidFill>
                            <a:schemeClr val="dk1"/>
                          </a:solidFill>
                          <a:effectLst/>
                          <a:latin typeface="+mn-lt"/>
                          <a:ea typeface="+mn-ea"/>
                          <a:cs typeface="+mn-cs"/>
                        </a:rPr>
                        <a:t>.</a:t>
                      </a:r>
                    </a:p>
                    <a:p>
                      <a:pPr marL="0" indent="0" algn="just">
                        <a:buFontTx/>
                        <a:buNone/>
                      </a:pPr>
                      <a:r>
                        <a:rPr lang="vi-VN" sz="2000" kern="1200" dirty="0">
                          <a:solidFill>
                            <a:schemeClr val="dk1"/>
                          </a:solidFill>
                          <a:effectLst/>
                          <a:latin typeface="+mn-lt"/>
                          <a:ea typeface="+mn-ea"/>
                          <a:cs typeface="+mn-cs"/>
                        </a:rPr>
                        <a:t>…</a:t>
                      </a:r>
                      <a:endParaRPr lang="en-US" sz="2000" dirty="0">
                        <a:latin typeface="Arial" panose="020B0604020202020204" pitchFamily="34" charset="0"/>
                        <a:cs typeface="Arial" panose="020B0604020202020204" pitchFamily="34" charset="0"/>
                      </a:endParaRPr>
                    </a:p>
                  </a:txBody>
                  <a:tcPr/>
                </a:tc>
                <a:tc>
                  <a:txBody>
                    <a:bodyPr/>
                    <a:lstStyle/>
                    <a:p>
                      <a:pPr marL="285750" indent="-285750" fontAlgn="base">
                        <a:buFontTx/>
                        <a:buChar char="-"/>
                      </a:pPr>
                      <a:r>
                        <a:rPr lang="vi-VN" sz="2000" b="0" i="0" kern="1200" dirty="0">
                          <a:solidFill>
                            <a:schemeClr val="dk1"/>
                          </a:solidFill>
                          <a:effectLst/>
                          <a:latin typeface="+mn-lt"/>
                          <a:ea typeface="+mn-ea"/>
                          <a:cs typeface="+mn-cs"/>
                        </a:rPr>
                        <a:t>Không đi qua ven sông, </a:t>
                      </a:r>
                      <a:r>
                        <a:rPr lang="vi-VN" sz="2000" b="0" i="0" kern="1200" dirty="0" err="1">
                          <a:solidFill>
                            <a:schemeClr val="dk1"/>
                          </a:solidFill>
                          <a:effectLst/>
                          <a:latin typeface="+mn-lt"/>
                          <a:ea typeface="+mn-ea"/>
                          <a:cs typeface="+mn-cs"/>
                        </a:rPr>
                        <a:t>suối</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hoặc</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những</a:t>
                      </a:r>
                      <a:r>
                        <a:rPr lang="vi-VN" sz="2000" b="0" i="0" kern="1200" dirty="0">
                          <a:solidFill>
                            <a:schemeClr val="dk1"/>
                          </a:solidFill>
                          <a:effectLst/>
                          <a:latin typeface="+mn-lt"/>
                          <a:ea typeface="+mn-ea"/>
                          <a:cs typeface="+mn-cs"/>
                        </a:rPr>
                        <a:t> nơi </a:t>
                      </a:r>
                      <a:r>
                        <a:rPr lang="vi-VN" sz="2000" b="0" i="0" kern="1200" dirty="0" err="1">
                          <a:solidFill>
                            <a:schemeClr val="dk1"/>
                          </a:solidFill>
                          <a:effectLst/>
                          <a:latin typeface="+mn-lt"/>
                          <a:ea typeface="+mn-ea"/>
                          <a:cs typeface="+mn-cs"/>
                        </a:rPr>
                        <a:t>có</a:t>
                      </a:r>
                      <a:r>
                        <a:rPr lang="vi-VN" sz="2000" b="0" i="0" kern="1200" dirty="0">
                          <a:solidFill>
                            <a:schemeClr val="dk1"/>
                          </a:solidFill>
                          <a:effectLst/>
                          <a:latin typeface="+mn-lt"/>
                          <a:ea typeface="+mn-ea"/>
                          <a:cs typeface="+mn-cs"/>
                        </a:rPr>
                        <a:t> nguy cơ </a:t>
                      </a:r>
                      <a:r>
                        <a:rPr lang="vi-VN" sz="2000" b="0" i="0" kern="1200" dirty="0" err="1">
                          <a:solidFill>
                            <a:schemeClr val="dk1"/>
                          </a:solidFill>
                          <a:effectLst/>
                          <a:latin typeface="+mn-lt"/>
                          <a:ea typeface="+mn-ea"/>
                          <a:cs typeface="+mn-cs"/>
                        </a:rPr>
                        <a:t>sạt</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lở</a:t>
                      </a:r>
                      <a:r>
                        <a:rPr lang="vi-VN" sz="2000" b="0" i="0" kern="1200" dirty="0">
                          <a:solidFill>
                            <a:schemeClr val="dk1"/>
                          </a:solidFill>
                          <a:effectLst/>
                          <a:latin typeface="+mn-lt"/>
                          <a:ea typeface="+mn-ea"/>
                          <a:cs typeface="+mn-cs"/>
                        </a:rPr>
                        <a:t> như đê, </a:t>
                      </a:r>
                      <a:r>
                        <a:rPr lang="vi-VN" sz="2000" b="0" i="0" kern="1200" dirty="0" err="1">
                          <a:solidFill>
                            <a:schemeClr val="dk1"/>
                          </a:solidFill>
                          <a:effectLst/>
                          <a:latin typeface="+mn-lt"/>
                          <a:ea typeface="+mn-ea"/>
                          <a:cs typeface="+mn-cs"/>
                        </a:rPr>
                        <a:t>kè</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cầu</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yếu</a:t>
                      </a:r>
                      <a:r>
                        <a:rPr lang="vi-VN" sz="2000" b="0" i="0" kern="1200" dirty="0">
                          <a:solidFill>
                            <a:schemeClr val="dk1"/>
                          </a:solidFill>
                          <a:effectLst/>
                          <a:latin typeface="+mn-lt"/>
                          <a:ea typeface="+mn-ea"/>
                          <a:cs typeface="+mn-cs"/>
                        </a:rPr>
                        <a:t>.</a:t>
                      </a:r>
                    </a:p>
                    <a:p>
                      <a:pPr marL="285750" indent="-285750" fontAlgn="base">
                        <a:buFontTx/>
                        <a:buChar char="-"/>
                      </a:pPr>
                      <a:r>
                        <a:rPr lang="vi-VN" sz="2000" b="0" i="0" kern="1200" dirty="0">
                          <a:solidFill>
                            <a:schemeClr val="dk1"/>
                          </a:solidFill>
                          <a:effectLst/>
                          <a:latin typeface="+mn-lt"/>
                          <a:ea typeface="+mn-ea"/>
                          <a:cs typeface="+mn-cs"/>
                        </a:rPr>
                        <a:t>Không bơi </a:t>
                      </a:r>
                      <a:r>
                        <a:rPr lang="vi-VN" sz="2000" b="0" i="0" kern="1200" dirty="0" err="1">
                          <a:solidFill>
                            <a:schemeClr val="dk1"/>
                          </a:solidFill>
                          <a:effectLst/>
                          <a:latin typeface="+mn-lt"/>
                          <a:ea typeface="+mn-ea"/>
                          <a:cs typeface="+mn-cs"/>
                        </a:rPr>
                        <a:t>lội</a:t>
                      </a:r>
                      <a:r>
                        <a:rPr lang="vi-VN" sz="2000" b="0" i="0" kern="1200" dirty="0">
                          <a:solidFill>
                            <a:schemeClr val="dk1"/>
                          </a:solidFill>
                          <a:effectLst/>
                          <a:latin typeface="+mn-lt"/>
                          <a:ea typeface="+mn-ea"/>
                          <a:cs typeface="+mn-cs"/>
                        </a:rPr>
                        <a:t> chơi </a:t>
                      </a:r>
                      <a:r>
                        <a:rPr lang="vi-VN" sz="2000" b="0" i="0" kern="1200" dirty="0" err="1">
                          <a:solidFill>
                            <a:schemeClr val="dk1"/>
                          </a:solidFill>
                          <a:effectLst/>
                          <a:latin typeface="+mn-lt"/>
                          <a:ea typeface="+mn-ea"/>
                          <a:cs typeface="+mn-cs"/>
                        </a:rPr>
                        <a:t>đùa</a:t>
                      </a:r>
                      <a:r>
                        <a:rPr lang="vi-VN" sz="2000" b="0" i="0" kern="1200" dirty="0">
                          <a:solidFill>
                            <a:schemeClr val="dk1"/>
                          </a:solidFill>
                          <a:effectLst/>
                          <a:latin typeface="+mn-lt"/>
                          <a:ea typeface="+mn-ea"/>
                          <a:cs typeface="+mn-cs"/>
                        </a:rPr>
                        <a:t> ở </a:t>
                      </a:r>
                      <a:r>
                        <a:rPr lang="vi-VN" sz="2000" b="0" i="0" kern="1200" dirty="0" err="1">
                          <a:solidFill>
                            <a:schemeClr val="dk1"/>
                          </a:solidFill>
                          <a:effectLst/>
                          <a:latin typeface="+mn-lt"/>
                          <a:ea typeface="+mn-ea"/>
                          <a:cs typeface="+mn-cs"/>
                        </a:rPr>
                        <a:t>vùng</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có</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nước</a:t>
                      </a:r>
                      <a:r>
                        <a:rPr lang="vi-VN" sz="2000" b="0" i="0" kern="1200" dirty="0">
                          <a:solidFill>
                            <a:schemeClr val="dk1"/>
                          </a:solidFill>
                          <a:effectLst/>
                          <a:latin typeface="+mn-lt"/>
                          <a:ea typeface="+mn-ea"/>
                          <a:cs typeface="+mn-cs"/>
                        </a:rPr>
                        <a:t> dâng cao </a:t>
                      </a:r>
                      <a:r>
                        <a:rPr lang="vi-VN" sz="2000" b="0" i="0" kern="1200" dirty="0" err="1">
                          <a:solidFill>
                            <a:schemeClr val="dk1"/>
                          </a:solidFill>
                          <a:effectLst/>
                          <a:latin typeface="+mn-lt"/>
                          <a:ea typeface="+mn-ea"/>
                          <a:cs typeface="+mn-cs"/>
                        </a:rPr>
                        <a:t>hoặc</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lũ</a:t>
                      </a:r>
                      <a:r>
                        <a:rPr lang="vi-VN" sz="2000" b="0" i="0" kern="1200" dirty="0">
                          <a:solidFill>
                            <a:schemeClr val="dk1"/>
                          </a:solidFill>
                          <a:effectLst/>
                          <a:latin typeface="+mn-lt"/>
                          <a:ea typeface="+mn-ea"/>
                          <a:cs typeface="+mn-cs"/>
                        </a:rPr>
                        <a:t>.</a:t>
                      </a:r>
                    </a:p>
                    <a:p>
                      <a:pPr marL="285750" indent="-285750" fontAlgn="base">
                        <a:buFontTx/>
                        <a:buChar char="-"/>
                      </a:pPr>
                      <a:r>
                        <a:rPr lang="vi-VN" sz="2000" b="0" i="0" kern="1200" dirty="0">
                          <a:solidFill>
                            <a:schemeClr val="dk1"/>
                          </a:solidFill>
                          <a:effectLst/>
                          <a:latin typeface="+mn-lt"/>
                          <a:ea typeface="+mn-ea"/>
                          <a:cs typeface="+mn-cs"/>
                        </a:rPr>
                        <a:t>Không </a:t>
                      </a:r>
                      <a:r>
                        <a:rPr lang="vi-VN" sz="2000" b="0" i="0" kern="1200" dirty="0" err="1">
                          <a:solidFill>
                            <a:schemeClr val="dk1"/>
                          </a:solidFill>
                          <a:effectLst/>
                          <a:latin typeface="+mn-lt"/>
                          <a:ea typeface="+mn-ea"/>
                          <a:cs typeface="+mn-cs"/>
                        </a:rPr>
                        <a:t>vớt</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củi</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đồ</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vật</a:t>
                      </a:r>
                      <a:r>
                        <a:rPr lang="vi-VN" sz="2000" b="0" i="0" kern="1200" dirty="0">
                          <a:solidFill>
                            <a:schemeClr val="dk1"/>
                          </a:solidFill>
                          <a:effectLst/>
                          <a:latin typeface="+mn-lt"/>
                          <a:ea typeface="+mn-ea"/>
                          <a:cs typeface="+mn-cs"/>
                        </a:rPr>
                        <a:t> trôi trên sông.</a:t>
                      </a:r>
                    </a:p>
                    <a:p>
                      <a:pPr marL="285750" indent="-285750" fontAlgn="base">
                        <a:buFontTx/>
                        <a:buChar char="-"/>
                      </a:pPr>
                      <a:r>
                        <a:rPr lang="vi-VN" sz="2000" b="0" i="0" kern="1200" dirty="0">
                          <a:solidFill>
                            <a:schemeClr val="dk1"/>
                          </a:solidFill>
                          <a:effectLst/>
                          <a:latin typeface="+mn-lt"/>
                          <a:ea typeface="+mn-ea"/>
                          <a:cs typeface="+mn-cs"/>
                        </a:rPr>
                        <a:t>Không đi </a:t>
                      </a:r>
                      <a:r>
                        <a:rPr lang="vi-VN" sz="2000" b="0" i="0" kern="1200" dirty="0" err="1">
                          <a:solidFill>
                            <a:schemeClr val="dk1"/>
                          </a:solidFill>
                          <a:effectLst/>
                          <a:latin typeface="+mn-lt"/>
                          <a:ea typeface="+mn-ea"/>
                          <a:cs typeface="+mn-cs"/>
                        </a:rPr>
                        <a:t>vào</a:t>
                      </a:r>
                      <a:r>
                        <a:rPr lang="vi-VN" sz="2000" b="0" i="0" kern="1200" dirty="0">
                          <a:solidFill>
                            <a:schemeClr val="dk1"/>
                          </a:solidFill>
                          <a:effectLst/>
                          <a:latin typeface="+mn-lt"/>
                          <a:ea typeface="+mn-ea"/>
                          <a:cs typeface="+mn-cs"/>
                        </a:rPr>
                        <a:t> khu </a:t>
                      </a:r>
                      <a:r>
                        <a:rPr lang="vi-VN" sz="2000" b="0" i="0" kern="1200" dirty="0" err="1">
                          <a:solidFill>
                            <a:schemeClr val="dk1"/>
                          </a:solidFill>
                          <a:effectLst/>
                          <a:latin typeface="+mn-lt"/>
                          <a:ea typeface="+mn-ea"/>
                          <a:cs typeface="+mn-cs"/>
                        </a:rPr>
                        <a:t>vực</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cảnh</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báo</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xảy</a:t>
                      </a:r>
                      <a:r>
                        <a:rPr lang="vi-VN" sz="2000" b="0" i="0" kern="1200" dirty="0">
                          <a:solidFill>
                            <a:schemeClr val="dk1"/>
                          </a:solidFill>
                          <a:effectLst/>
                          <a:latin typeface="+mn-lt"/>
                          <a:ea typeface="+mn-ea"/>
                          <a:cs typeface="+mn-cs"/>
                        </a:rPr>
                        <a:t> ra nguy </a:t>
                      </a:r>
                      <a:r>
                        <a:rPr lang="vi-VN" sz="2000" b="0" i="0" kern="1200" dirty="0" err="1">
                          <a:solidFill>
                            <a:schemeClr val="dk1"/>
                          </a:solidFill>
                          <a:effectLst/>
                          <a:latin typeface="+mn-lt"/>
                          <a:ea typeface="+mn-ea"/>
                          <a:cs typeface="+mn-cs"/>
                        </a:rPr>
                        <a:t>hiểm</a:t>
                      </a:r>
                      <a:r>
                        <a:rPr lang="vi-VN" sz="2000" b="0" i="0" kern="1200" dirty="0">
                          <a:solidFill>
                            <a:schemeClr val="dk1"/>
                          </a:solidFill>
                          <a:effectLst/>
                          <a:latin typeface="+mn-lt"/>
                          <a:ea typeface="+mn-ea"/>
                          <a:cs typeface="+mn-cs"/>
                        </a:rPr>
                        <a:t>.</a:t>
                      </a:r>
                    </a:p>
                    <a:p>
                      <a:pPr marL="285750" indent="-285750" fontAlgn="base">
                        <a:buFontTx/>
                        <a:buChar char="-"/>
                      </a:pPr>
                      <a:r>
                        <a:rPr lang="vi-VN" sz="2000" b="0" i="0" kern="1200" dirty="0">
                          <a:solidFill>
                            <a:schemeClr val="dk1"/>
                          </a:solidFill>
                          <a:effectLst/>
                          <a:latin typeface="+mn-lt"/>
                          <a:ea typeface="+mn-ea"/>
                          <a:cs typeface="+mn-cs"/>
                        </a:rPr>
                        <a:t>Không </a:t>
                      </a:r>
                      <a:r>
                        <a:rPr lang="vi-VN" sz="2000" b="0" i="0" kern="1200" dirty="0" err="1">
                          <a:solidFill>
                            <a:schemeClr val="dk1"/>
                          </a:solidFill>
                          <a:effectLst/>
                          <a:latin typeface="+mn-lt"/>
                          <a:ea typeface="+mn-ea"/>
                          <a:cs typeface="+mn-cs"/>
                        </a:rPr>
                        <a:t>lội</a:t>
                      </a:r>
                      <a:r>
                        <a:rPr lang="vi-VN" sz="2000" b="0" i="0" kern="1200" dirty="0">
                          <a:solidFill>
                            <a:schemeClr val="dk1"/>
                          </a:solidFill>
                          <a:effectLst/>
                          <a:latin typeface="+mn-lt"/>
                          <a:ea typeface="+mn-ea"/>
                          <a:cs typeface="+mn-cs"/>
                        </a:rPr>
                        <a:t> qua </a:t>
                      </a:r>
                      <a:r>
                        <a:rPr lang="vi-VN" sz="2000" b="0" i="0" kern="1200" dirty="0" err="1">
                          <a:solidFill>
                            <a:schemeClr val="dk1"/>
                          </a:solidFill>
                          <a:effectLst/>
                          <a:latin typeface="+mn-lt"/>
                          <a:ea typeface="+mn-ea"/>
                          <a:cs typeface="+mn-cs"/>
                        </a:rPr>
                        <a:t>suối</a:t>
                      </a:r>
                      <a:r>
                        <a:rPr lang="vi-VN" sz="2000" b="0" i="0" kern="1200" dirty="0">
                          <a:solidFill>
                            <a:schemeClr val="dk1"/>
                          </a:solidFill>
                          <a:effectLst/>
                          <a:latin typeface="+mn-lt"/>
                          <a:ea typeface="+mn-ea"/>
                          <a:cs typeface="+mn-cs"/>
                        </a:rPr>
                        <a:t> qua </a:t>
                      </a:r>
                      <a:r>
                        <a:rPr lang="vi-VN" sz="2000" b="0" i="0" kern="1200" dirty="0" err="1">
                          <a:solidFill>
                            <a:schemeClr val="dk1"/>
                          </a:solidFill>
                          <a:effectLst/>
                          <a:latin typeface="+mn-lt"/>
                          <a:ea typeface="+mn-ea"/>
                          <a:cs typeface="+mn-cs"/>
                        </a:rPr>
                        <a:t>ngầm</a:t>
                      </a:r>
                      <a:r>
                        <a:rPr lang="vi-VN" sz="2000" b="0" i="0" kern="1200" dirty="0">
                          <a:solidFill>
                            <a:schemeClr val="dk1"/>
                          </a:solidFill>
                          <a:effectLst/>
                          <a:latin typeface="+mn-lt"/>
                          <a:ea typeface="+mn-ea"/>
                          <a:cs typeface="+mn-cs"/>
                        </a:rPr>
                        <a:t> khi đang </a:t>
                      </a:r>
                      <a:r>
                        <a:rPr lang="vi-VN" sz="2000" b="0" i="0" kern="1200" dirty="0" err="1">
                          <a:solidFill>
                            <a:schemeClr val="dk1"/>
                          </a:solidFill>
                          <a:effectLst/>
                          <a:latin typeface="+mn-lt"/>
                          <a:ea typeface="+mn-ea"/>
                          <a:cs typeface="+mn-cs"/>
                        </a:rPr>
                        <a:t>có</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nước</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chảy</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xiết</a:t>
                      </a:r>
                      <a:r>
                        <a:rPr lang="vi-VN" sz="2000" b="0" i="0" kern="1200" dirty="0">
                          <a:solidFill>
                            <a:schemeClr val="dk1"/>
                          </a:solidFill>
                          <a:effectLst/>
                          <a:latin typeface="+mn-lt"/>
                          <a:ea typeface="+mn-ea"/>
                          <a:cs typeface="+mn-cs"/>
                        </a:rPr>
                        <a:t>.</a:t>
                      </a:r>
                    </a:p>
                    <a:p>
                      <a:pPr marL="0" indent="0" fontAlgn="base">
                        <a:buFontTx/>
                        <a:buNone/>
                      </a:pPr>
                      <a:r>
                        <a:rPr lang="vi-VN" sz="2000" b="0" i="0" kern="1200" dirty="0">
                          <a:solidFill>
                            <a:schemeClr val="dk1"/>
                          </a:solidFill>
                          <a:effectLst/>
                          <a:latin typeface="+mn-lt"/>
                          <a:ea typeface="+mn-ea"/>
                          <a:cs typeface="+mn-cs"/>
                        </a:rPr>
                        <a:t>…</a:t>
                      </a:r>
                    </a:p>
                  </a:txBody>
                  <a:tcPr/>
                </a:tc>
                <a:extLst>
                  <a:ext uri="{0D108BD9-81ED-4DB2-BD59-A6C34878D82A}">
                    <a16:rowId xmlns:a16="http://schemas.microsoft.com/office/drawing/2014/main" val="3586682439"/>
                  </a:ext>
                </a:extLst>
              </a:tr>
            </a:tbl>
          </a:graphicData>
        </a:graphic>
      </p:graphicFrame>
      <p:sp>
        <p:nvSpPr>
          <p:cNvPr id="4" name="Action Button: Go Forward or Next 3">
            <a:hlinkClick r:id="rId6" action="ppaction://hlinksldjump" highlightClick="1"/>
            <a:extLst>
              <a:ext uri="{FF2B5EF4-FFF2-40B4-BE49-F238E27FC236}">
                <a16:creationId xmlns:a16="http://schemas.microsoft.com/office/drawing/2014/main" id="{FE67AA3E-AF85-8B05-63FA-BA3583FDF7D2}"/>
              </a:ext>
            </a:extLst>
          </p:cNvPr>
          <p:cNvSpPr/>
          <p:nvPr/>
        </p:nvSpPr>
        <p:spPr>
          <a:xfrm>
            <a:off x="683553" y="942383"/>
            <a:ext cx="360040" cy="20865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ction Button: Go Forward or Next 16">
            <a:hlinkClick r:id="rId7" action="ppaction://hlinksldjump" highlightClick="1"/>
            <a:extLst>
              <a:ext uri="{FF2B5EF4-FFF2-40B4-BE49-F238E27FC236}">
                <a16:creationId xmlns:a16="http://schemas.microsoft.com/office/drawing/2014/main" id="{71E2F9EC-C4C0-C3FA-559E-A93D61FCD73A}"/>
              </a:ext>
            </a:extLst>
          </p:cNvPr>
          <p:cNvSpPr/>
          <p:nvPr/>
        </p:nvSpPr>
        <p:spPr>
          <a:xfrm>
            <a:off x="5522684" y="995832"/>
            <a:ext cx="360040" cy="20865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ction Button: Go Forward or Next 18">
            <a:hlinkClick r:id="rId8" action="ppaction://hlinksldjump" highlightClick="1"/>
            <a:extLst>
              <a:ext uri="{FF2B5EF4-FFF2-40B4-BE49-F238E27FC236}">
                <a16:creationId xmlns:a16="http://schemas.microsoft.com/office/drawing/2014/main" id="{C70FA0C3-9D48-45EC-1289-FB8C98622209}"/>
              </a:ext>
            </a:extLst>
          </p:cNvPr>
          <p:cNvSpPr/>
          <p:nvPr/>
        </p:nvSpPr>
        <p:spPr>
          <a:xfrm>
            <a:off x="8670000" y="995832"/>
            <a:ext cx="360040" cy="20865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5580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23030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chống</a:t>
            </a:r>
            <a:r>
              <a:rPr lang="vi-VN" altLang="en-US" sz="2800" dirty="0">
                <a:solidFill>
                  <a:srgbClr val="FF0000"/>
                </a:solidFill>
                <a:latin typeface="Arial" panose="020B0604020202020204" pitchFamily="34" charset="0"/>
                <a:cs typeface="Arial" panose="020B0604020202020204" pitchFamily="34" charset="0"/>
              </a:rPr>
              <a:t> thiên tai, </a:t>
            </a:r>
            <a:r>
              <a:rPr lang="vi-VN" altLang="en-US" sz="2800" dirty="0" err="1">
                <a:solidFill>
                  <a:srgbClr val="FF0000"/>
                </a:solidFill>
                <a:latin typeface="Arial" panose="020B0604020202020204" pitchFamily="34" charset="0"/>
                <a:cs typeface="Arial" panose="020B0604020202020204" pitchFamily="34" charset="0"/>
              </a:rPr>
              <a:t>dịch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bệnh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cháy</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nổ</a:t>
            </a:r>
            <a:r>
              <a:rPr lang="vi-VN" altLang="en-US" sz="2800" dirty="0">
                <a:solidFill>
                  <a:srgbClr val="FF0000"/>
                </a:solidFill>
                <a:latin typeface="Arial" panose="020B0604020202020204" pitchFamily="34" charset="0"/>
                <a:cs typeface="Arial" panose="020B0604020202020204" pitchFamily="34" charset="0"/>
              </a:rPr>
              <a:t>.</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214743" y="1744337"/>
            <a:ext cx="8781359" cy="830997"/>
          </a:xfrm>
          <a:prstGeom prst="rect">
            <a:avLst/>
          </a:prstGeom>
          <a:noFill/>
        </p:spPr>
        <p:txBody>
          <a:bodyPr wrap="square" rtlCol="0">
            <a:spAutoFit/>
          </a:bodyPr>
          <a:lstStyle/>
          <a:p>
            <a:pPr algn="just"/>
            <a:r>
              <a:rPr lang="vi-VN" sz="2400" b="1" dirty="0">
                <a:latin typeface="Arial" panose="020B0604020202020204" pitchFamily="34" charset="0"/>
                <a:cs typeface="Arial" panose="020B0604020202020204" pitchFamily="34" charset="0"/>
              </a:rPr>
              <a:t>2. </a:t>
            </a:r>
            <a:r>
              <a:rPr lang="vi-VN" sz="2400" b="1" dirty="0" err="1">
                <a:latin typeface="Arial" panose="020B0604020202020204" pitchFamily="34" charset="0"/>
                <a:cs typeface="Arial" panose="020B0604020202020204" pitchFamily="34" charset="0"/>
              </a:rPr>
              <a:t>Phòng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chống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dịch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bệnh</a:t>
            </a:r>
            <a:endParaRPr lang="vi-VN" sz="2400" b="1" dirty="0">
              <a:latin typeface="Arial" panose="020B0604020202020204" pitchFamily="34" charset="0"/>
              <a:cs typeface="Arial" panose="020B0604020202020204" pitchFamily="34" charset="0"/>
            </a:endParaRPr>
          </a:p>
          <a:p>
            <a:pPr algn="just"/>
            <a:r>
              <a:rPr lang="vi-VN" sz="2400" dirty="0">
                <a:latin typeface="Arial" panose="020B0604020202020204" pitchFamily="34" charset="0"/>
                <a:cs typeface="Arial" panose="020B0604020202020204" pitchFamily="34" charset="0"/>
              </a:rPr>
              <a:t>Nêu </a:t>
            </a:r>
            <a:r>
              <a:rPr lang="vi-VN" sz="2400" dirty="0" err="1">
                <a:latin typeface="Arial" panose="020B0604020202020204" pitchFamily="34" charset="0"/>
                <a:cs typeface="Arial" panose="020B0604020202020204" pitchFamily="34" charset="0"/>
              </a:rPr>
              <a:t>các</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triệu</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chứng</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biện</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pháp</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phòng</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bệnh</a:t>
            </a:r>
            <a:r>
              <a:rPr lang="vi-VN" sz="2400" dirty="0">
                <a:latin typeface="Arial" panose="020B0604020202020204" pitchFamily="34" charset="0"/>
                <a:cs typeface="Arial" panose="020B0604020202020204" pitchFamily="34" charset="0"/>
              </a:rPr>
              <a:t> Covid-19.</a:t>
            </a:r>
          </a:p>
        </p:txBody>
      </p:sp>
      <p:pic>
        <p:nvPicPr>
          <p:cNvPr id="9218" name="Picture 2" descr="Khi nào người mắc COVID-19 mới hết triệu chứng? -">
            <a:extLst>
              <a:ext uri="{FF2B5EF4-FFF2-40B4-BE49-F238E27FC236}">
                <a16:creationId xmlns:a16="http://schemas.microsoft.com/office/drawing/2014/main" id="{8946381D-745F-0BE5-5DAE-661A119272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 y="0"/>
            <a:ext cx="50276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0C45CF9C-92D9-8640-543B-4B303BE2B5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5975" y="0"/>
            <a:ext cx="40975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3675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18"/>
                                        </p:tgtEl>
                                        <p:attrNameLst>
                                          <p:attrName>style.visibility</p:attrName>
                                        </p:attrNameLst>
                                      </p:cBhvr>
                                      <p:to>
                                        <p:strVal val="visible"/>
                                      </p:to>
                                    </p:set>
                                    <p:animEffect transition="in" filter="fade">
                                      <p:cBhvr>
                                        <p:cTn id="21" dur="1000"/>
                                        <p:tgtEl>
                                          <p:spTgt spid="9218"/>
                                        </p:tgtEl>
                                      </p:cBhvr>
                                    </p:animEffect>
                                    <p:anim calcmode="lin" valueType="num">
                                      <p:cBhvr>
                                        <p:cTn id="22" dur="1000" fill="hold"/>
                                        <p:tgtEl>
                                          <p:spTgt spid="9218"/>
                                        </p:tgtEl>
                                        <p:attrNameLst>
                                          <p:attrName>ppt_x</p:attrName>
                                        </p:attrNameLst>
                                      </p:cBhvr>
                                      <p:tavLst>
                                        <p:tav tm="0">
                                          <p:val>
                                            <p:strVal val="#ppt_x"/>
                                          </p:val>
                                        </p:tav>
                                        <p:tav tm="100000">
                                          <p:val>
                                            <p:strVal val="#ppt_x"/>
                                          </p:val>
                                        </p:tav>
                                      </p:tavLst>
                                    </p:anim>
                                    <p:anim calcmode="lin" valueType="num">
                                      <p:cBhvr>
                                        <p:cTn id="23"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20"/>
                                        </p:tgtEl>
                                        <p:attrNameLst>
                                          <p:attrName>style.visibility</p:attrName>
                                        </p:attrNameLst>
                                      </p:cBhvr>
                                      <p:to>
                                        <p:strVal val="visible"/>
                                      </p:to>
                                    </p:set>
                                    <p:animEffect transition="in" filter="fade">
                                      <p:cBhvr>
                                        <p:cTn id="28" dur="1000"/>
                                        <p:tgtEl>
                                          <p:spTgt spid="9220"/>
                                        </p:tgtEl>
                                      </p:cBhvr>
                                    </p:animEffect>
                                    <p:anim calcmode="lin" valueType="num">
                                      <p:cBhvr>
                                        <p:cTn id="29" dur="1000" fill="hold"/>
                                        <p:tgtEl>
                                          <p:spTgt spid="9220"/>
                                        </p:tgtEl>
                                        <p:attrNameLst>
                                          <p:attrName>ppt_x</p:attrName>
                                        </p:attrNameLst>
                                      </p:cBhvr>
                                      <p:tavLst>
                                        <p:tav tm="0">
                                          <p:val>
                                            <p:strVal val="#ppt_x"/>
                                          </p:val>
                                        </p:tav>
                                        <p:tav tm="100000">
                                          <p:val>
                                            <p:strVal val="#ppt_x"/>
                                          </p:val>
                                        </p:tav>
                                      </p:tavLst>
                                    </p:anim>
                                    <p:anim calcmode="lin" valueType="num">
                                      <p:cBhvr>
                                        <p:cTn id="30"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23030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chống</a:t>
            </a:r>
            <a:r>
              <a:rPr lang="vi-VN" altLang="en-US" sz="2800" dirty="0">
                <a:solidFill>
                  <a:srgbClr val="FF0000"/>
                </a:solidFill>
                <a:latin typeface="Arial" panose="020B0604020202020204" pitchFamily="34" charset="0"/>
                <a:cs typeface="Arial" panose="020B0604020202020204" pitchFamily="34" charset="0"/>
              </a:rPr>
              <a:t> thiên tai, </a:t>
            </a:r>
            <a:r>
              <a:rPr lang="vi-VN" altLang="en-US" sz="2800" dirty="0" err="1">
                <a:solidFill>
                  <a:srgbClr val="FF0000"/>
                </a:solidFill>
                <a:latin typeface="Arial" panose="020B0604020202020204" pitchFamily="34" charset="0"/>
                <a:cs typeface="Arial" panose="020B0604020202020204" pitchFamily="34" charset="0"/>
              </a:rPr>
              <a:t>dịch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bệnh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cháy</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nổ</a:t>
            </a:r>
            <a:r>
              <a:rPr lang="vi-VN" altLang="en-US" sz="2800" dirty="0">
                <a:solidFill>
                  <a:srgbClr val="FF0000"/>
                </a:solidFill>
                <a:latin typeface="Arial" panose="020B0604020202020204" pitchFamily="34" charset="0"/>
                <a:cs typeface="Arial" panose="020B0604020202020204" pitchFamily="34" charset="0"/>
              </a:rPr>
              <a:t>.</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181317" y="1759460"/>
            <a:ext cx="8781359" cy="3785652"/>
          </a:xfrm>
          <a:prstGeom prst="rect">
            <a:avLst/>
          </a:prstGeom>
          <a:noFill/>
        </p:spPr>
        <p:txBody>
          <a:bodyPr wrap="square" rtlCol="0">
            <a:spAutoFit/>
          </a:bodyPr>
          <a:lstStyle/>
          <a:p>
            <a:pPr algn="just"/>
            <a:r>
              <a:rPr lang="vi-VN" sz="2400" b="1" dirty="0">
                <a:latin typeface="Arial" panose="020B0604020202020204" pitchFamily="34" charset="0"/>
                <a:cs typeface="Arial" panose="020B0604020202020204" pitchFamily="34" charset="0"/>
              </a:rPr>
              <a:t>2. </a:t>
            </a:r>
            <a:r>
              <a:rPr lang="vi-VN" sz="2400" b="1" dirty="0" err="1">
                <a:latin typeface="Arial" panose="020B0604020202020204" pitchFamily="34" charset="0"/>
                <a:cs typeface="Arial" panose="020B0604020202020204" pitchFamily="34" charset="0"/>
              </a:rPr>
              <a:t>Phòng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chống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dịch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bệnh</a:t>
            </a:r>
            <a:endParaRPr lang="vi-VN" sz="2400" b="1" dirty="0">
              <a:latin typeface="Arial" panose="020B0604020202020204" pitchFamily="34" charset="0"/>
              <a:cs typeface="Arial" panose="020B0604020202020204" pitchFamily="34" charset="0"/>
            </a:endParaRPr>
          </a:p>
          <a:p>
            <a:pPr algn="just"/>
            <a:r>
              <a:rPr lang="vi-VN"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truyền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nhiễm</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là</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lây</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truyền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trực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tiếp</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hoặc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gián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tiếp</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từ</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người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hoạc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từ</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động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vật</a:t>
            </a:r>
            <a:r>
              <a:rPr lang="nl-NL" sz="2400" dirty="0">
                <a:latin typeface="Arial" panose="020B0604020202020204" pitchFamily="34" charset="0"/>
                <a:cs typeface="Arial" panose="020B0604020202020204" pitchFamily="34" charset="0"/>
              </a:rPr>
              <a:t> sang </a:t>
            </a:r>
            <a:r>
              <a:rPr lang="nl-NL" sz="2400" dirty="0" err="1">
                <a:latin typeface="Arial" panose="020B0604020202020204" pitchFamily="34" charset="0"/>
                <a:cs typeface="Arial" panose="020B0604020202020204" pitchFamily="34" charset="0"/>
              </a:rPr>
              <a:t>người</a:t>
            </a:r>
            <a:r>
              <a:rPr lang="nl-NL" sz="2400" dirty="0">
                <a:latin typeface="Arial" panose="020B0604020202020204" pitchFamily="34" charset="0"/>
                <a:cs typeface="Arial" panose="020B0604020202020204" pitchFamily="34" charset="0"/>
              </a:rPr>
              <a:t> do </a:t>
            </a:r>
            <a:r>
              <a:rPr lang="nl-NL" sz="2400" dirty="0" err="1">
                <a:latin typeface="Arial" panose="020B0604020202020204" pitchFamily="34" charset="0"/>
                <a:cs typeface="Arial" panose="020B0604020202020204" pitchFamily="34" charset="0"/>
              </a:rPr>
              <a:t>tác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nhân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gây</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truyền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nhiễm</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khi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xuất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hiện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truyền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nhiễm</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với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số</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người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mắc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vượt</a:t>
            </a:r>
            <a:r>
              <a:rPr lang="nl-NL" sz="2400" dirty="0">
                <a:latin typeface="Arial" panose="020B0604020202020204" pitchFamily="34" charset="0"/>
                <a:cs typeface="Arial" panose="020B0604020202020204" pitchFamily="34" charset="0"/>
              </a:rPr>
              <a:t> quá </a:t>
            </a:r>
            <a:r>
              <a:rPr lang="nl-NL" sz="2400" dirty="0" err="1">
                <a:latin typeface="Arial" panose="020B0604020202020204" pitchFamily="34" charset="0"/>
                <a:cs typeface="Arial" panose="020B0604020202020204" pitchFamily="34" charset="0"/>
              </a:rPr>
              <a:t>số</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người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mắc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dự</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tính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bình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thường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trong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một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khoảng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thời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gian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xác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định</a:t>
            </a:r>
            <a:r>
              <a:rPr lang="nl-NL" sz="2400" dirty="0">
                <a:latin typeface="Arial" panose="020B0604020202020204" pitchFamily="34" charset="0"/>
                <a:cs typeface="Arial" panose="020B0604020202020204" pitchFamily="34" charset="0"/>
              </a:rPr>
              <a:t> ở </a:t>
            </a:r>
            <a:r>
              <a:rPr lang="nl-NL" sz="2400" dirty="0" err="1">
                <a:latin typeface="Arial" panose="020B0604020202020204" pitchFamily="34" charset="0"/>
                <a:cs typeface="Arial" panose="020B0604020202020204" pitchFamily="34" charset="0"/>
              </a:rPr>
              <a:t>một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khu</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vực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nhất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định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thì</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trở</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thành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dịch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algn="just"/>
            <a:r>
              <a:rPr lang="nl-NL" sz="2400" dirty="0">
                <a:latin typeface="Arial" panose="020B0604020202020204" pitchFamily="34" charset="0"/>
                <a:cs typeface="Arial" panose="020B0604020202020204" pitchFamily="34" charset="0"/>
              </a:rPr>
              <a:t>- Có </a:t>
            </a:r>
            <a:r>
              <a:rPr lang="nl-NL" sz="2400" dirty="0" err="1">
                <a:latin typeface="Arial" panose="020B0604020202020204" pitchFamily="34" charset="0"/>
                <a:cs typeface="Arial" panose="020B0604020202020204" pitchFamily="34" charset="0"/>
              </a:rPr>
              <a:t>một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số</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loại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dịch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như</a:t>
            </a:r>
            <a:r>
              <a:rPr lang="nl-NL" sz="2400" dirty="0">
                <a:latin typeface="Arial" panose="020B0604020202020204" pitchFamily="34" charset="0"/>
                <a:cs typeface="Arial" panose="020B0604020202020204" pitchFamily="34" charset="0"/>
              </a:rPr>
              <a:t>: Cúm A-H5N1, Covid19, </a:t>
            </a:r>
            <a:r>
              <a:rPr lang="nl-NL" sz="2400" dirty="0" err="1">
                <a:latin typeface="Arial" panose="020B0604020202020204" pitchFamily="34" charset="0"/>
                <a:cs typeface="Arial" panose="020B0604020202020204" pitchFamily="34" charset="0"/>
              </a:rPr>
              <a:t>tả</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bạch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hầu</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sốt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xuất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huyết</a:t>
            </a:r>
            <a:r>
              <a:rPr lang="nl-NL" sz="2400" dirty="0">
                <a:latin typeface="Arial" panose="020B0604020202020204" pitchFamily="34" charset="0"/>
                <a:cs typeface="Arial" panose="020B0604020202020204" pitchFamily="34" charset="0"/>
              </a:rPr>
              <a:t>, ho </a:t>
            </a:r>
            <a:r>
              <a:rPr lang="nl-NL" sz="2400" dirty="0" err="1">
                <a:latin typeface="Arial" panose="020B0604020202020204" pitchFamily="34" charset="0"/>
                <a:cs typeface="Arial" panose="020B0604020202020204" pitchFamily="34" charset="0"/>
              </a:rPr>
              <a:t>gà</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lao</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phổi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chân</a:t>
            </a:r>
            <a:r>
              <a:rPr lang="nl-NL" sz="2400" dirty="0">
                <a:latin typeface="Arial" panose="020B0604020202020204" pitchFamily="34" charset="0"/>
                <a:cs typeface="Arial" panose="020B0604020202020204" pitchFamily="34" charset="0"/>
              </a:rPr>
              <a:t> – </a:t>
            </a:r>
            <a:r>
              <a:rPr lang="nl-NL" sz="2400" dirty="0" err="1">
                <a:latin typeface="Arial" panose="020B0604020202020204" pitchFamily="34" charset="0"/>
                <a:cs typeface="Arial" panose="020B0604020202020204" pitchFamily="34" charset="0"/>
              </a:rPr>
              <a:t>tay</a:t>
            </a:r>
            <a:r>
              <a:rPr lang="nl-NL" sz="2400" dirty="0">
                <a:latin typeface="Arial" panose="020B0604020202020204" pitchFamily="34" charset="0"/>
                <a:cs typeface="Arial" panose="020B0604020202020204" pitchFamily="34" charset="0"/>
              </a:rPr>
              <a:t> – </a:t>
            </a:r>
            <a:r>
              <a:rPr lang="nl-NL" sz="2400" dirty="0" err="1">
                <a:latin typeface="Arial" panose="020B0604020202020204" pitchFamily="34" charset="0"/>
                <a:cs typeface="Arial" panose="020B0604020202020204" pitchFamily="34" charset="0"/>
              </a:rPr>
              <a:t>miệng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uốn</a:t>
            </a:r>
            <a:r>
              <a:rPr lang="nl-NL" sz="2400" dirty="0">
                <a:latin typeface="Arial" panose="020B0604020202020204" pitchFamily="34" charset="0"/>
                <a:cs typeface="Arial" panose="020B0604020202020204" pitchFamily="34" charset="0"/>
              </a:rPr>
              <a:t> ván, </a:t>
            </a:r>
            <a:r>
              <a:rPr lang="nl-NL" sz="2400" dirty="0" err="1">
                <a:latin typeface="Arial" panose="020B0604020202020204" pitchFamily="34" charset="0"/>
                <a:cs typeface="Arial" panose="020B0604020202020204" pitchFamily="34" charset="0"/>
              </a:rPr>
              <a:t>đậu</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màu</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than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thủy</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đậu</a:t>
            </a:r>
            <a:r>
              <a:rPr lang="nl-NL" sz="2400" dirty="0">
                <a:latin typeface="Arial" panose="020B0604020202020204" pitchFamily="34" charset="0"/>
                <a:cs typeface="Arial" panose="020B0604020202020204" pitchFamily="34" charset="0"/>
              </a:rPr>
              <a:t>…</a:t>
            </a:r>
            <a:endParaRPr lang="vi-VN"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3106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23030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chống</a:t>
            </a:r>
            <a:r>
              <a:rPr lang="vi-VN" altLang="en-US" sz="2800" dirty="0">
                <a:solidFill>
                  <a:srgbClr val="FF0000"/>
                </a:solidFill>
                <a:latin typeface="Arial" panose="020B0604020202020204" pitchFamily="34" charset="0"/>
                <a:cs typeface="Arial" panose="020B0604020202020204" pitchFamily="34" charset="0"/>
              </a:rPr>
              <a:t> thiên tai, </a:t>
            </a:r>
            <a:r>
              <a:rPr lang="vi-VN" altLang="en-US" sz="2800" dirty="0" err="1">
                <a:solidFill>
                  <a:srgbClr val="FF0000"/>
                </a:solidFill>
                <a:latin typeface="Arial" panose="020B0604020202020204" pitchFamily="34" charset="0"/>
                <a:cs typeface="Arial" panose="020B0604020202020204" pitchFamily="34" charset="0"/>
              </a:rPr>
              <a:t>dịch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bệnh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cháy</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nổ</a:t>
            </a:r>
            <a:r>
              <a:rPr lang="vi-VN" altLang="en-US" sz="2800" dirty="0">
                <a:solidFill>
                  <a:srgbClr val="FF0000"/>
                </a:solidFill>
                <a:latin typeface="Arial" panose="020B0604020202020204" pitchFamily="34" charset="0"/>
                <a:cs typeface="Arial" panose="020B0604020202020204" pitchFamily="34" charset="0"/>
              </a:rPr>
              <a:t>.</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214743" y="1744337"/>
            <a:ext cx="8781359" cy="461665"/>
          </a:xfrm>
          <a:prstGeom prst="rect">
            <a:avLst/>
          </a:prstGeom>
          <a:noFill/>
        </p:spPr>
        <p:txBody>
          <a:bodyPr wrap="square" rtlCol="0">
            <a:spAutoFit/>
          </a:bodyPr>
          <a:lstStyle/>
          <a:p>
            <a:pPr algn="just"/>
            <a:r>
              <a:rPr lang="vi-VN" sz="2400" b="1" dirty="0">
                <a:latin typeface="Arial" panose="020B0604020202020204" pitchFamily="34" charset="0"/>
                <a:cs typeface="Arial" panose="020B0604020202020204" pitchFamily="34" charset="0"/>
              </a:rPr>
              <a:t>2. </a:t>
            </a:r>
            <a:r>
              <a:rPr lang="vi-VN" sz="2400" b="1" dirty="0" err="1">
                <a:latin typeface="Arial" panose="020B0604020202020204" pitchFamily="34" charset="0"/>
                <a:cs typeface="Arial" panose="020B0604020202020204" pitchFamily="34" charset="0"/>
              </a:rPr>
              <a:t>Phòng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chống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dịch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bệnh</a:t>
            </a:r>
            <a:endParaRPr lang="vi-VN" sz="2400" b="1" dirty="0">
              <a:latin typeface="Arial" panose="020B0604020202020204" pitchFamily="34" charset="0"/>
              <a:cs typeface="Arial" panose="020B0604020202020204" pitchFamily="34" charset="0"/>
            </a:endParaRPr>
          </a:p>
        </p:txBody>
      </p:sp>
      <p:pic>
        <p:nvPicPr>
          <p:cNvPr id="12290" name="Picture 2">
            <a:extLst>
              <a:ext uri="{FF2B5EF4-FFF2-40B4-BE49-F238E27FC236}">
                <a16:creationId xmlns:a16="http://schemas.microsoft.com/office/drawing/2014/main" id="{4FBD02B4-B5B5-AB06-7726-C83437E97F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06002"/>
            <a:ext cx="4633123" cy="464279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Bệnh bạch hầu và các biện pháp phòng tránh)">
            <a:extLst>
              <a:ext uri="{FF2B5EF4-FFF2-40B4-BE49-F238E27FC236}">
                <a16:creationId xmlns:a16="http://schemas.microsoft.com/office/drawing/2014/main" id="{EDAA3B08-3131-541E-5F80-FB07F17471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6978" y="1"/>
            <a:ext cx="44970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936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 calcmode="lin" valueType="num">
                                      <p:cBhvr additive="base">
                                        <p:cTn id="14" dur="500" fill="hold"/>
                                        <p:tgtEl>
                                          <p:spTgt spid="12290"/>
                                        </p:tgtEl>
                                        <p:attrNameLst>
                                          <p:attrName>ppt_x</p:attrName>
                                        </p:attrNameLst>
                                      </p:cBhvr>
                                      <p:tavLst>
                                        <p:tav tm="0">
                                          <p:val>
                                            <p:strVal val="#ppt_x"/>
                                          </p:val>
                                        </p:tav>
                                        <p:tav tm="100000">
                                          <p:val>
                                            <p:strVal val="#ppt_x"/>
                                          </p:val>
                                        </p:tav>
                                      </p:tavLst>
                                    </p:anim>
                                    <p:anim calcmode="lin" valueType="num">
                                      <p:cBhvr additive="base">
                                        <p:cTn id="15"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292"/>
                                        </p:tgtEl>
                                        <p:attrNameLst>
                                          <p:attrName>style.visibility</p:attrName>
                                        </p:attrNameLst>
                                      </p:cBhvr>
                                      <p:to>
                                        <p:strVal val="visible"/>
                                      </p:to>
                                    </p:set>
                                    <p:animEffect transition="in" filter="fade">
                                      <p:cBhvr>
                                        <p:cTn id="20" dur="1000"/>
                                        <p:tgtEl>
                                          <p:spTgt spid="12292"/>
                                        </p:tgtEl>
                                      </p:cBhvr>
                                    </p:animEffect>
                                    <p:anim calcmode="lin" valueType="num">
                                      <p:cBhvr>
                                        <p:cTn id="21" dur="1000" fill="hold"/>
                                        <p:tgtEl>
                                          <p:spTgt spid="12292"/>
                                        </p:tgtEl>
                                        <p:attrNameLst>
                                          <p:attrName>ppt_x</p:attrName>
                                        </p:attrNameLst>
                                      </p:cBhvr>
                                      <p:tavLst>
                                        <p:tav tm="0">
                                          <p:val>
                                            <p:strVal val="#ppt_x"/>
                                          </p:val>
                                        </p:tav>
                                        <p:tav tm="100000">
                                          <p:val>
                                            <p:strVal val="#ppt_x"/>
                                          </p:val>
                                        </p:tav>
                                      </p:tavLst>
                                    </p:anim>
                                    <p:anim calcmode="lin" valueType="num">
                                      <p:cBhvr>
                                        <p:cTn id="22"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23030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chống</a:t>
            </a:r>
            <a:r>
              <a:rPr lang="vi-VN" altLang="en-US" sz="2800" dirty="0">
                <a:solidFill>
                  <a:srgbClr val="FF0000"/>
                </a:solidFill>
                <a:latin typeface="Arial" panose="020B0604020202020204" pitchFamily="34" charset="0"/>
                <a:cs typeface="Arial" panose="020B0604020202020204" pitchFamily="34" charset="0"/>
              </a:rPr>
              <a:t> thiên tai, </a:t>
            </a:r>
            <a:r>
              <a:rPr lang="vi-VN" altLang="en-US" sz="2800" dirty="0" err="1">
                <a:solidFill>
                  <a:srgbClr val="FF0000"/>
                </a:solidFill>
                <a:latin typeface="Arial" panose="020B0604020202020204" pitchFamily="34" charset="0"/>
                <a:cs typeface="Arial" panose="020B0604020202020204" pitchFamily="34" charset="0"/>
              </a:rPr>
              <a:t>dịch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bệnh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cháy</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nổ</a:t>
            </a:r>
            <a:r>
              <a:rPr lang="vi-VN" altLang="en-US" sz="2800" dirty="0">
                <a:solidFill>
                  <a:srgbClr val="FF0000"/>
                </a:solidFill>
                <a:latin typeface="Arial" panose="020B0604020202020204" pitchFamily="34" charset="0"/>
                <a:cs typeface="Arial" panose="020B0604020202020204" pitchFamily="34" charset="0"/>
              </a:rPr>
              <a:t>.</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181317" y="1759460"/>
            <a:ext cx="8781359" cy="4154984"/>
          </a:xfrm>
          <a:prstGeom prst="rect">
            <a:avLst/>
          </a:prstGeom>
          <a:noFill/>
        </p:spPr>
        <p:txBody>
          <a:bodyPr wrap="square" rtlCol="0">
            <a:spAutoFit/>
          </a:bodyPr>
          <a:lstStyle/>
          <a:p>
            <a:pPr algn="just"/>
            <a:r>
              <a:rPr lang="vi-VN" sz="2400" b="1" dirty="0">
                <a:latin typeface="Arial" panose="020B0604020202020204" pitchFamily="34" charset="0"/>
                <a:cs typeface="Arial" panose="020B0604020202020204" pitchFamily="34" charset="0"/>
              </a:rPr>
              <a:t>2. </a:t>
            </a:r>
            <a:r>
              <a:rPr lang="vi-VN" sz="2400" b="1" dirty="0" err="1">
                <a:latin typeface="Arial" panose="020B0604020202020204" pitchFamily="34" charset="0"/>
                <a:cs typeface="Arial" panose="020B0604020202020204" pitchFamily="34" charset="0"/>
              </a:rPr>
              <a:t>Phòng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chống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dịch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bệnh</a:t>
            </a:r>
            <a:endParaRPr lang="vi-VN" sz="2400" b="1" dirty="0">
              <a:latin typeface="Arial" panose="020B0604020202020204" pitchFamily="34" charset="0"/>
              <a:cs typeface="Arial" panose="020B0604020202020204" pitchFamily="34" charset="0"/>
            </a:endParaRPr>
          </a:p>
          <a:p>
            <a:pPr marL="285750" indent="-285750" algn="just">
              <a:buFontTx/>
              <a:buChar char="-"/>
            </a:pPr>
            <a:r>
              <a:rPr lang="nl-NL" sz="2400" dirty="0" err="1">
                <a:latin typeface="Arial" panose="020B0604020202020204" pitchFamily="34" charset="0"/>
                <a:cs typeface="Arial" panose="020B0604020202020204" pitchFamily="34" charset="0"/>
              </a:rPr>
              <a:t>Thông</a:t>
            </a:r>
            <a:r>
              <a:rPr lang="nl-NL" sz="2400" dirty="0">
                <a:latin typeface="Arial" panose="020B0604020202020204" pitchFamily="34" charset="0"/>
                <a:cs typeface="Arial" panose="020B0604020202020204" pitchFamily="34" charset="0"/>
              </a:rPr>
              <a:t> tin, </a:t>
            </a:r>
            <a:r>
              <a:rPr lang="nl-NL" sz="2400" dirty="0" err="1">
                <a:latin typeface="Arial" panose="020B0604020202020204" pitchFamily="34" charset="0"/>
                <a:cs typeface="Arial" panose="020B0604020202020204" pitchFamily="34" charset="0"/>
              </a:rPr>
              <a:t>giáo</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dục</a:t>
            </a:r>
            <a:r>
              <a:rPr lang="nl-NL"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tuyê</a:t>
            </a:r>
            <a:r>
              <a:rPr lang="nl-NL" sz="2400" dirty="0">
                <a:latin typeface="Arial" panose="020B0604020202020204" pitchFamily="34" charset="0"/>
                <a:cs typeface="Arial" panose="020B0604020202020204" pitchFamily="34" charset="0"/>
              </a:rPr>
              <a:t>n </a:t>
            </a:r>
            <a:r>
              <a:rPr lang="nl-NL" sz="2400" dirty="0" err="1">
                <a:latin typeface="Arial" panose="020B0604020202020204" pitchFamily="34" charset="0"/>
                <a:cs typeface="Arial" panose="020B0604020202020204" pitchFamily="34" charset="0"/>
              </a:rPr>
              <a:t>truyền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về</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phòng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chống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dịch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tới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tất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cả</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mọi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người</a:t>
            </a:r>
            <a:r>
              <a:rPr lang="nl-NL"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a:p>
            <a:pPr marL="285750" indent="-285750" algn="just">
              <a:buFontTx/>
              <a:buChar char="-"/>
            </a:pPr>
            <a:r>
              <a:rPr lang="vi-VN" sz="2400" dirty="0">
                <a:latin typeface="Arial" panose="020B0604020202020204" pitchFamily="34" charset="0"/>
                <a:cs typeface="Arial" panose="020B0604020202020204" pitchFamily="34" charset="0"/>
              </a:rPr>
              <a:t>T</a:t>
            </a:r>
            <a:r>
              <a:rPr lang="nl-NL" sz="2400" dirty="0" err="1">
                <a:latin typeface="Arial" panose="020B0604020202020204" pitchFamily="34" charset="0"/>
                <a:cs typeface="Arial" panose="020B0604020202020204" pitchFamily="34" charset="0"/>
              </a:rPr>
              <a:t>iến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hành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công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tác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vệ</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sinh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để</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phòng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truyền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nhiễm</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nơi</a:t>
            </a:r>
            <a:r>
              <a:rPr lang="nl-NL" sz="2400" dirty="0">
                <a:latin typeface="Arial" panose="020B0604020202020204" pitchFamily="34" charset="0"/>
                <a:cs typeface="Arial" panose="020B0604020202020204" pitchFamily="34" charset="0"/>
              </a:rPr>
              <a:t> ở </a:t>
            </a:r>
            <a:r>
              <a:rPr lang="nl-NL" sz="2400" dirty="0" err="1">
                <a:latin typeface="Arial" panose="020B0604020202020204" pitchFamily="34" charset="0"/>
                <a:cs typeface="Arial" panose="020B0604020202020204" pitchFamily="34" charset="0"/>
              </a:rPr>
              <a:t>và</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nơi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làm</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việc</a:t>
            </a:r>
            <a:r>
              <a:rPr lang="nl-NL" sz="2400" dirty="0">
                <a:latin typeface="Arial" panose="020B0604020202020204" pitchFamily="34" charset="0"/>
                <a:cs typeface="Arial" panose="020B0604020202020204" pitchFamily="34" charset="0"/>
              </a:rPr>
              <a:t>. </a:t>
            </a:r>
            <a:endParaRPr lang="vi-VN" sz="2400" dirty="0">
              <a:latin typeface="Arial" panose="020B0604020202020204" pitchFamily="34" charset="0"/>
              <a:cs typeface="Arial" panose="020B0604020202020204" pitchFamily="34" charset="0"/>
            </a:endParaRPr>
          </a:p>
          <a:p>
            <a:pPr marL="285750" indent="-285750" algn="just">
              <a:buFontTx/>
              <a:buChar char="-"/>
            </a:pPr>
            <a:r>
              <a:rPr lang="vi-VN" sz="2400" dirty="0">
                <a:latin typeface="Arial" panose="020B0604020202020204" pitchFamily="34" charset="0"/>
                <a:cs typeface="Arial" panose="020B0604020202020204" pitchFamily="34" charset="0"/>
              </a:rPr>
              <a:t>T</a:t>
            </a:r>
            <a:r>
              <a:rPr lang="nl-NL" sz="2400" dirty="0">
                <a:latin typeface="Arial" panose="020B0604020202020204" pitchFamily="34" charset="0"/>
                <a:cs typeface="Arial" panose="020B0604020202020204" pitchFamily="34" charset="0"/>
              </a:rPr>
              <a:t>ổ </a:t>
            </a:r>
            <a:r>
              <a:rPr lang="nl-NL" sz="2400" dirty="0" err="1">
                <a:latin typeface="Arial" panose="020B0604020202020204" pitchFamily="34" charset="0"/>
                <a:cs typeface="Arial" panose="020B0604020202020204" pitchFamily="34" charset="0"/>
              </a:rPr>
              <a:t>chức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giám</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sát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chặt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chẽ</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các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trường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hợp</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mắc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giám</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sát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tác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nhân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gây</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truyền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nhiễm</a:t>
            </a:r>
            <a:r>
              <a:rPr lang="nl-NL" sz="2400" dirty="0">
                <a:latin typeface="Arial" panose="020B0604020202020204" pitchFamily="34" charset="0"/>
                <a:cs typeface="Arial" panose="020B0604020202020204" pitchFamily="34" charset="0"/>
              </a:rPr>
              <a:t>. </a:t>
            </a:r>
            <a:endParaRPr lang="vi-VN" sz="2400" dirty="0">
              <a:latin typeface="Arial" panose="020B0604020202020204" pitchFamily="34" charset="0"/>
              <a:cs typeface="Arial" panose="020B0604020202020204" pitchFamily="34" charset="0"/>
            </a:endParaRPr>
          </a:p>
          <a:p>
            <a:pPr marL="285750" indent="-285750" algn="just">
              <a:buFontTx/>
              <a:buChar char="-"/>
            </a:pPr>
            <a:r>
              <a:rPr lang="vi-VN" sz="2400" dirty="0">
                <a:latin typeface="Arial" panose="020B0604020202020204" pitchFamily="34" charset="0"/>
                <a:cs typeface="Arial" panose="020B0604020202020204" pitchFamily="34" charset="0"/>
              </a:rPr>
              <a:t>S</a:t>
            </a:r>
            <a:r>
              <a:rPr lang="nl-NL" sz="2400" dirty="0">
                <a:latin typeface="Arial" panose="020B0604020202020204" pitchFamily="34" charset="0"/>
                <a:cs typeface="Arial" panose="020B0604020202020204" pitchFamily="34" charset="0"/>
              </a:rPr>
              <a:t>ử </a:t>
            </a:r>
            <a:r>
              <a:rPr lang="nl-NL" sz="2400" dirty="0" err="1">
                <a:latin typeface="Arial" panose="020B0604020202020204" pitchFamily="34" charset="0"/>
                <a:cs typeface="Arial" panose="020B0604020202020204" pitchFamily="34" charset="0"/>
              </a:rPr>
              <a:t>dụng</a:t>
            </a:r>
            <a:r>
              <a:rPr lang="nl-NL" sz="2400" dirty="0">
                <a:latin typeface="Arial" panose="020B0604020202020204" pitchFamily="34" charset="0"/>
                <a:cs typeface="Arial" panose="020B0604020202020204" pitchFamily="34" charset="0"/>
              </a:rPr>
              <a:t> vaccin, </a:t>
            </a:r>
            <a:r>
              <a:rPr lang="nl-NL" sz="2400" dirty="0" err="1">
                <a:latin typeface="Arial" panose="020B0604020202020204" pitchFamily="34" charset="0"/>
                <a:cs typeface="Arial" panose="020B0604020202020204" pitchFamily="34" charset="0"/>
              </a:rPr>
              <a:t>sinh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phẩm</a:t>
            </a:r>
            <a:r>
              <a:rPr lang="nl-NL" sz="2400" dirty="0">
                <a:latin typeface="Arial" panose="020B0604020202020204" pitchFamily="34" charset="0"/>
                <a:cs typeface="Arial" panose="020B0604020202020204" pitchFamily="34" charset="0"/>
              </a:rPr>
              <a:t> y </a:t>
            </a:r>
            <a:r>
              <a:rPr lang="nl-NL" sz="2400" dirty="0" err="1">
                <a:latin typeface="Arial" panose="020B0604020202020204" pitchFamily="34" charset="0"/>
                <a:cs typeface="Arial" panose="020B0604020202020204" pitchFamily="34" charset="0"/>
              </a:rPr>
              <a:t>tế</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để</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phòng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dịch</a:t>
            </a:r>
            <a:r>
              <a:rPr lang="nl-NL" sz="2400" dirty="0">
                <a:latin typeface="Arial" panose="020B0604020202020204" pitchFamily="34" charset="0"/>
                <a:cs typeface="Arial" panose="020B0604020202020204" pitchFamily="34" charset="0"/>
              </a:rPr>
              <a:t>. </a:t>
            </a:r>
            <a:endParaRPr lang="vi-VN" sz="2400" dirty="0">
              <a:latin typeface="Arial" panose="020B0604020202020204" pitchFamily="34" charset="0"/>
              <a:cs typeface="Arial" panose="020B0604020202020204" pitchFamily="34" charset="0"/>
            </a:endParaRPr>
          </a:p>
          <a:p>
            <a:pPr marL="285750" indent="-285750" algn="just">
              <a:buFontTx/>
              <a:buChar char="-"/>
            </a:pPr>
            <a:r>
              <a:rPr lang="nl-NL" sz="2400" dirty="0" err="1">
                <a:latin typeface="Arial" panose="020B0604020202020204" pitchFamily="34" charset="0"/>
                <a:cs typeface="Arial" panose="020B0604020202020204" pitchFamily="34" charset="0"/>
              </a:rPr>
              <a:t>Khi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bùng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phát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dịch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thực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hiện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các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biện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pháp</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cách</a:t>
            </a:r>
            <a:r>
              <a:rPr lang="nl-NL" sz="2400" dirty="0">
                <a:latin typeface="Arial" panose="020B0604020202020204" pitchFamily="34" charset="0"/>
                <a:cs typeface="Arial" panose="020B0604020202020204" pitchFamily="34" charset="0"/>
              </a:rPr>
              <a:t> li </a:t>
            </a:r>
            <a:r>
              <a:rPr lang="nl-NL" sz="2400" dirty="0" err="1">
                <a:latin typeface="Arial" panose="020B0604020202020204" pitchFamily="34" charset="0"/>
                <a:cs typeface="Arial" panose="020B0604020202020204" pitchFamily="34" charset="0"/>
              </a:rPr>
              <a:t>người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khu</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vực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nhiễm</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diệt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khuẩn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khử</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trùng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môi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trường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phòng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hộ</a:t>
            </a:r>
            <a:r>
              <a:rPr lang="nl-NL" sz="2400" dirty="0">
                <a:latin typeface="Arial" panose="020B0604020202020204" pitchFamily="34" charset="0"/>
                <a:cs typeface="Arial" panose="020B0604020202020204" pitchFamily="34" charset="0"/>
              </a:rPr>
              <a:t> cá </a:t>
            </a:r>
            <a:r>
              <a:rPr lang="nl-NL" sz="2400" dirty="0" err="1">
                <a:latin typeface="Arial" panose="020B0604020202020204" pitchFamily="34" charset="0"/>
                <a:cs typeface="Arial" panose="020B0604020202020204" pitchFamily="34" charset="0"/>
              </a:rPr>
              <a:t>nhân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vệ</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sinh</a:t>
            </a:r>
            <a:r>
              <a:rPr lang="nl-NL" sz="2400" dirty="0">
                <a:latin typeface="Arial" panose="020B0604020202020204" pitchFamily="34" charset="0"/>
                <a:cs typeface="Arial" panose="020B0604020202020204" pitchFamily="34" charset="0"/>
              </a:rPr>
              <a:t> cá </a:t>
            </a:r>
            <a:r>
              <a:rPr lang="nl-NL" sz="2400" dirty="0" err="1">
                <a:latin typeface="Arial" panose="020B0604020202020204" pitchFamily="34" charset="0"/>
                <a:cs typeface="Arial" panose="020B0604020202020204" pitchFamily="34" charset="0"/>
              </a:rPr>
              <a:t>nhân</a:t>
            </a:r>
            <a:r>
              <a:rPr lang="nl-NL"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294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additive="base">
                                        <p:cTn id="1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 calcmode="lin" valueType="num">
                                      <p:cBhvr additive="base">
                                        <p:cTn id="2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 calcmode="lin" valueType="num">
                                      <p:cBhvr additive="base">
                                        <p:cTn id="2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23030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chống</a:t>
            </a:r>
            <a:r>
              <a:rPr lang="vi-VN" altLang="en-US" sz="2800" dirty="0">
                <a:solidFill>
                  <a:srgbClr val="FF0000"/>
                </a:solidFill>
                <a:latin typeface="Arial" panose="020B0604020202020204" pitchFamily="34" charset="0"/>
                <a:cs typeface="Arial" panose="020B0604020202020204" pitchFamily="34" charset="0"/>
              </a:rPr>
              <a:t> thiên tai, </a:t>
            </a:r>
            <a:r>
              <a:rPr lang="vi-VN" altLang="en-US" sz="2800" dirty="0" err="1">
                <a:solidFill>
                  <a:srgbClr val="FF0000"/>
                </a:solidFill>
                <a:latin typeface="Arial" panose="020B0604020202020204" pitchFamily="34" charset="0"/>
                <a:cs typeface="Arial" panose="020B0604020202020204" pitchFamily="34" charset="0"/>
              </a:rPr>
              <a:t>dịch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bệnh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cháy</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nổ</a:t>
            </a:r>
            <a:r>
              <a:rPr lang="vi-VN" altLang="en-US" sz="2800" dirty="0">
                <a:solidFill>
                  <a:srgbClr val="FF0000"/>
                </a:solidFill>
                <a:latin typeface="Arial" panose="020B0604020202020204" pitchFamily="34" charset="0"/>
                <a:cs typeface="Arial" panose="020B0604020202020204" pitchFamily="34" charset="0"/>
              </a:rPr>
              <a:t>.</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181317" y="1759460"/>
            <a:ext cx="8781359" cy="461665"/>
          </a:xfrm>
          <a:prstGeom prst="rect">
            <a:avLst/>
          </a:prstGeom>
          <a:noFill/>
        </p:spPr>
        <p:txBody>
          <a:bodyPr wrap="square" rtlCol="0">
            <a:spAutoFit/>
          </a:bodyPr>
          <a:lstStyle/>
          <a:p>
            <a:pPr algn="just"/>
            <a:r>
              <a:rPr lang="vi-VN" sz="2400" b="1" dirty="0">
                <a:latin typeface="Arial" panose="020B0604020202020204" pitchFamily="34" charset="0"/>
                <a:cs typeface="Arial" panose="020B0604020202020204" pitchFamily="34" charset="0"/>
              </a:rPr>
              <a:t>2. </a:t>
            </a:r>
            <a:r>
              <a:rPr lang="vi-VN" sz="2400" b="1" dirty="0" err="1">
                <a:latin typeface="Arial" panose="020B0604020202020204" pitchFamily="34" charset="0"/>
                <a:cs typeface="Arial" panose="020B0604020202020204" pitchFamily="34" charset="0"/>
              </a:rPr>
              <a:t>Phòng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chống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dịch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bệnh</a:t>
            </a:r>
            <a:endParaRPr lang="vi-VN" sz="2400" b="1" dirty="0">
              <a:latin typeface="Arial" panose="020B0604020202020204" pitchFamily="34" charset="0"/>
              <a:cs typeface="Arial" panose="020B0604020202020204" pitchFamily="34" charset="0"/>
            </a:endParaRPr>
          </a:p>
        </p:txBody>
      </p:sp>
      <p:pic>
        <p:nvPicPr>
          <p:cNvPr id="13314" name="Picture 2" descr="Trở lại trường học trong dịch Covid-19, cần làm gì để phòng bệnh cho trẻ  em? | Vinmec">
            <a:extLst>
              <a:ext uri="{FF2B5EF4-FFF2-40B4-BE49-F238E27FC236}">
                <a16:creationId xmlns:a16="http://schemas.microsoft.com/office/drawing/2014/main" id="{0079ACA3-AFDA-3334-EAD4-3480D542E5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934" y="2221125"/>
            <a:ext cx="6624736" cy="441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058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23030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chống</a:t>
            </a:r>
            <a:r>
              <a:rPr lang="vi-VN" altLang="en-US" sz="2800" dirty="0">
                <a:solidFill>
                  <a:srgbClr val="FF0000"/>
                </a:solidFill>
                <a:latin typeface="Arial" panose="020B0604020202020204" pitchFamily="34" charset="0"/>
                <a:cs typeface="Arial" panose="020B0604020202020204" pitchFamily="34" charset="0"/>
              </a:rPr>
              <a:t> thiên tai, </a:t>
            </a:r>
            <a:r>
              <a:rPr lang="vi-VN" altLang="en-US" sz="2800" dirty="0" err="1">
                <a:solidFill>
                  <a:srgbClr val="FF0000"/>
                </a:solidFill>
                <a:latin typeface="Arial" panose="020B0604020202020204" pitchFamily="34" charset="0"/>
                <a:cs typeface="Arial" panose="020B0604020202020204" pitchFamily="34" charset="0"/>
              </a:rPr>
              <a:t>dịch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bệnh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cháy</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nổ</a:t>
            </a:r>
            <a:r>
              <a:rPr lang="vi-VN" altLang="en-US" sz="2800" dirty="0">
                <a:solidFill>
                  <a:srgbClr val="FF0000"/>
                </a:solidFill>
                <a:latin typeface="Arial" panose="020B0604020202020204" pitchFamily="34" charset="0"/>
                <a:cs typeface="Arial" panose="020B0604020202020204" pitchFamily="34" charset="0"/>
              </a:rPr>
              <a:t>.</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181317" y="1759460"/>
            <a:ext cx="8781359" cy="461665"/>
          </a:xfrm>
          <a:prstGeom prst="rect">
            <a:avLst/>
          </a:prstGeom>
          <a:noFill/>
        </p:spPr>
        <p:txBody>
          <a:bodyPr wrap="square" rtlCol="0">
            <a:spAutoFit/>
          </a:bodyPr>
          <a:lstStyle/>
          <a:p>
            <a:pPr algn="just"/>
            <a:r>
              <a:rPr lang="vi-VN" sz="2400" b="1" dirty="0">
                <a:latin typeface="Arial" panose="020B0604020202020204" pitchFamily="34" charset="0"/>
                <a:cs typeface="Arial" panose="020B0604020202020204" pitchFamily="34" charset="0"/>
              </a:rPr>
              <a:t>2. </a:t>
            </a:r>
            <a:r>
              <a:rPr lang="vi-VN" sz="2400" b="1" dirty="0" err="1">
                <a:latin typeface="Arial" panose="020B0604020202020204" pitchFamily="34" charset="0"/>
                <a:cs typeface="Arial" panose="020B0604020202020204" pitchFamily="34" charset="0"/>
              </a:rPr>
              <a:t>Phòng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chống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dịch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bệnh</a:t>
            </a:r>
            <a:endParaRPr lang="vi-VN" sz="2400" b="1" dirty="0">
              <a:latin typeface="Arial" panose="020B0604020202020204" pitchFamily="34" charset="0"/>
              <a:cs typeface="Arial" panose="020B0604020202020204" pitchFamily="34" charset="0"/>
            </a:endParaRPr>
          </a:p>
        </p:txBody>
      </p:sp>
      <p:pic>
        <p:nvPicPr>
          <p:cNvPr id="16386" name="Picture 2" descr="Chủ quan tự điều trị sốt xuất huyết tại nhà, một bé gái nguy kịch">
            <a:extLst>
              <a:ext uri="{FF2B5EF4-FFF2-40B4-BE49-F238E27FC236}">
                <a16:creationId xmlns:a16="http://schemas.microsoft.com/office/drawing/2014/main" id="{2640D716-AF37-A3F4-C201-A136EA9D36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2302550"/>
            <a:ext cx="633412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115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23030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chống</a:t>
            </a:r>
            <a:r>
              <a:rPr lang="vi-VN" altLang="en-US" sz="2800" dirty="0">
                <a:solidFill>
                  <a:srgbClr val="FF0000"/>
                </a:solidFill>
                <a:latin typeface="Arial" panose="020B0604020202020204" pitchFamily="34" charset="0"/>
                <a:cs typeface="Arial" panose="020B0604020202020204" pitchFamily="34" charset="0"/>
              </a:rPr>
              <a:t> thiên tai, </a:t>
            </a:r>
            <a:r>
              <a:rPr lang="vi-VN" altLang="en-US" sz="2800" dirty="0" err="1">
                <a:solidFill>
                  <a:srgbClr val="FF0000"/>
                </a:solidFill>
                <a:latin typeface="Arial" panose="020B0604020202020204" pitchFamily="34" charset="0"/>
                <a:cs typeface="Arial" panose="020B0604020202020204" pitchFamily="34" charset="0"/>
              </a:rPr>
              <a:t>dịch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bệnh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cháy</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nổ</a:t>
            </a:r>
            <a:r>
              <a:rPr lang="vi-VN" altLang="en-US" sz="2800" dirty="0">
                <a:solidFill>
                  <a:srgbClr val="FF0000"/>
                </a:solidFill>
                <a:latin typeface="Arial" panose="020B0604020202020204" pitchFamily="34" charset="0"/>
                <a:cs typeface="Arial" panose="020B0604020202020204" pitchFamily="34" charset="0"/>
              </a:rPr>
              <a:t>.</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181317" y="1759460"/>
            <a:ext cx="8781359" cy="461665"/>
          </a:xfrm>
          <a:prstGeom prst="rect">
            <a:avLst/>
          </a:prstGeom>
          <a:noFill/>
        </p:spPr>
        <p:txBody>
          <a:bodyPr wrap="square" rtlCol="0">
            <a:spAutoFit/>
          </a:bodyPr>
          <a:lstStyle/>
          <a:p>
            <a:pPr algn="just"/>
            <a:r>
              <a:rPr lang="vi-VN" sz="2400" b="1" dirty="0">
                <a:latin typeface="Arial" panose="020B0604020202020204" pitchFamily="34" charset="0"/>
                <a:cs typeface="Arial" panose="020B0604020202020204" pitchFamily="34" charset="0"/>
              </a:rPr>
              <a:t>2. </a:t>
            </a:r>
            <a:r>
              <a:rPr lang="vi-VN" sz="2400" b="1" dirty="0" err="1">
                <a:latin typeface="Arial" panose="020B0604020202020204" pitchFamily="34" charset="0"/>
                <a:cs typeface="Arial" panose="020B0604020202020204" pitchFamily="34" charset="0"/>
              </a:rPr>
              <a:t>Phòng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chống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dịch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bệnh</a:t>
            </a:r>
            <a:endParaRPr lang="vi-VN" sz="2400" b="1" dirty="0">
              <a:latin typeface="Arial" panose="020B0604020202020204" pitchFamily="34" charset="0"/>
              <a:cs typeface="Arial" panose="020B0604020202020204" pitchFamily="34" charset="0"/>
            </a:endParaRPr>
          </a:p>
        </p:txBody>
      </p:sp>
      <p:pic>
        <p:nvPicPr>
          <p:cNvPr id="17410" name="Picture 2" descr="Tin ảnh: Hệ thống cách ly 4 vòng chống COVID-19 của Việt Nam | Sở Y tế TP.  Hồ Chí Minh">
            <a:extLst>
              <a:ext uri="{FF2B5EF4-FFF2-40B4-BE49-F238E27FC236}">
                <a16:creationId xmlns:a16="http://schemas.microsoft.com/office/drawing/2014/main" id="{5F1CC5FF-283B-540F-705D-735035EDC8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705" y="2564904"/>
            <a:ext cx="4373507" cy="342398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Giảm ngày cách ly tập trung người nhập cảnh tiêm đủ liều vaccine, xét  nghiệm âm tính COVID-19">
            <a:extLst>
              <a:ext uri="{FF2B5EF4-FFF2-40B4-BE49-F238E27FC236}">
                <a16:creationId xmlns:a16="http://schemas.microsoft.com/office/drawing/2014/main" id="{091AF6F2-218B-1D64-B4D7-9095F2C762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5790" y="2564904"/>
            <a:ext cx="4493300" cy="342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232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anim calcmode="lin" valueType="num">
                                      <p:cBhvr>
                                        <p:cTn id="8" dur="1000" fill="hold"/>
                                        <p:tgtEl>
                                          <p:spTgt spid="17412"/>
                                        </p:tgtEl>
                                        <p:attrNameLst>
                                          <p:attrName>ppt_x</p:attrName>
                                        </p:attrNameLst>
                                      </p:cBhvr>
                                      <p:tavLst>
                                        <p:tav tm="0">
                                          <p:val>
                                            <p:strVal val="#ppt_x"/>
                                          </p:val>
                                        </p:tav>
                                        <p:tav tm="100000">
                                          <p:val>
                                            <p:strVal val="#ppt_x"/>
                                          </p:val>
                                        </p:tav>
                                      </p:tavLst>
                                    </p:anim>
                                    <p:anim calcmode="lin" valueType="num">
                                      <p:cBhvr>
                                        <p:cTn id="9" dur="1000" fill="hold"/>
                                        <p:tgtEl>
                                          <p:spTgt spid="174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fade">
                                      <p:cBhvr>
                                        <p:cTn id="12" dur="1000"/>
                                        <p:tgtEl>
                                          <p:spTgt spid="17410"/>
                                        </p:tgtEl>
                                      </p:cBhvr>
                                    </p:animEffect>
                                    <p:anim calcmode="lin" valueType="num">
                                      <p:cBhvr>
                                        <p:cTn id="13" dur="1000" fill="hold"/>
                                        <p:tgtEl>
                                          <p:spTgt spid="17410"/>
                                        </p:tgtEl>
                                        <p:attrNameLst>
                                          <p:attrName>ppt_x</p:attrName>
                                        </p:attrNameLst>
                                      </p:cBhvr>
                                      <p:tavLst>
                                        <p:tav tm="0">
                                          <p:val>
                                            <p:strVal val="#ppt_x"/>
                                          </p:val>
                                        </p:tav>
                                        <p:tav tm="100000">
                                          <p:val>
                                            <p:strVal val="#ppt_x"/>
                                          </p:val>
                                        </p:tav>
                                      </p:tavLst>
                                    </p:anim>
                                    <p:anim calcmode="lin" valueType="num">
                                      <p:cBhvr>
                                        <p:cTn id="14"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23030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chống</a:t>
            </a:r>
            <a:r>
              <a:rPr lang="vi-VN" altLang="en-US" sz="2800" dirty="0">
                <a:solidFill>
                  <a:srgbClr val="FF0000"/>
                </a:solidFill>
                <a:latin typeface="Arial" panose="020B0604020202020204" pitchFamily="34" charset="0"/>
                <a:cs typeface="Arial" panose="020B0604020202020204" pitchFamily="34" charset="0"/>
              </a:rPr>
              <a:t> thiên tai, </a:t>
            </a:r>
            <a:r>
              <a:rPr lang="vi-VN" altLang="en-US" sz="2800" dirty="0" err="1">
                <a:solidFill>
                  <a:srgbClr val="FF0000"/>
                </a:solidFill>
                <a:latin typeface="Arial" panose="020B0604020202020204" pitchFamily="34" charset="0"/>
                <a:cs typeface="Arial" panose="020B0604020202020204" pitchFamily="34" charset="0"/>
              </a:rPr>
              <a:t>dịch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bệnh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cháy</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nổ</a:t>
            </a:r>
            <a:r>
              <a:rPr lang="vi-VN" altLang="en-US" sz="2800" dirty="0">
                <a:solidFill>
                  <a:srgbClr val="FF0000"/>
                </a:solidFill>
                <a:latin typeface="Arial" panose="020B0604020202020204" pitchFamily="34" charset="0"/>
                <a:cs typeface="Arial" panose="020B0604020202020204" pitchFamily="34" charset="0"/>
              </a:rPr>
              <a:t>.</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181317" y="1759460"/>
            <a:ext cx="8781359" cy="461665"/>
          </a:xfrm>
          <a:prstGeom prst="rect">
            <a:avLst/>
          </a:prstGeom>
          <a:noFill/>
        </p:spPr>
        <p:txBody>
          <a:bodyPr wrap="square" rtlCol="0">
            <a:spAutoFit/>
          </a:bodyPr>
          <a:lstStyle/>
          <a:p>
            <a:pPr algn="just"/>
            <a:r>
              <a:rPr lang="vi-VN" sz="2400" b="1" dirty="0">
                <a:latin typeface="Arial" panose="020B0604020202020204" pitchFamily="34" charset="0"/>
                <a:cs typeface="Arial" panose="020B0604020202020204" pitchFamily="34" charset="0"/>
              </a:rPr>
              <a:t>2. </a:t>
            </a:r>
            <a:r>
              <a:rPr lang="vi-VN" sz="2400" b="1" dirty="0" err="1">
                <a:latin typeface="Arial" panose="020B0604020202020204" pitchFamily="34" charset="0"/>
                <a:cs typeface="Arial" panose="020B0604020202020204" pitchFamily="34" charset="0"/>
              </a:rPr>
              <a:t>Phòng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chống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dịch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bệnh</a:t>
            </a:r>
            <a:endParaRPr lang="vi-VN" sz="2400" b="1" dirty="0">
              <a:latin typeface="Arial" panose="020B0604020202020204" pitchFamily="34" charset="0"/>
              <a:cs typeface="Arial" panose="020B0604020202020204" pitchFamily="34" charset="0"/>
            </a:endParaRPr>
          </a:p>
        </p:txBody>
      </p:sp>
      <p:pic>
        <p:nvPicPr>
          <p:cNvPr id="18434" name="Picture 2" descr="TPHCM xin mua và sử dụng vaccine COVID-19">
            <a:extLst>
              <a:ext uri="{FF2B5EF4-FFF2-40B4-BE49-F238E27FC236}">
                <a16:creationId xmlns:a16="http://schemas.microsoft.com/office/drawing/2014/main" id="{4019D289-590F-3C2A-DD68-8A43DF8FA8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714" y="2634261"/>
            <a:ext cx="4237589" cy="301720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ập nhật về phối hợp vắc xin Covid | BvNTP">
            <a:extLst>
              <a:ext uri="{FF2B5EF4-FFF2-40B4-BE49-F238E27FC236}">
                <a16:creationId xmlns:a16="http://schemas.microsoft.com/office/drawing/2014/main" id="{5949591C-CEBA-0D65-E09E-87396E2208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4101" y="1916103"/>
            <a:ext cx="4569793" cy="456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102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fade">
                                      <p:cBhvr>
                                        <p:cTn id="12" dur="1000"/>
                                        <p:tgtEl>
                                          <p:spTgt spid="18436"/>
                                        </p:tgtEl>
                                      </p:cBhvr>
                                    </p:animEffect>
                                    <p:anim calcmode="lin" valueType="num">
                                      <p:cBhvr>
                                        <p:cTn id="13" dur="1000" fill="hold"/>
                                        <p:tgtEl>
                                          <p:spTgt spid="18436"/>
                                        </p:tgtEl>
                                        <p:attrNameLst>
                                          <p:attrName>ppt_x</p:attrName>
                                        </p:attrNameLst>
                                      </p:cBhvr>
                                      <p:tavLst>
                                        <p:tav tm="0">
                                          <p:val>
                                            <p:strVal val="#ppt_x"/>
                                          </p:val>
                                        </p:tav>
                                        <p:tav tm="100000">
                                          <p:val>
                                            <p:strVal val="#ppt_x"/>
                                          </p:val>
                                        </p:tav>
                                      </p:tavLst>
                                    </p:anim>
                                    <p:anim calcmode="lin" valueType="num">
                                      <p:cBhvr>
                                        <p:cTn id="14"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22485" y="147586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r>
              <a:rPr lang="en-US" altLang="en-US" sz="3200" dirty="0" err="1">
                <a:solidFill>
                  <a:srgbClr val="C00000"/>
                </a:solidFill>
                <a:latin typeface="Times New Roman" panose="02020603050405020304" pitchFamily="18" charset="0"/>
                <a:cs typeface="Times New Roman" panose="02020603050405020304" pitchFamily="18" charset="0"/>
              </a:rPr>
              <a:t>Mục</a:t>
            </a:r>
            <a:r>
              <a:rPr lang="en-US" altLang="en-US" sz="3200" dirty="0">
                <a:solidFill>
                  <a:srgbClr val="C00000"/>
                </a:solidFill>
                <a:latin typeface="Times New Roman" panose="02020603050405020304" pitchFamily="18" charset="0"/>
                <a:cs typeface="Times New Roman" panose="02020603050405020304" pitchFamily="18" charset="0"/>
              </a:rPr>
              <a:t> </a:t>
            </a:r>
            <a:r>
              <a:rPr lang="vi-VN" altLang="en-US" sz="3200" dirty="0">
                <a:solidFill>
                  <a:srgbClr val="C00000"/>
                </a:solidFill>
                <a:latin typeface="Times New Roman" panose="02020603050405020304" pitchFamily="18" charset="0"/>
                <a:cs typeface="Times New Roman" panose="02020603050405020304" pitchFamily="18" charset="0"/>
              </a:rPr>
              <a:t>đích</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sp>
        <p:nvSpPr>
          <p:cNvPr id="84998" name="Rectangle 6"/>
          <p:cNvSpPr>
            <a:spLocks noChangeArrowheads="1"/>
          </p:cNvSpPr>
          <p:nvPr/>
        </p:nvSpPr>
        <p:spPr bwMode="auto">
          <a:xfrm>
            <a:off x="361947" y="2171540"/>
            <a:ext cx="8534400" cy="401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marL="457200" indent="-457200" algn="just">
              <a:lnSpc>
                <a:spcPts val="3838"/>
              </a:lnSpc>
              <a:spcBef>
                <a:spcPts val="400"/>
              </a:spcBef>
              <a:spcAft>
                <a:spcPts val="200"/>
              </a:spcAft>
              <a:buClr>
                <a:srgbClr val="060606"/>
              </a:buClr>
              <a:buFont typeface="Arial" panose="020B0604020202020204" pitchFamily="34" charset="0"/>
              <a:buChar char="•"/>
            </a:pPr>
            <a:r>
              <a:rPr lang="en-US" altLang="en-US" sz="2600" b="0" dirty="0" err="1">
                <a:solidFill>
                  <a:srgbClr val="FF0000"/>
                </a:solidFill>
                <a:latin typeface="Arial" panose="020B0604020202020204" pitchFamily="34" charset="0"/>
                <a:cs typeface="Arial" panose="020B0604020202020204" pitchFamily="34" charset="0"/>
              </a:rPr>
              <a:t>Hiểu</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được</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tác</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hại</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của</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thiên</a:t>
            </a:r>
            <a:r>
              <a:rPr lang="en-US" altLang="en-US" sz="2600" b="0" dirty="0">
                <a:solidFill>
                  <a:srgbClr val="FF0000"/>
                </a:solidFill>
                <a:latin typeface="Arial" panose="020B0604020202020204" pitchFamily="34" charset="0"/>
                <a:cs typeface="Arial" panose="020B0604020202020204" pitchFamily="34" charset="0"/>
              </a:rPr>
              <a:t> tai, </a:t>
            </a:r>
            <a:r>
              <a:rPr lang="en-US" altLang="en-US" sz="2600" b="0" dirty="0" err="1">
                <a:solidFill>
                  <a:srgbClr val="FF0000"/>
                </a:solidFill>
                <a:latin typeface="Arial" panose="020B0604020202020204" pitchFamily="34" charset="0"/>
                <a:cs typeface="Arial" panose="020B0604020202020204" pitchFamily="34" charset="0"/>
              </a:rPr>
              <a:t>bom</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đạn</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đối</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với</a:t>
            </a:r>
            <a:r>
              <a:rPr lang="en-US" altLang="en-US" sz="2600" b="0" dirty="0">
                <a:solidFill>
                  <a:srgbClr val="FF0000"/>
                </a:solidFill>
                <a:latin typeface="Arial" panose="020B0604020202020204" pitchFamily="34" charset="0"/>
                <a:cs typeface="Arial" panose="020B0604020202020204" pitchFamily="34" charset="0"/>
              </a:rPr>
              <a:t> </a:t>
            </a:r>
            <a:br>
              <a:rPr lang="en-US" altLang="en-US" sz="2600" b="0" dirty="0">
                <a:solidFill>
                  <a:srgbClr val="FF0000"/>
                </a:solidFill>
                <a:latin typeface="Arial" panose="020B0604020202020204" pitchFamily="34" charset="0"/>
                <a:cs typeface="Arial" panose="020B0604020202020204" pitchFamily="34" charset="0"/>
              </a:rPr>
            </a:br>
            <a:r>
              <a:rPr lang="en-US" altLang="en-US" sz="2600" b="0" dirty="0" err="1">
                <a:solidFill>
                  <a:srgbClr val="FF0000"/>
                </a:solidFill>
                <a:latin typeface="Arial" panose="020B0604020202020204" pitchFamily="34" charset="0"/>
                <a:cs typeface="Arial" panose="020B0604020202020204" pitchFamily="34" charset="0"/>
              </a:rPr>
              <a:t>mỗi</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quốc</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gia</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cụ</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thể</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hóa</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thiên</a:t>
            </a:r>
            <a:r>
              <a:rPr lang="en-US" altLang="en-US" sz="2600" b="0" dirty="0">
                <a:solidFill>
                  <a:srgbClr val="FF0000"/>
                </a:solidFill>
                <a:latin typeface="Arial" panose="020B0604020202020204" pitchFamily="34" charset="0"/>
                <a:cs typeface="Arial" panose="020B0604020202020204" pitchFamily="34" charset="0"/>
              </a:rPr>
              <a:t> tai, </a:t>
            </a:r>
            <a:r>
              <a:rPr lang="en-US" altLang="en-US" sz="2600" b="0" dirty="0" err="1">
                <a:solidFill>
                  <a:srgbClr val="FF0000"/>
                </a:solidFill>
                <a:latin typeface="Arial" panose="020B0604020202020204" pitchFamily="34" charset="0"/>
                <a:cs typeface="Arial" panose="020B0604020202020204" pitchFamily="34" charset="0"/>
              </a:rPr>
              <a:t>địch</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họa</a:t>
            </a:r>
            <a:r>
              <a:rPr lang="en-US" altLang="en-US" sz="2600" b="0" dirty="0">
                <a:solidFill>
                  <a:srgbClr val="FF0000"/>
                </a:solidFill>
                <a:latin typeface="Arial" panose="020B0604020202020204" pitchFamily="34" charset="0"/>
                <a:cs typeface="Arial" panose="020B0604020202020204" pitchFamily="34" charset="0"/>
              </a:rPr>
              <a:t>.</a:t>
            </a:r>
          </a:p>
          <a:p>
            <a:pPr marL="457200" indent="-457200" algn="just">
              <a:lnSpc>
                <a:spcPts val="3838"/>
              </a:lnSpc>
              <a:spcBef>
                <a:spcPts val="400"/>
              </a:spcBef>
              <a:spcAft>
                <a:spcPts val="200"/>
              </a:spcAft>
              <a:buClr>
                <a:srgbClr val="060606"/>
              </a:buClr>
              <a:buFont typeface="Arial" panose="020B0604020202020204" pitchFamily="34" charset="0"/>
              <a:buChar char="•"/>
            </a:pPr>
            <a:r>
              <a:rPr lang="en-US" altLang="en-US" sz="2600" b="0" dirty="0" err="1">
                <a:solidFill>
                  <a:srgbClr val="FF0000"/>
                </a:solidFill>
                <a:latin typeface="Arial" panose="020B0604020202020204" pitchFamily="34" charset="0"/>
                <a:cs typeface="Arial" panose="020B0604020202020204" pitchFamily="34" charset="0"/>
              </a:rPr>
              <a:t>Biết</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cách</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phòng</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tránh</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cho</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cá</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nhân</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và</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cộng</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đồng</a:t>
            </a:r>
            <a:r>
              <a:rPr lang="en-US" altLang="en-US" sz="2600" b="0" dirty="0">
                <a:solidFill>
                  <a:srgbClr val="FF0000"/>
                </a:solidFill>
                <a:latin typeface="Arial" panose="020B0604020202020204" pitchFamily="34" charset="0"/>
                <a:cs typeface="Arial" panose="020B0604020202020204" pitchFamily="34" charset="0"/>
              </a:rPr>
              <a:t>.</a:t>
            </a:r>
          </a:p>
          <a:p>
            <a:pPr marL="457200" indent="-457200" algn="just">
              <a:lnSpc>
                <a:spcPts val="3838"/>
              </a:lnSpc>
              <a:spcBef>
                <a:spcPts val="400"/>
              </a:spcBef>
              <a:spcAft>
                <a:spcPts val="200"/>
              </a:spcAft>
              <a:buClr>
                <a:srgbClr val="060606"/>
              </a:buClr>
              <a:buFont typeface="Arial" panose="020B0604020202020204" pitchFamily="34" charset="0"/>
              <a:buChar char="•"/>
            </a:pPr>
            <a:r>
              <a:rPr lang="en-US" altLang="en-US" sz="2600" b="0" dirty="0" err="1">
                <a:solidFill>
                  <a:srgbClr val="FF0000"/>
                </a:solidFill>
                <a:latin typeface="Arial" panose="020B0604020202020204" pitchFamily="34" charset="0"/>
                <a:cs typeface="Arial" panose="020B0604020202020204" pitchFamily="34" charset="0"/>
              </a:rPr>
              <a:t>Có</a:t>
            </a:r>
            <a:r>
              <a:rPr lang="en-US" altLang="en-US" sz="2600" b="0" dirty="0">
                <a:solidFill>
                  <a:srgbClr val="FF0000"/>
                </a:solidFill>
                <a:latin typeface="Arial" panose="020B0604020202020204" pitchFamily="34" charset="0"/>
                <a:cs typeface="Arial" panose="020B0604020202020204" pitchFamily="34" charset="0"/>
              </a:rPr>
              <a:t> ý </a:t>
            </a:r>
            <a:r>
              <a:rPr lang="en-US" altLang="en-US" sz="2600" b="0" dirty="0" err="1">
                <a:solidFill>
                  <a:srgbClr val="FF0000"/>
                </a:solidFill>
                <a:latin typeface="Arial" panose="020B0604020202020204" pitchFamily="34" charset="0"/>
                <a:cs typeface="Arial" panose="020B0604020202020204" pitchFamily="34" charset="0"/>
              </a:rPr>
              <a:t>thức</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tham</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gia</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tuyên</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truyền</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và</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thực</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hiện</a:t>
            </a:r>
            <a:r>
              <a:rPr lang="en-US" altLang="en-US" sz="2600" b="0" dirty="0">
                <a:solidFill>
                  <a:srgbClr val="FF0000"/>
                </a:solidFill>
                <a:latin typeface="Arial" panose="020B0604020202020204" pitchFamily="34" charset="0"/>
                <a:cs typeface="Arial" panose="020B0604020202020204" pitchFamily="34" charset="0"/>
              </a:rPr>
              <a:t> </a:t>
            </a:r>
            <a:br>
              <a:rPr lang="en-US" altLang="en-US" sz="2600" b="0" dirty="0">
                <a:solidFill>
                  <a:srgbClr val="FF0000"/>
                </a:solidFill>
                <a:latin typeface="Arial" panose="020B0604020202020204" pitchFamily="34" charset="0"/>
                <a:cs typeface="Arial" panose="020B0604020202020204" pitchFamily="34" charset="0"/>
              </a:rPr>
            </a:br>
            <a:r>
              <a:rPr lang="en-US" altLang="en-US" sz="2600" b="0" dirty="0" err="1">
                <a:solidFill>
                  <a:srgbClr val="FF0000"/>
                </a:solidFill>
                <a:latin typeface="Arial" panose="020B0604020202020204" pitchFamily="34" charset="0"/>
                <a:cs typeface="Arial" panose="020B0604020202020204" pitchFamily="34" charset="0"/>
              </a:rPr>
              <a:t>chính</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sách</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phòng</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tránh</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thiên</a:t>
            </a:r>
            <a:r>
              <a:rPr lang="en-US" altLang="en-US" sz="2600" b="0" dirty="0">
                <a:solidFill>
                  <a:srgbClr val="FF0000"/>
                </a:solidFill>
                <a:latin typeface="Arial" panose="020B0604020202020204" pitchFamily="34" charset="0"/>
                <a:cs typeface="Arial" panose="020B0604020202020204" pitchFamily="34" charset="0"/>
              </a:rPr>
              <a:t> tai </a:t>
            </a:r>
            <a:r>
              <a:rPr lang="en-US" altLang="en-US" sz="2600" b="0" dirty="0" err="1">
                <a:solidFill>
                  <a:srgbClr val="FF0000"/>
                </a:solidFill>
                <a:latin typeface="Arial" panose="020B0604020202020204" pitchFamily="34" charset="0"/>
                <a:cs typeface="Arial" panose="020B0604020202020204" pitchFamily="34" charset="0"/>
              </a:rPr>
              <a:t>và</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chính</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sách</a:t>
            </a:r>
            <a:r>
              <a:rPr lang="en-US" altLang="en-US" sz="2600" b="0" dirty="0">
                <a:solidFill>
                  <a:srgbClr val="FF0000"/>
                </a:solidFill>
                <a:latin typeface="Arial" panose="020B0604020202020204" pitchFamily="34" charset="0"/>
                <a:cs typeface="Arial" panose="020B0604020202020204" pitchFamily="34" charset="0"/>
              </a:rPr>
              <a:t> </a:t>
            </a:r>
            <a:br>
              <a:rPr lang="en-US" altLang="en-US" sz="2600" b="0" dirty="0">
                <a:solidFill>
                  <a:srgbClr val="FF0000"/>
                </a:solidFill>
                <a:latin typeface="Arial" panose="020B0604020202020204" pitchFamily="34" charset="0"/>
                <a:cs typeface="Arial" panose="020B0604020202020204" pitchFamily="34" charset="0"/>
              </a:rPr>
            </a:br>
            <a:r>
              <a:rPr lang="en-US" altLang="en-US" sz="2600" b="0" dirty="0" err="1">
                <a:solidFill>
                  <a:srgbClr val="FF0000"/>
                </a:solidFill>
                <a:latin typeface="Arial" panose="020B0604020202020204" pitchFamily="34" charset="0"/>
                <a:cs typeface="Arial" panose="020B0604020202020204" pitchFamily="34" charset="0"/>
              </a:rPr>
              <a:t>quốc</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phòng</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cho</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từng</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điều</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kiện</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cụ</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thể</a:t>
            </a:r>
            <a:r>
              <a:rPr lang="en-US" altLang="en-US" sz="2600" b="0" dirty="0">
                <a:solidFill>
                  <a:srgbClr val="FF0000"/>
                </a:solidFill>
                <a:latin typeface="Arial" panose="020B0604020202020204" pitchFamily="34" charset="0"/>
                <a:cs typeface="Arial" panose="020B0604020202020204" pitchFamily="34" charset="0"/>
              </a:rPr>
              <a:t>.</a:t>
            </a:r>
            <a:endParaRPr lang="en-US" altLang="en-US" sz="2600" dirty="0">
              <a:solidFill>
                <a:srgbClr val="FF0000"/>
              </a:solidFill>
              <a:latin typeface="Arial" panose="020B0604020202020204" pitchFamily="34" charset="0"/>
              <a:cs typeface="Arial" panose="020B0604020202020204" pitchFamily="34" charset="0"/>
            </a:endParaRPr>
          </a:p>
        </p:txBody>
      </p:sp>
      <p:grpSp>
        <p:nvGrpSpPr>
          <p:cNvPr id="9" name="Group 8"/>
          <p:cNvGrpSpPr/>
          <p:nvPr/>
        </p:nvGrpSpPr>
        <p:grpSpPr>
          <a:xfrm>
            <a:off x="-414598" y="-8659"/>
            <a:ext cx="9558598" cy="1447800"/>
            <a:chOff x="-414598" y="-8659"/>
            <a:chExt cx="9558598" cy="1447800"/>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414598" y="720644"/>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2" name="Rectangle 1"/>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953622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998">
                                            <p:txEl>
                                              <p:pRg st="0" end="0"/>
                                            </p:txEl>
                                          </p:spTgt>
                                        </p:tgtEl>
                                        <p:attrNameLst>
                                          <p:attrName>style.visibility</p:attrName>
                                        </p:attrNameLst>
                                      </p:cBhvr>
                                      <p:to>
                                        <p:strVal val="visible"/>
                                      </p:to>
                                    </p:set>
                                    <p:anim calcmode="lin" valueType="num">
                                      <p:cBhvr additive="base">
                                        <p:cTn id="7" dur="500" fill="hold"/>
                                        <p:tgtEl>
                                          <p:spTgt spid="849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998">
                                            <p:txEl>
                                              <p:pRg st="1" end="1"/>
                                            </p:txEl>
                                          </p:spTgt>
                                        </p:tgtEl>
                                        <p:attrNameLst>
                                          <p:attrName>style.visibility</p:attrName>
                                        </p:attrNameLst>
                                      </p:cBhvr>
                                      <p:to>
                                        <p:strVal val="visible"/>
                                      </p:to>
                                    </p:set>
                                    <p:anim calcmode="lin" valueType="num">
                                      <p:cBhvr additive="base">
                                        <p:cTn id="13" dur="500" fill="hold"/>
                                        <p:tgtEl>
                                          <p:spTgt spid="849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4998">
                                            <p:txEl>
                                              <p:pRg st="2" end="2"/>
                                            </p:txEl>
                                          </p:spTgt>
                                        </p:tgtEl>
                                        <p:attrNameLst>
                                          <p:attrName>style.visibility</p:attrName>
                                        </p:attrNameLst>
                                      </p:cBhvr>
                                      <p:to>
                                        <p:strVal val="visible"/>
                                      </p:to>
                                    </p:set>
                                    <p:anim calcmode="lin" valueType="num">
                                      <p:cBhvr additive="base">
                                        <p:cTn id="19" dur="500" fill="hold"/>
                                        <p:tgtEl>
                                          <p:spTgt spid="849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72219" y="4005064"/>
            <a:ext cx="853440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dirty="0">
              <a:latin typeface="Times New Roman" panose="02020603050405020304" pitchFamily="18" charset="0"/>
              <a:cs typeface="Times New Roman" panose="02020603050405020304" pitchFamily="18" charset="0"/>
            </a:endParaRPr>
          </a:p>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i="1" dirty="0">
              <a:latin typeface="Times New Roman" panose="02020603050405020304" pitchFamily="18" charset="0"/>
              <a:cs typeface="Times New Roman" panose="02020603050405020304" pitchFamily="18" charset="0"/>
            </a:endParaRPr>
          </a:p>
          <a:p>
            <a:pPr algn="just"/>
            <a:endParaRPr lang="en-US" altLang="en-US" sz="2800" dirty="0">
              <a:solidFill>
                <a:srgbClr val="FF0000"/>
              </a:solidFill>
              <a:latin typeface=".VnTime" pitchFamily="34" charset="0"/>
            </a:endParaRPr>
          </a:p>
          <a:p>
            <a:pPr algn="just"/>
            <a:endParaRPr lang="en-US" altLang="en-US" sz="2800" dirty="0">
              <a:latin typeface=".VnTime" pitchFamily="34" charset="0"/>
            </a:endParaRPr>
          </a:p>
          <a:p>
            <a:pPr algn="just"/>
            <a:endParaRPr lang="en-US" altLang="en-US" dirty="0">
              <a:solidFill>
                <a:schemeClr val="accent2"/>
              </a:solidFill>
              <a:latin typeface=".VnTime" pitchFamily="34" charset="0"/>
            </a:endParaRPr>
          </a:p>
          <a:p>
            <a:pPr algn="just"/>
            <a:endParaRPr lang="en-US" altLang="en-US" dirty="0">
              <a:solidFill>
                <a:schemeClr val="accent2"/>
              </a:solidFill>
              <a:latin typeface=".VnTime" pitchFamily="34" charset="0"/>
            </a:endParaRPr>
          </a:p>
        </p:txBody>
      </p:sp>
      <p:grpSp>
        <p:nvGrpSpPr>
          <p:cNvPr id="6" name="Nhóm 5">
            <a:extLst>
              <a:ext uri="{FF2B5EF4-FFF2-40B4-BE49-F238E27FC236}">
                <a16:creationId xmlns:a16="http://schemas.microsoft.com/office/drawing/2014/main" id="{F1D1FC9C-1C59-4220-BA2C-1D5016EE04C4}"/>
              </a:ext>
            </a:extLst>
          </p:cNvPr>
          <p:cNvGrpSpPr/>
          <p:nvPr/>
        </p:nvGrpSpPr>
        <p:grpSpPr>
          <a:xfrm>
            <a:off x="-342900" y="-8659"/>
            <a:ext cx="9486900" cy="6470654"/>
            <a:chOff x="-342900" y="-8659"/>
            <a:chExt cx="9486900" cy="6470654"/>
          </a:xfrm>
        </p:grpSpPr>
        <p:graphicFrame>
          <p:nvGraphicFramePr>
            <p:cNvPr id="3" name="Diagram 2"/>
            <p:cNvGraphicFramePr/>
            <p:nvPr>
              <p:extLst>
                <p:ext uri="{D42A27DB-BD31-4B8C-83A1-F6EECF244321}">
                  <p14:modId xmlns:p14="http://schemas.microsoft.com/office/powerpoint/2010/main" val="3486388705"/>
                </p:ext>
              </p:extLst>
            </p:nvPr>
          </p:nvGraphicFramePr>
          <p:xfrm>
            <a:off x="-160908" y="1565451"/>
            <a:ext cx="859187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8"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grpSp>
      <p:sp>
        <p:nvSpPr>
          <p:cNvPr id="17" name="Rectangle 16">
            <a:extLst>
              <a:ext uri="{FF2B5EF4-FFF2-40B4-BE49-F238E27FC236}">
                <a16:creationId xmlns:a16="http://schemas.microsoft.com/office/drawing/2014/main" id="{E62C9634-28FE-4346-82BD-9A001E2B3825}"/>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8350724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72219" y="4005064"/>
            <a:ext cx="853440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dirty="0">
              <a:latin typeface="Times New Roman" panose="02020603050405020304" pitchFamily="18" charset="0"/>
              <a:cs typeface="Times New Roman" panose="02020603050405020304" pitchFamily="18" charset="0"/>
            </a:endParaRPr>
          </a:p>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i="1" dirty="0">
              <a:latin typeface="Times New Roman" panose="02020603050405020304" pitchFamily="18" charset="0"/>
              <a:cs typeface="Times New Roman" panose="02020603050405020304" pitchFamily="18" charset="0"/>
            </a:endParaRPr>
          </a:p>
          <a:p>
            <a:pPr algn="just"/>
            <a:endParaRPr lang="en-US" altLang="en-US" sz="2800" dirty="0">
              <a:solidFill>
                <a:srgbClr val="FF0000"/>
              </a:solidFill>
              <a:latin typeface=".VnTime" pitchFamily="34" charset="0"/>
            </a:endParaRPr>
          </a:p>
          <a:p>
            <a:pPr algn="just"/>
            <a:endParaRPr lang="en-US" altLang="en-US" sz="2800" dirty="0">
              <a:latin typeface=".VnTime" pitchFamily="34" charset="0"/>
            </a:endParaRPr>
          </a:p>
          <a:p>
            <a:pPr algn="just"/>
            <a:endParaRPr lang="en-US" altLang="en-US" dirty="0">
              <a:solidFill>
                <a:schemeClr val="accent2"/>
              </a:solidFill>
              <a:latin typeface=".VnTime" pitchFamily="34" charset="0"/>
            </a:endParaRPr>
          </a:p>
          <a:p>
            <a:pPr algn="just"/>
            <a:endParaRPr lang="en-US" altLang="en-US" dirty="0">
              <a:solidFill>
                <a:schemeClr val="accent2"/>
              </a:solidFill>
              <a:latin typeface=".VnTime" pitchFamily="34" charset="0"/>
            </a:endParaRPr>
          </a:p>
        </p:txBody>
      </p:sp>
      <p:sp>
        <p:nvSpPr>
          <p:cNvPr id="22" name="Rectangle 3"/>
          <p:cNvSpPr>
            <a:spLocks noChangeArrowheads="1"/>
          </p:cNvSpPr>
          <p:nvPr/>
        </p:nvSpPr>
        <p:spPr bwMode="auto">
          <a:xfrm>
            <a:off x="48491" y="1417057"/>
            <a:ext cx="907796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28600" algn="just">
              <a:defRPr sz="2400">
                <a:solidFill>
                  <a:srgbClr val="060606"/>
                </a:solidFill>
                <a:latin typeface="Tahoma" pitchFamily="34" charset="0"/>
              </a:defRPr>
            </a:lvl1pPr>
            <a:lvl2pPr marL="742950" indent="-285750" algn="just">
              <a:defRPr sz="2400">
                <a:solidFill>
                  <a:srgbClr val="060606"/>
                </a:solidFill>
                <a:latin typeface="Tahoma" pitchFamily="34" charset="0"/>
              </a:defRPr>
            </a:lvl2pPr>
            <a:lvl3pPr marL="1143000" indent="-228600" algn="just">
              <a:defRPr sz="2400">
                <a:solidFill>
                  <a:srgbClr val="060606"/>
                </a:solidFill>
                <a:latin typeface="Tahoma" pitchFamily="34" charset="0"/>
              </a:defRPr>
            </a:lvl3pPr>
            <a:lvl4pPr marL="1600200" indent="-228600" algn="just">
              <a:defRPr sz="2400">
                <a:solidFill>
                  <a:srgbClr val="060606"/>
                </a:solidFill>
                <a:latin typeface="Tahoma" pitchFamily="34" charset="0"/>
              </a:defRPr>
            </a:lvl4pPr>
            <a:lvl5pPr marL="2057400" indent="-228600" algn="just">
              <a:defRPr sz="2400">
                <a:solidFill>
                  <a:srgbClr val="060606"/>
                </a:solidFill>
                <a:latin typeface="Tahoma" pitchFamily="34" charset="0"/>
              </a:defRPr>
            </a:lvl5pPr>
            <a:lvl6pPr marL="2514600" indent="-228600" algn="just" eaLnBrk="0" fontAlgn="base" hangingPunct="0">
              <a:spcBef>
                <a:spcPct val="0"/>
              </a:spcBef>
              <a:spcAft>
                <a:spcPct val="0"/>
              </a:spcAft>
              <a:defRPr sz="2400">
                <a:solidFill>
                  <a:srgbClr val="060606"/>
                </a:solidFill>
                <a:latin typeface="Tahoma" pitchFamily="34" charset="0"/>
              </a:defRPr>
            </a:lvl6pPr>
            <a:lvl7pPr marL="2971800" indent="-228600" algn="just" eaLnBrk="0" fontAlgn="base" hangingPunct="0">
              <a:spcBef>
                <a:spcPct val="0"/>
              </a:spcBef>
              <a:spcAft>
                <a:spcPct val="0"/>
              </a:spcAft>
              <a:defRPr sz="2400">
                <a:solidFill>
                  <a:srgbClr val="060606"/>
                </a:solidFill>
                <a:latin typeface="Tahoma" pitchFamily="34" charset="0"/>
              </a:defRPr>
            </a:lvl7pPr>
            <a:lvl8pPr marL="3429000" indent="-228600" algn="just" eaLnBrk="0" fontAlgn="base" hangingPunct="0">
              <a:spcBef>
                <a:spcPct val="0"/>
              </a:spcBef>
              <a:spcAft>
                <a:spcPct val="0"/>
              </a:spcAft>
              <a:defRPr sz="2400">
                <a:solidFill>
                  <a:srgbClr val="060606"/>
                </a:solidFill>
                <a:latin typeface="Tahoma" pitchFamily="34" charset="0"/>
              </a:defRPr>
            </a:lvl8pPr>
            <a:lvl9pPr marL="3886200" indent="-228600" algn="just" eaLnBrk="0" fontAlgn="base" hangingPunct="0">
              <a:spcBef>
                <a:spcPct val="0"/>
              </a:spcBef>
              <a:spcAft>
                <a:spcPct val="0"/>
              </a:spcAft>
              <a:defRPr sz="2400">
                <a:solidFill>
                  <a:srgbClr val="060606"/>
                </a:solidFill>
                <a:latin typeface="Tahoma" pitchFamily="34" charset="0"/>
              </a:defRPr>
            </a:lvl9pPr>
          </a:lstStyle>
          <a:p>
            <a:pPr>
              <a:buFontTx/>
              <a:buChar char="•"/>
              <a:defRPr/>
            </a:pPr>
            <a:r>
              <a:rPr lang="en-US" altLang="en-US" sz="3200" u="sng" dirty="0" err="1">
                <a:latin typeface="Times New Roman" panose="02020603050405020304" pitchFamily="18" charset="0"/>
                <a:cs typeface="Times New Roman" panose="02020603050405020304" pitchFamily="18" charset="0"/>
              </a:rPr>
              <a:t>Núi</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lửa</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itchFamily="18" charset="0"/>
              </a:rPr>
              <a:t>Phun</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nham</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thạch</a:t>
            </a:r>
            <a:r>
              <a:rPr lang="en-US" altLang="en-US" sz="3200" dirty="0">
                <a:solidFill>
                  <a:schemeClr val="tx1"/>
                </a:solidFill>
                <a:latin typeface="Times New Roman" pitchFamily="18" charset="0"/>
              </a:rPr>
              <a:t>.</a:t>
            </a:r>
            <a:endParaRPr lang="fr-FR" altLang="en-US" sz="3200" dirty="0">
              <a:solidFill>
                <a:schemeClr val="tx1"/>
              </a:solidFill>
              <a:latin typeface="Times New Roman" panose="02020603050405020304" pitchFamily="18" charset="0"/>
              <a:cs typeface="Times New Roman" panose="02020603050405020304" pitchFamily="18" charset="0"/>
            </a:endParaRPr>
          </a:p>
          <a:p>
            <a:pPr marL="457200" indent="-457200">
              <a:buFontTx/>
              <a:buChar char="-"/>
              <a:defRPr/>
            </a:pPr>
            <a:endParaRPr lang="en-US" altLang="en-US" sz="2800" dirty="0">
              <a:solidFill>
                <a:schemeClr val="tx1"/>
              </a:solidFill>
              <a:effectLst>
                <a:outerShdw blurRad="38100" dist="38100" dir="2700000" algn="tl">
                  <a:srgbClr val="000000"/>
                </a:outerShdw>
              </a:effectLst>
            </a:endParaRPr>
          </a:p>
          <a:p>
            <a:pPr marL="457200" indent="-457200">
              <a:buFontTx/>
              <a:buChar char="-"/>
              <a:defRPr/>
            </a:pPr>
            <a:endParaRPr lang="en-US" altLang="en-US" sz="2800" dirty="0">
              <a:latin typeface="Times New Roman" panose="02020603050405020304" pitchFamily="18" charset="0"/>
              <a:cs typeface="Times New Roman" panose="02020603050405020304" pitchFamily="18" charset="0"/>
            </a:endParaRPr>
          </a:p>
        </p:txBody>
      </p:sp>
      <p:pic>
        <p:nvPicPr>
          <p:cNvPr id="1030" name="Picture 6" descr="http://a9.vietbao.vn/images/vn955/the-gioi/55237271-volcan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55" y="2348880"/>
            <a:ext cx="4571998" cy="399310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Nhóm 3">
            <a:extLst>
              <a:ext uri="{FF2B5EF4-FFF2-40B4-BE49-F238E27FC236}">
                <a16:creationId xmlns:a16="http://schemas.microsoft.com/office/drawing/2014/main" id="{7697CD8D-54C5-4E9B-BA57-F4F36A678E53}"/>
              </a:ext>
            </a:extLst>
          </p:cNvPr>
          <p:cNvGrpSpPr/>
          <p:nvPr/>
        </p:nvGrpSpPr>
        <p:grpSpPr>
          <a:xfrm>
            <a:off x="-392955" y="-524672"/>
            <a:ext cx="9543730" cy="6866660"/>
            <a:chOff x="-342900" y="-8659"/>
            <a:chExt cx="9543730" cy="6866660"/>
          </a:xfrm>
        </p:grpSpPr>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pic>
          <p:nvPicPr>
            <p:cNvPr id="1032" name="Picture 8" descr="Những ngọn núi lửa kỳ vĩ nhất thế giới, Chuyện lạ, Phi thường - kỳ quặc,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1202" y="2864893"/>
              <a:ext cx="4589628" cy="399310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17">
            <a:extLst>
              <a:ext uri="{FF2B5EF4-FFF2-40B4-BE49-F238E27FC236}">
                <a16:creationId xmlns:a16="http://schemas.microsoft.com/office/drawing/2014/main" id="{B0427CBC-E012-48A0-A8D0-1C3DE1BD78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16093777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1)">
                                      <p:cBhvr>
                                        <p:cTn id="7"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72219" y="4005064"/>
            <a:ext cx="853440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dirty="0">
              <a:latin typeface="Times New Roman" panose="02020603050405020304" pitchFamily="18" charset="0"/>
              <a:cs typeface="Times New Roman" panose="02020603050405020304" pitchFamily="18" charset="0"/>
            </a:endParaRPr>
          </a:p>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i="1" dirty="0">
              <a:latin typeface="Times New Roman" panose="02020603050405020304" pitchFamily="18" charset="0"/>
              <a:cs typeface="Times New Roman" panose="02020603050405020304" pitchFamily="18" charset="0"/>
            </a:endParaRPr>
          </a:p>
          <a:p>
            <a:pPr algn="just"/>
            <a:endParaRPr lang="en-US" altLang="en-US" sz="2800" dirty="0">
              <a:solidFill>
                <a:srgbClr val="FF0000"/>
              </a:solidFill>
              <a:latin typeface=".VnTime" pitchFamily="34" charset="0"/>
            </a:endParaRPr>
          </a:p>
          <a:p>
            <a:pPr algn="just"/>
            <a:endParaRPr lang="en-US" altLang="en-US" sz="2800" dirty="0">
              <a:latin typeface=".VnTime" pitchFamily="34" charset="0"/>
            </a:endParaRPr>
          </a:p>
          <a:p>
            <a:pPr algn="just"/>
            <a:endParaRPr lang="en-US" altLang="en-US" dirty="0">
              <a:solidFill>
                <a:schemeClr val="accent2"/>
              </a:solidFill>
              <a:latin typeface=".VnTime" pitchFamily="34" charset="0"/>
            </a:endParaRPr>
          </a:p>
          <a:p>
            <a:pPr algn="just"/>
            <a:endParaRPr lang="en-US" altLang="en-US" dirty="0">
              <a:solidFill>
                <a:schemeClr val="accent2"/>
              </a:solidFill>
              <a:latin typeface=".VnTime" pitchFamily="34" charset="0"/>
            </a:endParaRPr>
          </a:p>
        </p:txBody>
      </p:sp>
      <p:sp>
        <p:nvSpPr>
          <p:cNvPr id="22" name="Rectangle 3"/>
          <p:cNvSpPr>
            <a:spLocks noChangeArrowheads="1"/>
          </p:cNvSpPr>
          <p:nvPr/>
        </p:nvSpPr>
        <p:spPr bwMode="auto">
          <a:xfrm>
            <a:off x="44679" y="1581932"/>
            <a:ext cx="907796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28600" algn="just">
              <a:defRPr sz="2400">
                <a:solidFill>
                  <a:srgbClr val="060606"/>
                </a:solidFill>
                <a:latin typeface="Tahoma" pitchFamily="34" charset="0"/>
              </a:defRPr>
            </a:lvl1pPr>
            <a:lvl2pPr marL="742950" indent="-285750" algn="just">
              <a:defRPr sz="2400">
                <a:solidFill>
                  <a:srgbClr val="060606"/>
                </a:solidFill>
                <a:latin typeface="Tahoma" pitchFamily="34" charset="0"/>
              </a:defRPr>
            </a:lvl2pPr>
            <a:lvl3pPr marL="1143000" indent="-228600" algn="just">
              <a:defRPr sz="2400">
                <a:solidFill>
                  <a:srgbClr val="060606"/>
                </a:solidFill>
                <a:latin typeface="Tahoma" pitchFamily="34" charset="0"/>
              </a:defRPr>
            </a:lvl3pPr>
            <a:lvl4pPr marL="1600200" indent="-228600" algn="just">
              <a:defRPr sz="2400">
                <a:solidFill>
                  <a:srgbClr val="060606"/>
                </a:solidFill>
                <a:latin typeface="Tahoma" pitchFamily="34" charset="0"/>
              </a:defRPr>
            </a:lvl4pPr>
            <a:lvl5pPr marL="2057400" indent="-228600" algn="just">
              <a:defRPr sz="2400">
                <a:solidFill>
                  <a:srgbClr val="060606"/>
                </a:solidFill>
                <a:latin typeface="Tahoma" pitchFamily="34" charset="0"/>
              </a:defRPr>
            </a:lvl5pPr>
            <a:lvl6pPr marL="2514600" indent="-228600" algn="just" eaLnBrk="0" fontAlgn="base" hangingPunct="0">
              <a:spcBef>
                <a:spcPct val="0"/>
              </a:spcBef>
              <a:spcAft>
                <a:spcPct val="0"/>
              </a:spcAft>
              <a:defRPr sz="2400">
                <a:solidFill>
                  <a:srgbClr val="060606"/>
                </a:solidFill>
                <a:latin typeface="Tahoma" pitchFamily="34" charset="0"/>
              </a:defRPr>
            </a:lvl6pPr>
            <a:lvl7pPr marL="2971800" indent="-228600" algn="just" eaLnBrk="0" fontAlgn="base" hangingPunct="0">
              <a:spcBef>
                <a:spcPct val="0"/>
              </a:spcBef>
              <a:spcAft>
                <a:spcPct val="0"/>
              </a:spcAft>
              <a:defRPr sz="2400">
                <a:solidFill>
                  <a:srgbClr val="060606"/>
                </a:solidFill>
                <a:latin typeface="Tahoma" pitchFamily="34" charset="0"/>
              </a:defRPr>
            </a:lvl7pPr>
            <a:lvl8pPr marL="3429000" indent="-228600" algn="just" eaLnBrk="0" fontAlgn="base" hangingPunct="0">
              <a:spcBef>
                <a:spcPct val="0"/>
              </a:spcBef>
              <a:spcAft>
                <a:spcPct val="0"/>
              </a:spcAft>
              <a:defRPr sz="2400">
                <a:solidFill>
                  <a:srgbClr val="060606"/>
                </a:solidFill>
                <a:latin typeface="Tahoma" pitchFamily="34" charset="0"/>
              </a:defRPr>
            </a:lvl8pPr>
            <a:lvl9pPr marL="3886200" indent="-228600" algn="just" eaLnBrk="0" fontAlgn="base" hangingPunct="0">
              <a:spcBef>
                <a:spcPct val="0"/>
              </a:spcBef>
              <a:spcAft>
                <a:spcPct val="0"/>
              </a:spcAft>
              <a:defRPr sz="2400">
                <a:solidFill>
                  <a:srgbClr val="060606"/>
                </a:solidFill>
                <a:latin typeface="Tahoma" pitchFamily="34" charset="0"/>
              </a:defRPr>
            </a:lvl9pPr>
          </a:lstStyle>
          <a:p>
            <a:pPr>
              <a:buFontTx/>
              <a:buChar char="•"/>
              <a:defRPr/>
            </a:pPr>
            <a:r>
              <a:rPr lang="en-US" altLang="en-US" sz="3200" u="sng" dirty="0" err="1">
                <a:latin typeface="Times New Roman" panose="02020603050405020304" pitchFamily="18" charset="0"/>
                <a:cs typeface="Times New Roman" panose="02020603050405020304" pitchFamily="18" charset="0"/>
              </a:rPr>
              <a:t>Sóng</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t</a:t>
            </a:r>
            <a:r>
              <a:rPr lang="en-US" altLang="en-US" sz="3200" u="sng" dirty="0" err="1">
                <a:solidFill>
                  <a:schemeClr val="tx1"/>
                </a:solidFill>
                <a:latin typeface="Times New Roman" panose="02020603050405020304" pitchFamily="18" charset="0"/>
                <a:cs typeface="Times New Roman" panose="02020603050405020304" pitchFamily="18" charset="0"/>
              </a:rPr>
              <a:t>hần</a:t>
            </a:r>
            <a:r>
              <a:rPr lang="en-US" altLang="en-US" sz="3200" dirty="0">
                <a:solidFill>
                  <a:schemeClr val="tx1"/>
                </a:solidFill>
                <a:latin typeface="Times New Roman" panose="02020603050405020304" pitchFamily="18" charset="0"/>
                <a:cs typeface="Times New Roman" panose="02020603050405020304" pitchFamily="18" charset="0"/>
              </a:rPr>
              <a:t>:</a:t>
            </a:r>
            <a:r>
              <a:rPr lang="fr-FR"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itchFamily="18" charset="0"/>
              </a:rPr>
              <a:t>Phá</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hủy</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các</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công</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trình</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trên</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biển</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và</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trên</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mặt</a:t>
            </a:r>
            <a:r>
              <a:rPr lang="en-US" altLang="en-US" sz="3200" dirty="0">
                <a:solidFill>
                  <a:schemeClr val="tx1"/>
                </a:solidFill>
                <a:latin typeface="Times New Roman" pitchFamily="18" charset="0"/>
              </a:rPr>
              <a:t> </a:t>
            </a:r>
            <a:r>
              <a:rPr lang="vi-VN" altLang="en-US" sz="3200" dirty="0">
                <a:solidFill>
                  <a:schemeClr val="tx1"/>
                </a:solidFill>
                <a:latin typeface="Times New Roman" pitchFamily="18" charset="0"/>
              </a:rPr>
              <a:t>đất</a:t>
            </a:r>
            <a:r>
              <a:rPr lang="en-US" altLang="en-US" sz="3200" dirty="0">
                <a:solidFill>
                  <a:schemeClr val="tx1"/>
                </a:solidFill>
                <a:latin typeface="Times New Roman" pitchFamily="18" charset="0"/>
              </a:rPr>
              <a:t>.</a:t>
            </a:r>
            <a:endParaRPr lang="fr-FR" altLang="en-US" sz="3200" dirty="0">
              <a:solidFill>
                <a:schemeClr val="tx1"/>
              </a:solidFill>
              <a:latin typeface="Times New Roman" panose="02020603050405020304" pitchFamily="18" charset="0"/>
              <a:cs typeface="Times New Roman" panose="02020603050405020304" pitchFamily="18" charset="0"/>
            </a:endParaRPr>
          </a:p>
          <a:p>
            <a:pPr marL="457200" indent="-457200">
              <a:buFontTx/>
              <a:buChar char="-"/>
              <a:defRPr/>
            </a:pPr>
            <a:endParaRPr lang="en-US" altLang="en-US" sz="2800" dirty="0">
              <a:solidFill>
                <a:schemeClr val="tx1"/>
              </a:solidFill>
              <a:effectLst>
                <a:outerShdw blurRad="38100" dist="38100" dir="2700000" algn="tl">
                  <a:srgbClr val="000000"/>
                </a:outerShdw>
              </a:effectLst>
            </a:endParaRPr>
          </a:p>
          <a:p>
            <a:pPr marL="457200" indent="-457200">
              <a:buFontTx/>
              <a:buChar char="-"/>
              <a:defRPr/>
            </a:pPr>
            <a:endParaRPr lang="en-US" altLang="en-US" sz="2800" dirty="0">
              <a:latin typeface="Times New Roman" panose="02020603050405020304" pitchFamily="18" charset="0"/>
              <a:cs typeface="Times New Roman" panose="02020603050405020304" pitchFamily="18" charset="0"/>
            </a:endParaRPr>
          </a:p>
        </p:txBody>
      </p:sp>
      <p:pic>
        <p:nvPicPr>
          <p:cNvPr id="3074" name="Picture 2" descr="https://i.ytimg.com/vi/aRqS0puGRuw/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19" y="2708920"/>
            <a:ext cx="6865443" cy="38618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64288" y="3834389"/>
            <a:ext cx="1594338"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S</a:t>
            </a:r>
            <a:r>
              <a:rPr lang="vi-VN" sz="2800" dirty="0">
                <a:latin typeface="Times New Roman" panose="02020603050405020304" pitchFamily="18" charset="0"/>
                <a:cs typeface="Times New Roman" panose="02020603050405020304" pitchFamily="18" charset="0"/>
              </a:rPr>
              <a:t>óng thần Tōhoku ở Nhật Bản năm 2011</a:t>
            </a:r>
            <a:endParaRPr lang="en-US" sz="2800" dirty="0">
              <a:latin typeface="Times New Roman" panose="02020603050405020304" pitchFamily="18" charset="0"/>
              <a:cs typeface="Times New Roman" panose="02020603050405020304" pitchFamily="18" charset="0"/>
            </a:endParaRPr>
          </a:p>
        </p:txBody>
      </p:sp>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7" name="Rectangle 16">
            <a:extLst>
              <a:ext uri="{FF2B5EF4-FFF2-40B4-BE49-F238E27FC236}">
                <a16:creationId xmlns:a16="http://schemas.microsoft.com/office/drawing/2014/main" id="{7E8901AF-AA53-4347-9DE1-047E6E334C4F}"/>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32246335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72219" y="4005064"/>
            <a:ext cx="853440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dirty="0">
              <a:latin typeface="Times New Roman" panose="02020603050405020304" pitchFamily="18" charset="0"/>
              <a:cs typeface="Times New Roman" panose="02020603050405020304" pitchFamily="18" charset="0"/>
            </a:endParaRPr>
          </a:p>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i="1" dirty="0">
              <a:latin typeface="Times New Roman" panose="02020603050405020304" pitchFamily="18" charset="0"/>
              <a:cs typeface="Times New Roman" panose="02020603050405020304" pitchFamily="18" charset="0"/>
            </a:endParaRPr>
          </a:p>
          <a:p>
            <a:pPr algn="just"/>
            <a:endParaRPr lang="en-US" altLang="en-US" sz="2800" dirty="0">
              <a:solidFill>
                <a:srgbClr val="FF0000"/>
              </a:solidFill>
              <a:latin typeface=".VnTime" pitchFamily="34" charset="0"/>
            </a:endParaRPr>
          </a:p>
          <a:p>
            <a:pPr algn="just"/>
            <a:endParaRPr lang="en-US" altLang="en-US" sz="2800" dirty="0">
              <a:latin typeface=".VnTime" pitchFamily="34" charset="0"/>
            </a:endParaRPr>
          </a:p>
          <a:p>
            <a:pPr algn="just"/>
            <a:endParaRPr lang="en-US" altLang="en-US" dirty="0">
              <a:solidFill>
                <a:schemeClr val="accent2"/>
              </a:solidFill>
              <a:latin typeface=".VnTime" pitchFamily="34" charset="0"/>
            </a:endParaRPr>
          </a:p>
          <a:p>
            <a:pPr algn="just"/>
            <a:endParaRPr lang="en-US" altLang="en-US" dirty="0">
              <a:solidFill>
                <a:schemeClr val="accent2"/>
              </a:solidFill>
              <a:latin typeface=".VnTime" pitchFamily="34" charset="0"/>
            </a:endParaRPr>
          </a:p>
        </p:txBody>
      </p:sp>
      <p:grpSp>
        <p:nvGrpSpPr>
          <p:cNvPr id="9" name="Group 8"/>
          <p:cNvGrpSpPr/>
          <p:nvPr/>
        </p:nvGrpSpPr>
        <p:grpSpPr>
          <a:xfrm>
            <a:off x="-342900" y="0"/>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22" name="Rectangle 3"/>
          <p:cNvSpPr>
            <a:spLocks noChangeArrowheads="1"/>
          </p:cNvSpPr>
          <p:nvPr/>
        </p:nvSpPr>
        <p:spPr bwMode="auto">
          <a:xfrm>
            <a:off x="214032" y="1489579"/>
            <a:ext cx="907796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28600" algn="just">
              <a:defRPr sz="2400">
                <a:solidFill>
                  <a:srgbClr val="060606"/>
                </a:solidFill>
                <a:latin typeface="Tahoma" pitchFamily="34" charset="0"/>
              </a:defRPr>
            </a:lvl1pPr>
            <a:lvl2pPr marL="742950" indent="-285750" algn="just">
              <a:defRPr sz="2400">
                <a:solidFill>
                  <a:srgbClr val="060606"/>
                </a:solidFill>
                <a:latin typeface="Tahoma" pitchFamily="34" charset="0"/>
              </a:defRPr>
            </a:lvl2pPr>
            <a:lvl3pPr marL="1143000" indent="-228600" algn="just">
              <a:defRPr sz="2400">
                <a:solidFill>
                  <a:srgbClr val="060606"/>
                </a:solidFill>
                <a:latin typeface="Tahoma" pitchFamily="34" charset="0"/>
              </a:defRPr>
            </a:lvl3pPr>
            <a:lvl4pPr marL="1600200" indent="-228600" algn="just">
              <a:defRPr sz="2400">
                <a:solidFill>
                  <a:srgbClr val="060606"/>
                </a:solidFill>
                <a:latin typeface="Tahoma" pitchFamily="34" charset="0"/>
              </a:defRPr>
            </a:lvl4pPr>
            <a:lvl5pPr marL="2057400" indent="-228600" algn="just">
              <a:defRPr sz="2400">
                <a:solidFill>
                  <a:srgbClr val="060606"/>
                </a:solidFill>
                <a:latin typeface="Tahoma" pitchFamily="34" charset="0"/>
              </a:defRPr>
            </a:lvl5pPr>
            <a:lvl6pPr marL="2514600" indent="-228600" algn="just" eaLnBrk="0" fontAlgn="base" hangingPunct="0">
              <a:spcBef>
                <a:spcPct val="0"/>
              </a:spcBef>
              <a:spcAft>
                <a:spcPct val="0"/>
              </a:spcAft>
              <a:defRPr sz="2400">
                <a:solidFill>
                  <a:srgbClr val="060606"/>
                </a:solidFill>
                <a:latin typeface="Tahoma" pitchFamily="34" charset="0"/>
              </a:defRPr>
            </a:lvl6pPr>
            <a:lvl7pPr marL="2971800" indent="-228600" algn="just" eaLnBrk="0" fontAlgn="base" hangingPunct="0">
              <a:spcBef>
                <a:spcPct val="0"/>
              </a:spcBef>
              <a:spcAft>
                <a:spcPct val="0"/>
              </a:spcAft>
              <a:defRPr sz="2400">
                <a:solidFill>
                  <a:srgbClr val="060606"/>
                </a:solidFill>
                <a:latin typeface="Tahoma" pitchFamily="34" charset="0"/>
              </a:defRPr>
            </a:lvl7pPr>
            <a:lvl8pPr marL="3429000" indent="-228600" algn="just" eaLnBrk="0" fontAlgn="base" hangingPunct="0">
              <a:spcBef>
                <a:spcPct val="0"/>
              </a:spcBef>
              <a:spcAft>
                <a:spcPct val="0"/>
              </a:spcAft>
              <a:defRPr sz="2400">
                <a:solidFill>
                  <a:srgbClr val="060606"/>
                </a:solidFill>
                <a:latin typeface="Tahoma" pitchFamily="34" charset="0"/>
              </a:defRPr>
            </a:lvl8pPr>
            <a:lvl9pPr marL="3886200" indent="-228600" algn="just" eaLnBrk="0" fontAlgn="base" hangingPunct="0">
              <a:spcBef>
                <a:spcPct val="0"/>
              </a:spcBef>
              <a:spcAft>
                <a:spcPct val="0"/>
              </a:spcAft>
              <a:defRPr sz="2400">
                <a:solidFill>
                  <a:srgbClr val="060606"/>
                </a:solidFill>
                <a:latin typeface="Tahoma" pitchFamily="34" charset="0"/>
              </a:defRPr>
            </a:lvl9pPr>
          </a:lstStyle>
          <a:p>
            <a:pPr marL="457200" indent="-457200">
              <a:spcBef>
                <a:spcPct val="50000"/>
              </a:spcBef>
              <a:buClrTx/>
              <a:buSzTx/>
              <a:buFont typeface="Arial" panose="020B0604020202020204" pitchFamily="34" charset="0"/>
              <a:buChar char="•"/>
            </a:pPr>
            <a:r>
              <a:rPr lang="en-US" altLang="en-US" sz="3200" u="sng" dirty="0" err="1">
                <a:latin typeface="Times New Roman" panose="02020603050405020304" pitchFamily="18" charset="0"/>
                <a:cs typeface="Times New Roman" panose="02020603050405020304" pitchFamily="18" charset="0"/>
              </a:rPr>
              <a:t>Nứt</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lớn</a:t>
            </a:r>
            <a:r>
              <a:rPr lang="en-US" altLang="en-US" sz="3200" dirty="0">
                <a:solidFill>
                  <a:schemeClr val="tx1"/>
                </a:solidFill>
                <a:latin typeface="Times New Roman" panose="02020603050405020304" pitchFamily="18" charset="0"/>
                <a:cs typeface="Times New Roman" panose="02020603050405020304" pitchFamily="18" charset="0"/>
              </a:rPr>
              <a:t>:</a:t>
            </a:r>
            <a:r>
              <a:rPr lang="fr-FR"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itchFamily="18" charset="0"/>
              </a:rPr>
              <a:t>Phá</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hủy</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công</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trình</a:t>
            </a:r>
            <a:endParaRPr lang="en-US" altLang="en-US" sz="3200" dirty="0">
              <a:solidFill>
                <a:schemeClr val="tx1"/>
              </a:solidFill>
              <a:latin typeface="Times New Roman" pitchFamily="18" charset="0"/>
            </a:endParaRPr>
          </a:p>
          <a:p>
            <a:pPr marL="457200" indent="-457200">
              <a:buFontTx/>
              <a:buChar char="-"/>
              <a:defRPr/>
            </a:pPr>
            <a:endParaRPr lang="en-US" altLang="en-US" sz="2800" dirty="0">
              <a:solidFill>
                <a:schemeClr val="tx1"/>
              </a:solidFill>
              <a:effectLst>
                <a:outerShdw blurRad="38100" dist="38100" dir="2700000" algn="tl">
                  <a:srgbClr val="000000"/>
                </a:outerShdw>
              </a:effectLst>
            </a:endParaRPr>
          </a:p>
          <a:p>
            <a:pPr marL="457200" indent="-457200">
              <a:buFontTx/>
              <a:buChar char="-"/>
              <a:defRPr/>
            </a:pPr>
            <a:endParaRPr lang="en-US" altLang="en-US" sz="2800" dirty="0">
              <a:latin typeface="Times New Roman" panose="02020603050405020304" pitchFamily="18" charset="0"/>
              <a:cs typeface="Times New Roman" panose="02020603050405020304" pitchFamily="18" charset="0"/>
            </a:endParaRPr>
          </a:p>
        </p:txBody>
      </p:sp>
      <p:pic>
        <p:nvPicPr>
          <p:cNvPr id="4098" name="Picture 2" descr="Xuất hiện vết nứt nguy hiểm cạnh hiện trường sạt lở Thái Nguyê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32" y="2420888"/>
            <a:ext cx="4762500" cy="40328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galaxypub.vn/staticFile/Subject/2015/08/09/432162/se-co-dai-duong-moi-tu-vet-nut-o-ethiopiabr_9155755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4388" y="2396699"/>
            <a:ext cx="4286250" cy="40570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0F026F46-37A4-4EC6-8733-C24EE6D195B1}"/>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27057629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barn(inVertical)">
                                      <p:cBhvr>
                                        <p:cTn id="14" dur="500"/>
                                        <p:tgtEl>
                                          <p:spTgt spid="4098"/>
                                        </p:tgtEl>
                                      </p:cBhvr>
                                    </p:animEffect>
                                  </p:childTnLst>
                                </p:cTn>
                              </p:par>
                              <p:par>
                                <p:cTn id="15" presetID="16" presetClass="entr" presetSubtype="21"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barn(inVertical)">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72219" y="4005064"/>
            <a:ext cx="853440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dirty="0">
              <a:latin typeface="Times New Roman" panose="02020603050405020304" pitchFamily="18" charset="0"/>
              <a:cs typeface="Times New Roman" panose="02020603050405020304" pitchFamily="18" charset="0"/>
            </a:endParaRPr>
          </a:p>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i="1" dirty="0">
              <a:latin typeface="Times New Roman" panose="02020603050405020304" pitchFamily="18" charset="0"/>
              <a:cs typeface="Times New Roman" panose="02020603050405020304" pitchFamily="18" charset="0"/>
            </a:endParaRPr>
          </a:p>
          <a:p>
            <a:pPr algn="just"/>
            <a:endParaRPr lang="en-US" altLang="en-US" sz="2800" dirty="0">
              <a:solidFill>
                <a:srgbClr val="FF0000"/>
              </a:solidFill>
              <a:latin typeface=".VnTime" pitchFamily="34" charset="0"/>
            </a:endParaRPr>
          </a:p>
          <a:p>
            <a:pPr algn="just"/>
            <a:endParaRPr lang="en-US" altLang="en-US" sz="2800" dirty="0">
              <a:latin typeface=".VnTime" pitchFamily="34" charset="0"/>
            </a:endParaRPr>
          </a:p>
          <a:p>
            <a:pPr algn="just"/>
            <a:endParaRPr lang="en-US" altLang="en-US" dirty="0">
              <a:solidFill>
                <a:schemeClr val="accent2"/>
              </a:solidFill>
              <a:latin typeface=".VnTime" pitchFamily="34" charset="0"/>
            </a:endParaRPr>
          </a:p>
          <a:p>
            <a:pPr algn="just"/>
            <a:endParaRPr lang="en-US" altLang="en-US" dirty="0">
              <a:solidFill>
                <a:schemeClr val="accent2"/>
              </a:solidFill>
              <a:latin typeface=".VnTime" pitchFamily="34" charset="0"/>
            </a:endParaRPr>
          </a:p>
        </p:txBody>
      </p:sp>
      <p:sp>
        <p:nvSpPr>
          <p:cNvPr id="22" name="Rectangle 3"/>
          <p:cNvSpPr>
            <a:spLocks noChangeArrowheads="1"/>
          </p:cNvSpPr>
          <p:nvPr/>
        </p:nvSpPr>
        <p:spPr bwMode="auto">
          <a:xfrm>
            <a:off x="0" y="1390363"/>
            <a:ext cx="9077966"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28600" algn="just">
              <a:defRPr sz="2400">
                <a:solidFill>
                  <a:srgbClr val="060606"/>
                </a:solidFill>
                <a:latin typeface="Tahoma" pitchFamily="34" charset="0"/>
              </a:defRPr>
            </a:lvl1pPr>
            <a:lvl2pPr marL="742950" indent="-285750" algn="just">
              <a:defRPr sz="2400">
                <a:solidFill>
                  <a:srgbClr val="060606"/>
                </a:solidFill>
                <a:latin typeface="Tahoma" pitchFamily="34" charset="0"/>
              </a:defRPr>
            </a:lvl2pPr>
            <a:lvl3pPr marL="1143000" indent="-228600" algn="just">
              <a:defRPr sz="2400">
                <a:solidFill>
                  <a:srgbClr val="060606"/>
                </a:solidFill>
                <a:latin typeface="Tahoma" pitchFamily="34" charset="0"/>
              </a:defRPr>
            </a:lvl3pPr>
            <a:lvl4pPr marL="1600200" indent="-228600" algn="just">
              <a:defRPr sz="2400">
                <a:solidFill>
                  <a:srgbClr val="060606"/>
                </a:solidFill>
                <a:latin typeface="Tahoma" pitchFamily="34" charset="0"/>
              </a:defRPr>
            </a:lvl4pPr>
            <a:lvl5pPr marL="2057400" indent="-228600" algn="just">
              <a:defRPr sz="2400">
                <a:solidFill>
                  <a:srgbClr val="060606"/>
                </a:solidFill>
                <a:latin typeface="Tahoma" pitchFamily="34" charset="0"/>
              </a:defRPr>
            </a:lvl5pPr>
            <a:lvl6pPr marL="2514600" indent="-228600" algn="just" eaLnBrk="0" fontAlgn="base" hangingPunct="0">
              <a:spcBef>
                <a:spcPct val="0"/>
              </a:spcBef>
              <a:spcAft>
                <a:spcPct val="0"/>
              </a:spcAft>
              <a:defRPr sz="2400">
                <a:solidFill>
                  <a:srgbClr val="060606"/>
                </a:solidFill>
                <a:latin typeface="Tahoma" pitchFamily="34" charset="0"/>
              </a:defRPr>
            </a:lvl6pPr>
            <a:lvl7pPr marL="2971800" indent="-228600" algn="just" eaLnBrk="0" fontAlgn="base" hangingPunct="0">
              <a:spcBef>
                <a:spcPct val="0"/>
              </a:spcBef>
              <a:spcAft>
                <a:spcPct val="0"/>
              </a:spcAft>
              <a:defRPr sz="2400">
                <a:solidFill>
                  <a:srgbClr val="060606"/>
                </a:solidFill>
                <a:latin typeface="Tahoma" pitchFamily="34" charset="0"/>
              </a:defRPr>
            </a:lvl7pPr>
            <a:lvl8pPr marL="3429000" indent="-228600" algn="just" eaLnBrk="0" fontAlgn="base" hangingPunct="0">
              <a:spcBef>
                <a:spcPct val="0"/>
              </a:spcBef>
              <a:spcAft>
                <a:spcPct val="0"/>
              </a:spcAft>
              <a:defRPr sz="2400">
                <a:solidFill>
                  <a:srgbClr val="060606"/>
                </a:solidFill>
                <a:latin typeface="Tahoma" pitchFamily="34" charset="0"/>
              </a:defRPr>
            </a:lvl8pPr>
            <a:lvl9pPr marL="3886200" indent="-228600" algn="just" eaLnBrk="0" fontAlgn="base" hangingPunct="0">
              <a:spcBef>
                <a:spcPct val="0"/>
              </a:spcBef>
              <a:spcAft>
                <a:spcPct val="0"/>
              </a:spcAft>
              <a:defRPr sz="2400">
                <a:solidFill>
                  <a:srgbClr val="060606"/>
                </a:solidFill>
                <a:latin typeface="Tahoma" pitchFamily="34" charset="0"/>
              </a:defRPr>
            </a:lvl9pPr>
          </a:lstStyle>
          <a:p>
            <a:pPr marL="457200" indent="-457200">
              <a:spcBef>
                <a:spcPct val="50000"/>
              </a:spcBef>
              <a:buFont typeface="Arial" panose="020B0604020202020204" pitchFamily="34" charset="0"/>
              <a:buChar char="•"/>
            </a:pPr>
            <a:r>
              <a:rPr lang="en-US" altLang="en-US" sz="3200" u="sng" dirty="0" err="1">
                <a:latin typeface="Times New Roman" panose="02020603050405020304" pitchFamily="18" charset="0"/>
                <a:cs typeface="Times New Roman" panose="02020603050405020304" pitchFamily="18" charset="0"/>
              </a:rPr>
              <a:t>Hiệu</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ứng</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nhà</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kính</a:t>
            </a:r>
            <a:r>
              <a:rPr lang="en-US" altLang="en-US" sz="3200" u="sng" dirty="0">
                <a:latin typeface="Times New Roman" panose="02020603050405020304" pitchFamily="18" charset="0"/>
                <a:cs typeface="Times New Roman" panose="02020603050405020304" pitchFamily="18" charset="0"/>
              </a:rPr>
              <a:t>:</a:t>
            </a:r>
          </a:p>
          <a:p>
            <a:pPr>
              <a:spcBef>
                <a:spcPct val="50000"/>
              </a:spcBef>
              <a:buClrTx/>
              <a:buSzTx/>
              <a:buFontTx/>
              <a:buNone/>
            </a:pP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Tăng</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nhiệt</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độ</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trái</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đất</a:t>
            </a:r>
            <a:r>
              <a:rPr lang="en-US" altLang="en-US" sz="3200" dirty="0">
                <a:solidFill>
                  <a:schemeClr val="tx1"/>
                </a:solidFill>
                <a:latin typeface="Times New Roman" pitchFamily="18" charset="0"/>
              </a:rPr>
              <a:t>.</a:t>
            </a:r>
          </a:p>
          <a:p>
            <a:pPr>
              <a:spcBef>
                <a:spcPct val="50000"/>
              </a:spcBef>
              <a:buClrTx/>
              <a:buSzTx/>
              <a:buFontTx/>
              <a:buNone/>
            </a:pP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Biến</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đổi</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khí</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hậu</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toàn</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cầu</a:t>
            </a:r>
            <a:r>
              <a:rPr lang="en-US" altLang="en-US" sz="3200" dirty="0">
                <a:solidFill>
                  <a:schemeClr val="tx1"/>
                </a:solidFill>
                <a:latin typeface="Times New Roman" pitchFamily="18" charset="0"/>
              </a:rPr>
              <a:t>.</a:t>
            </a:r>
          </a:p>
          <a:p>
            <a:pPr indent="0">
              <a:spcBef>
                <a:spcPct val="50000"/>
              </a:spcBef>
            </a:pPr>
            <a:r>
              <a:rPr lang="en-US" altLang="en-US" sz="3200" u="sng" dirty="0">
                <a:latin typeface="Times New Roman" panose="02020603050405020304" pitchFamily="18" charset="0"/>
                <a:cs typeface="Times New Roman" panose="02020603050405020304" pitchFamily="18" charset="0"/>
              </a:rPr>
              <a:t> </a:t>
            </a:r>
            <a:endParaRPr lang="en-US" altLang="en-US" sz="3200" dirty="0">
              <a:solidFill>
                <a:schemeClr val="tx1"/>
              </a:solidFill>
              <a:latin typeface="Times New Roman" pitchFamily="18" charset="0"/>
            </a:endParaRPr>
          </a:p>
          <a:p>
            <a:pPr marL="457200" indent="-457200">
              <a:buFontTx/>
              <a:buChar char="-"/>
              <a:defRPr/>
            </a:pPr>
            <a:endParaRPr lang="en-US" altLang="en-US" sz="2800" dirty="0">
              <a:solidFill>
                <a:schemeClr val="tx1"/>
              </a:solidFill>
              <a:effectLst>
                <a:outerShdw blurRad="38100" dist="38100" dir="2700000" algn="tl">
                  <a:srgbClr val="000000"/>
                </a:outerShdw>
              </a:effectLst>
            </a:endParaRPr>
          </a:p>
          <a:p>
            <a:pPr marL="457200" indent="-457200">
              <a:buFontTx/>
              <a:buChar char="-"/>
              <a:defRPr/>
            </a:pPr>
            <a:endParaRPr lang="en-US" altLang="en-US" sz="2800" dirty="0">
              <a:latin typeface="Times New Roman" panose="02020603050405020304" pitchFamily="18" charset="0"/>
              <a:cs typeface="Times New Roman" panose="02020603050405020304" pitchFamily="18" charset="0"/>
            </a:endParaRPr>
          </a:p>
        </p:txBody>
      </p:sp>
      <p:pic>
        <p:nvPicPr>
          <p:cNvPr id="1034" name="Picture 10" descr="http://lh6.ggpht.com/-Pbh2MVsI3No/TsC3JC_Fm7I/AAAAAAAAODE/XoIChBR8LJE/climate-change_thumb%25255B1%25255D.jpg?imgmax=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05064"/>
            <a:ext cx="4495800" cy="28529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petrotimes.vn/stores/news_dataimages/duyhung/112012/20/14/Polarbear_Climate_Chan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8776" y="4005064"/>
            <a:ext cx="4665224" cy="285293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Nhóm 4">
            <a:extLst>
              <a:ext uri="{FF2B5EF4-FFF2-40B4-BE49-F238E27FC236}">
                <a16:creationId xmlns:a16="http://schemas.microsoft.com/office/drawing/2014/main" id="{EAD9F34C-DC0B-4CC9-85C2-34E0E3AFE8ED}"/>
              </a:ext>
            </a:extLst>
          </p:cNvPr>
          <p:cNvGrpSpPr/>
          <p:nvPr/>
        </p:nvGrpSpPr>
        <p:grpSpPr>
          <a:xfrm>
            <a:off x="-342900" y="-8659"/>
            <a:ext cx="9486900" cy="4288626"/>
            <a:chOff x="-342900" y="-8659"/>
            <a:chExt cx="9486900" cy="4288626"/>
          </a:xfrm>
        </p:grpSpPr>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pic>
          <p:nvPicPr>
            <p:cNvPr id="1032" name="Picture 8" descr="http://media.tinmoitruong.vn/public/media/media/picture/03/co%20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8064" y="1895396"/>
              <a:ext cx="3995936" cy="2109668"/>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1C140064-F06D-4205-9348-71FD9A8C8CF7}"/>
                </a:ext>
              </a:extLst>
            </p:cNvPr>
            <p:cNvSpPr txBox="1"/>
            <p:nvPr/>
          </p:nvSpPr>
          <p:spPr>
            <a:xfrm>
              <a:off x="30685" y="4018357"/>
              <a:ext cx="3050835" cy="261610"/>
            </a:xfrm>
            <a:prstGeom prst="rect">
              <a:avLst/>
            </a:prstGeom>
            <a:noFill/>
          </p:spPr>
          <p:txBody>
            <a:bodyPr wrap="none" rtlCol="0">
              <a:spAutoFit/>
            </a:bodyPr>
            <a:lstStyle/>
            <a:p>
              <a:r>
                <a:rPr lang="en-US" sz="1100" dirty="0">
                  <a:solidFill>
                    <a:schemeClr val="accent1"/>
                  </a:solidFill>
                  <a:latin typeface="Times New Roman" panose="02020603050405020304" pitchFamily="18" charset="0"/>
                  <a:cs typeface="Times New Roman" panose="02020603050405020304" pitchFamily="18" charset="0"/>
                </a:rPr>
                <a:t>THIỆN NGUYỄN THPT LÊ QUÝ ĐÔN TPHCM</a:t>
              </a:r>
            </a:p>
          </p:txBody>
        </p:sp>
      </p:grpSp>
      <p:sp>
        <p:nvSpPr>
          <p:cNvPr id="19" name="Rectangle 18">
            <a:extLst>
              <a:ext uri="{FF2B5EF4-FFF2-40B4-BE49-F238E27FC236}">
                <a16:creationId xmlns:a16="http://schemas.microsoft.com/office/drawing/2014/main" id="{D3D8919E-BC45-46AD-A8D9-D8256A8D9D54}"/>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23908829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72219" y="4005064"/>
            <a:ext cx="853440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dirty="0">
              <a:latin typeface="Times New Roman" panose="02020603050405020304" pitchFamily="18" charset="0"/>
              <a:cs typeface="Times New Roman" panose="02020603050405020304" pitchFamily="18" charset="0"/>
            </a:endParaRPr>
          </a:p>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i="1" dirty="0">
              <a:latin typeface="Times New Roman" panose="02020603050405020304" pitchFamily="18" charset="0"/>
              <a:cs typeface="Times New Roman" panose="02020603050405020304" pitchFamily="18" charset="0"/>
            </a:endParaRPr>
          </a:p>
          <a:p>
            <a:pPr algn="just"/>
            <a:endParaRPr lang="en-US" altLang="en-US" sz="2800" dirty="0">
              <a:solidFill>
                <a:srgbClr val="FF0000"/>
              </a:solidFill>
              <a:latin typeface=".VnTime" pitchFamily="34" charset="0"/>
            </a:endParaRPr>
          </a:p>
          <a:p>
            <a:pPr algn="just"/>
            <a:endParaRPr lang="en-US" altLang="en-US" sz="2800" dirty="0">
              <a:latin typeface=".VnTime" pitchFamily="34" charset="0"/>
            </a:endParaRPr>
          </a:p>
          <a:p>
            <a:pPr algn="just"/>
            <a:endParaRPr lang="en-US" altLang="en-US" dirty="0">
              <a:solidFill>
                <a:schemeClr val="accent2"/>
              </a:solidFill>
              <a:latin typeface=".VnTime" pitchFamily="34" charset="0"/>
            </a:endParaRPr>
          </a:p>
          <a:p>
            <a:pPr algn="just"/>
            <a:endParaRPr lang="en-US" altLang="en-US" dirty="0">
              <a:solidFill>
                <a:schemeClr val="accent2"/>
              </a:solidFill>
              <a:latin typeface=".VnTime" pitchFamily="34" charset="0"/>
            </a:endParaRPr>
          </a:p>
        </p:txBody>
      </p:sp>
      <p:sp>
        <p:nvSpPr>
          <p:cNvPr id="22" name="Rectangle 3"/>
          <p:cNvSpPr>
            <a:spLocks noChangeArrowheads="1"/>
          </p:cNvSpPr>
          <p:nvPr/>
        </p:nvSpPr>
        <p:spPr bwMode="auto">
          <a:xfrm>
            <a:off x="48491" y="1406386"/>
            <a:ext cx="907796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28600" algn="just">
              <a:defRPr sz="2400">
                <a:solidFill>
                  <a:srgbClr val="060606"/>
                </a:solidFill>
                <a:latin typeface="Tahoma" pitchFamily="34" charset="0"/>
              </a:defRPr>
            </a:lvl1pPr>
            <a:lvl2pPr marL="742950" indent="-285750" algn="just">
              <a:defRPr sz="2400">
                <a:solidFill>
                  <a:srgbClr val="060606"/>
                </a:solidFill>
                <a:latin typeface="Tahoma" pitchFamily="34" charset="0"/>
              </a:defRPr>
            </a:lvl2pPr>
            <a:lvl3pPr marL="1143000" indent="-228600" algn="just">
              <a:defRPr sz="2400">
                <a:solidFill>
                  <a:srgbClr val="060606"/>
                </a:solidFill>
                <a:latin typeface="Tahoma" pitchFamily="34" charset="0"/>
              </a:defRPr>
            </a:lvl3pPr>
            <a:lvl4pPr marL="1600200" indent="-228600" algn="just">
              <a:defRPr sz="2400">
                <a:solidFill>
                  <a:srgbClr val="060606"/>
                </a:solidFill>
                <a:latin typeface="Tahoma" pitchFamily="34" charset="0"/>
              </a:defRPr>
            </a:lvl4pPr>
            <a:lvl5pPr marL="2057400" indent="-228600" algn="just">
              <a:defRPr sz="2400">
                <a:solidFill>
                  <a:srgbClr val="060606"/>
                </a:solidFill>
                <a:latin typeface="Tahoma" pitchFamily="34" charset="0"/>
              </a:defRPr>
            </a:lvl5pPr>
            <a:lvl6pPr marL="2514600" indent="-228600" algn="just" eaLnBrk="0" fontAlgn="base" hangingPunct="0">
              <a:spcBef>
                <a:spcPct val="0"/>
              </a:spcBef>
              <a:spcAft>
                <a:spcPct val="0"/>
              </a:spcAft>
              <a:defRPr sz="2400">
                <a:solidFill>
                  <a:srgbClr val="060606"/>
                </a:solidFill>
                <a:latin typeface="Tahoma" pitchFamily="34" charset="0"/>
              </a:defRPr>
            </a:lvl6pPr>
            <a:lvl7pPr marL="2971800" indent="-228600" algn="just" eaLnBrk="0" fontAlgn="base" hangingPunct="0">
              <a:spcBef>
                <a:spcPct val="0"/>
              </a:spcBef>
              <a:spcAft>
                <a:spcPct val="0"/>
              </a:spcAft>
              <a:defRPr sz="2400">
                <a:solidFill>
                  <a:srgbClr val="060606"/>
                </a:solidFill>
                <a:latin typeface="Tahoma" pitchFamily="34" charset="0"/>
              </a:defRPr>
            </a:lvl7pPr>
            <a:lvl8pPr marL="3429000" indent="-228600" algn="just" eaLnBrk="0" fontAlgn="base" hangingPunct="0">
              <a:spcBef>
                <a:spcPct val="0"/>
              </a:spcBef>
              <a:spcAft>
                <a:spcPct val="0"/>
              </a:spcAft>
              <a:defRPr sz="2400">
                <a:solidFill>
                  <a:srgbClr val="060606"/>
                </a:solidFill>
                <a:latin typeface="Tahoma" pitchFamily="34" charset="0"/>
              </a:defRPr>
            </a:lvl8pPr>
            <a:lvl9pPr marL="3886200" indent="-228600" algn="just" eaLnBrk="0" fontAlgn="base" hangingPunct="0">
              <a:spcBef>
                <a:spcPct val="0"/>
              </a:spcBef>
              <a:spcAft>
                <a:spcPct val="0"/>
              </a:spcAft>
              <a:defRPr sz="2400">
                <a:solidFill>
                  <a:srgbClr val="060606"/>
                </a:solidFill>
                <a:latin typeface="Tahoma" pitchFamily="34" charset="0"/>
              </a:defRPr>
            </a:lvl9pPr>
          </a:lstStyle>
          <a:p>
            <a:pPr marL="457200" indent="-457200">
              <a:spcBef>
                <a:spcPct val="50000"/>
              </a:spcBef>
              <a:buFont typeface="Arial" panose="020B0604020202020204" pitchFamily="34" charset="0"/>
              <a:buChar char="•"/>
            </a:pPr>
            <a:r>
              <a:rPr lang="en-US" altLang="en-US" sz="3200" u="sng" dirty="0" err="1">
                <a:latin typeface="Times New Roman" panose="02020603050405020304" pitchFamily="18" charset="0"/>
                <a:cs typeface="Times New Roman" panose="02020603050405020304" pitchFamily="18" charset="0"/>
              </a:rPr>
              <a:t>Va</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chạm</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của</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thiên</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thạch</a:t>
            </a:r>
            <a:r>
              <a:rPr lang="en-US" altLang="en-US" sz="3200" dirty="0">
                <a:solidFill>
                  <a:schemeClr val="tx1"/>
                </a:solidFill>
                <a:latin typeface="Times New Roman" panose="02020603050405020304" pitchFamily="18" charset="0"/>
                <a:cs typeface="Times New Roman" panose="02020603050405020304" pitchFamily="18" charset="0"/>
              </a:rPr>
              <a:t>:</a:t>
            </a:r>
            <a:r>
              <a:rPr lang="fr-FR"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itchFamily="18" charset="0"/>
              </a:rPr>
              <a:t>Vụ</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nổ</a:t>
            </a:r>
            <a:endParaRPr lang="en-US" altLang="en-US" sz="3200" dirty="0">
              <a:solidFill>
                <a:schemeClr val="tx1"/>
              </a:solidFill>
              <a:latin typeface="Times New Roman" pitchFamily="18" charset="0"/>
            </a:endParaRPr>
          </a:p>
          <a:p>
            <a:pPr marL="457200" indent="-457200">
              <a:buFontTx/>
              <a:buChar char="-"/>
              <a:defRPr/>
            </a:pPr>
            <a:endParaRPr lang="en-US" altLang="en-US" sz="2800" dirty="0">
              <a:solidFill>
                <a:schemeClr val="tx1"/>
              </a:solidFill>
              <a:effectLst>
                <a:outerShdw blurRad="38100" dist="38100" dir="2700000" algn="tl">
                  <a:srgbClr val="000000"/>
                </a:outerShdw>
              </a:effectLst>
            </a:endParaRPr>
          </a:p>
          <a:p>
            <a:pPr marL="457200" indent="-457200">
              <a:buFontTx/>
              <a:buChar char="-"/>
              <a:defRPr/>
            </a:pPr>
            <a:endParaRPr lang="en-US" altLang="en-US" sz="2800" dirty="0">
              <a:latin typeface="Times New Roman" panose="02020603050405020304" pitchFamily="18" charset="0"/>
              <a:cs typeface="Times New Roman" panose="02020603050405020304" pitchFamily="18" charset="0"/>
            </a:endParaRPr>
          </a:p>
        </p:txBody>
      </p:sp>
      <p:pic>
        <p:nvPicPr>
          <p:cNvPr id="1028" name="Picture 4" descr="thien-2565-13838178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043" y="2046590"/>
            <a:ext cx="4762500" cy="34766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ảnh tượng thiên thạch nổ trên không trung trong đoạn video do một người dân Nga quay hôm 15/2. Ảnh: RIA Novost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43" y="2046590"/>
            <a:ext cx="4381500" cy="34766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6268" y="5706508"/>
            <a:ext cx="9396536" cy="830997"/>
          </a:xfrm>
          <a:prstGeom prst="rect">
            <a:avLst/>
          </a:prstGeom>
        </p:spPr>
        <p:txBody>
          <a:bodyPr wrap="square">
            <a:spAutoFit/>
          </a:bodyPr>
          <a:lstStyle/>
          <a:p>
            <a:pPr algn="ctr"/>
            <a:r>
              <a:rPr lang="en-US" sz="2400" b="1" dirty="0">
                <a:latin typeface="Times New Roman" panose="02020603050405020304" pitchFamily="18" charset="0"/>
                <a:cs typeface="Times New Roman" panose="02020603050405020304" pitchFamily="18" charset="0"/>
              </a:rPr>
              <a:t>K</a:t>
            </a:r>
            <a:r>
              <a:rPr lang="vi-VN" sz="2400" b="1" dirty="0">
                <a:latin typeface="Times New Roman" panose="02020603050405020304" pitchFamily="18" charset="0"/>
                <a:cs typeface="Times New Roman" panose="02020603050405020304" pitchFamily="18" charset="0"/>
              </a:rPr>
              <a:t>hối thiên thạch</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gần như chạm vào mặt trời trước khi rơi xuống trái đất và nổ tung</a:t>
            </a:r>
            <a:r>
              <a:rPr lang="en-US" sz="2400" b="1" dirty="0">
                <a:latin typeface="Times New Roman" panose="02020603050405020304" pitchFamily="18" charset="0"/>
                <a:cs typeface="Times New Roman" panose="02020603050405020304" pitchFamily="18" charset="0"/>
              </a:rPr>
              <a:t> ở Nga </a:t>
            </a:r>
            <a:r>
              <a:rPr lang="vi-VN" sz="2400" b="1" dirty="0">
                <a:latin typeface="Times New Roman" panose="02020603050405020304" pitchFamily="18" charset="0"/>
                <a:cs typeface="Times New Roman" panose="02020603050405020304" pitchFamily="18" charset="0"/>
              </a:rPr>
              <a:t>khiến hơn 1.500 người bị thương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15/2/2015.</a:t>
            </a:r>
            <a:endParaRPr lang="en-US" sz="2400" dirty="0">
              <a:latin typeface="Times New Roman" panose="02020603050405020304" pitchFamily="18" charset="0"/>
              <a:cs typeface="Times New Roman" panose="02020603050405020304" pitchFamily="18" charset="0"/>
            </a:endParaRPr>
          </a:p>
        </p:txBody>
      </p:sp>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8" name="Rectangle 17">
            <a:extLst>
              <a:ext uri="{FF2B5EF4-FFF2-40B4-BE49-F238E27FC236}">
                <a16:creationId xmlns:a16="http://schemas.microsoft.com/office/drawing/2014/main" id="{55C48030-7A96-490F-B6FE-0B73317E20FF}"/>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27675231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barn(inVertical)">
                                      <p:cBhvr>
                                        <p:cTn id="13" dur="500"/>
                                        <p:tgtEl>
                                          <p:spTgt spid="103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barn(inVertical)">
                                      <p:cBhvr>
                                        <p:cTn id="1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 name="AutoShape 2" descr="http://imgs.vietnamnet.vn/Images/vnn/2013/11/05/15/20131105150209-20131014183936-gi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499864"/>
            <a:ext cx="5148064" cy="395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1110" y="1737665"/>
            <a:ext cx="8455073" cy="584775"/>
          </a:xfrm>
          <a:prstGeom prst="rect">
            <a:avLst/>
          </a:prstGeom>
        </p:spPr>
        <p:txBody>
          <a:bodyPr wrap="square">
            <a:spAutoFit/>
          </a:bodyPr>
          <a:lstStyle/>
          <a:p>
            <a:pPr algn="just">
              <a:spcBef>
                <a:spcPts val="400"/>
              </a:spcBef>
              <a:spcAft>
                <a:spcPts val="200"/>
              </a:spcAft>
              <a:buClr>
                <a:srgbClr val="060606"/>
              </a:buClr>
            </a:pPr>
            <a:r>
              <a:rPr lang="en-US" altLang="en-US" sz="3200" i="1" u="sng" dirty="0" err="1">
                <a:latin typeface="Times New Roman" panose="02020603050405020304" pitchFamily="18" charset="0"/>
                <a:cs typeface="Times New Roman" panose="02020603050405020304" pitchFamily="18" charset="0"/>
              </a:rPr>
              <a:t>Bão</a:t>
            </a:r>
            <a:r>
              <a:rPr lang="en-US" altLang="en-US" sz="3200" i="1" u="sng" dirty="0">
                <a:latin typeface="Times New Roman" panose="02020603050405020304" pitchFamily="18" charset="0"/>
                <a:cs typeface="Times New Roman" panose="02020603050405020304" pitchFamily="18" charset="0"/>
              </a:rPr>
              <a:t>:</a:t>
            </a:r>
            <a:endParaRPr lang="fr-FR" altLang="en-US" sz="3200" i="1" u="sng" dirty="0">
              <a:latin typeface="Times New Roman" panose="02020603050405020304" pitchFamily="18" charset="0"/>
              <a:cs typeface="Times New Roman" panose="02020603050405020304" pitchFamily="18" charset="0"/>
            </a:endParaRPr>
          </a:p>
        </p:txBody>
      </p:sp>
      <p:sp>
        <p:nvSpPr>
          <p:cNvPr id="6" name="AutoShape 5" descr="http://m.f29.img.vnecdn.net/2013/10/01/hurricanekatrina-8139-138061624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8064" y="2499864"/>
            <a:ext cx="3995936" cy="395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a:extLst>
              <a:ext uri="{FF2B5EF4-FFF2-40B4-BE49-F238E27FC236}">
                <a16:creationId xmlns:a16="http://schemas.microsoft.com/office/drawing/2014/main" id="{0DAE2C32-77E7-4304-AF4D-C164CB6CF0D2}"/>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17338171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 name="AutoShape 2" descr="http://imgs.vietnamnet.vn/Images/vnn/2013/11/05/15/20131105150209-20131014183936-gi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68905" y="1260259"/>
            <a:ext cx="8455073" cy="584775"/>
          </a:xfrm>
          <a:prstGeom prst="rect">
            <a:avLst/>
          </a:prstGeom>
        </p:spPr>
        <p:txBody>
          <a:bodyPr wrap="square">
            <a:spAutoFit/>
          </a:bodyPr>
          <a:lstStyle/>
          <a:p>
            <a:pPr algn="just">
              <a:spcBef>
                <a:spcPts val="400"/>
              </a:spcBef>
              <a:spcAft>
                <a:spcPts val="200"/>
              </a:spcAft>
              <a:buClr>
                <a:srgbClr val="060606"/>
              </a:buClr>
            </a:pPr>
            <a:r>
              <a:rPr lang="en-US" altLang="en-US" sz="3200" i="1" u="sng" dirty="0" err="1">
                <a:latin typeface="Times New Roman" panose="02020603050405020304" pitchFamily="18" charset="0"/>
                <a:cs typeface="Times New Roman" panose="02020603050405020304" pitchFamily="18" charset="0"/>
              </a:rPr>
              <a:t>Lũ</a:t>
            </a:r>
            <a:r>
              <a:rPr lang="en-US" altLang="en-US" sz="3200" i="1" u="sng" dirty="0">
                <a:latin typeface="Times New Roman" panose="02020603050405020304" pitchFamily="18" charset="0"/>
                <a:cs typeface="Times New Roman" panose="02020603050405020304" pitchFamily="18" charset="0"/>
              </a:rPr>
              <a:t> </a:t>
            </a:r>
            <a:r>
              <a:rPr lang="en-US" altLang="en-US" sz="3200" i="1" u="sng" dirty="0" err="1">
                <a:latin typeface="Times New Roman" panose="02020603050405020304" pitchFamily="18" charset="0"/>
                <a:cs typeface="Times New Roman" panose="02020603050405020304" pitchFamily="18" charset="0"/>
              </a:rPr>
              <a:t>lụt</a:t>
            </a:r>
            <a:r>
              <a:rPr lang="en-US" altLang="en-US" sz="3200" i="1" u="sng" dirty="0">
                <a:latin typeface="Times New Roman" panose="02020603050405020304" pitchFamily="18" charset="0"/>
                <a:cs typeface="Times New Roman" panose="02020603050405020304" pitchFamily="18" charset="0"/>
              </a:rPr>
              <a:t>:</a:t>
            </a:r>
            <a:endParaRPr lang="fr-FR" altLang="en-US" sz="3200" i="1" u="sng" dirty="0">
              <a:latin typeface="Times New Roman" panose="02020603050405020304" pitchFamily="18" charset="0"/>
              <a:cs typeface="Times New Roman" panose="02020603050405020304" pitchFamily="18" charset="0"/>
            </a:endParaRPr>
          </a:p>
        </p:txBody>
      </p:sp>
      <p:sp>
        <p:nvSpPr>
          <p:cNvPr id="6" name="AutoShape 5" descr="http://m.f29.img.vnecdn.net/2013/10/01/hurricanekatrina-8139-138061624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moitruong.com.vn/Upload/48/Nam_2015/Thang_10/Ngay_13/nhungconsovethamhoathienta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41" y="1973262"/>
            <a:ext cx="4892134" cy="399311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http://quechoablog.files.wordpress.com/2010/10/typhonlekima_vietnam071007x4322.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00275" y="1972607"/>
            <a:ext cx="4243725" cy="3993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a:extLst>
              <a:ext uri="{FF2B5EF4-FFF2-40B4-BE49-F238E27FC236}">
                <a16:creationId xmlns:a16="http://schemas.microsoft.com/office/drawing/2014/main" id="{3F8EABCB-2C3B-416E-80BA-DF36B84F8FC2}"/>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1623195939"/>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2900" y="-6503"/>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 name="AutoShape 2" descr="http://imgs.vietnamnet.vn/Images/vnn/2013/11/05/15/20131105150209-20131014183936-gi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155575" y="1407900"/>
            <a:ext cx="8455073" cy="584775"/>
          </a:xfrm>
          <a:prstGeom prst="rect">
            <a:avLst/>
          </a:prstGeom>
        </p:spPr>
        <p:txBody>
          <a:bodyPr wrap="square">
            <a:spAutoFit/>
          </a:bodyPr>
          <a:lstStyle/>
          <a:p>
            <a:pPr algn="just">
              <a:spcBef>
                <a:spcPts val="400"/>
              </a:spcBef>
              <a:spcAft>
                <a:spcPts val="200"/>
              </a:spcAft>
              <a:buClr>
                <a:srgbClr val="060606"/>
              </a:buClr>
            </a:pPr>
            <a:r>
              <a:rPr lang="en-US" altLang="en-US" sz="3200" i="1" u="sng" dirty="0" err="1">
                <a:latin typeface="Times New Roman" panose="02020603050405020304" pitchFamily="18" charset="0"/>
                <a:cs typeface="Times New Roman" panose="02020603050405020304" pitchFamily="18" charset="0"/>
              </a:rPr>
              <a:t>Lũ</a:t>
            </a:r>
            <a:r>
              <a:rPr lang="en-US" altLang="en-US" sz="3200" i="1" u="sng" dirty="0">
                <a:latin typeface="Times New Roman" panose="02020603050405020304" pitchFamily="18" charset="0"/>
                <a:cs typeface="Times New Roman" panose="02020603050405020304" pitchFamily="18" charset="0"/>
              </a:rPr>
              <a:t> </a:t>
            </a:r>
            <a:r>
              <a:rPr lang="en-US" altLang="en-US" sz="3200" i="1" u="sng" dirty="0" err="1">
                <a:latin typeface="Times New Roman" panose="02020603050405020304" pitchFamily="18" charset="0"/>
                <a:cs typeface="Times New Roman" panose="02020603050405020304" pitchFamily="18" charset="0"/>
              </a:rPr>
              <a:t>quét</a:t>
            </a:r>
            <a:r>
              <a:rPr lang="en-US" altLang="en-US" sz="3200" i="1" u="sng" dirty="0">
                <a:latin typeface="Times New Roman" panose="02020603050405020304" pitchFamily="18" charset="0"/>
                <a:cs typeface="Times New Roman" panose="02020603050405020304" pitchFamily="18" charset="0"/>
              </a:rPr>
              <a:t> </a:t>
            </a:r>
            <a:r>
              <a:rPr lang="en-US" altLang="en-US" sz="3200" i="1" u="sng" dirty="0" err="1">
                <a:latin typeface="Times New Roman" panose="02020603050405020304" pitchFamily="18" charset="0"/>
                <a:cs typeface="Times New Roman" panose="02020603050405020304" pitchFamily="18" charset="0"/>
              </a:rPr>
              <a:t>và</a:t>
            </a:r>
            <a:r>
              <a:rPr lang="en-US" altLang="en-US" sz="3200" i="1" u="sng" dirty="0">
                <a:latin typeface="Times New Roman" panose="02020603050405020304" pitchFamily="18" charset="0"/>
                <a:cs typeface="Times New Roman" panose="02020603050405020304" pitchFamily="18" charset="0"/>
              </a:rPr>
              <a:t> </a:t>
            </a:r>
            <a:r>
              <a:rPr lang="en-US" altLang="en-US" sz="3200" i="1" u="sng" dirty="0" err="1">
                <a:latin typeface="Times New Roman" panose="02020603050405020304" pitchFamily="18" charset="0"/>
                <a:cs typeface="Times New Roman" panose="02020603050405020304" pitchFamily="18" charset="0"/>
              </a:rPr>
              <a:t>bùn</a:t>
            </a:r>
            <a:r>
              <a:rPr lang="en-US" altLang="en-US" sz="3200" i="1" u="sng" dirty="0">
                <a:latin typeface="Times New Roman" panose="02020603050405020304" pitchFamily="18" charset="0"/>
                <a:cs typeface="Times New Roman" panose="02020603050405020304" pitchFamily="18" charset="0"/>
              </a:rPr>
              <a:t> </a:t>
            </a:r>
            <a:r>
              <a:rPr lang="vi-VN" altLang="en-US" sz="3200" i="1" u="sng" dirty="0">
                <a:latin typeface="Times New Roman" panose="02020603050405020304" pitchFamily="18" charset="0"/>
                <a:cs typeface="Times New Roman" panose="02020603050405020304" pitchFamily="18" charset="0"/>
              </a:rPr>
              <a:t>đá</a:t>
            </a:r>
            <a:r>
              <a:rPr lang="en-US" altLang="en-US" sz="3200" i="1" u="sng" dirty="0">
                <a:latin typeface="Times New Roman" panose="02020603050405020304" pitchFamily="18" charset="0"/>
                <a:cs typeface="Times New Roman" panose="02020603050405020304" pitchFamily="18" charset="0"/>
              </a:rPr>
              <a:t>:</a:t>
            </a:r>
            <a:endParaRPr lang="fr-FR" altLang="en-US" sz="3200" i="1" u="sng" dirty="0">
              <a:latin typeface="Times New Roman" panose="02020603050405020304" pitchFamily="18" charset="0"/>
              <a:cs typeface="Times New Roman" panose="02020603050405020304" pitchFamily="18" charset="0"/>
            </a:endParaRPr>
          </a:p>
        </p:txBody>
      </p:sp>
      <p:sp>
        <p:nvSpPr>
          <p:cNvPr id="6" name="AutoShape 5" descr="http://m.f29.img.vnecdn.net/2013/10/01/hurricanekatrina-8139-138061624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quechoablog.files.wordpress.com/2010/10/typhonlekima_vietnam071007x4322.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6300" y="2207254"/>
            <a:ext cx="7315200" cy="3945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a:extLst>
              <a:ext uri="{FF2B5EF4-FFF2-40B4-BE49-F238E27FC236}">
                <a16:creationId xmlns:a16="http://schemas.microsoft.com/office/drawing/2014/main" id="{4060938C-8D57-4257-8890-E066394C6DB2}"/>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40967097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Point Star 2">
            <a:hlinkClick r:id="rId3" action="ppaction://hlinksldjump"/>
          </p:cNvPr>
          <p:cNvSpPr/>
          <p:nvPr/>
        </p:nvSpPr>
        <p:spPr>
          <a:xfrm>
            <a:off x="8432056" y="1469447"/>
            <a:ext cx="309918"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http://imgs.vietnamnet.vn/Images/vnn/2013/11/05/15/20131105150209-20131014183936-gi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http://m.f29.img.vnecdn.net/2013/10/01/hurricanekatrina-8139-138061624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quechoablog.files.wordpress.com/2010/10/typhonlekima_vietnam071007x4322.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117644"/>
            <a:ext cx="4495800" cy="3801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1999" y="2117643"/>
            <a:ext cx="4648200" cy="3801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Nhóm 13">
            <a:extLst>
              <a:ext uri="{FF2B5EF4-FFF2-40B4-BE49-F238E27FC236}">
                <a16:creationId xmlns:a16="http://schemas.microsoft.com/office/drawing/2014/main" id="{39C28ECF-2B6C-44BA-8705-E217E9E23B48}"/>
              </a:ext>
            </a:extLst>
          </p:cNvPr>
          <p:cNvGrpSpPr/>
          <p:nvPr/>
        </p:nvGrpSpPr>
        <p:grpSpPr>
          <a:xfrm>
            <a:off x="-342900" y="-8659"/>
            <a:ext cx="9486900" cy="2004361"/>
            <a:chOff x="-342900" y="-8659"/>
            <a:chExt cx="9486900" cy="2004361"/>
          </a:xfrm>
        </p:grpSpPr>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6"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5" name="Rectangle 4"/>
            <p:cNvSpPr/>
            <p:nvPr/>
          </p:nvSpPr>
          <p:spPr>
            <a:xfrm>
              <a:off x="131942" y="1410927"/>
              <a:ext cx="8455073" cy="584775"/>
            </a:xfrm>
            <a:prstGeom prst="rect">
              <a:avLst/>
            </a:prstGeom>
          </p:spPr>
          <p:txBody>
            <a:bodyPr wrap="square">
              <a:spAutoFit/>
            </a:bodyPr>
            <a:lstStyle/>
            <a:p>
              <a:pPr algn="just">
                <a:spcBef>
                  <a:spcPts val="400"/>
                </a:spcBef>
                <a:spcAft>
                  <a:spcPts val="200"/>
                </a:spcAft>
                <a:buClr>
                  <a:srgbClr val="060606"/>
                </a:buClr>
              </a:pPr>
              <a:r>
                <a:rPr lang="en-US" altLang="en-US" sz="3200" i="1" u="sng" dirty="0" err="1">
                  <a:latin typeface="Times New Roman" panose="02020603050405020304" pitchFamily="18" charset="0"/>
                  <a:cs typeface="Times New Roman" panose="02020603050405020304" pitchFamily="18" charset="0"/>
                </a:rPr>
                <a:t>Hạn</a:t>
              </a:r>
              <a:r>
                <a:rPr lang="en-US" altLang="en-US" sz="3200" i="1" u="sng" dirty="0">
                  <a:latin typeface="Times New Roman" panose="02020603050405020304" pitchFamily="18" charset="0"/>
                  <a:cs typeface="Times New Roman" panose="02020603050405020304" pitchFamily="18" charset="0"/>
                </a:rPr>
                <a:t> </a:t>
              </a:r>
              <a:r>
                <a:rPr lang="en-US" altLang="en-US" sz="3200" i="1" u="sng" dirty="0" err="1">
                  <a:latin typeface="Times New Roman" panose="02020603050405020304" pitchFamily="18" charset="0"/>
                  <a:cs typeface="Times New Roman" panose="02020603050405020304" pitchFamily="18" charset="0"/>
                </a:rPr>
                <a:t>hán</a:t>
              </a:r>
              <a:r>
                <a:rPr lang="en-US" altLang="en-US" sz="3200" i="1" u="sng" dirty="0">
                  <a:latin typeface="Times New Roman" panose="02020603050405020304" pitchFamily="18" charset="0"/>
                  <a:cs typeface="Times New Roman" panose="02020603050405020304" pitchFamily="18" charset="0"/>
                </a:rPr>
                <a:t> </a:t>
              </a:r>
              <a:r>
                <a:rPr lang="en-US" altLang="en-US" sz="3200" i="1" u="sng" dirty="0" err="1">
                  <a:latin typeface="Times New Roman" panose="02020603050405020304" pitchFamily="18" charset="0"/>
                  <a:cs typeface="Times New Roman" panose="02020603050405020304" pitchFamily="18" charset="0"/>
                </a:rPr>
                <a:t>và</a:t>
              </a:r>
              <a:r>
                <a:rPr lang="en-US" altLang="en-US" sz="3200" i="1" u="sng" dirty="0">
                  <a:latin typeface="Times New Roman" panose="02020603050405020304" pitchFamily="18" charset="0"/>
                  <a:cs typeface="Times New Roman" panose="02020603050405020304" pitchFamily="18" charset="0"/>
                </a:rPr>
                <a:t> </a:t>
              </a:r>
              <a:r>
                <a:rPr lang="en-US" altLang="en-US" sz="3200" i="1" u="sng" dirty="0" err="1">
                  <a:latin typeface="Times New Roman" panose="02020603050405020304" pitchFamily="18" charset="0"/>
                  <a:cs typeface="Times New Roman" panose="02020603050405020304" pitchFamily="18" charset="0"/>
                </a:rPr>
                <a:t>sa</a:t>
              </a:r>
              <a:r>
                <a:rPr lang="en-US" altLang="en-US" sz="3200" i="1" u="sng" dirty="0">
                  <a:latin typeface="Times New Roman" panose="02020603050405020304" pitchFamily="18" charset="0"/>
                  <a:cs typeface="Times New Roman" panose="02020603050405020304" pitchFamily="18" charset="0"/>
                </a:rPr>
                <a:t> </a:t>
              </a:r>
              <a:r>
                <a:rPr lang="en-US" altLang="en-US" sz="3200" i="1" u="sng" dirty="0" err="1">
                  <a:latin typeface="Times New Roman" panose="02020603050405020304" pitchFamily="18" charset="0"/>
                  <a:cs typeface="Times New Roman" panose="02020603050405020304" pitchFamily="18" charset="0"/>
                </a:rPr>
                <a:t>mạc</a:t>
              </a:r>
              <a:r>
                <a:rPr lang="en-US" altLang="en-US" sz="3200" i="1" u="sng" dirty="0">
                  <a:latin typeface="Times New Roman" panose="02020603050405020304" pitchFamily="18" charset="0"/>
                  <a:cs typeface="Times New Roman" panose="02020603050405020304" pitchFamily="18" charset="0"/>
                </a:rPr>
                <a:t> </a:t>
              </a:r>
              <a:r>
                <a:rPr lang="en-US" altLang="en-US" sz="3200" i="1" u="sng" dirty="0" err="1">
                  <a:latin typeface="Times New Roman" panose="02020603050405020304" pitchFamily="18" charset="0"/>
                  <a:cs typeface="Times New Roman" panose="02020603050405020304" pitchFamily="18" charset="0"/>
                </a:rPr>
                <a:t>hóa</a:t>
              </a:r>
              <a:r>
                <a:rPr lang="en-US" altLang="en-US" sz="3200" i="1" u="sng" dirty="0">
                  <a:latin typeface="Times New Roman" panose="02020603050405020304" pitchFamily="18" charset="0"/>
                  <a:cs typeface="Times New Roman" panose="02020603050405020304" pitchFamily="18" charset="0"/>
                </a:rPr>
                <a:t>:</a:t>
              </a:r>
              <a:endParaRPr lang="fr-FR" altLang="en-US" sz="3200" i="1" u="sng" dirty="0">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6A592BC5-04A8-4BE7-BB1E-5E5D24C5149F}"/>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27333890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433033" y="1307922"/>
            <a:ext cx="8534400" cy="104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just">
              <a:lnSpc>
                <a:spcPts val="3838"/>
              </a:lnSpc>
              <a:spcBef>
                <a:spcPts val="400"/>
              </a:spcBef>
              <a:spcAft>
                <a:spcPts val="200"/>
              </a:spcAft>
              <a:buClr>
                <a:srgbClr val="060606"/>
              </a:buClr>
            </a:pPr>
            <a:r>
              <a:rPr lang="en-US" altLang="en-US" sz="2600" dirty="0" err="1">
                <a:solidFill>
                  <a:srgbClr val="FF0000"/>
                </a:solidFill>
                <a:latin typeface="Arial" panose="020B0604020202020204" pitchFamily="34" charset="0"/>
                <a:cs typeface="Arial" panose="020B0604020202020204" pitchFamily="34" charset="0"/>
              </a:rPr>
              <a:t>Em</a:t>
            </a:r>
            <a:r>
              <a:rPr lang="en-US"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hãy</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kể</a:t>
            </a:r>
            <a:r>
              <a:rPr lang="vi-VN" altLang="en-US" sz="2600" dirty="0">
                <a:solidFill>
                  <a:srgbClr val="FF0000"/>
                </a:solidFill>
                <a:latin typeface="Arial" panose="020B0604020202020204" pitchFamily="34" charset="0"/>
                <a:cs typeface="Arial" panose="020B0604020202020204" pitchFamily="34" charset="0"/>
              </a:rPr>
              <a:t> tên </a:t>
            </a:r>
            <a:r>
              <a:rPr lang="vi-VN" altLang="en-US" sz="2600" dirty="0" err="1">
                <a:solidFill>
                  <a:srgbClr val="FF0000"/>
                </a:solidFill>
                <a:latin typeface="Arial" panose="020B0604020202020204" pitchFamily="34" charset="0"/>
                <a:cs typeface="Arial" panose="020B0604020202020204" pitchFamily="34" charset="0"/>
              </a:rPr>
              <a:t>một</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số</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loại</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vũ</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khí</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thường</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sử</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dụng</a:t>
            </a:r>
            <a:r>
              <a:rPr lang="vi-VN" altLang="en-US" sz="2600" dirty="0">
                <a:solidFill>
                  <a:srgbClr val="FF0000"/>
                </a:solidFill>
                <a:latin typeface="Arial" panose="020B0604020202020204" pitchFamily="34" charset="0"/>
                <a:cs typeface="Arial" panose="020B0604020202020204" pitchFamily="34" charset="0"/>
              </a:rPr>
              <a:t/>
            </a:r>
            <a:br>
              <a:rPr lang="vi-VN" altLang="en-US" sz="2600" dirty="0">
                <a:solidFill>
                  <a:srgbClr val="FF0000"/>
                </a:solidFill>
                <a:latin typeface="Arial" panose="020B0604020202020204" pitchFamily="34" charset="0"/>
                <a:cs typeface="Arial" panose="020B0604020202020204" pitchFamily="34" charset="0"/>
              </a:rPr>
            </a:br>
            <a:r>
              <a:rPr lang="vi-VN" altLang="en-US" sz="2600" dirty="0">
                <a:solidFill>
                  <a:srgbClr val="FF0000"/>
                </a:solidFill>
                <a:latin typeface="Arial" panose="020B0604020202020204" pitchFamily="34" charset="0"/>
                <a:cs typeface="Arial" panose="020B0604020202020204" pitchFamily="34" charset="0"/>
              </a:rPr>
              <a:t>trong </a:t>
            </a:r>
            <a:r>
              <a:rPr lang="vi-VN" altLang="en-US" sz="2600" dirty="0" err="1">
                <a:solidFill>
                  <a:srgbClr val="FF0000"/>
                </a:solidFill>
                <a:latin typeface="Arial" panose="020B0604020202020204" pitchFamily="34" charset="0"/>
                <a:cs typeface="Arial" panose="020B0604020202020204" pitchFamily="34" charset="0"/>
              </a:rPr>
              <a:t>chiến</a:t>
            </a:r>
            <a:r>
              <a:rPr lang="vi-VN" altLang="en-US" sz="2600" dirty="0">
                <a:solidFill>
                  <a:srgbClr val="FF0000"/>
                </a:solidFill>
                <a:latin typeface="Arial" panose="020B0604020202020204" pitchFamily="34" charset="0"/>
                <a:cs typeface="Arial" panose="020B0604020202020204" pitchFamily="34" charset="0"/>
              </a:rPr>
              <a:t> tranh </a:t>
            </a:r>
            <a:r>
              <a:rPr lang="vi-VN" altLang="en-US" sz="2600" dirty="0" err="1">
                <a:solidFill>
                  <a:srgbClr val="FF0000"/>
                </a:solidFill>
                <a:latin typeface="Arial" panose="020B0604020202020204" pitchFamily="34" charset="0"/>
                <a:cs typeface="Arial" panose="020B0604020202020204" pitchFamily="34" charset="0"/>
              </a:rPr>
              <a:t>và</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tác</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hại</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của</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những</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vũ</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khí</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đó</a:t>
            </a:r>
            <a:r>
              <a:rPr lang="vi-VN" altLang="en-US" sz="2600" dirty="0">
                <a:solidFill>
                  <a:srgbClr val="FF0000"/>
                </a:solidFill>
                <a:latin typeface="Arial" panose="020B0604020202020204" pitchFamily="34" charset="0"/>
                <a:cs typeface="Arial" panose="020B0604020202020204" pitchFamily="34" charset="0"/>
              </a:rPr>
              <a:t>.</a:t>
            </a:r>
            <a:endParaRPr lang="en-US" altLang="en-US" sz="2600" dirty="0">
              <a:solidFill>
                <a:srgbClr val="FF0000"/>
              </a:solidFill>
              <a:latin typeface="Arial" panose="020B0604020202020204" pitchFamily="34" charset="0"/>
              <a:cs typeface="Arial" panose="020B0604020202020204" pitchFamily="34" charset="0"/>
            </a:endParaRPr>
          </a:p>
        </p:txBody>
      </p:sp>
      <p:grpSp>
        <p:nvGrpSpPr>
          <p:cNvPr id="9" name="Group 8"/>
          <p:cNvGrpSpPr/>
          <p:nvPr/>
        </p:nvGrpSpPr>
        <p:grpSpPr>
          <a:xfrm>
            <a:off x="-414598" y="-8659"/>
            <a:ext cx="9558598" cy="1447800"/>
            <a:chOff x="-414598" y="-8659"/>
            <a:chExt cx="9558598" cy="1447800"/>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414598" y="720644"/>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2" name="Rectangle 1"/>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4" name="Hộp Văn bản 3">
            <a:extLst>
              <a:ext uri="{FF2B5EF4-FFF2-40B4-BE49-F238E27FC236}">
                <a16:creationId xmlns:a16="http://schemas.microsoft.com/office/drawing/2014/main" id="{51C5F511-A470-4A14-9F29-F418E357AD86}"/>
              </a:ext>
            </a:extLst>
          </p:cNvPr>
          <p:cNvSpPr txBox="1"/>
          <p:nvPr/>
        </p:nvSpPr>
        <p:spPr>
          <a:xfrm>
            <a:off x="2970382" y="6619813"/>
            <a:ext cx="3050835" cy="261610"/>
          </a:xfrm>
          <a:prstGeom prst="rect">
            <a:avLst/>
          </a:prstGeom>
          <a:noFill/>
        </p:spPr>
        <p:txBody>
          <a:bodyPr wrap="none" rtlCol="0">
            <a:spAutoFit/>
          </a:bodyPr>
          <a:lstStyle/>
          <a:p>
            <a:r>
              <a:rPr lang="en-US" sz="1100" dirty="0">
                <a:solidFill>
                  <a:schemeClr val="accent1"/>
                </a:solidFill>
                <a:latin typeface="Times New Roman" panose="02020603050405020304" pitchFamily="18" charset="0"/>
                <a:cs typeface="Times New Roman" panose="02020603050405020304" pitchFamily="18" charset="0"/>
              </a:rPr>
              <a:t>THIỆN NGUYỄN THPT LÊ QUÝ ĐÔN TPHCM</a:t>
            </a:r>
          </a:p>
        </p:txBody>
      </p:sp>
      <p:pic>
        <p:nvPicPr>
          <p:cNvPr id="1028" name="Picture 4">
            <a:extLst>
              <a:ext uri="{FF2B5EF4-FFF2-40B4-BE49-F238E27FC236}">
                <a16:creationId xmlns:a16="http://schemas.microsoft.com/office/drawing/2014/main" id="{0A8BAE33-1DEA-E451-DF75-719A1DE80E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5918" y="4608867"/>
            <a:ext cx="3285603" cy="219190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A66A87B-6AE5-2F84-9BA2-577C931EAE00}"/>
              </a:ext>
            </a:extLst>
          </p:cNvPr>
          <p:cNvSpPr txBox="1"/>
          <p:nvPr/>
        </p:nvSpPr>
        <p:spPr>
          <a:xfrm>
            <a:off x="4368020" y="6092790"/>
            <a:ext cx="5001150" cy="369332"/>
          </a:xfrm>
          <a:prstGeom prst="rect">
            <a:avLst/>
          </a:prstGeom>
          <a:noFill/>
        </p:spPr>
        <p:txBody>
          <a:bodyPr wrap="square">
            <a:spAutoFit/>
          </a:bodyPr>
          <a:lstStyle/>
          <a:p>
            <a:r>
              <a:rPr lang="en-US" b="0" i="1" dirty="0" err="1">
                <a:solidFill>
                  <a:srgbClr val="212529"/>
                </a:solidFill>
                <a:effectLst/>
                <a:latin typeface="Arial" panose="020B0604020202020204" pitchFamily="34" charset="0"/>
              </a:rPr>
              <a:t>Súng</a:t>
            </a:r>
            <a:r>
              <a:rPr lang="en-US" b="0" i="1" dirty="0">
                <a:solidFill>
                  <a:srgbClr val="212529"/>
                </a:solidFill>
                <a:effectLst/>
                <a:latin typeface="Arial" panose="020B0604020202020204" pitchFamily="34" charset="0"/>
              </a:rPr>
              <a:t> </a:t>
            </a:r>
            <a:r>
              <a:rPr lang="en-US" b="0" i="1" dirty="0" err="1">
                <a:solidFill>
                  <a:srgbClr val="212529"/>
                </a:solidFill>
                <a:effectLst/>
                <a:latin typeface="Arial" panose="020B0604020202020204" pitchFamily="34" charset="0"/>
              </a:rPr>
              <a:t>giảm</a:t>
            </a:r>
            <a:r>
              <a:rPr lang="en-US" b="0" i="1" dirty="0">
                <a:solidFill>
                  <a:srgbClr val="212529"/>
                </a:solidFill>
                <a:effectLst/>
                <a:latin typeface="Arial" panose="020B0604020202020204" pitchFamily="34" charset="0"/>
              </a:rPr>
              <a:t> </a:t>
            </a:r>
            <a:r>
              <a:rPr lang="en-US" b="0" i="1" dirty="0" err="1">
                <a:solidFill>
                  <a:srgbClr val="212529"/>
                </a:solidFill>
                <a:effectLst/>
                <a:latin typeface="Arial" panose="020B0604020202020204" pitchFamily="34" charset="0"/>
              </a:rPr>
              <a:t>thanh</a:t>
            </a:r>
            <a:endParaRPr lang="en-US" dirty="0"/>
          </a:p>
        </p:txBody>
      </p:sp>
      <p:pic>
        <p:nvPicPr>
          <p:cNvPr id="1030" name="Picture 6">
            <a:extLst>
              <a:ext uri="{FF2B5EF4-FFF2-40B4-BE49-F238E27FC236}">
                <a16:creationId xmlns:a16="http://schemas.microsoft.com/office/drawing/2014/main" id="{ACEBF8DD-74C6-DBF5-D7F3-EFAA2C39CA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228" y="2292756"/>
            <a:ext cx="3389231" cy="226103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2F4A00D-EEAC-CB5B-E622-CF29AC7208B7}"/>
              </a:ext>
            </a:extLst>
          </p:cNvPr>
          <p:cNvSpPr txBox="1"/>
          <p:nvPr/>
        </p:nvSpPr>
        <p:spPr>
          <a:xfrm>
            <a:off x="876300" y="4141493"/>
            <a:ext cx="5001150" cy="369332"/>
          </a:xfrm>
          <a:prstGeom prst="rect">
            <a:avLst/>
          </a:prstGeom>
          <a:noFill/>
        </p:spPr>
        <p:txBody>
          <a:bodyPr wrap="square">
            <a:spAutoFit/>
          </a:bodyPr>
          <a:lstStyle/>
          <a:p>
            <a:r>
              <a:rPr lang="vi-VN" b="0" i="1" dirty="0">
                <a:solidFill>
                  <a:srgbClr val="212529"/>
                </a:solidFill>
                <a:effectLst/>
                <a:latin typeface="Arial" panose="020B0604020202020204" pitchFamily="34" charset="0"/>
              </a:rPr>
              <a:t>T</a:t>
            </a:r>
            <a:r>
              <a:rPr lang="en-US" b="0" i="1" dirty="0" err="1">
                <a:solidFill>
                  <a:srgbClr val="212529"/>
                </a:solidFill>
                <a:effectLst/>
                <a:latin typeface="Arial" panose="020B0604020202020204" pitchFamily="34" charset="0"/>
              </a:rPr>
              <a:t>iểu</a:t>
            </a:r>
            <a:r>
              <a:rPr lang="en-US" b="0" i="1" dirty="0">
                <a:solidFill>
                  <a:srgbClr val="212529"/>
                </a:solidFill>
                <a:effectLst/>
                <a:latin typeface="Arial" panose="020B0604020202020204" pitchFamily="34" charset="0"/>
              </a:rPr>
              <a:t> </a:t>
            </a:r>
            <a:r>
              <a:rPr lang="en-US" b="0" i="1" dirty="0" err="1">
                <a:solidFill>
                  <a:srgbClr val="212529"/>
                </a:solidFill>
                <a:effectLst/>
                <a:latin typeface="Arial" panose="020B0604020202020204" pitchFamily="34" charset="0"/>
              </a:rPr>
              <a:t>liên</a:t>
            </a:r>
            <a:r>
              <a:rPr lang="en-US" b="0" i="1" dirty="0">
                <a:solidFill>
                  <a:srgbClr val="212529"/>
                </a:solidFill>
                <a:effectLst/>
                <a:latin typeface="Arial" panose="020B0604020202020204" pitchFamily="34" charset="0"/>
              </a:rPr>
              <a:t> AK </a:t>
            </a:r>
            <a:r>
              <a:rPr lang="en-US" b="0" i="1" dirty="0" err="1">
                <a:solidFill>
                  <a:srgbClr val="212529"/>
                </a:solidFill>
                <a:effectLst/>
                <a:latin typeface="Arial" panose="020B0604020202020204" pitchFamily="34" charset="0"/>
              </a:rPr>
              <a:t>báng</a:t>
            </a:r>
            <a:r>
              <a:rPr lang="en-US" b="0" i="1" dirty="0">
                <a:solidFill>
                  <a:srgbClr val="212529"/>
                </a:solidFill>
                <a:effectLst/>
                <a:latin typeface="Arial" panose="020B0604020202020204" pitchFamily="34" charset="0"/>
              </a:rPr>
              <a:t> </a:t>
            </a:r>
            <a:r>
              <a:rPr lang="en-US" b="0" i="1" dirty="0" err="1">
                <a:solidFill>
                  <a:srgbClr val="212529"/>
                </a:solidFill>
                <a:effectLst/>
                <a:latin typeface="Arial" panose="020B0604020202020204" pitchFamily="34" charset="0"/>
              </a:rPr>
              <a:t>gập</a:t>
            </a:r>
            <a:endParaRPr lang="en-US" dirty="0"/>
          </a:p>
        </p:txBody>
      </p:sp>
      <p:pic>
        <p:nvPicPr>
          <p:cNvPr id="1032" name="Picture 8" descr="Bon loai vu khi di nhat My tung su dung trong Chien tranh Viet Nam-Hinh-3">
            <a:extLst>
              <a:ext uri="{FF2B5EF4-FFF2-40B4-BE49-F238E27FC236}">
                <a16:creationId xmlns:a16="http://schemas.microsoft.com/office/drawing/2014/main" id="{511A45D2-9516-6ACA-5C61-666D7CB4ABD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87" y="4608867"/>
            <a:ext cx="2921891" cy="219141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EF44E4D-C745-3207-D79B-BFE7DBA77A5B}"/>
              </a:ext>
            </a:extLst>
          </p:cNvPr>
          <p:cNvSpPr txBox="1"/>
          <p:nvPr/>
        </p:nvSpPr>
        <p:spPr>
          <a:xfrm>
            <a:off x="690302" y="5565740"/>
            <a:ext cx="5177860" cy="369332"/>
          </a:xfrm>
          <a:prstGeom prst="rect">
            <a:avLst/>
          </a:prstGeom>
          <a:noFill/>
        </p:spPr>
        <p:txBody>
          <a:bodyPr wrap="square">
            <a:spAutoFit/>
          </a:bodyPr>
          <a:lstStyle/>
          <a:p>
            <a:r>
              <a:rPr lang="en-US" b="0" i="1" dirty="0">
                <a:solidFill>
                  <a:srgbClr val="000000"/>
                </a:solidFill>
                <a:effectLst/>
                <a:latin typeface="Arial" panose="020B0604020202020204" pitchFamily="34" charset="0"/>
              </a:rPr>
              <a:t>Bom </a:t>
            </a:r>
            <a:r>
              <a:rPr lang="en-US" b="0" i="1" dirty="0" err="1">
                <a:solidFill>
                  <a:srgbClr val="000000"/>
                </a:solidFill>
                <a:effectLst/>
                <a:latin typeface="Arial" panose="020B0604020202020204" pitchFamily="34" charset="0"/>
              </a:rPr>
              <a:t>đinh</a:t>
            </a:r>
            <a:endParaRPr lang="en-US" dirty="0"/>
          </a:p>
        </p:txBody>
      </p:sp>
      <p:pic>
        <p:nvPicPr>
          <p:cNvPr id="1034" name="Picture 10">
            <a:extLst>
              <a:ext uri="{FF2B5EF4-FFF2-40B4-BE49-F238E27FC236}">
                <a16:creationId xmlns:a16="http://schemas.microsoft.com/office/drawing/2014/main" id="{A45D2444-2DD9-0505-FC75-B10C8E178C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5976" y="2293272"/>
            <a:ext cx="4195859" cy="226051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5382E52-D091-9394-D50B-DECF7001A36C}"/>
              </a:ext>
            </a:extLst>
          </p:cNvPr>
          <p:cNvSpPr txBox="1"/>
          <p:nvPr/>
        </p:nvSpPr>
        <p:spPr>
          <a:xfrm>
            <a:off x="5004048" y="3340352"/>
            <a:ext cx="5065662" cy="369332"/>
          </a:xfrm>
          <a:prstGeom prst="rect">
            <a:avLst/>
          </a:prstGeom>
          <a:noFill/>
        </p:spPr>
        <p:txBody>
          <a:bodyPr wrap="square">
            <a:spAutoFit/>
          </a:bodyPr>
          <a:lstStyle/>
          <a:p>
            <a:r>
              <a:rPr lang="vi-VN" b="0" i="1" dirty="0" err="1">
                <a:solidFill>
                  <a:srgbClr val="000000"/>
                </a:solidFill>
                <a:effectLst/>
                <a:latin typeface="Arial" panose="020B0604020202020204" pitchFamily="34" charset="0"/>
              </a:rPr>
              <a:t>Lưỡi</a:t>
            </a:r>
            <a:r>
              <a:rPr lang="vi-VN" b="0" i="1" dirty="0">
                <a:solidFill>
                  <a:srgbClr val="000000"/>
                </a:solidFill>
                <a:effectLst/>
                <a:latin typeface="Arial" panose="020B0604020202020204" pitchFamily="34" charset="0"/>
              </a:rPr>
              <a:t> lê M4</a:t>
            </a:r>
            <a:endParaRPr lang="en-US" dirty="0"/>
          </a:p>
        </p:txBody>
      </p:sp>
      <p:pic>
        <p:nvPicPr>
          <p:cNvPr id="1036" name="Picture 12" descr="Tên lửa hành trình – Wikipedia tiếng Việt">
            <a:extLst>
              <a:ext uri="{FF2B5EF4-FFF2-40B4-BE49-F238E27FC236}">
                <a16:creationId xmlns:a16="http://schemas.microsoft.com/office/drawing/2014/main" id="{D81AF793-3E18-EC7B-B570-2F75259E280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82088" y="4608867"/>
            <a:ext cx="2918451" cy="218883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57490AAD-F6C8-2BBE-4F17-155D974528DC}"/>
              </a:ext>
            </a:extLst>
          </p:cNvPr>
          <p:cNvSpPr txBox="1"/>
          <p:nvPr/>
        </p:nvSpPr>
        <p:spPr>
          <a:xfrm>
            <a:off x="6640151" y="4797778"/>
            <a:ext cx="5001150" cy="369332"/>
          </a:xfrm>
          <a:prstGeom prst="rect">
            <a:avLst/>
          </a:prstGeom>
          <a:noFill/>
        </p:spPr>
        <p:txBody>
          <a:bodyPr wrap="square">
            <a:spAutoFit/>
          </a:bodyPr>
          <a:lstStyle/>
          <a:p>
            <a:r>
              <a:rPr lang="vi-VN" b="0" i="1" dirty="0">
                <a:solidFill>
                  <a:srgbClr val="212529"/>
                </a:solidFill>
                <a:effectLst/>
                <a:latin typeface="Arial" panose="020B0604020202020204" pitchFamily="34" charset="0"/>
              </a:rPr>
              <a:t>Tên </a:t>
            </a:r>
            <a:r>
              <a:rPr lang="vi-VN" b="0" i="1" dirty="0" err="1">
                <a:solidFill>
                  <a:srgbClr val="212529"/>
                </a:solidFill>
                <a:effectLst/>
                <a:latin typeface="Arial" panose="020B0604020202020204" pitchFamily="34" charset="0"/>
              </a:rPr>
              <a:t>lửa</a:t>
            </a:r>
            <a:r>
              <a:rPr lang="vi-VN" b="0" i="1" dirty="0">
                <a:solidFill>
                  <a:srgbClr val="212529"/>
                </a:solidFill>
                <a:effectLst/>
                <a:latin typeface="Arial" panose="020B0604020202020204" pitchFamily="34" charset="0"/>
              </a:rPr>
              <a:t> </a:t>
            </a:r>
            <a:r>
              <a:rPr lang="vi-VN" b="0" i="1" dirty="0" err="1">
                <a:solidFill>
                  <a:srgbClr val="212529"/>
                </a:solidFill>
                <a:effectLst/>
                <a:latin typeface="Arial" panose="020B0604020202020204" pitchFamily="34" charset="0"/>
              </a:rPr>
              <a:t>hành</a:t>
            </a:r>
            <a:r>
              <a:rPr lang="vi-VN" b="0" i="1" dirty="0">
                <a:solidFill>
                  <a:srgbClr val="212529"/>
                </a:solidFill>
                <a:effectLst/>
                <a:latin typeface="Arial" panose="020B0604020202020204" pitchFamily="34" charset="0"/>
              </a:rPr>
              <a:t> </a:t>
            </a:r>
            <a:r>
              <a:rPr lang="vi-VN" b="0" i="1" dirty="0" err="1">
                <a:solidFill>
                  <a:srgbClr val="212529"/>
                </a:solidFill>
                <a:effectLst/>
                <a:latin typeface="Arial" panose="020B0604020202020204" pitchFamily="34" charset="0"/>
              </a:rPr>
              <a:t>trình</a:t>
            </a:r>
            <a:endParaRPr lang="en-US" dirty="0"/>
          </a:p>
        </p:txBody>
      </p:sp>
    </p:spTree>
    <p:extLst>
      <p:ext uri="{BB962C8B-B14F-4D97-AF65-F5344CB8AC3E}">
        <p14:creationId xmlns:p14="http://schemas.microsoft.com/office/powerpoint/2010/main" val="528004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998">
                                            <p:txEl>
                                              <p:pRg st="0" end="0"/>
                                            </p:txEl>
                                          </p:spTgt>
                                        </p:tgtEl>
                                        <p:attrNameLst>
                                          <p:attrName>style.visibility</p:attrName>
                                        </p:attrNameLst>
                                      </p:cBhvr>
                                      <p:to>
                                        <p:strVal val="visible"/>
                                      </p:to>
                                    </p:set>
                                    <p:anim calcmode="lin" valueType="num">
                                      <p:cBhvr additive="base">
                                        <p:cTn id="7" dur="500" fill="hold"/>
                                        <p:tgtEl>
                                          <p:spTgt spid="849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1000"/>
                                        <p:tgtEl>
                                          <p:spTgt spid="1030"/>
                                        </p:tgtEl>
                                      </p:cBhvr>
                                    </p:animEffect>
                                    <p:anim calcmode="lin" valueType="num">
                                      <p:cBhvr>
                                        <p:cTn id="14" dur="1000" fill="hold"/>
                                        <p:tgtEl>
                                          <p:spTgt spid="1030"/>
                                        </p:tgtEl>
                                        <p:attrNameLst>
                                          <p:attrName>ppt_x</p:attrName>
                                        </p:attrNameLst>
                                      </p:cBhvr>
                                      <p:tavLst>
                                        <p:tav tm="0">
                                          <p:val>
                                            <p:strVal val="#ppt_x"/>
                                          </p:val>
                                        </p:tav>
                                        <p:tav tm="100000">
                                          <p:val>
                                            <p:strVal val="#ppt_x"/>
                                          </p:val>
                                        </p:tav>
                                      </p:tavLst>
                                    </p:anim>
                                    <p:anim calcmode="lin" valueType="num">
                                      <p:cBhvr>
                                        <p:cTn id="15" dur="1000" fill="hold"/>
                                        <p:tgtEl>
                                          <p:spTgt spid="103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34"/>
                                        </p:tgtEl>
                                        <p:attrNameLst>
                                          <p:attrName>style.visibility</p:attrName>
                                        </p:attrNameLst>
                                      </p:cBhvr>
                                      <p:to>
                                        <p:strVal val="visible"/>
                                      </p:to>
                                    </p:set>
                                    <p:animEffect transition="in" filter="fade">
                                      <p:cBhvr>
                                        <p:cTn id="25" dur="1000"/>
                                        <p:tgtEl>
                                          <p:spTgt spid="1034"/>
                                        </p:tgtEl>
                                      </p:cBhvr>
                                    </p:animEffect>
                                    <p:anim calcmode="lin" valueType="num">
                                      <p:cBhvr>
                                        <p:cTn id="26" dur="1000" fill="hold"/>
                                        <p:tgtEl>
                                          <p:spTgt spid="1034"/>
                                        </p:tgtEl>
                                        <p:attrNameLst>
                                          <p:attrName>ppt_x</p:attrName>
                                        </p:attrNameLst>
                                      </p:cBhvr>
                                      <p:tavLst>
                                        <p:tav tm="0">
                                          <p:val>
                                            <p:strVal val="#ppt_x"/>
                                          </p:val>
                                        </p:tav>
                                        <p:tav tm="100000">
                                          <p:val>
                                            <p:strVal val="#ppt_x"/>
                                          </p:val>
                                        </p:tav>
                                      </p:tavLst>
                                    </p:anim>
                                    <p:anim calcmode="lin" valueType="num">
                                      <p:cBhvr>
                                        <p:cTn id="27" dur="1000" fill="hold"/>
                                        <p:tgtEl>
                                          <p:spTgt spid="103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fade">
                                      <p:cBhvr>
                                        <p:cTn id="42" dur="1000"/>
                                        <p:tgtEl>
                                          <p:spTgt spid="1032"/>
                                        </p:tgtEl>
                                      </p:cBhvr>
                                    </p:animEffect>
                                    <p:anim calcmode="lin" valueType="num">
                                      <p:cBhvr>
                                        <p:cTn id="43" dur="1000" fill="hold"/>
                                        <p:tgtEl>
                                          <p:spTgt spid="1032"/>
                                        </p:tgtEl>
                                        <p:attrNameLst>
                                          <p:attrName>ppt_x</p:attrName>
                                        </p:attrNameLst>
                                      </p:cBhvr>
                                      <p:tavLst>
                                        <p:tav tm="0">
                                          <p:val>
                                            <p:strVal val="#ppt_x"/>
                                          </p:val>
                                        </p:tav>
                                        <p:tav tm="100000">
                                          <p:val>
                                            <p:strVal val="#ppt_x"/>
                                          </p:val>
                                        </p:tav>
                                      </p:tavLst>
                                    </p:anim>
                                    <p:anim calcmode="lin" valueType="num">
                                      <p:cBhvr>
                                        <p:cTn id="44"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1000"/>
                                        <p:tgtEl>
                                          <p:spTgt spid="1028"/>
                                        </p:tgtEl>
                                      </p:cBhvr>
                                    </p:animEffect>
                                    <p:anim calcmode="lin" valueType="num">
                                      <p:cBhvr>
                                        <p:cTn id="50" dur="1000" fill="hold"/>
                                        <p:tgtEl>
                                          <p:spTgt spid="1028"/>
                                        </p:tgtEl>
                                        <p:attrNameLst>
                                          <p:attrName>ppt_x</p:attrName>
                                        </p:attrNameLst>
                                      </p:cBhvr>
                                      <p:tavLst>
                                        <p:tav tm="0">
                                          <p:val>
                                            <p:strVal val="#ppt_x"/>
                                          </p:val>
                                        </p:tav>
                                        <p:tav tm="100000">
                                          <p:val>
                                            <p:strVal val="#ppt_x"/>
                                          </p:val>
                                        </p:tav>
                                      </p:tavLst>
                                    </p:anim>
                                    <p:anim calcmode="lin" valueType="num">
                                      <p:cBhvr>
                                        <p:cTn id="51" dur="1000" fill="hold"/>
                                        <p:tgtEl>
                                          <p:spTgt spid="102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036"/>
                                        </p:tgtEl>
                                        <p:attrNameLst>
                                          <p:attrName>style.visibility</p:attrName>
                                        </p:attrNameLst>
                                      </p:cBhvr>
                                      <p:to>
                                        <p:strVal val="visible"/>
                                      </p:to>
                                    </p:set>
                                    <p:animEffect transition="in" filter="fade">
                                      <p:cBhvr>
                                        <p:cTn id="61" dur="1000"/>
                                        <p:tgtEl>
                                          <p:spTgt spid="1036"/>
                                        </p:tgtEl>
                                      </p:cBhvr>
                                    </p:animEffect>
                                    <p:anim calcmode="lin" valueType="num">
                                      <p:cBhvr>
                                        <p:cTn id="62" dur="1000" fill="hold"/>
                                        <p:tgtEl>
                                          <p:spTgt spid="1036"/>
                                        </p:tgtEl>
                                        <p:attrNameLst>
                                          <p:attrName>ppt_x</p:attrName>
                                        </p:attrNameLst>
                                      </p:cBhvr>
                                      <p:tavLst>
                                        <p:tav tm="0">
                                          <p:val>
                                            <p:strVal val="#ppt_x"/>
                                          </p:val>
                                        </p:tav>
                                        <p:tav tm="100000">
                                          <p:val>
                                            <p:strVal val="#ppt_x"/>
                                          </p:val>
                                        </p:tav>
                                      </p:tavLst>
                                    </p:anim>
                                    <p:anim calcmode="lin" valueType="num">
                                      <p:cBhvr>
                                        <p:cTn id="63" dur="1000" fill="hold"/>
                                        <p:tgtEl>
                                          <p:spTgt spid="103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4" grpId="0"/>
      <p:bldP spid="29"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imgs.vietnamnet.vn/Images/vnn/2013/11/05/15/20131105150209-20131014183936-gi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http://m.f29.img.vnecdn.net/2013/10/01/hurricanekatrina-8139-138061624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quechoablog.files.wordpress.com/2010/10/typhonlekima_vietnam071007x4322.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Nhóm 13">
            <a:extLst>
              <a:ext uri="{FF2B5EF4-FFF2-40B4-BE49-F238E27FC236}">
                <a16:creationId xmlns:a16="http://schemas.microsoft.com/office/drawing/2014/main" id="{39C28ECF-2B6C-44BA-8705-E217E9E23B48}"/>
              </a:ext>
            </a:extLst>
          </p:cNvPr>
          <p:cNvGrpSpPr/>
          <p:nvPr/>
        </p:nvGrpSpPr>
        <p:grpSpPr>
          <a:xfrm>
            <a:off x="-342900" y="-8659"/>
            <a:ext cx="9486900" cy="2004361"/>
            <a:chOff x="-342900" y="-8659"/>
            <a:chExt cx="9486900" cy="2004361"/>
          </a:xfrm>
        </p:grpSpPr>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5" name="Rectangle 4"/>
            <p:cNvSpPr/>
            <p:nvPr/>
          </p:nvSpPr>
          <p:spPr>
            <a:xfrm>
              <a:off x="131942" y="1410927"/>
              <a:ext cx="8455073" cy="584775"/>
            </a:xfrm>
            <a:prstGeom prst="rect">
              <a:avLst/>
            </a:prstGeom>
          </p:spPr>
          <p:txBody>
            <a:bodyPr wrap="square">
              <a:spAutoFit/>
            </a:bodyPr>
            <a:lstStyle/>
            <a:p>
              <a:pPr algn="just">
                <a:spcBef>
                  <a:spcPts val="400"/>
                </a:spcBef>
                <a:spcAft>
                  <a:spcPts val="200"/>
                </a:spcAft>
                <a:buClr>
                  <a:srgbClr val="060606"/>
                </a:buClr>
              </a:pPr>
              <a:r>
                <a:rPr lang="vi-VN" altLang="en-US" sz="3200" i="1" u="sng" dirty="0">
                  <a:latin typeface="Times New Roman" panose="02020603050405020304" pitchFamily="18" charset="0"/>
                  <a:cs typeface="Times New Roman" panose="02020603050405020304" pitchFamily="18" charset="0"/>
                </a:rPr>
                <a:t>Nên </a:t>
              </a:r>
              <a:r>
                <a:rPr lang="vi-VN" altLang="en-US" sz="3200" i="1" u="sng" dirty="0" err="1">
                  <a:latin typeface="Times New Roman" panose="02020603050405020304" pitchFamily="18" charset="0"/>
                  <a:cs typeface="Times New Roman" panose="02020603050405020304" pitchFamily="18" charset="0"/>
                </a:rPr>
                <a:t>làm</a:t>
              </a:r>
              <a:endParaRPr lang="fr-FR" altLang="en-US" sz="3200" i="1" u="sng" dirty="0">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6A592BC5-04A8-4BE7-BB1E-5E5D24C5149F}"/>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pic>
        <p:nvPicPr>
          <p:cNvPr id="19458" name="Picture 2" descr="Chuyên nghiệp hóa lực lượng xung kích phòng chống thiên tai tại cơ sở | Báo  Dân tộc và Phát triển">
            <a:extLst>
              <a:ext uri="{FF2B5EF4-FFF2-40B4-BE49-F238E27FC236}">
                <a16:creationId xmlns:a16="http://schemas.microsoft.com/office/drawing/2014/main" id="{4A24FE5A-9755-B760-0A44-8F111245D2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925" y="1973262"/>
            <a:ext cx="3999832" cy="2999874"/>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a:extLst>
              <a:ext uri="{FF2B5EF4-FFF2-40B4-BE49-F238E27FC236}">
                <a16:creationId xmlns:a16="http://schemas.microsoft.com/office/drawing/2014/main" id="{ABA8D06B-8F6D-CA89-7DA7-1D3DD922E1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1331" y="1972761"/>
            <a:ext cx="40005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Thủ tướng chỉ đạo sẵn sàng ứng phó với thiên tai, có phương án theo phương  châm &quot;4 tại chỗ&quot; - Nhịp sống kinh tế Việt Nam &amp; Thế giới">
            <a:extLst>
              <a:ext uri="{FF2B5EF4-FFF2-40B4-BE49-F238E27FC236}">
                <a16:creationId xmlns:a16="http://schemas.microsoft.com/office/drawing/2014/main" id="{3EE92569-C4D0-6803-F3F1-BF519DDF9C5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1166" y="4340989"/>
            <a:ext cx="3914346" cy="2494036"/>
          </a:xfrm>
          <a:prstGeom prst="rect">
            <a:avLst/>
          </a:prstGeom>
          <a:noFill/>
          <a:extLst>
            <a:ext uri="{909E8E84-426E-40DD-AFC4-6F175D3DCCD1}">
              <a14:hiddenFill xmlns:a14="http://schemas.microsoft.com/office/drawing/2010/main">
                <a:solidFill>
                  <a:srgbClr val="FFFFFF"/>
                </a:solidFill>
              </a14:hiddenFill>
            </a:ext>
          </a:extLst>
        </p:spPr>
      </p:pic>
      <p:sp>
        <p:nvSpPr>
          <p:cNvPr id="22" name="5-Point Star 2">
            <a:hlinkClick r:id="rId9" action="ppaction://hlinksldjump"/>
            <a:extLst>
              <a:ext uri="{FF2B5EF4-FFF2-40B4-BE49-F238E27FC236}">
                <a16:creationId xmlns:a16="http://schemas.microsoft.com/office/drawing/2014/main" id="{7B2908A4-2F8A-9714-9375-7D56F34FEA66}"/>
              </a:ext>
            </a:extLst>
          </p:cNvPr>
          <p:cNvSpPr/>
          <p:nvPr/>
        </p:nvSpPr>
        <p:spPr>
          <a:xfrm>
            <a:off x="8432056" y="1469447"/>
            <a:ext cx="309918"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961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1000" fill="hold"/>
                                        <p:tgtEl>
                                          <p:spTgt spid="1945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fade">
                                      <p:cBhvr>
                                        <p:cTn id="12" dur="1000"/>
                                        <p:tgtEl>
                                          <p:spTgt spid="19460"/>
                                        </p:tgtEl>
                                      </p:cBhvr>
                                    </p:animEffect>
                                    <p:anim calcmode="lin" valueType="num">
                                      <p:cBhvr>
                                        <p:cTn id="13" dur="1000" fill="hold"/>
                                        <p:tgtEl>
                                          <p:spTgt spid="19460"/>
                                        </p:tgtEl>
                                        <p:attrNameLst>
                                          <p:attrName>ppt_x</p:attrName>
                                        </p:attrNameLst>
                                      </p:cBhvr>
                                      <p:tavLst>
                                        <p:tav tm="0">
                                          <p:val>
                                            <p:strVal val="#ppt_x"/>
                                          </p:val>
                                        </p:tav>
                                        <p:tav tm="100000">
                                          <p:val>
                                            <p:strVal val="#ppt_x"/>
                                          </p:val>
                                        </p:tav>
                                      </p:tavLst>
                                    </p:anim>
                                    <p:anim calcmode="lin" valueType="num">
                                      <p:cBhvr>
                                        <p:cTn id="14"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462"/>
                                        </p:tgtEl>
                                        <p:attrNameLst>
                                          <p:attrName>style.visibility</p:attrName>
                                        </p:attrNameLst>
                                      </p:cBhvr>
                                      <p:to>
                                        <p:strVal val="visible"/>
                                      </p:to>
                                    </p:set>
                                    <p:animEffect transition="in" filter="fade">
                                      <p:cBhvr>
                                        <p:cTn id="19" dur="1000"/>
                                        <p:tgtEl>
                                          <p:spTgt spid="19462"/>
                                        </p:tgtEl>
                                      </p:cBhvr>
                                    </p:animEffect>
                                    <p:anim calcmode="lin" valueType="num">
                                      <p:cBhvr>
                                        <p:cTn id="20" dur="1000" fill="hold"/>
                                        <p:tgtEl>
                                          <p:spTgt spid="19462"/>
                                        </p:tgtEl>
                                        <p:attrNameLst>
                                          <p:attrName>ppt_x</p:attrName>
                                        </p:attrNameLst>
                                      </p:cBhvr>
                                      <p:tavLst>
                                        <p:tav tm="0">
                                          <p:val>
                                            <p:strVal val="#ppt_x"/>
                                          </p:val>
                                        </p:tav>
                                        <p:tav tm="100000">
                                          <p:val>
                                            <p:strVal val="#ppt_x"/>
                                          </p:val>
                                        </p:tav>
                                      </p:tavLst>
                                    </p:anim>
                                    <p:anim calcmode="lin" valueType="num">
                                      <p:cBhvr>
                                        <p:cTn id="21" dur="1000" fill="hold"/>
                                        <p:tgtEl>
                                          <p:spTgt spid="194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imgs.vietnamnet.vn/Images/vnn/2013/11/05/15/20131105150209-20131014183936-gi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http://m.f29.img.vnecdn.net/2013/10/01/hurricanekatrina-8139-138061624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quechoablog.files.wordpress.com/2010/10/typhonlekima_vietnam071007x4322.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Nhóm 13">
            <a:extLst>
              <a:ext uri="{FF2B5EF4-FFF2-40B4-BE49-F238E27FC236}">
                <a16:creationId xmlns:a16="http://schemas.microsoft.com/office/drawing/2014/main" id="{39C28ECF-2B6C-44BA-8705-E217E9E23B48}"/>
              </a:ext>
            </a:extLst>
          </p:cNvPr>
          <p:cNvGrpSpPr/>
          <p:nvPr/>
        </p:nvGrpSpPr>
        <p:grpSpPr>
          <a:xfrm>
            <a:off x="-342900" y="-8659"/>
            <a:ext cx="9541505" cy="6272469"/>
            <a:chOff x="-342900" y="-8659"/>
            <a:chExt cx="9541505" cy="6272469"/>
          </a:xfrm>
        </p:grpSpPr>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5" name="Rectangle 4"/>
            <p:cNvSpPr/>
            <p:nvPr/>
          </p:nvSpPr>
          <p:spPr>
            <a:xfrm>
              <a:off x="131942" y="1410927"/>
              <a:ext cx="8455073" cy="584775"/>
            </a:xfrm>
            <a:prstGeom prst="rect">
              <a:avLst/>
            </a:prstGeom>
          </p:spPr>
          <p:txBody>
            <a:bodyPr wrap="square">
              <a:spAutoFit/>
            </a:bodyPr>
            <a:lstStyle/>
            <a:p>
              <a:pPr algn="just">
                <a:spcBef>
                  <a:spcPts val="400"/>
                </a:spcBef>
                <a:spcAft>
                  <a:spcPts val="200"/>
                </a:spcAft>
                <a:buClr>
                  <a:srgbClr val="060606"/>
                </a:buClr>
              </a:pPr>
              <a:r>
                <a:rPr lang="vi-VN" altLang="en-US" sz="3200" i="1" u="sng" dirty="0">
                  <a:latin typeface="Times New Roman" panose="02020603050405020304" pitchFamily="18" charset="0"/>
                  <a:cs typeface="Times New Roman" panose="02020603050405020304" pitchFamily="18" charset="0"/>
                </a:rPr>
                <a:t>Không nên </a:t>
              </a:r>
              <a:r>
                <a:rPr lang="vi-VN" altLang="en-US" sz="3200" i="1" u="sng" dirty="0" err="1">
                  <a:latin typeface="Times New Roman" panose="02020603050405020304" pitchFamily="18" charset="0"/>
                  <a:cs typeface="Times New Roman" panose="02020603050405020304" pitchFamily="18" charset="0"/>
                </a:rPr>
                <a:t>làm</a:t>
              </a:r>
              <a:endParaRPr lang="fr-FR" altLang="en-US" sz="3200" i="1" u="sng" dirty="0">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5C76DA8B-0599-432E-8047-23F2CE6047B5}"/>
                </a:ext>
              </a:extLst>
            </p:cNvPr>
            <p:cNvSpPr txBox="1"/>
            <p:nvPr/>
          </p:nvSpPr>
          <p:spPr>
            <a:xfrm rot="5400000">
              <a:off x="7542382" y="4607588"/>
              <a:ext cx="3050835" cy="261610"/>
            </a:xfrm>
            <a:prstGeom prst="rect">
              <a:avLst/>
            </a:prstGeom>
            <a:noFill/>
          </p:spPr>
          <p:txBody>
            <a:bodyPr wrap="none" rtlCol="0">
              <a:spAutoFit/>
            </a:bodyPr>
            <a:lstStyle/>
            <a:p>
              <a:r>
                <a:rPr lang="en-US" sz="1100" dirty="0">
                  <a:solidFill>
                    <a:schemeClr val="accent1"/>
                  </a:solidFill>
                  <a:latin typeface="Times New Roman" panose="02020603050405020304" pitchFamily="18" charset="0"/>
                  <a:cs typeface="Times New Roman" panose="02020603050405020304" pitchFamily="18" charset="0"/>
                </a:rPr>
                <a:t>THIỆN NGUYỄN THPT LÊ QUÝ ĐÔN TPHCM</a:t>
              </a:r>
            </a:p>
          </p:txBody>
        </p:sp>
      </p:grpSp>
      <p:sp>
        <p:nvSpPr>
          <p:cNvPr id="20" name="Rectangle 19">
            <a:extLst>
              <a:ext uri="{FF2B5EF4-FFF2-40B4-BE49-F238E27FC236}">
                <a16:creationId xmlns:a16="http://schemas.microsoft.com/office/drawing/2014/main" id="{6A592BC5-04A8-4BE7-BB1E-5E5D24C5149F}"/>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pic>
        <p:nvPicPr>
          <p:cNvPr id="20482" name="Picture 2" descr="Giải pháp nào ngăn sạt lở ven sông? | baotintuc.vn">
            <a:extLst>
              <a:ext uri="{FF2B5EF4-FFF2-40B4-BE49-F238E27FC236}">
                <a16:creationId xmlns:a16="http://schemas.microsoft.com/office/drawing/2014/main" id="{A6E31EC4-0AE6-C1BB-6809-1EAB153690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07" y="2276872"/>
            <a:ext cx="4595517" cy="3448366"/>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Bắc Kạn: Sạt lở đất ven sông và nỗi lo mất đất sản xuất">
            <a:extLst>
              <a:ext uri="{FF2B5EF4-FFF2-40B4-BE49-F238E27FC236}">
                <a16:creationId xmlns:a16="http://schemas.microsoft.com/office/drawing/2014/main" id="{47EE9010-00F7-5884-E282-66593C7336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2287137"/>
            <a:ext cx="4220978" cy="3438101"/>
          </a:xfrm>
          <a:prstGeom prst="rect">
            <a:avLst/>
          </a:prstGeom>
          <a:noFill/>
          <a:extLst>
            <a:ext uri="{909E8E84-426E-40DD-AFC4-6F175D3DCCD1}">
              <a14:hiddenFill xmlns:a14="http://schemas.microsoft.com/office/drawing/2010/main">
                <a:solidFill>
                  <a:srgbClr val="FFFFFF"/>
                </a:solidFill>
              </a14:hiddenFill>
            </a:ext>
          </a:extLst>
        </p:spPr>
      </p:pic>
      <p:sp>
        <p:nvSpPr>
          <p:cNvPr id="21" name="5-Point Star 2">
            <a:hlinkClick r:id="rId8" action="ppaction://hlinksldjump"/>
            <a:extLst>
              <a:ext uri="{FF2B5EF4-FFF2-40B4-BE49-F238E27FC236}">
                <a16:creationId xmlns:a16="http://schemas.microsoft.com/office/drawing/2014/main" id="{D7E58DCB-DF8E-1413-79B2-293E5FBE5920}"/>
              </a:ext>
            </a:extLst>
          </p:cNvPr>
          <p:cNvSpPr/>
          <p:nvPr/>
        </p:nvSpPr>
        <p:spPr>
          <a:xfrm>
            <a:off x="8432056" y="1469447"/>
            <a:ext cx="309918"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649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1000"/>
                                        <p:tgtEl>
                                          <p:spTgt spid="20484"/>
                                        </p:tgtEl>
                                      </p:cBhvr>
                                    </p:animEffect>
                                    <p:anim calcmode="lin" valueType="num">
                                      <p:cBhvr>
                                        <p:cTn id="8" dur="1000" fill="hold"/>
                                        <p:tgtEl>
                                          <p:spTgt spid="20484"/>
                                        </p:tgtEl>
                                        <p:attrNameLst>
                                          <p:attrName>ppt_x</p:attrName>
                                        </p:attrNameLst>
                                      </p:cBhvr>
                                      <p:tavLst>
                                        <p:tav tm="0">
                                          <p:val>
                                            <p:strVal val="#ppt_x"/>
                                          </p:val>
                                        </p:tav>
                                        <p:tav tm="100000">
                                          <p:val>
                                            <p:strVal val="#ppt_x"/>
                                          </p:val>
                                        </p:tav>
                                      </p:tavLst>
                                    </p:anim>
                                    <p:anim calcmode="lin" valueType="num">
                                      <p:cBhvr>
                                        <p:cTn id="9" dur="1000" fill="hold"/>
                                        <p:tgtEl>
                                          <p:spTgt spid="204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fade">
                                      <p:cBhvr>
                                        <p:cTn id="12" dur="1000"/>
                                        <p:tgtEl>
                                          <p:spTgt spid="20482"/>
                                        </p:tgtEl>
                                      </p:cBhvr>
                                    </p:animEffect>
                                    <p:anim calcmode="lin" valueType="num">
                                      <p:cBhvr>
                                        <p:cTn id="13" dur="1000" fill="hold"/>
                                        <p:tgtEl>
                                          <p:spTgt spid="20482"/>
                                        </p:tgtEl>
                                        <p:attrNameLst>
                                          <p:attrName>ppt_x</p:attrName>
                                        </p:attrNameLst>
                                      </p:cBhvr>
                                      <p:tavLst>
                                        <p:tav tm="0">
                                          <p:val>
                                            <p:strVal val="#ppt_x"/>
                                          </p:val>
                                        </p:tav>
                                        <p:tav tm="100000">
                                          <p:val>
                                            <p:strVal val="#ppt_x"/>
                                          </p:val>
                                        </p:tav>
                                      </p:tavLst>
                                    </p:anim>
                                    <p:anim calcmode="lin" valueType="num">
                                      <p:cBhvr>
                                        <p:cTn id="14"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8849C09E-13CC-45B6-A2D3-371E15A291C4}"/>
              </a:ext>
            </a:extLst>
          </p:cNvPr>
          <p:cNvSpPr/>
          <p:nvPr/>
        </p:nvSpPr>
        <p:spPr>
          <a:xfrm>
            <a:off x="-6257925" y="2414588"/>
            <a:ext cx="4257675" cy="1741487"/>
          </a:xfrm>
          <a:prstGeom prst="horizontalScroll">
            <a:avLst>
              <a:gd name="adj" fmla="val 20357"/>
            </a:avLst>
          </a:prstGeom>
          <a:solidFill>
            <a:schemeClr val="accent2">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dirty="0"/>
              <a:t>CẢM </a:t>
            </a:r>
            <a:r>
              <a:rPr lang="vi-VN" sz="2250" dirty="0"/>
              <a:t>Ơ</a:t>
            </a:r>
            <a:r>
              <a:rPr lang="en-US" sz="2250" dirty="0"/>
              <a:t>N ĐÃ LẮNG NGHE</a:t>
            </a:r>
          </a:p>
        </p:txBody>
      </p:sp>
      <p:cxnSp>
        <p:nvCxnSpPr>
          <p:cNvPr id="9" name="Straight Connector 8">
            <a:extLst>
              <a:ext uri="{FF2B5EF4-FFF2-40B4-BE49-F238E27FC236}">
                <a16:creationId xmlns:a16="http://schemas.microsoft.com/office/drawing/2014/main" id="{A2F50BB1-19E8-48B2-85EF-C20E6897E209}"/>
              </a:ext>
            </a:extLst>
          </p:cNvPr>
          <p:cNvCxnSpPr>
            <a:stCxn id="4" idx="3"/>
          </p:cNvCxnSpPr>
          <p:nvPr/>
        </p:nvCxnSpPr>
        <p:spPr>
          <a:xfrm>
            <a:off x="-2000250" y="3286125"/>
            <a:ext cx="2109788"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BFC40C-5444-4CB3-BDEF-5B270038C5AC}"/>
              </a:ext>
            </a:extLst>
          </p:cNvPr>
          <p:cNvCxnSpPr>
            <a:cxnSpLocks/>
            <a:stCxn id="4" idx="3"/>
          </p:cNvCxnSpPr>
          <p:nvPr/>
        </p:nvCxnSpPr>
        <p:spPr>
          <a:xfrm>
            <a:off x="-2000250" y="3286125"/>
            <a:ext cx="1514475" cy="0"/>
          </a:xfrm>
          <a:prstGeom prst="line">
            <a:avLst/>
          </a:prstGeom>
          <a:ln/>
        </p:spPr>
        <p:style>
          <a:lnRef idx="3">
            <a:schemeClr val="accent2"/>
          </a:lnRef>
          <a:fillRef idx="0">
            <a:schemeClr val="accent2"/>
          </a:fillRef>
          <a:effectRef idx="2">
            <a:schemeClr val="accent2"/>
          </a:effectRef>
          <a:fontRef idx="minor">
            <a:schemeClr val="tx1"/>
          </a:fontRef>
        </p:style>
      </p:cxnSp>
      <p:pic>
        <p:nvPicPr>
          <p:cNvPr id="3" name="Picture 2">
            <a:extLst>
              <a:ext uri="{FF2B5EF4-FFF2-40B4-BE49-F238E27FC236}">
                <a16:creationId xmlns:a16="http://schemas.microsoft.com/office/drawing/2014/main" id="{DE2B12CB-8226-4E0D-9BBD-F2E1AFD434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6075" y="2143125"/>
            <a:ext cx="2282825"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BD21318_">
            <a:extLst>
              <a:ext uri="{FF2B5EF4-FFF2-40B4-BE49-F238E27FC236}">
                <a16:creationId xmlns:a16="http://schemas.microsoft.com/office/drawing/2014/main" id="{FC7750B7-CC62-4B26-9643-F58397A4BDC5}"/>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5918" y="2748"/>
            <a:ext cx="9144000" cy="1299472"/>
          </a:xfrm>
          <a:prstGeom prst="rect">
            <a:avLst/>
          </a:prstGeom>
          <a:ln>
            <a:noFill/>
          </a:ln>
          <a:effectLst>
            <a:softEdge rad="112500"/>
          </a:effectLst>
        </p:spPr>
      </p:pic>
      <p:pic>
        <p:nvPicPr>
          <p:cNvPr id="105479" name="Picture 8" descr="quocky">
            <a:extLst>
              <a:ext uri="{FF2B5EF4-FFF2-40B4-BE49-F238E27FC236}">
                <a16:creationId xmlns:a16="http://schemas.microsoft.com/office/drawing/2014/main" id="{B9E284D3-D41F-4DE6-A4E5-0EB80B94AA3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174625"/>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0" name="Picture 4" descr="ringworld2_w">
            <a:extLst>
              <a:ext uri="{FF2B5EF4-FFF2-40B4-BE49-F238E27FC236}">
                <a16:creationId xmlns:a16="http://schemas.microsoft.com/office/drawing/2014/main" id="{B9583F7A-766C-4D82-ABAB-F1FEDD1B4B3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6050" y="74613"/>
            <a:ext cx="1066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3C06349A-534E-4DE7-89CA-23A8897855DB}"/>
              </a:ext>
            </a:extLst>
          </p:cNvPr>
          <p:cNvSpPr/>
          <p:nvPr/>
        </p:nvSpPr>
        <p:spPr>
          <a:xfrm>
            <a:off x="-425450" y="741363"/>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KHỐI 10</a:t>
            </a:r>
          </a:p>
        </p:txBody>
      </p:sp>
      <p:sp>
        <p:nvSpPr>
          <p:cNvPr id="12" name="Rectangle 11">
            <a:extLst>
              <a:ext uri="{FF2B5EF4-FFF2-40B4-BE49-F238E27FC236}">
                <a16:creationId xmlns:a16="http://schemas.microsoft.com/office/drawing/2014/main" id="{273D7440-2179-41E0-96E8-3F0702E4097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3.125E-6 -7.40741E-7 L 1.11914 -0.00532 " pathEditMode="relative" rAng="0" ptsTypes="AA">
                                      <p:cBhvr>
                                        <p:cTn id="6" dur="5000" fill="hold"/>
                                        <p:tgtEl>
                                          <p:spTgt spid="3"/>
                                        </p:tgtEl>
                                        <p:attrNameLst>
                                          <p:attrName>ppt_x</p:attrName>
                                          <p:attrName>ppt_y</p:attrName>
                                        </p:attrNameLst>
                                      </p:cBhvr>
                                      <p:rCtr x="55951" y="-278"/>
                                    </p:animMotion>
                                  </p:childTnLst>
                                </p:cTn>
                              </p:par>
                              <p:par>
                                <p:cTn id="7" presetID="42" presetClass="path" presetSubtype="0" accel="50000" decel="50000" fill="hold" grpId="0" nodeType="withEffect">
                                  <p:stCondLst>
                                    <p:cond delay="0"/>
                                  </p:stCondLst>
                                  <p:childTnLst>
                                    <p:animMotion origin="layout" path="M 2.5E-6 -7.40741E-7 L 0.95156 -7.40741E-7 " pathEditMode="relative" rAng="0" ptsTypes="AA">
                                      <p:cBhvr>
                                        <p:cTn id="8" dur="5000" fill="hold"/>
                                        <p:tgtEl>
                                          <p:spTgt spid="4"/>
                                        </p:tgtEl>
                                        <p:attrNameLst>
                                          <p:attrName>ppt_x</p:attrName>
                                          <p:attrName>ppt_y</p:attrName>
                                        </p:attrNameLst>
                                      </p:cBhvr>
                                      <p:rCtr x="4757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399971"/>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tránh</a:t>
            </a:r>
            <a:r>
              <a:rPr lang="vi-VN" altLang="en-US" sz="2800" dirty="0">
                <a:solidFill>
                  <a:srgbClr val="FF0000"/>
                </a:solidFill>
                <a:latin typeface="Arial" panose="020B0604020202020204" pitchFamily="34" charset="0"/>
                <a:cs typeface="Arial" panose="020B0604020202020204" pitchFamily="34" charset="0"/>
              </a:rPr>
              <a:t> bom, </a:t>
            </a:r>
            <a:r>
              <a:rPr lang="vi-VN" altLang="en-US" sz="2800" dirty="0" err="1">
                <a:solidFill>
                  <a:srgbClr val="FF0000"/>
                </a:solidFill>
                <a:latin typeface="Arial" panose="020B0604020202020204" pitchFamily="34" charset="0"/>
                <a:cs typeface="Arial" panose="020B0604020202020204" pitchFamily="34" charset="0"/>
              </a:rPr>
              <a:t>mìn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đạn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hóa</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br>
              <a:rPr lang="vi-VN" altLang="en-US" sz="2800" dirty="0">
                <a:solidFill>
                  <a:srgbClr val="FF0000"/>
                </a:solidFill>
                <a:latin typeface="Arial" panose="020B0604020202020204" pitchFamily="34" charset="0"/>
                <a:cs typeface="Arial" panose="020B0604020202020204" pitchFamily="34" charset="0"/>
              </a:rPr>
            </a:b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sinh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công </a:t>
            </a:r>
            <a:r>
              <a:rPr lang="vi-VN" altLang="en-US" sz="2800" dirty="0" err="1">
                <a:solidFill>
                  <a:srgbClr val="FF0000"/>
                </a:solidFill>
                <a:latin typeface="Arial" panose="020B0604020202020204" pitchFamily="34" charset="0"/>
                <a:cs typeface="Arial" panose="020B0604020202020204" pitchFamily="34" charset="0"/>
              </a:rPr>
              <a:t>nghệ</a:t>
            </a:r>
            <a:r>
              <a:rPr lang="vi-VN" altLang="en-US" sz="2800" dirty="0">
                <a:solidFill>
                  <a:srgbClr val="FF0000"/>
                </a:solidFill>
                <a:latin typeface="Arial" panose="020B0604020202020204" pitchFamily="34" charset="0"/>
                <a:cs typeface="Arial" panose="020B0604020202020204" pitchFamily="34" charset="0"/>
              </a:rPr>
              <a:t> cao</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395536" y="2113107"/>
            <a:ext cx="8870056" cy="907941"/>
          </a:xfrm>
          <a:prstGeom prst="rect">
            <a:avLst/>
          </a:prstGeom>
          <a:noFill/>
        </p:spPr>
        <p:txBody>
          <a:bodyPr wrap="square" rtlCol="0">
            <a:spAutoFit/>
          </a:bodyPr>
          <a:lstStyle/>
          <a:p>
            <a:pPr marL="457200" indent="-457200" algn="just">
              <a:spcBef>
                <a:spcPts val="400"/>
              </a:spcBef>
              <a:spcAft>
                <a:spcPts val="200"/>
              </a:spcAft>
              <a:buClr>
                <a:srgbClr val="060606"/>
              </a:buClr>
              <a:buAutoNum type="arabicPeriod"/>
            </a:pPr>
            <a:r>
              <a:rPr lang="vi-VN" altLang="en-US" sz="2400" b="1" dirty="0" err="1">
                <a:latin typeface="Arial" panose="020B0604020202020204" pitchFamily="34" charset="0"/>
                <a:cs typeface="Arial" panose="020B0604020202020204" pitchFamily="34" charset="0"/>
              </a:rPr>
              <a:t>Tác</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hại</a:t>
            </a:r>
            <a:endParaRPr lang="vi-VN" altLang="en-US" sz="2400" b="1" dirty="0">
              <a:latin typeface="Arial" panose="020B0604020202020204" pitchFamily="34" charset="0"/>
              <a:cs typeface="Arial" panose="020B0604020202020204" pitchFamily="34" charset="0"/>
            </a:endParaRPr>
          </a:p>
          <a:p>
            <a:pPr algn="just">
              <a:spcBef>
                <a:spcPts val="400"/>
              </a:spcBef>
              <a:spcAft>
                <a:spcPts val="200"/>
              </a:spcAft>
              <a:buClr>
                <a:srgbClr val="060606"/>
              </a:buClr>
            </a:pPr>
            <a:r>
              <a:rPr lang="vi-VN" altLang="en-US" sz="2400" dirty="0">
                <a:latin typeface="Arial" panose="020B0604020202020204" pitchFamily="34" charset="0"/>
                <a:cs typeface="Arial" panose="020B0604020202020204" pitchFamily="34" charset="0"/>
              </a:rPr>
              <a:t>Em </a:t>
            </a:r>
            <a:r>
              <a:rPr lang="vi-VN" altLang="en-US" sz="2400" dirty="0" err="1">
                <a:latin typeface="Arial" panose="020B0604020202020204" pitchFamily="34" charset="0"/>
                <a:cs typeface="Arial" panose="020B0604020202020204" pitchFamily="34" charset="0"/>
              </a:rPr>
              <a:t>hãy</a:t>
            </a:r>
            <a:r>
              <a:rPr lang="vi-VN" altLang="en-US" sz="2400" dirty="0">
                <a:latin typeface="Arial" panose="020B0604020202020204" pitchFamily="34" charset="0"/>
                <a:cs typeface="Arial" panose="020B0604020202020204" pitchFamily="34" charset="0"/>
              </a:rPr>
              <a:t> phân </a:t>
            </a:r>
            <a:r>
              <a:rPr lang="vi-VN" altLang="en-US" sz="2400" dirty="0" err="1">
                <a:latin typeface="Arial" panose="020B0604020202020204" pitchFamily="34" charset="0"/>
                <a:cs typeface="Arial" panose="020B0604020202020204" pitchFamily="34" charset="0"/>
              </a:rPr>
              <a:t>biệt</a:t>
            </a:r>
            <a:r>
              <a:rPr lang="vi-VN" altLang="en-US" sz="2400" dirty="0">
                <a:latin typeface="Arial" panose="020B0604020202020204" pitchFamily="34" charset="0"/>
                <a:cs typeface="Arial" panose="020B0604020202020204" pitchFamily="34" charset="0"/>
              </a:rPr>
              <a:t> </a:t>
            </a:r>
            <a:r>
              <a:rPr lang="vi-VN" altLang="en-US" sz="2400" dirty="0" err="1">
                <a:latin typeface="Arial" panose="020B0604020202020204" pitchFamily="34" charset="0"/>
                <a:cs typeface="Arial" panose="020B0604020202020204" pitchFamily="34" charset="0"/>
              </a:rPr>
              <a:t>các</a:t>
            </a:r>
            <a:r>
              <a:rPr lang="vi-VN" altLang="en-US" sz="2400" dirty="0">
                <a:latin typeface="Arial" panose="020B0604020202020204" pitchFamily="34" charset="0"/>
                <a:cs typeface="Arial" panose="020B0604020202020204" pitchFamily="34" charset="0"/>
              </a:rPr>
              <a:t> </a:t>
            </a:r>
            <a:r>
              <a:rPr lang="vi-VN" altLang="en-US" sz="2400" dirty="0" err="1">
                <a:latin typeface="Arial" panose="020B0604020202020204" pitchFamily="34" charset="0"/>
                <a:cs typeface="Arial" panose="020B0604020202020204" pitchFamily="34" charset="0"/>
              </a:rPr>
              <a:t>loại</a:t>
            </a:r>
            <a:r>
              <a:rPr lang="vi-VN" altLang="en-US" sz="2400" dirty="0">
                <a:latin typeface="Arial" panose="020B0604020202020204" pitchFamily="34" charset="0"/>
                <a:cs typeface="Arial" panose="020B0604020202020204" pitchFamily="34" charset="0"/>
              </a:rPr>
              <a:t> bom, </a:t>
            </a:r>
            <a:r>
              <a:rPr lang="vi-VN" altLang="en-US" sz="2400" dirty="0" err="1">
                <a:latin typeface="Arial" panose="020B0604020202020204" pitchFamily="34" charset="0"/>
                <a:cs typeface="Arial" panose="020B0604020202020204" pitchFamily="34" charset="0"/>
              </a:rPr>
              <a:t>mìn</a:t>
            </a:r>
            <a:r>
              <a:rPr lang="vi-VN" altLang="en-US" sz="2400" dirty="0">
                <a:latin typeface="Arial" panose="020B0604020202020204" pitchFamily="34" charset="0"/>
                <a:cs typeface="Arial" panose="020B0604020202020204" pitchFamily="34" charset="0"/>
              </a:rPr>
              <a:t>, </a:t>
            </a:r>
            <a:r>
              <a:rPr lang="vi-VN" altLang="en-US" sz="2400" dirty="0" err="1">
                <a:latin typeface="Arial" panose="020B0604020202020204" pitchFamily="34" charset="0"/>
                <a:cs typeface="Arial" panose="020B0604020202020204" pitchFamily="34" charset="0"/>
              </a:rPr>
              <a:t>đạn</a:t>
            </a:r>
            <a:r>
              <a:rPr lang="vi-VN" altLang="en-US" sz="2400" dirty="0">
                <a:latin typeface="Arial" panose="020B0604020202020204" pitchFamily="34" charset="0"/>
                <a:cs typeface="Arial" panose="020B0604020202020204" pitchFamily="34" charset="0"/>
              </a:rPr>
              <a:t> sau.</a:t>
            </a:r>
          </a:p>
        </p:txBody>
      </p:sp>
      <p:pic>
        <p:nvPicPr>
          <p:cNvPr id="2052" name="Picture 4" descr="Nhiều vật liệu nổ rất khó nhận biết">
            <a:extLst>
              <a:ext uri="{FF2B5EF4-FFF2-40B4-BE49-F238E27FC236}">
                <a16:creationId xmlns:a16="http://schemas.microsoft.com/office/drawing/2014/main" id="{BBC2DA68-C6C4-3983-F568-065F45A61F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33" y="2991436"/>
            <a:ext cx="3044199" cy="193721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277B3C7-435D-07B3-19AC-6186C4382125}"/>
              </a:ext>
            </a:extLst>
          </p:cNvPr>
          <p:cNvSpPr txBox="1"/>
          <p:nvPr/>
        </p:nvSpPr>
        <p:spPr>
          <a:xfrm>
            <a:off x="107504" y="4555814"/>
            <a:ext cx="5006760" cy="369332"/>
          </a:xfrm>
          <a:prstGeom prst="rect">
            <a:avLst/>
          </a:prstGeom>
          <a:noFill/>
        </p:spPr>
        <p:txBody>
          <a:bodyPr wrap="square">
            <a:spAutoFit/>
          </a:bodyPr>
          <a:lstStyle/>
          <a:p>
            <a:r>
              <a:rPr lang="vi-VN" dirty="0">
                <a:solidFill>
                  <a:srgbClr val="FFFF00"/>
                </a:solidFill>
              </a:rPr>
              <a:t>B</a:t>
            </a:r>
            <a:r>
              <a:rPr lang="en-US" dirty="0">
                <a:solidFill>
                  <a:srgbClr val="FFFF00"/>
                </a:solidFill>
              </a:rPr>
              <a:t>om bi </a:t>
            </a:r>
            <a:r>
              <a:rPr lang="en-US" dirty="0" err="1">
                <a:solidFill>
                  <a:srgbClr val="FFFF00"/>
                </a:solidFill>
              </a:rPr>
              <a:t>quả</a:t>
            </a:r>
            <a:r>
              <a:rPr lang="en-US" dirty="0">
                <a:solidFill>
                  <a:srgbClr val="FFFF00"/>
                </a:solidFill>
              </a:rPr>
              <a:t> </a:t>
            </a:r>
            <a:r>
              <a:rPr lang="en-US" dirty="0" err="1">
                <a:solidFill>
                  <a:srgbClr val="FFFF00"/>
                </a:solidFill>
              </a:rPr>
              <a:t>dứa</a:t>
            </a:r>
            <a:r>
              <a:rPr lang="en-US" dirty="0">
                <a:solidFill>
                  <a:srgbClr val="FFFF00"/>
                </a:solidFill>
              </a:rPr>
              <a:t>, </a:t>
            </a:r>
            <a:r>
              <a:rPr lang="en-US" dirty="0" err="1">
                <a:solidFill>
                  <a:srgbClr val="FFFF00"/>
                </a:solidFill>
              </a:rPr>
              <a:t>quả</a:t>
            </a:r>
            <a:r>
              <a:rPr lang="en-US" dirty="0">
                <a:solidFill>
                  <a:srgbClr val="FFFF00"/>
                </a:solidFill>
              </a:rPr>
              <a:t> cam</a:t>
            </a:r>
          </a:p>
        </p:txBody>
      </p:sp>
      <p:pic>
        <p:nvPicPr>
          <p:cNvPr id="2054" name="Picture 6" descr="Loạt bom mìn quái đản của Mỹ thời chiến tranh Việt Nam">
            <a:extLst>
              <a:ext uri="{FF2B5EF4-FFF2-40B4-BE49-F238E27FC236}">
                <a16:creationId xmlns:a16="http://schemas.microsoft.com/office/drawing/2014/main" id="{A0183717-01FD-06F6-D470-54A1D755F7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4390" y="2987929"/>
            <a:ext cx="2921791" cy="193721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A7AD985-65CB-12ED-1CF7-1E1693D0F5DC}"/>
              </a:ext>
            </a:extLst>
          </p:cNvPr>
          <p:cNvSpPr txBox="1"/>
          <p:nvPr/>
        </p:nvSpPr>
        <p:spPr>
          <a:xfrm>
            <a:off x="4355976" y="4509120"/>
            <a:ext cx="5006760" cy="369332"/>
          </a:xfrm>
          <a:prstGeom prst="rect">
            <a:avLst/>
          </a:prstGeom>
          <a:noFill/>
        </p:spPr>
        <p:txBody>
          <a:bodyPr wrap="square">
            <a:spAutoFit/>
          </a:bodyPr>
          <a:lstStyle/>
          <a:p>
            <a:r>
              <a:rPr lang="vi-VN" dirty="0">
                <a:solidFill>
                  <a:srgbClr val="FFFF00"/>
                </a:solidFill>
              </a:rPr>
              <a:t>B</a:t>
            </a:r>
            <a:r>
              <a:rPr lang="en-US" dirty="0">
                <a:solidFill>
                  <a:srgbClr val="FFFF00"/>
                </a:solidFill>
              </a:rPr>
              <a:t>om bi </a:t>
            </a:r>
            <a:r>
              <a:rPr lang="en-US" dirty="0" err="1">
                <a:solidFill>
                  <a:srgbClr val="FFFF00"/>
                </a:solidFill>
              </a:rPr>
              <a:t>quả</a:t>
            </a:r>
            <a:r>
              <a:rPr lang="en-US" dirty="0">
                <a:solidFill>
                  <a:srgbClr val="FFFF00"/>
                </a:solidFill>
              </a:rPr>
              <a:t> </a:t>
            </a:r>
            <a:r>
              <a:rPr lang="vi-VN" dirty="0" err="1">
                <a:solidFill>
                  <a:srgbClr val="FFFF00"/>
                </a:solidFill>
              </a:rPr>
              <a:t>ổi</a:t>
            </a:r>
            <a:endParaRPr lang="en-US" dirty="0">
              <a:solidFill>
                <a:srgbClr val="FFFF00"/>
              </a:solidFill>
            </a:endParaRPr>
          </a:p>
        </p:txBody>
      </p:sp>
      <p:pic>
        <p:nvPicPr>
          <p:cNvPr id="2058" name="Picture 10" descr="Bảo tàng Chứng tích Chiến tranh | Mytour.vn">
            <a:extLst>
              <a:ext uri="{FF2B5EF4-FFF2-40B4-BE49-F238E27FC236}">
                <a16:creationId xmlns:a16="http://schemas.microsoft.com/office/drawing/2014/main" id="{1EF53623-9E35-D4F6-5BD1-AEB86D0CF11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3810" y="2987928"/>
            <a:ext cx="2904312" cy="193721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ìn M18A1 – Wikipedia tiếng Việt">
            <a:extLst>
              <a:ext uri="{FF2B5EF4-FFF2-40B4-BE49-F238E27FC236}">
                <a16:creationId xmlns:a16="http://schemas.microsoft.com/office/drawing/2014/main" id="{25122025-5313-86BC-DDFB-5DEC00BCFA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241" y="4971840"/>
            <a:ext cx="2448272" cy="185566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9348FA4-C452-BADD-DD52-7938043E3F1A}"/>
              </a:ext>
            </a:extLst>
          </p:cNvPr>
          <p:cNvSpPr txBox="1"/>
          <p:nvPr/>
        </p:nvSpPr>
        <p:spPr>
          <a:xfrm rot="16200000">
            <a:off x="-193671" y="3643872"/>
            <a:ext cx="5006760" cy="369332"/>
          </a:xfrm>
          <a:prstGeom prst="rect">
            <a:avLst/>
          </a:prstGeom>
          <a:noFill/>
        </p:spPr>
        <p:txBody>
          <a:bodyPr wrap="square">
            <a:spAutoFit/>
          </a:bodyPr>
          <a:lstStyle/>
          <a:p>
            <a:r>
              <a:rPr lang="vi-VN" dirty="0"/>
              <a:t>M</a:t>
            </a:r>
            <a:r>
              <a:rPr lang="en-US" dirty="0" err="1"/>
              <a:t>ìn</a:t>
            </a:r>
            <a:r>
              <a:rPr lang="en-US" dirty="0"/>
              <a:t> </a:t>
            </a:r>
            <a:r>
              <a:rPr lang="vi-VN" dirty="0"/>
              <a:t>M18A</a:t>
            </a:r>
            <a:r>
              <a:rPr lang="en-US" dirty="0"/>
              <a:t>1</a:t>
            </a:r>
          </a:p>
        </p:txBody>
      </p:sp>
      <p:pic>
        <p:nvPicPr>
          <p:cNvPr id="2062" name="Picture 14" descr="ERW">
            <a:extLst>
              <a:ext uri="{FF2B5EF4-FFF2-40B4-BE49-F238E27FC236}">
                <a16:creationId xmlns:a16="http://schemas.microsoft.com/office/drawing/2014/main" id="{129125EF-2C63-7963-2F0D-D014A44E50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9792" y="5009940"/>
            <a:ext cx="2724216" cy="181756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2FF0217B-53AB-84FA-08D9-62BF1BDBDCE7}"/>
              </a:ext>
            </a:extLst>
          </p:cNvPr>
          <p:cNvSpPr txBox="1"/>
          <p:nvPr/>
        </p:nvSpPr>
        <p:spPr>
          <a:xfrm>
            <a:off x="2920628" y="6322726"/>
            <a:ext cx="5006760" cy="369332"/>
          </a:xfrm>
          <a:prstGeom prst="rect">
            <a:avLst/>
          </a:prstGeom>
          <a:noFill/>
        </p:spPr>
        <p:txBody>
          <a:bodyPr wrap="square">
            <a:spAutoFit/>
          </a:bodyPr>
          <a:lstStyle/>
          <a:p>
            <a:r>
              <a:rPr lang="vi-VN" dirty="0"/>
              <a:t>Đ</a:t>
            </a:r>
            <a:r>
              <a:rPr lang="en-US" dirty="0" err="1"/>
              <a:t>ạn</a:t>
            </a:r>
            <a:r>
              <a:rPr lang="en-US" dirty="0"/>
              <a:t> </a:t>
            </a:r>
            <a:r>
              <a:rPr lang="en-US" dirty="0" err="1"/>
              <a:t>cối</a:t>
            </a:r>
            <a:r>
              <a:rPr lang="en-US" dirty="0"/>
              <a:t> 81</a:t>
            </a:r>
          </a:p>
        </p:txBody>
      </p:sp>
      <p:pic>
        <p:nvPicPr>
          <p:cNvPr id="2064" name="Picture 16" descr="Đắk Nông: Nổ đầu đạn M79 do va đập, 4 người nhập viện khẩn cấp | Xã hội |  Vietnam+ (VietnamPlus)">
            <a:extLst>
              <a:ext uri="{FF2B5EF4-FFF2-40B4-BE49-F238E27FC236}">
                <a16:creationId xmlns:a16="http://schemas.microsoft.com/office/drawing/2014/main" id="{DDF24743-7CBB-75B4-D036-7DF8DA4F091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38006" y="5000925"/>
            <a:ext cx="2448272" cy="183620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AF17921F-8A7C-D0AB-9B75-19CB82598B54}"/>
              </a:ext>
            </a:extLst>
          </p:cNvPr>
          <p:cNvSpPr txBox="1"/>
          <p:nvPr/>
        </p:nvSpPr>
        <p:spPr>
          <a:xfrm>
            <a:off x="5807841" y="6334402"/>
            <a:ext cx="5006760" cy="369332"/>
          </a:xfrm>
          <a:prstGeom prst="rect">
            <a:avLst/>
          </a:prstGeom>
          <a:noFill/>
        </p:spPr>
        <p:txBody>
          <a:bodyPr wrap="square">
            <a:spAutoFit/>
          </a:bodyPr>
          <a:lstStyle/>
          <a:p>
            <a:r>
              <a:rPr lang="vi-VN" dirty="0"/>
              <a:t>Đ</a:t>
            </a:r>
            <a:r>
              <a:rPr lang="en-US" dirty="0" err="1"/>
              <a:t>ạn</a:t>
            </a:r>
            <a:r>
              <a:rPr lang="en-US" dirty="0"/>
              <a:t> </a:t>
            </a:r>
            <a:r>
              <a:rPr lang="vi-VN" dirty="0"/>
              <a:t>M</a:t>
            </a:r>
            <a:r>
              <a:rPr lang="en-US" dirty="0"/>
              <a:t>79</a:t>
            </a:r>
          </a:p>
        </p:txBody>
      </p:sp>
    </p:spTree>
    <p:extLst>
      <p:ext uri="{BB962C8B-B14F-4D97-AF65-F5344CB8AC3E}">
        <p14:creationId xmlns:p14="http://schemas.microsoft.com/office/powerpoint/2010/main" val="3806326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1000"/>
                                        <p:tgtEl>
                                          <p:spTgt spid="2052"/>
                                        </p:tgtEl>
                                      </p:cBhvr>
                                    </p:animEffect>
                                    <p:anim calcmode="lin" valueType="num">
                                      <p:cBhvr>
                                        <p:cTn id="26" dur="1000" fill="hold"/>
                                        <p:tgtEl>
                                          <p:spTgt spid="2052"/>
                                        </p:tgtEl>
                                        <p:attrNameLst>
                                          <p:attrName>ppt_x</p:attrName>
                                        </p:attrNameLst>
                                      </p:cBhvr>
                                      <p:tavLst>
                                        <p:tav tm="0">
                                          <p:val>
                                            <p:strVal val="#ppt_x"/>
                                          </p:val>
                                        </p:tav>
                                        <p:tav tm="100000">
                                          <p:val>
                                            <p:strVal val="#ppt_x"/>
                                          </p:val>
                                        </p:tav>
                                      </p:tavLst>
                                    </p:anim>
                                    <p:anim calcmode="lin" valueType="num">
                                      <p:cBhvr>
                                        <p:cTn id="27" dur="1000" fill="hold"/>
                                        <p:tgtEl>
                                          <p:spTgt spid="205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fade">
                                      <p:cBhvr>
                                        <p:cTn id="37" dur="1000"/>
                                        <p:tgtEl>
                                          <p:spTgt spid="2054"/>
                                        </p:tgtEl>
                                      </p:cBhvr>
                                    </p:animEffect>
                                    <p:anim calcmode="lin" valueType="num">
                                      <p:cBhvr>
                                        <p:cTn id="38" dur="1000" fill="hold"/>
                                        <p:tgtEl>
                                          <p:spTgt spid="2054"/>
                                        </p:tgtEl>
                                        <p:attrNameLst>
                                          <p:attrName>ppt_x</p:attrName>
                                        </p:attrNameLst>
                                      </p:cBhvr>
                                      <p:tavLst>
                                        <p:tav tm="0">
                                          <p:val>
                                            <p:strVal val="#ppt_x"/>
                                          </p:val>
                                        </p:tav>
                                        <p:tav tm="100000">
                                          <p:val>
                                            <p:strVal val="#ppt_x"/>
                                          </p:val>
                                        </p:tav>
                                      </p:tavLst>
                                    </p:anim>
                                    <p:anim calcmode="lin" valueType="num">
                                      <p:cBhvr>
                                        <p:cTn id="39" dur="1000" fill="hold"/>
                                        <p:tgtEl>
                                          <p:spTgt spid="205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58"/>
                                        </p:tgtEl>
                                        <p:attrNameLst>
                                          <p:attrName>style.visibility</p:attrName>
                                        </p:attrNameLst>
                                      </p:cBhvr>
                                      <p:to>
                                        <p:strVal val="visible"/>
                                      </p:to>
                                    </p:set>
                                    <p:animEffect transition="in" filter="fade">
                                      <p:cBhvr>
                                        <p:cTn id="49" dur="1000"/>
                                        <p:tgtEl>
                                          <p:spTgt spid="2058"/>
                                        </p:tgtEl>
                                      </p:cBhvr>
                                    </p:animEffect>
                                    <p:anim calcmode="lin" valueType="num">
                                      <p:cBhvr>
                                        <p:cTn id="50" dur="1000" fill="hold"/>
                                        <p:tgtEl>
                                          <p:spTgt spid="2058"/>
                                        </p:tgtEl>
                                        <p:attrNameLst>
                                          <p:attrName>ppt_x</p:attrName>
                                        </p:attrNameLst>
                                      </p:cBhvr>
                                      <p:tavLst>
                                        <p:tav tm="0">
                                          <p:val>
                                            <p:strVal val="#ppt_x"/>
                                          </p:val>
                                        </p:tav>
                                        <p:tav tm="100000">
                                          <p:val>
                                            <p:strVal val="#ppt_x"/>
                                          </p:val>
                                        </p:tav>
                                      </p:tavLst>
                                    </p:anim>
                                    <p:anim calcmode="lin" valueType="num">
                                      <p:cBhvr>
                                        <p:cTn id="51"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60"/>
                                        </p:tgtEl>
                                        <p:attrNameLst>
                                          <p:attrName>style.visibility</p:attrName>
                                        </p:attrNameLst>
                                      </p:cBhvr>
                                      <p:to>
                                        <p:strVal val="visible"/>
                                      </p:to>
                                    </p:set>
                                    <p:animEffect transition="in" filter="fade">
                                      <p:cBhvr>
                                        <p:cTn id="56" dur="1000"/>
                                        <p:tgtEl>
                                          <p:spTgt spid="2060"/>
                                        </p:tgtEl>
                                      </p:cBhvr>
                                    </p:animEffect>
                                    <p:anim calcmode="lin" valueType="num">
                                      <p:cBhvr>
                                        <p:cTn id="57" dur="1000" fill="hold"/>
                                        <p:tgtEl>
                                          <p:spTgt spid="2060"/>
                                        </p:tgtEl>
                                        <p:attrNameLst>
                                          <p:attrName>ppt_x</p:attrName>
                                        </p:attrNameLst>
                                      </p:cBhvr>
                                      <p:tavLst>
                                        <p:tav tm="0">
                                          <p:val>
                                            <p:strVal val="#ppt_x"/>
                                          </p:val>
                                        </p:tav>
                                        <p:tav tm="100000">
                                          <p:val>
                                            <p:strVal val="#ppt_x"/>
                                          </p:val>
                                        </p:tav>
                                      </p:tavLst>
                                    </p:anim>
                                    <p:anim calcmode="lin" valueType="num">
                                      <p:cBhvr>
                                        <p:cTn id="58" dur="1000" fill="hold"/>
                                        <p:tgtEl>
                                          <p:spTgt spid="206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062"/>
                                        </p:tgtEl>
                                        <p:attrNameLst>
                                          <p:attrName>style.visibility</p:attrName>
                                        </p:attrNameLst>
                                      </p:cBhvr>
                                      <p:to>
                                        <p:strVal val="visible"/>
                                      </p:to>
                                    </p:set>
                                    <p:anim calcmode="lin" valueType="num">
                                      <p:cBhvr additive="base">
                                        <p:cTn id="68" dur="500" fill="hold"/>
                                        <p:tgtEl>
                                          <p:spTgt spid="2062"/>
                                        </p:tgtEl>
                                        <p:attrNameLst>
                                          <p:attrName>ppt_x</p:attrName>
                                        </p:attrNameLst>
                                      </p:cBhvr>
                                      <p:tavLst>
                                        <p:tav tm="0">
                                          <p:val>
                                            <p:strVal val="#ppt_x"/>
                                          </p:val>
                                        </p:tav>
                                        <p:tav tm="100000">
                                          <p:val>
                                            <p:strVal val="#ppt_x"/>
                                          </p:val>
                                        </p:tav>
                                      </p:tavLst>
                                    </p:anim>
                                    <p:anim calcmode="lin" valueType="num">
                                      <p:cBhvr additive="base">
                                        <p:cTn id="69" dur="500" fill="hold"/>
                                        <p:tgtEl>
                                          <p:spTgt spid="206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2064"/>
                                        </p:tgtEl>
                                        <p:attrNameLst>
                                          <p:attrName>style.visibility</p:attrName>
                                        </p:attrNameLst>
                                      </p:cBhvr>
                                      <p:to>
                                        <p:strVal val="visible"/>
                                      </p:to>
                                    </p:set>
                                    <p:animEffect transition="in" filter="fade">
                                      <p:cBhvr>
                                        <p:cTn id="78" dur="1000"/>
                                        <p:tgtEl>
                                          <p:spTgt spid="2064"/>
                                        </p:tgtEl>
                                      </p:cBhvr>
                                    </p:animEffect>
                                    <p:anim calcmode="lin" valueType="num">
                                      <p:cBhvr>
                                        <p:cTn id="79" dur="1000" fill="hold"/>
                                        <p:tgtEl>
                                          <p:spTgt spid="2064"/>
                                        </p:tgtEl>
                                        <p:attrNameLst>
                                          <p:attrName>ppt_x</p:attrName>
                                        </p:attrNameLst>
                                      </p:cBhvr>
                                      <p:tavLst>
                                        <p:tav tm="0">
                                          <p:val>
                                            <p:strVal val="#ppt_x"/>
                                          </p:val>
                                        </p:tav>
                                        <p:tav tm="100000">
                                          <p:val>
                                            <p:strVal val="#ppt_x"/>
                                          </p:val>
                                        </p:tav>
                                      </p:tavLst>
                                    </p:anim>
                                    <p:anim calcmode="lin" valueType="num">
                                      <p:cBhvr>
                                        <p:cTn id="80" dur="1000" fill="hold"/>
                                        <p:tgtEl>
                                          <p:spTgt spid="206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1000"/>
                                        <p:tgtEl>
                                          <p:spTgt spid="29"/>
                                        </p:tgtEl>
                                      </p:cBhvr>
                                    </p:animEffect>
                                    <p:anim calcmode="lin" valueType="num">
                                      <p:cBhvr>
                                        <p:cTn id="84" dur="1000" fill="hold"/>
                                        <p:tgtEl>
                                          <p:spTgt spid="29"/>
                                        </p:tgtEl>
                                        <p:attrNameLst>
                                          <p:attrName>ppt_x</p:attrName>
                                        </p:attrNameLst>
                                      </p:cBhvr>
                                      <p:tavLst>
                                        <p:tav tm="0">
                                          <p:val>
                                            <p:strVal val="#ppt_x"/>
                                          </p:val>
                                        </p:tav>
                                        <p:tav tm="100000">
                                          <p:val>
                                            <p:strVal val="#ppt_x"/>
                                          </p:val>
                                        </p:tav>
                                      </p:tavLst>
                                    </p:anim>
                                    <p:anim calcmode="lin" valueType="num">
                                      <p:cBhvr>
                                        <p:cTn id="8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7" grpId="0"/>
      <p:bldP spid="18" grpId="0"/>
      <p:bldP spid="23" grpId="0"/>
      <p:bldP spid="26"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399971"/>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tránh</a:t>
            </a:r>
            <a:r>
              <a:rPr lang="vi-VN" altLang="en-US" sz="2800" dirty="0">
                <a:solidFill>
                  <a:srgbClr val="FF0000"/>
                </a:solidFill>
                <a:latin typeface="Arial" panose="020B0604020202020204" pitchFamily="34" charset="0"/>
                <a:cs typeface="Arial" panose="020B0604020202020204" pitchFamily="34" charset="0"/>
              </a:rPr>
              <a:t> bom, </a:t>
            </a:r>
            <a:r>
              <a:rPr lang="vi-VN" altLang="en-US" sz="2800" dirty="0" err="1">
                <a:solidFill>
                  <a:srgbClr val="FF0000"/>
                </a:solidFill>
                <a:latin typeface="Arial" panose="020B0604020202020204" pitchFamily="34" charset="0"/>
                <a:cs typeface="Arial" panose="020B0604020202020204" pitchFamily="34" charset="0"/>
              </a:rPr>
              <a:t>mìn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đạn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hóa</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br>
              <a:rPr lang="vi-VN" altLang="en-US" sz="2800" dirty="0">
                <a:solidFill>
                  <a:srgbClr val="FF0000"/>
                </a:solidFill>
                <a:latin typeface="Arial" panose="020B0604020202020204" pitchFamily="34" charset="0"/>
                <a:cs typeface="Arial" panose="020B0604020202020204" pitchFamily="34" charset="0"/>
              </a:rPr>
            </a:b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sinh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công </a:t>
            </a:r>
            <a:r>
              <a:rPr lang="vi-VN" altLang="en-US" sz="2800" dirty="0" err="1">
                <a:solidFill>
                  <a:srgbClr val="FF0000"/>
                </a:solidFill>
                <a:latin typeface="Arial" panose="020B0604020202020204" pitchFamily="34" charset="0"/>
                <a:cs typeface="Arial" panose="020B0604020202020204" pitchFamily="34" charset="0"/>
              </a:rPr>
              <a:t>nghệ</a:t>
            </a:r>
            <a:r>
              <a:rPr lang="vi-VN" altLang="en-US" sz="2800" dirty="0">
                <a:solidFill>
                  <a:srgbClr val="FF0000"/>
                </a:solidFill>
                <a:latin typeface="Arial" panose="020B0604020202020204" pitchFamily="34" charset="0"/>
                <a:cs typeface="Arial" panose="020B0604020202020204" pitchFamily="34" charset="0"/>
              </a:rPr>
              <a:t> cao</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179512" y="2113107"/>
            <a:ext cx="8816590" cy="4970591"/>
          </a:xfrm>
          <a:prstGeom prst="rect">
            <a:avLst/>
          </a:prstGeom>
          <a:noFill/>
        </p:spPr>
        <p:txBody>
          <a:bodyPr wrap="square" rtlCol="0">
            <a:spAutoFit/>
          </a:bodyPr>
          <a:lstStyle/>
          <a:p>
            <a:pPr marL="457200" indent="-457200" algn="just">
              <a:spcBef>
                <a:spcPts val="400"/>
              </a:spcBef>
              <a:spcAft>
                <a:spcPts val="200"/>
              </a:spcAft>
              <a:buClr>
                <a:srgbClr val="060606"/>
              </a:buClr>
              <a:buAutoNum type="arabicPeriod"/>
            </a:pPr>
            <a:r>
              <a:rPr lang="vi-VN" altLang="en-US" sz="2400" b="1" dirty="0" err="1">
                <a:latin typeface="Arial" panose="020B0604020202020204" pitchFamily="34" charset="0"/>
                <a:cs typeface="Arial" panose="020B0604020202020204" pitchFamily="34" charset="0"/>
              </a:rPr>
              <a:t>Tác</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hại</a:t>
            </a:r>
            <a:endParaRPr lang="vi-VN" altLang="en-US" sz="2400" b="1" dirty="0">
              <a:latin typeface="Arial" panose="020B0604020202020204" pitchFamily="34" charset="0"/>
              <a:cs typeface="Arial" panose="020B0604020202020204" pitchFamily="34" charset="0"/>
            </a:endParaRPr>
          </a:p>
          <a:p>
            <a:pPr algn="just"/>
            <a:r>
              <a:rPr lang="vi-VN" altLang="en-US"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Bom: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dung </a:t>
            </a:r>
            <a:r>
              <a:rPr lang="en-US" sz="2200" dirty="0" err="1">
                <a:latin typeface="Arial" panose="020B0604020202020204" pitchFamily="34" charset="0"/>
                <a:cs typeface="Arial" panose="020B0604020202020204" pitchFamily="34" charset="0"/>
              </a:rPr>
              <a:t>uy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thuốc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nổ</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cháy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hóa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học</a:t>
            </a:r>
            <a:r>
              <a:rPr lang="en-US" sz="2200" dirty="0">
                <a:latin typeface="Arial" panose="020B0604020202020204" pitchFamily="34" charset="0"/>
                <a:cs typeface="Arial" panose="020B0604020202020204" pitchFamily="34" charset="0"/>
              </a:rPr>
              <a:t>, vi </a:t>
            </a:r>
            <a:r>
              <a:rPr lang="en-US" sz="2200" dirty="0" err="1">
                <a:latin typeface="Arial" panose="020B0604020202020204" pitchFamily="34" charset="0"/>
                <a:cs typeface="Arial" panose="020B0604020202020204" pitchFamily="34" charset="0"/>
              </a:rPr>
              <a:t>trùng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mảnh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vỏ</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bom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nhằm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người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hủy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thuật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trình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phương</a:t>
            </a:r>
            <a:r>
              <a:rPr lang="en-US" sz="2200" dirty="0">
                <a:latin typeface="Arial" panose="020B0604020202020204" pitchFamily="34" charset="0"/>
                <a:cs typeface="Arial" panose="020B0604020202020204" pitchFamily="34" charset="0"/>
              </a:rPr>
              <a:t>.</a:t>
            </a:r>
          </a:p>
          <a:p>
            <a:pPr algn="just"/>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Mìn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dung </a:t>
            </a:r>
            <a:r>
              <a:rPr lang="en-US" sz="2200" dirty="0" err="1">
                <a:latin typeface="Arial" panose="020B0604020202020204" pitchFamily="34" charset="0"/>
                <a:cs typeface="Arial" panose="020B0604020202020204" pitchFamily="34" charset="0"/>
              </a:rPr>
              <a:t>uy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thuốc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nổ</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mảnh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vở</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vỏ</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mìn,chất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cháy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hóa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học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bố</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sẵn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nhằm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tượng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gây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trở</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trong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phạm</a:t>
            </a:r>
            <a:r>
              <a:rPr lang="en-US" sz="2200" dirty="0">
                <a:latin typeface="Arial" panose="020B0604020202020204" pitchFamily="34" charset="0"/>
                <a:cs typeface="Arial" panose="020B0604020202020204" pitchFamily="34" charset="0"/>
              </a:rPr>
              <a:t> vi </a:t>
            </a:r>
            <a:r>
              <a:rPr lang="en-US" sz="2200" dirty="0" err="1">
                <a:latin typeface="Arial" panose="020B0604020202020204" pitchFamily="34" charset="0"/>
                <a:cs typeface="Arial" panose="020B0604020202020204" pitchFamily="34" charset="0"/>
              </a:rPr>
              <a:t>tác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như</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nhiễm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độc</a:t>
            </a:r>
            <a:r>
              <a:rPr lang="en-US"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nhiễm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chế</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tầm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nhìn</a:t>
            </a:r>
            <a:r>
              <a:rPr lang="en-US" sz="2200" dirty="0">
                <a:latin typeface="Arial" panose="020B0604020202020204" pitchFamily="34" charset="0"/>
                <a:cs typeface="Arial" panose="020B0604020202020204" pitchFamily="34" charset="0"/>
              </a:rPr>
              <a:t>,… </a:t>
            </a:r>
          </a:p>
          <a:p>
            <a:pPr algn="just"/>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mang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phần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Hoặc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đặc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biệt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nạp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hỏa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hay </a:t>
            </a:r>
            <a:r>
              <a:rPr lang="en-US" sz="2200" dirty="0" err="1">
                <a:latin typeface="Arial" panose="020B0604020202020204" pitchFamily="34" charset="0"/>
                <a:cs typeface="Arial" panose="020B0604020202020204" pitchFamily="34" charset="0"/>
              </a:rPr>
              <a:t>đặt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thiết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phóng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bắn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mục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tiêu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tiêu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diệt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hoặc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hủy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kĩ</a:t>
            </a:r>
            <a:r>
              <a:rPr lang="en-US"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thuật</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phương</a:t>
            </a:r>
            <a:r>
              <a:rPr lang="en-US" sz="2200" dirty="0">
                <a:latin typeface="Arial" panose="020B0604020202020204" pitchFamily="34" charset="0"/>
                <a:cs typeface="Arial" panose="020B0604020202020204" pitchFamily="34" charset="0"/>
              </a:rPr>
              <a:t>. </a:t>
            </a:r>
          </a:p>
          <a:p>
            <a:pPr algn="just">
              <a:spcBef>
                <a:spcPts val="400"/>
              </a:spcBef>
              <a:spcAft>
                <a:spcPts val="200"/>
              </a:spcAft>
              <a:buClr>
                <a:srgbClr val="060606"/>
              </a:buClr>
            </a:pPr>
            <a:endParaRPr lang="vi-V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96912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339493"/>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tránh</a:t>
            </a:r>
            <a:r>
              <a:rPr lang="vi-VN" altLang="en-US" sz="2800" dirty="0">
                <a:solidFill>
                  <a:srgbClr val="FF0000"/>
                </a:solidFill>
                <a:latin typeface="Arial" panose="020B0604020202020204" pitchFamily="34" charset="0"/>
                <a:cs typeface="Arial" panose="020B0604020202020204" pitchFamily="34" charset="0"/>
              </a:rPr>
              <a:t> bom, </a:t>
            </a:r>
            <a:r>
              <a:rPr lang="vi-VN" altLang="en-US" sz="2800" dirty="0" err="1">
                <a:solidFill>
                  <a:srgbClr val="FF0000"/>
                </a:solidFill>
                <a:latin typeface="Arial" panose="020B0604020202020204" pitchFamily="34" charset="0"/>
                <a:cs typeface="Arial" panose="020B0604020202020204" pitchFamily="34" charset="0"/>
              </a:rPr>
              <a:t>mìn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đạn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hóa</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br>
              <a:rPr lang="vi-VN" altLang="en-US" sz="2800" dirty="0">
                <a:solidFill>
                  <a:srgbClr val="FF0000"/>
                </a:solidFill>
                <a:latin typeface="Arial" panose="020B0604020202020204" pitchFamily="34" charset="0"/>
                <a:cs typeface="Arial" panose="020B0604020202020204" pitchFamily="34" charset="0"/>
              </a:rPr>
            </a:b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sinh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công </a:t>
            </a:r>
            <a:r>
              <a:rPr lang="vi-VN" altLang="en-US" sz="2800" dirty="0" err="1">
                <a:solidFill>
                  <a:srgbClr val="FF0000"/>
                </a:solidFill>
                <a:latin typeface="Arial" panose="020B0604020202020204" pitchFamily="34" charset="0"/>
                <a:cs typeface="Arial" panose="020B0604020202020204" pitchFamily="34" charset="0"/>
              </a:rPr>
              <a:t>nghệ</a:t>
            </a:r>
            <a:r>
              <a:rPr lang="vi-VN" altLang="en-US" sz="2800" dirty="0">
                <a:solidFill>
                  <a:srgbClr val="FF0000"/>
                </a:solidFill>
                <a:latin typeface="Arial" panose="020B0604020202020204" pitchFamily="34" charset="0"/>
                <a:cs typeface="Arial" panose="020B0604020202020204" pitchFamily="34" charset="0"/>
              </a:rPr>
              <a:t> cao</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170061" y="2010215"/>
            <a:ext cx="5904656" cy="4888518"/>
          </a:xfrm>
          <a:prstGeom prst="rect">
            <a:avLst/>
          </a:prstGeom>
          <a:noFill/>
        </p:spPr>
        <p:txBody>
          <a:bodyPr wrap="square" rtlCol="0">
            <a:spAutoFit/>
          </a:bodyPr>
          <a:lstStyle/>
          <a:p>
            <a:pPr marL="457200" indent="-457200" algn="just">
              <a:spcBef>
                <a:spcPts val="400"/>
              </a:spcBef>
              <a:spcAft>
                <a:spcPts val="200"/>
              </a:spcAft>
              <a:buClr>
                <a:srgbClr val="060606"/>
              </a:buClr>
              <a:buAutoNum type="arabicPeriod"/>
            </a:pPr>
            <a:r>
              <a:rPr lang="vi-VN" altLang="en-US" sz="2400" b="1" dirty="0" err="1">
                <a:latin typeface="Arial" panose="020B0604020202020204" pitchFamily="34" charset="0"/>
                <a:cs typeface="Arial" panose="020B0604020202020204" pitchFamily="34" charset="0"/>
              </a:rPr>
              <a:t>Tác</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hại</a:t>
            </a:r>
            <a:endParaRPr lang="vi-VN" altLang="en-US" sz="2400" b="1"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Vũ</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khí</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hóa</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học</a:t>
            </a:r>
            <a:r>
              <a:rPr lang="en-US" sz="2200" b="1" dirty="0">
                <a:latin typeface="Arial" panose="020B0604020202020204" pitchFamily="34" charset="0"/>
                <a:cs typeface="Arial" panose="020B0604020202020204" pitchFamily="34" charset="0"/>
              </a:rPr>
              <a:t>:</a:t>
            </a:r>
            <a:r>
              <a:rPr lang="vi-VN" sz="2200" b="1"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hủy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diệt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lớn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sở</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gây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người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hủy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môi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trường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thái</a:t>
            </a:r>
            <a:r>
              <a:rPr lang="en-US" sz="2200" dirty="0">
                <a:latin typeface="Arial" panose="020B0604020202020204" pitchFamily="34" charset="0"/>
                <a:cs typeface="Arial" panose="020B0604020202020204" pitchFamily="34" charset="0"/>
              </a:rPr>
              <a:t>.</a:t>
            </a:r>
          </a:p>
          <a:p>
            <a:pPr algn="just"/>
            <a:r>
              <a:rPr lang="en-US" sz="2200"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Vũ</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khí</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sinh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học</a:t>
            </a:r>
            <a:r>
              <a:rPr lang="en-US" sz="2200" b="1" dirty="0">
                <a:latin typeface="Arial" panose="020B0604020202020204" pitchFamily="34" charset="0"/>
                <a:cs typeface="Arial" panose="020B0604020202020204" pitchFamily="34" charset="0"/>
              </a:rPr>
              <a:t>:</a:t>
            </a:r>
            <a:r>
              <a:rPr lang="vi-VN" sz="2200" b="1"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hủy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diệt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lớn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sở</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loại</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VSV</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nhau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gây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bệnh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người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cây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màu</a:t>
            </a:r>
            <a:r>
              <a:rPr lang="en-US" sz="2200" dirty="0">
                <a:latin typeface="Arial" panose="020B0604020202020204" pitchFamily="34" charset="0"/>
                <a:cs typeface="Arial" panose="020B0604020202020204" pitchFamily="34" charset="0"/>
              </a:rPr>
              <a:t>.</a:t>
            </a:r>
          </a:p>
          <a:p>
            <a:pPr algn="just"/>
            <a:r>
              <a:rPr lang="en-US" sz="2200"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Vũ</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khí</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công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nghệ</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cao</a:t>
            </a:r>
            <a:r>
              <a:rPr lang="en-US" sz="2200" dirty="0">
                <a:latin typeface="Arial" panose="020B0604020202020204" pitchFamily="34" charset="0"/>
                <a:cs typeface="Arial" panose="020B0604020202020204" pitchFamily="34" charset="0"/>
              </a:rPr>
              <a:t>: Hay </a:t>
            </a:r>
            <a:r>
              <a:rPr lang="en-US" sz="2200" dirty="0" err="1">
                <a:latin typeface="Arial" panose="020B0604020202020204" pitchFamily="34" charset="0"/>
                <a:cs typeface="Arial" panose="020B0604020202020204" pitchFamily="34" charset="0"/>
              </a:rPr>
              <a:t>còn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gọi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cao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uy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lớn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tầm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trọng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mọi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điều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tiết</a:t>
            </a:r>
            <a:r>
              <a:rPr lang="en-US" sz="2200" dirty="0">
                <a:latin typeface="Arial" panose="020B0604020202020204" pitchFamily="34" charset="0"/>
                <a:cs typeface="Arial" panose="020B0604020202020204" pitchFamily="34" charset="0"/>
              </a:rPr>
              <a:t>,…</a:t>
            </a:r>
            <a:endParaRPr lang="vi-VN" altLang="en-US" sz="2200" dirty="0">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15D847E2-ED6A-C8A6-8CE5-CED146FEA6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5744" y="2132856"/>
            <a:ext cx="2857500" cy="23762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DC9DD61-0B4B-6D19-CBDA-650E92D97D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5744" y="4615279"/>
            <a:ext cx="28575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66075F6-79F1-EBAD-123C-0E081C7884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4716" y="4615278"/>
            <a:ext cx="2906297" cy="19716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49E18649-064A-5355-7959-CC21551929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4024" y="2131451"/>
            <a:ext cx="2932078" cy="23776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469F5172-2845-DB7A-F928-BA4B1E9314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4715" y="4580998"/>
            <a:ext cx="2906297" cy="200595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A52C0AE4-C69D-8302-A591-1CE2576E52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64024" y="2131449"/>
            <a:ext cx="2980399" cy="237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574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1000"/>
                                        <p:tgtEl>
                                          <p:spTgt spid="3074"/>
                                        </p:tgtEl>
                                      </p:cBhvr>
                                    </p:animEffect>
                                    <p:anim calcmode="lin" valueType="num">
                                      <p:cBhvr>
                                        <p:cTn id="27" dur="1000" fill="hold"/>
                                        <p:tgtEl>
                                          <p:spTgt spid="3074"/>
                                        </p:tgtEl>
                                        <p:attrNameLst>
                                          <p:attrName>ppt_x</p:attrName>
                                        </p:attrNameLst>
                                      </p:cBhvr>
                                      <p:tavLst>
                                        <p:tav tm="0">
                                          <p:val>
                                            <p:strVal val="#ppt_x"/>
                                          </p:val>
                                        </p:tav>
                                        <p:tav tm="100000">
                                          <p:val>
                                            <p:strVal val="#ppt_x"/>
                                          </p:val>
                                        </p:tav>
                                      </p:tavLst>
                                    </p:anim>
                                    <p:anim calcmode="lin" valueType="num">
                                      <p:cBhvr>
                                        <p:cTn id="28" dur="1000" fill="hold"/>
                                        <p:tgtEl>
                                          <p:spTgt spid="307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076"/>
                                        </p:tgtEl>
                                        <p:attrNameLst>
                                          <p:attrName>style.visibility</p:attrName>
                                        </p:attrNameLst>
                                      </p:cBhvr>
                                      <p:to>
                                        <p:strVal val="visible"/>
                                      </p:to>
                                    </p:set>
                                    <p:animEffect transition="in" filter="fade">
                                      <p:cBhvr>
                                        <p:cTn id="31" dur="1000"/>
                                        <p:tgtEl>
                                          <p:spTgt spid="3076"/>
                                        </p:tgtEl>
                                      </p:cBhvr>
                                    </p:animEffect>
                                    <p:anim calcmode="lin" valueType="num">
                                      <p:cBhvr>
                                        <p:cTn id="32" dur="1000" fill="hold"/>
                                        <p:tgtEl>
                                          <p:spTgt spid="3076"/>
                                        </p:tgtEl>
                                        <p:attrNameLst>
                                          <p:attrName>ppt_x</p:attrName>
                                        </p:attrNameLst>
                                      </p:cBhvr>
                                      <p:tavLst>
                                        <p:tav tm="0">
                                          <p:val>
                                            <p:strVal val="#ppt_x"/>
                                          </p:val>
                                        </p:tav>
                                        <p:tav tm="100000">
                                          <p:val>
                                            <p:strVal val="#ppt_x"/>
                                          </p:val>
                                        </p:tav>
                                      </p:tavLst>
                                    </p:anim>
                                    <p:anim calcmode="lin" valueType="num">
                                      <p:cBhvr>
                                        <p:cTn id="3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 calcmode="lin" valueType="num">
                                      <p:cBhvr additive="base">
                                        <p:cTn id="3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080"/>
                                        </p:tgtEl>
                                        <p:attrNameLst>
                                          <p:attrName>style.visibility</p:attrName>
                                        </p:attrNameLst>
                                      </p:cBhvr>
                                      <p:to>
                                        <p:strVal val="visible"/>
                                      </p:to>
                                    </p:set>
                                    <p:animEffect transition="in" filter="fade">
                                      <p:cBhvr>
                                        <p:cTn id="44" dur="1000"/>
                                        <p:tgtEl>
                                          <p:spTgt spid="3080"/>
                                        </p:tgtEl>
                                      </p:cBhvr>
                                    </p:animEffect>
                                    <p:anim calcmode="lin" valueType="num">
                                      <p:cBhvr>
                                        <p:cTn id="45" dur="1000" fill="hold"/>
                                        <p:tgtEl>
                                          <p:spTgt spid="3080"/>
                                        </p:tgtEl>
                                        <p:attrNameLst>
                                          <p:attrName>ppt_x</p:attrName>
                                        </p:attrNameLst>
                                      </p:cBhvr>
                                      <p:tavLst>
                                        <p:tav tm="0">
                                          <p:val>
                                            <p:strVal val="#ppt_x"/>
                                          </p:val>
                                        </p:tav>
                                        <p:tav tm="100000">
                                          <p:val>
                                            <p:strVal val="#ppt_x"/>
                                          </p:val>
                                        </p:tav>
                                      </p:tavLst>
                                    </p:anim>
                                    <p:anim calcmode="lin" valueType="num">
                                      <p:cBhvr>
                                        <p:cTn id="46" dur="1000" fill="hold"/>
                                        <p:tgtEl>
                                          <p:spTgt spid="308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078"/>
                                        </p:tgtEl>
                                        <p:attrNameLst>
                                          <p:attrName>style.visibility</p:attrName>
                                        </p:attrNameLst>
                                      </p:cBhvr>
                                      <p:to>
                                        <p:strVal val="visible"/>
                                      </p:to>
                                    </p:set>
                                    <p:animEffect transition="in" filter="fade">
                                      <p:cBhvr>
                                        <p:cTn id="49" dur="1000"/>
                                        <p:tgtEl>
                                          <p:spTgt spid="3078"/>
                                        </p:tgtEl>
                                      </p:cBhvr>
                                    </p:animEffect>
                                    <p:anim calcmode="lin" valueType="num">
                                      <p:cBhvr>
                                        <p:cTn id="50" dur="1000" fill="hold"/>
                                        <p:tgtEl>
                                          <p:spTgt spid="3078"/>
                                        </p:tgtEl>
                                        <p:attrNameLst>
                                          <p:attrName>ppt_x</p:attrName>
                                        </p:attrNameLst>
                                      </p:cBhvr>
                                      <p:tavLst>
                                        <p:tav tm="0">
                                          <p:val>
                                            <p:strVal val="#ppt_x"/>
                                          </p:val>
                                        </p:tav>
                                        <p:tav tm="100000">
                                          <p:val>
                                            <p:strVal val="#ppt_x"/>
                                          </p:val>
                                        </p:tav>
                                      </p:tavLst>
                                    </p:anim>
                                    <p:anim calcmode="lin" valueType="num">
                                      <p:cBhvr>
                                        <p:cTn id="51"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fade">
                                      <p:cBhvr>
                                        <p:cTn id="56" dur="1000"/>
                                        <p:tgtEl>
                                          <p:spTgt spid="5">
                                            <p:txEl>
                                              <p:pRg st="3" end="3"/>
                                            </p:txEl>
                                          </p:spTgt>
                                        </p:tgtEl>
                                      </p:cBhvr>
                                    </p:animEffect>
                                    <p:anim calcmode="lin" valueType="num">
                                      <p:cBhvr>
                                        <p:cTn id="5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084"/>
                                        </p:tgtEl>
                                        <p:attrNameLst>
                                          <p:attrName>style.visibility</p:attrName>
                                        </p:attrNameLst>
                                      </p:cBhvr>
                                      <p:to>
                                        <p:strVal val="visible"/>
                                      </p:to>
                                    </p:set>
                                    <p:animEffect transition="in" filter="fade">
                                      <p:cBhvr>
                                        <p:cTn id="63" dur="1000"/>
                                        <p:tgtEl>
                                          <p:spTgt spid="3084"/>
                                        </p:tgtEl>
                                      </p:cBhvr>
                                    </p:animEffect>
                                    <p:anim calcmode="lin" valueType="num">
                                      <p:cBhvr>
                                        <p:cTn id="64" dur="1000" fill="hold"/>
                                        <p:tgtEl>
                                          <p:spTgt spid="3084"/>
                                        </p:tgtEl>
                                        <p:attrNameLst>
                                          <p:attrName>ppt_x</p:attrName>
                                        </p:attrNameLst>
                                      </p:cBhvr>
                                      <p:tavLst>
                                        <p:tav tm="0">
                                          <p:val>
                                            <p:strVal val="#ppt_x"/>
                                          </p:val>
                                        </p:tav>
                                        <p:tav tm="100000">
                                          <p:val>
                                            <p:strVal val="#ppt_x"/>
                                          </p:val>
                                        </p:tav>
                                      </p:tavLst>
                                    </p:anim>
                                    <p:anim calcmode="lin" valueType="num">
                                      <p:cBhvr>
                                        <p:cTn id="65" dur="1000" fill="hold"/>
                                        <p:tgtEl>
                                          <p:spTgt spid="3084"/>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082"/>
                                        </p:tgtEl>
                                        <p:attrNameLst>
                                          <p:attrName>style.visibility</p:attrName>
                                        </p:attrNameLst>
                                      </p:cBhvr>
                                      <p:to>
                                        <p:strVal val="visible"/>
                                      </p:to>
                                    </p:set>
                                    <p:animEffect transition="in" filter="fade">
                                      <p:cBhvr>
                                        <p:cTn id="68" dur="1000"/>
                                        <p:tgtEl>
                                          <p:spTgt spid="3082"/>
                                        </p:tgtEl>
                                      </p:cBhvr>
                                    </p:animEffect>
                                    <p:anim calcmode="lin" valueType="num">
                                      <p:cBhvr>
                                        <p:cTn id="69" dur="1000" fill="hold"/>
                                        <p:tgtEl>
                                          <p:spTgt spid="3082"/>
                                        </p:tgtEl>
                                        <p:attrNameLst>
                                          <p:attrName>ppt_x</p:attrName>
                                        </p:attrNameLst>
                                      </p:cBhvr>
                                      <p:tavLst>
                                        <p:tav tm="0">
                                          <p:val>
                                            <p:strVal val="#ppt_x"/>
                                          </p:val>
                                        </p:tav>
                                        <p:tav tm="100000">
                                          <p:val>
                                            <p:strVal val="#ppt_x"/>
                                          </p:val>
                                        </p:tav>
                                      </p:tavLst>
                                    </p:anim>
                                    <p:anim calcmode="lin" valueType="num">
                                      <p:cBhvr>
                                        <p:cTn id="70" dur="1000" fill="hold"/>
                                        <p:tgtEl>
                                          <p:spTgt spid="3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399971"/>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tránh</a:t>
            </a:r>
            <a:r>
              <a:rPr lang="vi-VN" altLang="en-US" sz="2800" dirty="0">
                <a:solidFill>
                  <a:srgbClr val="FF0000"/>
                </a:solidFill>
                <a:latin typeface="Arial" panose="020B0604020202020204" pitchFamily="34" charset="0"/>
                <a:cs typeface="Arial" panose="020B0604020202020204" pitchFamily="34" charset="0"/>
              </a:rPr>
              <a:t> bom, </a:t>
            </a:r>
            <a:r>
              <a:rPr lang="vi-VN" altLang="en-US" sz="2800" dirty="0" err="1">
                <a:solidFill>
                  <a:srgbClr val="FF0000"/>
                </a:solidFill>
                <a:latin typeface="Arial" panose="020B0604020202020204" pitchFamily="34" charset="0"/>
                <a:cs typeface="Arial" panose="020B0604020202020204" pitchFamily="34" charset="0"/>
              </a:rPr>
              <a:t>mìn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đạn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hóa</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br>
              <a:rPr lang="vi-VN" altLang="en-US" sz="2800" dirty="0">
                <a:solidFill>
                  <a:srgbClr val="FF0000"/>
                </a:solidFill>
                <a:latin typeface="Arial" panose="020B0604020202020204" pitchFamily="34" charset="0"/>
                <a:cs typeface="Arial" panose="020B0604020202020204" pitchFamily="34" charset="0"/>
              </a:rPr>
            </a:b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sinh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công </a:t>
            </a:r>
            <a:r>
              <a:rPr lang="vi-VN" altLang="en-US" sz="2800" dirty="0" err="1">
                <a:solidFill>
                  <a:srgbClr val="FF0000"/>
                </a:solidFill>
                <a:latin typeface="Arial" panose="020B0604020202020204" pitchFamily="34" charset="0"/>
                <a:cs typeface="Arial" panose="020B0604020202020204" pitchFamily="34" charset="0"/>
              </a:rPr>
              <a:t>nghệ</a:t>
            </a:r>
            <a:r>
              <a:rPr lang="vi-VN" altLang="en-US" sz="2800" dirty="0">
                <a:solidFill>
                  <a:srgbClr val="FF0000"/>
                </a:solidFill>
                <a:latin typeface="Arial" panose="020B0604020202020204" pitchFamily="34" charset="0"/>
                <a:cs typeface="Arial" panose="020B0604020202020204" pitchFamily="34" charset="0"/>
              </a:rPr>
              <a:t> cao</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179512" y="2113107"/>
            <a:ext cx="8749740" cy="2728952"/>
          </a:xfrm>
          <a:prstGeom prst="rect">
            <a:avLst/>
          </a:prstGeom>
          <a:noFill/>
        </p:spPr>
        <p:txBody>
          <a:bodyPr wrap="square" rtlCol="0">
            <a:spAutoFit/>
          </a:bodyPr>
          <a:lstStyle/>
          <a:p>
            <a:pPr algn="just"/>
            <a:r>
              <a:rPr lang="vi-VN" altLang="en-US" sz="2400" b="1" dirty="0">
                <a:latin typeface="Arial" panose="020B0604020202020204" pitchFamily="34" charset="0"/>
                <a:cs typeface="Arial" panose="020B0604020202020204" pitchFamily="34" charset="0"/>
              </a:rPr>
              <a:t>2. </a:t>
            </a:r>
            <a:r>
              <a:rPr lang="vi-VN" altLang="en-US" sz="2400" b="1" dirty="0" err="1">
                <a:latin typeface="Arial" panose="020B0604020202020204" pitchFamily="34" charset="0"/>
                <a:cs typeface="Arial" panose="020B0604020202020204" pitchFamily="34" charset="0"/>
              </a:rPr>
              <a:t>Một</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số</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biện</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pháp</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phòng</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tránh</a:t>
            </a:r>
            <a:endParaRPr lang="vi-VN" altLang="en-US" sz="2400" b="1" dirty="0">
              <a:latin typeface="Arial" panose="020B0604020202020204" pitchFamily="34" charset="0"/>
              <a:cs typeface="Arial" panose="020B0604020202020204" pitchFamily="34" charset="0"/>
            </a:endParaRPr>
          </a:p>
          <a:p>
            <a:pPr algn="just"/>
            <a:r>
              <a:rPr lang="vi-VN"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Phòng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tránh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sớm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mọi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người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lừa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hầm</a:t>
            </a:r>
            <a:r>
              <a:rPr lang="en-US"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tr</a:t>
            </a:r>
            <a:r>
              <a:rPr lang="en-US" sz="2400" dirty="0">
                <a:latin typeface="Arial" panose="020B0604020202020204" pitchFamily="34" charset="0"/>
                <a:cs typeface="Arial" panose="020B0604020202020204" pitchFamily="34" charset="0"/>
              </a:rPr>
              <a:t>ú </a:t>
            </a:r>
            <a:r>
              <a:rPr lang="en-US" sz="2400" dirty="0" err="1">
                <a:latin typeface="Arial" panose="020B0604020202020204" pitchFamily="34" charset="0"/>
                <a:cs typeface="Arial" panose="020B0604020202020204" pitchFamily="34" charset="0"/>
              </a:rPr>
              <a:t>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trúc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tầng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hậu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cứu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cứu</a:t>
            </a:r>
            <a:r>
              <a:rPr lang="en-US"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hỏ</a:t>
            </a:r>
            <a:r>
              <a:rPr lang="en-US" sz="2400" dirty="0">
                <a:latin typeface="Arial" panose="020B0604020202020204" pitchFamily="34" charset="0"/>
                <a:cs typeface="Arial" panose="020B0604020202020204" pitchFamily="34" charset="0"/>
              </a:rPr>
              <a:t>a…).</a:t>
            </a:r>
          </a:p>
          <a:p>
            <a:pPr algn="just">
              <a:spcBef>
                <a:spcPts val="400"/>
              </a:spcBef>
              <a:spcAft>
                <a:spcPts val="200"/>
              </a:spcAft>
              <a:buClr>
                <a:srgbClr val="060606"/>
              </a:buClr>
            </a:pPr>
            <a:endParaRPr lang="vi-VN" altLang="en-US" sz="2400" dirty="0">
              <a:latin typeface="Arial" panose="020B060402020202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37FE9AF9-86DD-C95C-70B0-E3CF8A6458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3269" y="4019213"/>
            <a:ext cx="3810000" cy="25336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6232333-7324-F02E-E9F3-E37AE8279107}"/>
              </a:ext>
            </a:extLst>
          </p:cNvPr>
          <p:cNvSpPr txBox="1"/>
          <p:nvPr/>
        </p:nvSpPr>
        <p:spPr>
          <a:xfrm>
            <a:off x="5539888" y="6525312"/>
            <a:ext cx="5007428" cy="369332"/>
          </a:xfrm>
          <a:prstGeom prst="rect">
            <a:avLst/>
          </a:prstGeom>
          <a:noFill/>
        </p:spPr>
        <p:txBody>
          <a:bodyPr wrap="square">
            <a:spAutoFit/>
          </a:bodyPr>
          <a:lstStyle/>
          <a:p>
            <a:r>
              <a:rPr lang="en-US" b="0" i="1" dirty="0" err="1">
                <a:solidFill>
                  <a:srgbClr val="333333"/>
                </a:solidFill>
                <a:effectLst/>
                <a:latin typeface="Helvetica Neue"/>
              </a:rPr>
              <a:t>Hầm</a:t>
            </a:r>
            <a:r>
              <a:rPr lang="en-US" b="0" i="1" dirty="0">
                <a:solidFill>
                  <a:srgbClr val="333333"/>
                </a:solidFill>
                <a:effectLst/>
                <a:latin typeface="Helvetica Neue"/>
              </a:rPr>
              <a:t> </a:t>
            </a:r>
            <a:r>
              <a:rPr lang="en-US" b="0" i="1" dirty="0" err="1">
                <a:solidFill>
                  <a:srgbClr val="333333"/>
                </a:solidFill>
                <a:effectLst/>
                <a:latin typeface="Helvetica Neue"/>
              </a:rPr>
              <a:t>trú</a:t>
            </a:r>
            <a:r>
              <a:rPr lang="en-US" b="0" i="1" dirty="0">
                <a:solidFill>
                  <a:srgbClr val="333333"/>
                </a:solidFill>
                <a:effectLst/>
                <a:latin typeface="Helvetica Neue"/>
              </a:rPr>
              <a:t> </a:t>
            </a:r>
            <a:r>
              <a:rPr lang="en-US" b="0" i="1" dirty="0" err="1">
                <a:solidFill>
                  <a:srgbClr val="333333"/>
                </a:solidFill>
                <a:effectLst/>
                <a:latin typeface="Helvetica Neue"/>
              </a:rPr>
              <a:t>ẩn</a:t>
            </a:r>
            <a:r>
              <a:rPr lang="en-US" b="0" i="1" dirty="0">
                <a:solidFill>
                  <a:srgbClr val="333333"/>
                </a:solidFill>
                <a:effectLst/>
                <a:latin typeface="Helvetica Neue"/>
              </a:rPr>
              <a:t> </a:t>
            </a:r>
            <a:r>
              <a:rPr lang="en-US" b="0" i="1" dirty="0" err="1">
                <a:solidFill>
                  <a:srgbClr val="333333"/>
                </a:solidFill>
                <a:effectLst/>
                <a:latin typeface="Helvetica Neue"/>
              </a:rPr>
              <a:t>tại</a:t>
            </a:r>
            <a:r>
              <a:rPr lang="en-US" b="0" i="1" dirty="0">
                <a:solidFill>
                  <a:srgbClr val="333333"/>
                </a:solidFill>
                <a:effectLst/>
                <a:latin typeface="Helvetica Neue"/>
              </a:rPr>
              <a:t> Metropole </a:t>
            </a:r>
            <a:r>
              <a:rPr lang="en-US" b="0" i="1" dirty="0" err="1">
                <a:solidFill>
                  <a:srgbClr val="333333"/>
                </a:solidFill>
                <a:effectLst/>
                <a:latin typeface="Helvetica Neue"/>
              </a:rPr>
              <a:t>Hà</a:t>
            </a:r>
            <a:r>
              <a:rPr lang="en-US" b="0" i="1" dirty="0">
                <a:solidFill>
                  <a:srgbClr val="333333"/>
                </a:solidFill>
                <a:effectLst/>
                <a:latin typeface="Helvetica Neue"/>
              </a:rPr>
              <a:t> </a:t>
            </a:r>
            <a:r>
              <a:rPr lang="en-US" b="0" i="1" dirty="0" err="1">
                <a:solidFill>
                  <a:srgbClr val="333333"/>
                </a:solidFill>
                <a:effectLst/>
                <a:latin typeface="Helvetica Neue"/>
              </a:rPr>
              <a:t>Nội</a:t>
            </a:r>
            <a:endParaRPr lang="en-US" dirty="0"/>
          </a:p>
        </p:txBody>
      </p:sp>
      <p:pic>
        <p:nvPicPr>
          <p:cNvPr id="18" name="Picture 2" descr="Bí quyết ngụy trang của đặc công Việt Nam">
            <a:extLst>
              <a:ext uri="{FF2B5EF4-FFF2-40B4-BE49-F238E27FC236}">
                <a16:creationId xmlns:a16="http://schemas.microsoft.com/office/drawing/2014/main" id="{9C256A02-21E3-4891-76D0-4B9C5B4CD81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0927" y="4033751"/>
            <a:ext cx="3138325" cy="258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935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anim calcmode="lin" valueType="num">
                                      <p:cBhvr additive="base">
                                        <p:cTn id="23" dur="500" fill="hold"/>
                                        <p:tgtEl>
                                          <p:spTgt spid="5122"/>
                                        </p:tgtEl>
                                        <p:attrNameLst>
                                          <p:attrName>ppt_x</p:attrName>
                                        </p:attrNameLst>
                                      </p:cBhvr>
                                      <p:tavLst>
                                        <p:tav tm="0">
                                          <p:val>
                                            <p:strVal val="#ppt_x"/>
                                          </p:val>
                                        </p:tav>
                                        <p:tav tm="100000">
                                          <p:val>
                                            <p:strVal val="#ppt_x"/>
                                          </p:val>
                                        </p:tav>
                                      </p:tavLst>
                                    </p:anim>
                                    <p:anim calcmode="lin" valueType="num">
                                      <p:cBhvr additive="base">
                                        <p:cTn id="24" dur="500" fill="hold"/>
                                        <p:tgtEl>
                                          <p:spTgt spid="51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399971"/>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tránh</a:t>
            </a:r>
            <a:r>
              <a:rPr lang="vi-VN" altLang="en-US" sz="2800" dirty="0">
                <a:solidFill>
                  <a:srgbClr val="FF0000"/>
                </a:solidFill>
                <a:latin typeface="Arial" panose="020B0604020202020204" pitchFamily="34" charset="0"/>
                <a:cs typeface="Arial" panose="020B0604020202020204" pitchFamily="34" charset="0"/>
              </a:rPr>
              <a:t> bom, </a:t>
            </a:r>
            <a:r>
              <a:rPr lang="vi-VN" altLang="en-US" sz="2800" dirty="0" err="1">
                <a:solidFill>
                  <a:srgbClr val="FF0000"/>
                </a:solidFill>
                <a:latin typeface="Arial" panose="020B0604020202020204" pitchFamily="34" charset="0"/>
                <a:cs typeface="Arial" panose="020B0604020202020204" pitchFamily="34" charset="0"/>
              </a:rPr>
              <a:t>mìn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đạn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hóa</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br>
              <a:rPr lang="vi-VN" altLang="en-US" sz="2800" dirty="0">
                <a:solidFill>
                  <a:srgbClr val="FF0000"/>
                </a:solidFill>
                <a:latin typeface="Arial" panose="020B0604020202020204" pitchFamily="34" charset="0"/>
                <a:cs typeface="Arial" panose="020B0604020202020204" pitchFamily="34" charset="0"/>
              </a:rPr>
            </a:b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sinh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công </a:t>
            </a:r>
            <a:r>
              <a:rPr lang="vi-VN" altLang="en-US" sz="2800" dirty="0" err="1">
                <a:solidFill>
                  <a:srgbClr val="FF0000"/>
                </a:solidFill>
                <a:latin typeface="Arial" panose="020B0604020202020204" pitchFamily="34" charset="0"/>
                <a:cs typeface="Arial" panose="020B0604020202020204" pitchFamily="34" charset="0"/>
              </a:rPr>
              <a:t>nghệ</a:t>
            </a:r>
            <a:r>
              <a:rPr lang="vi-VN" altLang="en-US" sz="2800" dirty="0">
                <a:solidFill>
                  <a:srgbClr val="FF0000"/>
                </a:solidFill>
                <a:latin typeface="Arial" panose="020B0604020202020204" pitchFamily="34" charset="0"/>
                <a:cs typeface="Arial" panose="020B0604020202020204" pitchFamily="34" charset="0"/>
              </a:rPr>
              <a:t> cao</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214743" y="2348880"/>
            <a:ext cx="5221353" cy="4154984"/>
          </a:xfrm>
          <a:prstGeom prst="rect">
            <a:avLst/>
          </a:prstGeom>
          <a:noFill/>
        </p:spPr>
        <p:txBody>
          <a:bodyPr wrap="square" rtlCol="0">
            <a:spAutoFit/>
          </a:bodyPr>
          <a:lstStyle/>
          <a:p>
            <a:pPr algn="just"/>
            <a:r>
              <a:rPr lang="vi-VN" altLang="en-US" sz="2400" b="1" dirty="0">
                <a:latin typeface="Arial" panose="020B0604020202020204" pitchFamily="34" charset="0"/>
                <a:cs typeface="Arial" panose="020B0604020202020204" pitchFamily="34" charset="0"/>
              </a:rPr>
              <a:t>2. </a:t>
            </a:r>
            <a:r>
              <a:rPr lang="vi-VN" altLang="en-US" sz="2400" b="1" dirty="0" err="1">
                <a:latin typeface="Arial" panose="020B0604020202020204" pitchFamily="34" charset="0"/>
                <a:cs typeface="Arial" panose="020B0604020202020204" pitchFamily="34" charset="0"/>
              </a:rPr>
              <a:t>Một</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số</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biện</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pháp</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phòng</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tránh</a:t>
            </a:r>
            <a:endParaRPr lang="vi-VN" altLang="en-US" sz="2400" b="1" dirty="0">
              <a:latin typeface="Arial" panose="020B0604020202020204" pitchFamily="34" charset="0"/>
              <a:cs typeface="Arial" panose="020B0604020202020204" pitchFamily="34" charset="0"/>
            </a:endParaRPr>
          </a:p>
          <a:p>
            <a:pPr marL="342900" indent="-342900" algn="just">
              <a:buFontTx/>
              <a:buChar char="-"/>
            </a:pPr>
            <a:r>
              <a:rPr lang="en-US" sz="2400" b="1" dirty="0" err="1">
                <a:latin typeface="Arial" panose="020B0604020202020204" pitchFamily="34" charset="0"/>
                <a:cs typeface="Arial" panose="020B0604020202020204" pitchFamily="34" charset="0"/>
              </a:rPr>
              <a:t>Phòng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tránh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mìn</a:t>
            </a:r>
            <a:r>
              <a:rPr lang="en-US" sz="2400" b="1"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mìn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ngờ</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mìn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mìn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dò</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mìn</a:t>
            </a:r>
            <a:r>
              <a:rPr lang="en-US" sz="2400" dirty="0">
                <a:latin typeface="Arial" panose="020B0604020202020204" pitchFamily="34" charset="0"/>
                <a:cs typeface="Arial" panose="020B0604020202020204" pitchFamily="34" charset="0"/>
              </a:rPr>
              <a:t>)</a:t>
            </a:r>
            <a:r>
              <a:rPr lang="vi-VN" sz="2400" dirty="0">
                <a:latin typeface="Arial" panose="020B0604020202020204" pitchFamily="34" charset="0"/>
                <a:cs typeface="Arial" panose="020B0604020202020204" pitchFamily="34" charset="0"/>
              </a:rPr>
              <a:t>.</a:t>
            </a:r>
          </a:p>
          <a:p>
            <a:pPr marL="342900" indent="-342900" algn="just">
              <a:buFontTx/>
              <a:buChar char="-"/>
            </a:pPr>
            <a:r>
              <a:rPr lang="en-US" sz="2400" b="1" dirty="0" err="1">
                <a:latin typeface="Arial" panose="020B0604020202020204" pitchFamily="34" charset="0"/>
                <a:cs typeface="Arial" panose="020B0604020202020204" pitchFamily="34" charset="0"/>
              </a:rPr>
              <a:t>Phòng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tránh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đạn</a:t>
            </a:r>
            <a:r>
              <a:rPr lang="en-US" sz="2400" b="1"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Triệt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địa</a:t>
            </a:r>
            <a:endParaRPr lang="vi-VN" altLang="en-US" sz="2400" dirty="0">
              <a:latin typeface="Arial" panose="020B0604020202020204" pitchFamily="34" charset="0"/>
              <a:cs typeface="Arial" panose="020B0604020202020204" pitchFamily="34" charset="0"/>
            </a:endParaRPr>
          </a:p>
        </p:txBody>
      </p:sp>
      <p:pic>
        <p:nvPicPr>
          <p:cNvPr id="6146" name="Picture 2" descr="Công binh dò gỡ mìn ở biên giới Hà Giang - VnExpress">
            <a:extLst>
              <a:ext uri="{FF2B5EF4-FFF2-40B4-BE49-F238E27FC236}">
                <a16:creationId xmlns:a16="http://schemas.microsoft.com/office/drawing/2014/main" id="{88B44F25-E1D9-413C-11C0-13FCCA224D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2276872"/>
            <a:ext cx="3170071" cy="441804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ảm sát ở Hà Tiên – Phan Ba's Blog">
            <a:extLst>
              <a:ext uri="{FF2B5EF4-FFF2-40B4-BE49-F238E27FC236}">
                <a16:creationId xmlns:a16="http://schemas.microsoft.com/office/drawing/2014/main" id="{976EFE48-6D8E-94EE-2655-6179BCECD0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1134" y="2276872"/>
            <a:ext cx="3635896" cy="252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6492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additive="base">
                                        <p:cTn id="14" dur="500" fill="hold"/>
                                        <p:tgtEl>
                                          <p:spTgt spid="6146"/>
                                        </p:tgtEl>
                                        <p:attrNameLst>
                                          <p:attrName>ppt_x</p:attrName>
                                        </p:attrNameLst>
                                      </p:cBhvr>
                                      <p:tavLst>
                                        <p:tav tm="0">
                                          <p:val>
                                            <p:strVal val="#ppt_x"/>
                                          </p:val>
                                        </p:tav>
                                        <p:tav tm="100000">
                                          <p:val>
                                            <p:strVal val="#ppt_x"/>
                                          </p:val>
                                        </p:tav>
                                      </p:tavLst>
                                    </p:anim>
                                    <p:anim calcmode="lin" valueType="num">
                                      <p:cBhvr additive="base">
                                        <p:cTn id="15"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170"/>
                                        </p:tgtEl>
                                        <p:attrNameLst>
                                          <p:attrName>style.visibility</p:attrName>
                                        </p:attrNameLst>
                                      </p:cBhvr>
                                      <p:to>
                                        <p:strVal val="visible"/>
                                      </p:to>
                                    </p:set>
                                    <p:anim calcmode="lin" valueType="num">
                                      <p:cBhvr additive="base">
                                        <p:cTn id="26" dur="500" fill="hold"/>
                                        <p:tgtEl>
                                          <p:spTgt spid="7170"/>
                                        </p:tgtEl>
                                        <p:attrNameLst>
                                          <p:attrName>ppt_x</p:attrName>
                                        </p:attrNameLst>
                                      </p:cBhvr>
                                      <p:tavLst>
                                        <p:tav tm="0">
                                          <p:val>
                                            <p:strVal val="#ppt_x"/>
                                          </p:val>
                                        </p:tav>
                                        <p:tav tm="100000">
                                          <p:val>
                                            <p:strVal val="#ppt_x"/>
                                          </p:val>
                                        </p:tav>
                                      </p:tavLst>
                                    </p:anim>
                                    <p:anim calcmode="lin" valueType="num">
                                      <p:cBhvr additive="base">
                                        <p:cTn id="27"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399971"/>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tránh</a:t>
            </a:r>
            <a:r>
              <a:rPr lang="vi-VN" altLang="en-US" sz="2800" dirty="0">
                <a:solidFill>
                  <a:srgbClr val="FF0000"/>
                </a:solidFill>
                <a:latin typeface="Arial" panose="020B0604020202020204" pitchFamily="34" charset="0"/>
                <a:cs typeface="Arial" panose="020B0604020202020204" pitchFamily="34" charset="0"/>
              </a:rPr>
              <a:t> bom, </a:t>
            </a:r>
            <a:r>
              <a:rPr lang="vi-VN" altLang="en-US" sz="2800" dirty="0" err="1">
                <a:solidFill>
                  <a:srgbClr val="FF0000"/>
                </a:solidFill>
                <a:latin typeface="Arial" panose="020B0604020202020204" pitchFamily="34" charset="0"/>
                <a:cs typeface="Arial" panose="020B0604020202020204" pitchFamily="34" charset="0"/>
              </a:rPr>
              <a:t>mìn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đạn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hóa</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br>
              <a:rPr lang="vi-VN" altLang="en-US" sz="2800" dirty="0">
                <a:solidFill>
                  <a:srgbClr val="FF0000"/>
                </a:solidFill>
                <a:latin typeface="Arial" panose="020B0604020202020204" pitchFamily="34" charset="0"/>
                <a:cs typeface="Arial" panose="020B0604020202020204" pitchFamily="34" charset="0"/>
              </a:rPr>
            </a:b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sinh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công </a:t>
            </a:r>
            <a:r>
              <a:rPr lang="vi-VN" altLang="en-US" sz="2800" dirty="0" err="1">
                <a:solidFill>
                  <a:srgbClr val="FF0000"/>
                </a:solidFill>
                <a:latin typeface="Arial" panose="020B0604020202020204" pitchFamily="34" charset="0"/>
                <a:cs typeface="Arial" panose="020B0604020202020204" pitchFamily="34" charset="0"/>
              </a:rPr>
              <a:t>nghệ</a:t>
            </a:r>
            <a:r>
              <a:rPr lang="vi-VN" altLang="en-US" sz="2800" dirty="0">
                <a:solidFill>
                  <a:srgbClr val="FF0000"/>
                </a:solidFill>
                <a:latin typeface="Arial" panose="020B0604020202020204" pitchFamily="34" charset="0"/>
                <a:cs typeface="Arial" panose="020B0604020202020204" pitchFamily="34" charset="0"/>
              </a:rPr>
              <a:t> cao</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214743" y="2204864"/>
            <a:ext cx="8781359" cy="1815882"/>
          </a:xfrm>
          <a:prstGeom prst="rect">
            <a:avLst/>
          </a:prstGeom>
          <a:noFill/>
        </p:spPr>
        <p:txBody>
          <a:bodyPr wrap="square" rtlCol="0">
            <a:spAutoFit/>
          </a:bodyPr>
          <a:lstStyle/>
          <a:p>
            <a:pPr algn="just"/>
            <a:r>
              <a:rPr lang="vi-VN" altLang="en-US" sz="2400" b="1" dirty="0">
                <a:latin typeface="Arial" panose="020B0604020202020204" pitchFamily="34" charset="0"/>
                <a:cs typeface="Arial" panose="020B0604020202020204" pitchFamily="34" charset="0"/>
              </a:rPr>
              <a:t>2. </a:t>
            </a:r>
            <a:r>
              <a:rPr lang="vi-VN" altLang="en-US" sz="2400" b="1" dirty="0" err="1">
                <a:latin typeface="Arial" panose="020B0604020202020204" pitchFamily="34" charset="0"/>
                <a:cs typeface="Arial" panose="020B0604020202020204" pitchFamily="34" charset="0"/>
              </a:rPr>
              <a:t>Một</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số</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biện</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pháp</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phòng</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tránh</a:t>
            </a:r>
            <a:endParaRPr lang="vi-VN" altLang="en-US" sz="2400" b="1" dirty="0">
              <a:latin typeface="Arial" panose="020B0604020202020204" pitchFamily="34" charset="0"/>
              <a:cs typeface="Arial" panose="020B0604020202020204" pitchFamily="34" charset="0"/>
            </a:endParaRPr>
          </a:p>
          <a:p>
            <a:pPr algn="just"/>
            <a:r>
              <a:rPr lang="en-US" sz="2200" dirty="0" err="1">
                <a:latin typeface="Arial" panose="020B0604020202020204" pitchFamily="34" charset="0"/>
                <a:cs typeface="Arial" panose="020B0604020202020204" pitchFamily="34" charset="0"/>
              </a:rPr>
              <a:t>Hiện</a:t>
            </a:r>
            <a:r>
              <a:rPr lang="en-US" sz="2200" dirty="0">
                <a:latin typeface="Arial" panose="020B0604020202020204" pitchFamily="34" charset="0"/>
                <a:cs typeface="Arial" panose="020B0604020202020204" pitchFamily="34" charset="0"/>
              </a:rPr>
              <a:t> nay, </a:t>
            </a:r>
            <a:r>
              <a:rPr lang="en-US" sz="2200" dirty="0" err="1">
                <a:latin typeface="Arial" panose="020B0604020202020204" pitchFamily="34" charset="0"/>
                <a:cs typeface="Arial" panose="020B0604020202020204" pitchFamily="34" charset="0"/>
              </a:rPr>
              <a:t>Việt</a:t>
            </a:r>
            <a:r>
              <a:rPr lang="en-US" sz="2200" dirty="0">
                <a:latin typeface="Arial" panose="020B0604020202020204" pitchFamily="34" charset="0"/>
                <a:cs typeface="Arial" panose="020B0604020202020204" pitchFamily="34" charset="0"/>
              </a:rPr>
              <a:t> Nam </a:t>
            </a:r>
            <a:r>
              <a:rPr lang="en-US" sz="2200" dirty="0" err="1">
                <a:latin typeface="Arial" panose="020B0604020202020204" pitchFamily="34" charset="0"/>
                <a:cs typeface="Arial" panose="020B0604020202020204" pitchFamily="34" charset="0"/>
              </a:rPr>
              <a:t>đã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tham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ước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quốc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tế</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về</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cấm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triển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xuất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tàng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trữ</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hóa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học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tiêu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hủy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chúng</a:t>
            </a:r>
            <a:r>
              <a:rPr lang="vi-VN"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(1993)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cấm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triển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xuất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tàng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trữ</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học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tố</a:t>
            </a:r>
            <a:r>
              <a:rPr lang="en-US" sz="2200" dirty="0">
                <a:latin typeface="Arial" panose="020B0604020202020204" pitchFamily="34" charset="0"/>
                <a:cs typeface="Arial" panose="020B0604020202020204" pitchFamily="34" charset="0"/>
              </a:rPr>
              <a:t> (1972).</a:t>
            </a:r>
            <a:endParaRPr lang="vi-VN" altLang="en-US" sz="2200" dirty="0">
              <a:latin typeface="Arial" panose="020B0604020202020204" pitchFamily="34" charset="0"/>
              <a:cs typeface="Arial" panose="020B0604020202020204" pitchFamily="34" charset="0"/>
            </a:endParaRPr>
          </a:p>
        </p:txBody>
      </p:sp>
      <p:pic>
        <p:nvPicPr>
          <p:cNvPr id="8194" name="Picture 2" descr="Những nội dung chính của công ước cấm vũ khí hoá học - Trang tin điện tử  Binh chủng Hoá học">
            <a:extLst>
              <a:ext uri="{FF2B5EF4-FFF2-40B4-BE49-F238E27FC236}">
                <a16:creationId xmlns:a16="http://schemas.microsoft.com/office/drawing/2014/main" id="{F09A79CD-D662-3692-17B9-DC6603430A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3933055"/>
            <a:ext cx="5039010" cy="283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582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680</TotalTime>
  <Words>3079</Words>
  <Application>Microsoft Office PowerPoint</Application>
  <PresentationFormat>On-screen Show (4:3)</PresentationFormat>
  <Paragraphs>355</Paragraphs>
  <Slides>32</Slides>
  <Notes>30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.VnTime</vt:lpstr>
      <vt:lpstr>.VnTimeH</vt:lpstr>
      <vt:lpstr>Arial</vt:lpstr>
      <vt:lpstr>Calibri</vt:lpstr>
      <vt:lpstr>Georgia</vt:lpstr>
      <vt:lpstr>Helvetica Neue</vt:lpstr>
      <vt:lpstr>Mongolian Baiti</vt:lpstr>
      <vt:lpstr>Tahoma</vt:lpstr>
      <vt:lpstr>Times New Roman</vt:lpstr>
      <vt:lpstr>Trebuchet MS</vt:lpstr>
      <vt:lpstr>Wingdings</vt:lpstr>
      <vt:lpstr>Slipstream</vt:lpstr>
      <vt:lpstr>SỞ GIÁO DỤC VÀ ĐÀO TẠO BÌNH ĐỊNH TRƯỜNG THPT NGÔ LÊ TÂN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XUÂN THIỆN</dc:creator>
  <cp:lastModifiedBy>Tien La</cp:lastModifiedBy>
  <cp:revision>119</cp:revision>
  <dcterms:created xsi:type="dcterms:W3CDTF">2015-10-29T08:53:47Z</dcterms:created>
  <dcterms:modified xsi:type="dcterms:W3CDTF">2025-01-25T05:21:25Z</dcterms:modified>
</cp:coreProperties>
</file>