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 id="2147483689" r:id="rId2"/>
  </p:sldMasterIdLst>
  <p:notesMasterIdLst>
    <p:notesMasterId r:id="rId16"/>
  </p:notesMasterIdLst>
  <p:sldIdLst>
    <p:sldId id="346" r:id="rId3"/>
    <p:sldId id="345" r:id="rId4"/>
    <p:sldId id="258" r:id="rId5"/>
    <p:sldId id="260" r:id="rId6"/>
    <p:sldId id="272" r:id="rId7"/>
    <p:sldId id="340" r:id="rId8"/>
    <p:sldId id="329" r:id="rId9"/>
    <p:sldId id="330" r:id="rId10"/>
    <p:sldId id="333" r:id="rId11"/>
    <p:sldId id="342" r:id="rId12"/>
    <p:sldId id="341" r:id="rId13"/>
    <p:sldId id="344" r:id="rId14"/>
    <p:sldId id="336" r:id="rId15"/>
  </p:sldIdLst>
  <p:sldSz cx="9144000" cy="5143500" type="screen16x9"/>
  <p:notesSz cx="6858000" cy="9144000"/>
  <p:embeddedFontLst>
    <p:embeddedFont>
      <p:font typeface="Open Sans" panose="020B0604020202020204" charset="0"/>
      <p:regular r:id="rId17"/>
      <p:bold r:id="rId18"/>
      <p:italic r:id="rId19"/>
      <p:boldItalic r:id="rId20"/>
    </p:embeddedFont>
    <p:embeddedFont>
      <p:font typeface="Lato" panose="020B0604020202020204" charset="0"/>
      <p:regular r:id="rId21"/>
      <p:bold r:id="rId22"/>
      <p:italic r:id="rId23"/>
      <p:boldItalic r:id="rId24"/>
    </p:embeddedFont>
    <p:embeddedFont>
      <p:font typeface="Calibri Light" panose="020F0302020204030204" pitchFamily="34" charset="0"/>
      <p:regular r:id="rId25"/>
      <p:italic r:id="rId26"/>
    </p:embeddedFont>
    <p:embeddedFont>
      <p:font typeface="Lexend" panose="020B0604020202020204" charset="0"/>
      <p:regular r:id="rId27"/>
      <p:bold r:id="rId28"/>
    </p:embeddedFont>
    <p:embeddedFont>
      <p:font typeface="Calibri" panose="020F0502020204030204" pitchFamily="34" charset="0"/>
      <p:regular r:id="rId29"/>
      <p:bold r:id="rId30"/>
      <p:italic r:id="rId31"/>
      <p:boldItalic r:id="rId32"/>
    </p:embeddedFont>
    <p:embeddedFont>
      <p:font typeface="Quicksand" panose="020B0604020202020204" charset="0"/>
      <p:regular r:id="rId33"/>
      <p:bold r:id="rId34"/>
    </p:embeddedFont>
    <p:embeddedFont>
      <p:font typeface="Cambria" panose="02040503050406030204" pitchFamily="18" charset="0"/>
      <p:regular r:id="rId35"/>
      <p:bold r:id="rId36"/>
      <p:italic r:id="rId37"/>
      <p:boldItalic r:id="rId38"/>
    </p:embeddedFont>
    <p:embeddedFont>
      <p:font typeface="Libre Franklin" panose="020B0604020202020204" charset="0"/>
      <p:regular r:id="rId39"/>
      <p:bold r:id="rId40"/>
      <p:italic r:id="rId41"/>
      <p:boldItalic r:id="rId42"/>
    </p:embeddedFont>
    <p:embeddedFont>
      <p:font typeface="SimSun" panose="02010600030101010101" pitchFamily="2" charset="-122"/>
      <p:regular r:id="rId43"/>
    </p:embeddedFont>
    <p:embeddedFont>
      <p:font typeface="Exo" panose="020B0604020202020204" charset="0"/>
      <p:regular r:id="rId44"/>
      <p:bold r:id="rId45"/>
      <p:italic r:id="rId46"/>
      <p:boldItalic r:id="rId47"/>
    </p:embeddedFont>
    <p:embeddedFont>
      <p:font typeface="SimSun" panose="02010600030101010101" pitchFamily="2" charset="-122"/>
      <p:regular r:id="rId43"/>
    </p:embeddedFont>
    <p:embeddedFont>
      <p:font typeface="Lexend SemiBold" panose="020B060402020202020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37B05-1CB9-4330-9A17-EFA7D1EA05C1}" v="46" dt="2024-09-24T02:35:36.637"/>
  </p1510:revLst>
</p1510:revInfo>
</file>

<file path=ppt/tableStyles.xml><?xml version="1.0" encoding="utf-8"?>
<a:tblStyleLst xmlns:a="http://schemas.openxmlformats.org/drawingml/2006/main" def="{35D8C51E-E2C9-4C6C-8733-016274B5E33A}">
  <a:tblStyle styleId="{35D8C51E-E2C9-4C6C-8733-016274B5E33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2784" y="1320"/>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font" Target="fonts/font26.fntdata"/><Relationship Id="rId47" Type="http://schemas.openxmlformats.org/officeDocument/2006/relationships/font" Target="fonts/font31.fntdata"/><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notesMaster" Target="notesMasters/notesMaster1.xml"/><Relationship Id="rId29" Type="http://schemas.openxmlformats.org/officeDocument/2006/relationships/font" Target="fonts/font13.fntdata"/><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font" Target="fonts/font29.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font" Target="fonts/font28.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font" Target="fonts/font27.fntdata"/><Relationship Id="rId48" Type="http://schemas.openxmlformats.org/officeDocument/2006/relationships/font" Target="fonts/font32.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font" Target="fonts/font30.fntdata"/><Relationship Id="rId20" Type="http://schemas.openxmlformats.org/officeDocument/2006/relationships/font" Target="fonts/font4.fntdata"/><Relationship Id="rId41" Type="http://schemas.openxmlformats.org/officeDocument/2006/relationships/font" Target="fonts/font25.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49" Type="http://schemas.openxmlformats.org/officeDocument/2006/relationships/font" Target="fonts/font3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Quynh Anh" userId="e994623f0e761c09" providerId="LiveId" clId="{BC037B05-1CB9-4330-9A17-EFA7D1EA05C1}"/>
    <pc:docChg chg="custSel addSld delSld modSld sldOrd delMainMaster">
      <pc:chgData name="Nguyen Quynh Anh" userId="e994623f0e761c09" providerId="LiveId" clId="{BC037B05-1CB9-4330-9A17-EFA7D1EA05C1}" dt="2024-09-24T02:36:02.762" v="635" actId="1076"/>
      <pc:docMkLst>
        <pc:docMk/>
      </pc:docMkLst>
      <pc:sldChg chg="delSp modSp mod delAnim">
        <pc:chgData name="Nguyen Quynh Anh" userId="e994623f0e761c09" providerId="LiveId" clId="{BC037B05-1CB9-4330-9A17-EFA7D1EA05C1}" dt="2024-09-24T01:45:06.673" v="203" actId="14100"/>
        <pc:sldMkLst>
          <pc:docMk/>
          <pc:sldMk cId="0" sldId="258"/>
        </pc:sldMkLst>
        <pc:spChg chg="del">
          <ac:chgData name="Nguyen Quynh Anh" userId="e994623f0e761c09" providerId="LiveId" clId="{BC037B05-1CB9-4330-9A17-EFA7D1EA05C1}" dt="2024-09-24T01:43:19.886" v="173" actId="478"/>
          <ac:spMkLst>
            <pc:docMk/>
            <pc:sldMk cId="0" sldId="258"/>
            <ac:spMk id="68" creationId="{5FF06ADB-2256-42C0-FA2C-0B00A95525ED}"/>
          </ac:spMkLst>
        </pc:spChg>
        <pc:spChg chg="del">
          <ac:chgData name="Nguyen Quynh Anh" userId="e994623f0e761c09" providerId="LiveId" clId="{BC037B05-1CB9-4330-9A17-EFA7D1EA05C1}" dt="2024-09-24T01:43:19.886" v="173" actId="478"/>
          <ac:spMkLst>
            <pc:docMk/>
            <pc:sldMk cId="0" sldId="258"/>
            <ac:spMk id="70" creationId="{EDF1E532-B721-71C5-7043-70C150463AB7}"/>
          </ac:spMkLst>
        </pc:spChg>
        <pc:spChg chg="del">
          <ac:chgData name="Nguyen Quynh Anh" userId="e994623f0e761c09" providerId="LiveId" clId="{BC037B05-1CB9-4330-9A17-EFA7D1EA05C1}" dt="2024-09-24T01:43:30.959" v="180" actId="478"/>
          <ac:spMkLst>
            <pc:docMk/>
            <pc:sldMk cId="0" sldId="258"/>
            <ac:spMk id="75" creationId="{D5F6F045-A428-0D96-407C-BF994FEDEC57}"/>
          </ac:spMkLst>
        </pc:spChg>
        <pc:spChg chg="del">
          <ac:chgData name="Nguyen Quynh Anh" userId="e994623f0e761c09" providerId="LiveId" clId="{BC037B05-1CB9-4330-9A17-EFA7D1EA05C1}" dt="2024-09-24T01:43:19.886" v="173" actId="478"/>
          <ac:spMkLst>
            <pc:docMk/>
            <pc:sldMk cId="0" sldId="258"/>
            <ac:spMk id="76" creationId="{D6282516-73BA-7D57-8F03-973FBB1C47EE}"/>
          </ac:spMkLst>
        </pc:spChg>
        <pc:spChg chg="mod">
          <ac:chgData name="Nguyen Quynh Anh" userId="e994623f0e761c09" providerId="LiveId" clId="{BC037B05-1CB9-4330-9A17-EFA7D1EA05C1}" dt="2024-09-24T01:45:06.673" v="203" actId="14100"/>
          <ac:spMkLst>
            <pc:docMk/>
            <pc:sldMk cId="0" sldId="258"/>
            <ac:spMk id="78" creationId="{25AC0C56-9425-51E0-5192-26ED33A76F80}"/>
          </ac:spMkLst>
        </pc:spChg>
        <pc:spChg chg="del">
          <ac:chgData name="Nguyen Quynh Anh" userId="e994623f0e761c09" providerId="LiveId" clId="{BC037B05-1CB9-4330-9A17-EFA7D1EA05C1}" dt="2024-09-24T01:43:19.886" v="173" actId="478"/>
          <ac:spMkLst>
            <pc:docMk/>
            <pc:sldMk cId="0" sldId="258"/>
            <ac:spMk id="80" creationId="{F4DB908B-AF25-97D0-F2EC-1F8429C16E2F}"/>
          </ac:spMkLst>
        </pc:spChg>
        <pc:spChg chg="mod">
          <ac:chgData name="Nguyen Quynh Anh" userId="e994623f0e761c09" providerId="LiveId" clId="{BC037B05-1CB9-4330-9A17-EFA7D1EA05C1}" dt="2024-09-24T01:44:03.356" v="198" actId="1076"/>
          <ac:spMkLst>
            <pc:docMk/>
            <pc:sldMk cId="0" sldId="258"/>
            <ac:spMk id="1231" creationId="{00000000-0000-0000-0000-000000000000}"/>
          </ac:spMkLst>
        </pc:spChg>
        <pc:spChg chg="mod">
          <ac:chgData name="Nguyen Quynh Anh" userId="e994623f0e761c09" providerId="LiveId" clId="{BC037B05-1CB9-4330-9A17-EFA7D1EA05C1}" dt="2024-09-24T01:43:49.658" v="192" actId="1076"/>
          <ac:spMkLst>
            <pc:docMk/>
            <pc:sldMk cId="0" sldId="258"/>
            <ac:spMk id="1262" creationId="{00000000-0000-0000-0000-000000000000}"/>
          </ac:spMkLst>
        </pc:spChg>
        <pc:picChg chg="del">
          <ac:chgData name="Nguyen Quynh Anh" userId="e994623f0e761c09" providerId="LiveId" clId="{BC037B05-1CB9-4330-9A17-EFA7D1EA05C1}" dt="2024-09-24T01:43:22.411" v="174" actId="478"/>
          <ac:picMkLst>
            <pc:docMk/>
            <pc:sldMk cId="0" sldId="258"/>
            <ac:picMk id="26" creationId="{D89B0C71-047A-0A8F-D5BC-C8BE15335D4D}"/>
          </ac:picMkLst>
        </pc:picChg>
        <pc:picChg chg="del">
          <ac:chgData name="Nguyen Quynh Anh" userId="e994623f0e761c09" providerId="LiveId" clId="{BC037B05-1CB9-4330-9A17-EFA7D1EA05C1}" dt="2024-09-24T01:43:32.024" v="181" actId="478"/>
          <ac:picMkLst>
            <pc:docMk/>
            <pc:sldMk cId="0" sldId="258"/>
            <ac:picMk id="27" creationId="{DDCFD337-3426-3CD7-93C0-EBCDFBE9FE4F}"/>
          </ac:picMkLst>
        </pc:picChg>
        <pc:picChg chg="del">
          <ac:chgData name="Nguyen Quynh Anh" userId="e994623f0e761c09" providerId="LiveId" clId="{BC037B05-1CB9-4330-9A17-EFA7D1EA05C1}" dt="2024-09-24T01:43:22.411" v="174" actId="478"/>
          <ac:picMkLst>
            <pc:docMk/>
            <pc:sldMk cId="0" sldId="258"/>
            <ac:picMk id="28" creationId="{B6A067A6-4557-3467-9B4E-431E0375C72E}"/>
          </ac:picMkLst>
        </pc:picChg>
      </pc:sldChg>
      <pc:sldChg chg="del">
        <pc:chgData name="Nguyen Quynh Anh" userId="e994623f0e761c09" providerId="LiveId" clId="{BC037B05-1CB9-4330-9A17-EFA7D1EA05C1}" dt="2024-09-24T01:45:17.845" v="204" actId="47"/>
        <pc:sldMkLst>
          <pc:docMk/>
          <pc:sldMk cId="0" sldId="259"/>
        </pc:sldMkLst>
      </pc:sldChg>
      <pc:sldChg chg="addSp modSp mod">
        <pc:chgData name="Nguyen Quynh Anh" userId="e994623f0e761c09" providerId="LiveId" clId="{BC037B05-1CB9-4330-9A17-EFA7D1EA05C1}" dt="2024-09-24T02:36:02.762" v="635" actId="1076"/>
        <pc:sldMkLst>
          <pc:docMk/>
          <pc:sldMk cId="0" sldId="260"/>
        </pc:sldMkLst>
        <pc:spChg chg="add mod">
          <ac:chgData name="Nguyen Quynh Anh" userId="e994623f0e761c09" providerId="LiveId" clId="{BC037B05-1CB9-4330-9A17-EFA7D1EA05C1}" dt="2024-09-24T02:36:02.762" v="635" actId="1076"/>
          <ac:spMkLst>
            <pc:docMk/>
            <pc:sldMk cId="0" sldId="260"/>
            <ac:spMk id="2" creationId="{318E734E-1DF9-1AB5-34F4-5E1C70608FE6}"/>
          </ac:spMkLst>
        </pc:spChg>
        <pc:spChg chg="mod">
          <ac:chgData name="Nguyen Quynh Anh" userId="e994623f0e761c09" providerId="LiveId" clId="{BC037B05-1CB9-4330-9A17-EFA7D1EA05C1}" dt="2024-09-24T02:27:31.295" v="244" actId="1076"/>
          <ac:spMkLst>
            <pc:docMk/>
            <pc:sldMk cId="0" sldId="260"/>
            <ac:spMk id="43" creationId="{CC64B5DB-B039-4433-BDCF-7A381CE14EA0}"/>
          </ac:spMkLst>
        </pc:spChg>
        <pc:picChg chg="mod">
          <ac:chgData name="Nguyen Quynh Anh" userId="e994623f0e761c09" providerId="LiveId" clId="{BC037B05-1CB9-4330-9A17-EFA7D1EA05C1}" dt="2024-09-24T02:27:28.633" v="243" actId="1076"/>
          <ac:picMkLst>
            <pc:docMk/>
            <pc:sldMk cId="0" sldId="260"/>
            <ac:picMk id="41" creationId="{7BBDEC35-5F70-ED39-C5F9-FBE19AF0692D}"/>
          </ac:picMkLst>
        </pc:picChg>
        <pc:picChg chg="mod">
          <ac:chgData name="Nguyen Quynh Anh" userId="e994623f0e761c09" providerId="LiveId" clId="{BC037B05-1CB9-4330-9A17-EFA7D1EA05C1}" dt="2024-09-24T02:27:28.633" v="243" actId="1076"/>
          <ac:picMkLst>
            <pc:docMk/>
            <pc:sldMk cId="0" sldId="260"/>
            <ac:picMk id="42" creationId="{D57656A7-9EE6-DEA8-0FB5-E05024FD7F1D}"/>
          </ac:picMkLst>
        </pc:picChg>
        <pc:picChg chg="mod">
          <ac:chgData name="Nguyen Quynh Anh" userId="e994623f0e761c09" providerId="LiveId" clId="{BC037B05-1CB9-4330-9A17-EFA7D1EA05C1}" dt="2024-09-24T02:27:28.633" v="243" actId="1076"/>
          <ac:picMkLst>
            <pc:docMk/>
            <pc:sldMk cId="0" sldId="260"/>
            <ac:picMk id="45" creationId="{CCE9485E-3033-447D-AEE9-0B4B0842C950}"/>
          </ac:picMkLst>
        </pc:picChg>
      </pc:sldChg>
      <pc:sldChg chg="del">
        <pc:chgData name="Nguyen Quynh Anh" userId="e994623f0e761c09" providerId="LiveId" clId="{BC037B05-1CB9-4330-9A17-EFA7D1EA05C1}" dt="2024-09-24T02:28:32.773" v="254" actId="47"/>
        <pc:sldMkLst>
          <pc:docMk/>
          <pc:sldMk cId="0" sldId="262"/>
        </pc:sldMkLst>
      </pc:sldChg>
      <pc:sldChg chg="del">
        <pc:chgData name="Nguyen Quynh Anh" userId="e994623f0e761c09" providerId="LiveId" clId="{BC037B05-1CB9-4330-9A17-EFA7D1EA05C1}" dt="2024-09-24T02:32:35.998" v="505" actId="47"/>
        <pc:sldMkLst>
          <pc:docMk/>
          <pc:sldMk cId="4103931961" sldId="267"/>
        </pc:sldMkLst>
      </pc:sldChg>
      <pc:sldChg chg="modSp mod ord">
        <pc:chgData name="Nguyen Quynh Anh" userId="e994623f0e761c09" providerId="LiveId" clId="{BC037B05-1CB9-4330-9A17-EFA7D1EA05C1}" dt="2024-09-24T02:28:12.160" v="251" actId="1076"/>
        <pc:sldMkLst>
          <pc:docMk/>
          <pc:sldMk cId="0" sldId="272"/>
        </pc:sldMkLst>
        <pc:spChg chg="mod">
          <ac:chgData name="Nguyen Quynh Anh" userId="e994623f0e761c09" providerId="LiveId" clId="{BC037B05-1CB9-4330-9A17-EFA7D1EA05C1}" dt="2024-09-24T02:28:12.160" v="251" actId="1076"/>
          <ac:spMkLst>
            <pc:docMk/>
            <pc:sldMk cId="0" sldId="272"/>
            <ac:spMk id="2" creationId="{7B51FF98-9457-B95F-6397-1E7E189B24AF}"/>
          </ac:spMkLst>
        </pc:spChg>
        <pc:spChg chg="mod">
          <ac:chgData name="Nguyen Quynh Anh" userId="e994623f0e761c09" providerId="LiveId" clId="{BC037B05-1CB9-4330-9A17-EFA7D1EA05C1}" dt="2024-09-24T02:28:12.160" v="251" actId="1076"/>
          <ac:spMkLst>
            <pc:docMk/>
            <pc:sldMk cId="0" sldId="272"/>
            <ac:spMk id="4" creationId="{EE4ECD4D-E20E-4DE0-A15B-BD915B0E874E}"/>
          </ac:spMkLst>
        </pc:spChg>
      </pc:sldChg>
      <pc:sldChg chg="del">
        <pc:chgData name="Nguyen Quynh Anh" userId="e994623f0e761c09" providerId="LiveId" clId="{BC037B05-1CB9-4330-9A17-EFA7D1EA05C1}" dt="2024-09-24T01:43:07.780" v="167" actId="47"/>
        <pc:sldMkLst>
          <pc:docMk/>
          <pc:sldMk cId="3772139585" sldId="283"/>
        </pc:sldMkLst>
      </pc:sldChg>
      <pc:sldChg chg="del">
        <pc:chgData name="Nguyen Quynh Anh" userId="e994623f0e761c09" providerId="LiveId" clId="{BC037B05-1CB9-4330-9A17-EFA7D1EA05C1}" dt="2024-09-24T02:28:28.726" v="253" actId="47"/>
        <pc:sldMkLst>
          <pc:docMk/>
          <pc:sldMk cId="2312815261" sldId="314"/>
        </pc:sldMkLst>
      </pc:sldChg>
      <pc:sldChg chg="del">
        <pc:chgData name="Nguyen Quynh Anh" userId="e994623f0e761c09" providerId="LiveId" clId="{BC037B05-1CB9-4330-9A17-EFA7D1EA05C1}" dt="2024-09-24T02:28:40.773" v="256" actId="47"/>
        <pc:sldMkLst>
          <pc:docMk/>
          <pc:sldMk cId="3056692712" sldId="315"/>
        </pc:sldMkLst>
      </pc:sldChg>
      <pc:sldChg chg="del">
        <pc:chgData name="Nguyen Quynh Anh" userId="e994623f0e761c09" providerId="LiveId" clId="{BC037B05-1CB9-4330-9A17-EFA7D1EA05C1}" dt="2024-09-24T02:27:11.440" v="210" actId="47"/>
        <pc:sldMkLst>
          <pc:docMk/>
          <pc:sldMk cId="4175664569" sldId="324"/>
        </pc:sldMkLst>
      </pc:sldChg>
      <pc:sldChg chg="del">
        <pc:chgData name="Nguyen Quynh Anh" userId="e994623f0e761c09" providerId="LiveId" clId="{BC037B05-1CB9-4330-9A17-EFA7D1EA05C1}" dt="2024-09-24T02:28:34.489" v="255" actId="47"/>
        <pc:sldMkLst>
          <pc:docMk/>
          <pc:sldMk cId="56646917" sldId="325"/>
        </pc:sldMkLst>
      </pc:sldChg>
      <pc:sldChg chg="delSp modSp del mod">
        <pc:chgData name="Nguyen Quynh Anh" userId="e994623f0e761c09" providerId="LiveId" clId="{BC037B05-1CB9-4330-9A17-EFA7D1EA05C1}" dt="2024-09-24T02:32:24.181" v="502" actId="47"/>
        <pc:sldMkLst>
          <pc:docMk/>
          <pc:sldMk cId="3875475405" sldId="326"/>
        </pc:sldMkLst>
        <pc:spChg chg="del mod">
          <ac:chgData name="Nguyen Quynh Anh" userId="e994623f0e761c09" providerId="LiveId" clId="{BC037B05-1CB9-4330-9A17-EFA7D1EA05C1}" dt="2024-09-24T02:30:51.190" v="345"/>
          <ac:spMkLst>
            <pc:docMk/>
            <pc:sldMk cId="3875475405" sldId="326"/>
            <ac:spMk id="2" creationId="{BAE9059D-304C-48DF-9C07-AF2EABB71446}"/>
          </ac:spMkLst>
        </pc:spChg>
        <pc:spChg chg="mod">
          <ac:chgData name="Nguyen Quynh Anh" userId="e994623f0e761c09" providerId="LiveId" clId="{BC037B05-1CB9-4330-9A17-EFA7D1EA05C1}" dt="2024-09-24T02:30:37.446" v="337" actId="404"/>
          <ac:spMkLst>
            <pc:docMk/>
            <pc:sldMk cId="3875475405" sldId="326"/>
            <ac:spMk id="19" creationId="{AC1A14CD-D31A-42EB-9965-8E56865A36F0}"/>
          </ac:spMkLst>
        </pc:spChg>
        <pc:spChg chg="mod">
          <ac:chgData name="Nguyen Quynh Anh" userId="e994623f0e761c09" providerId="LiveId" clId="{BC037B05-1CB9-4330-9A17-EFA7D1EA05C1}" dt="2024-09-24T02:30:37.446" v="337" actId="404"/>
          <ac:spMkLst>
            <pc:docMk/>
            <pc:sldMk cId="3875475405" sldId="326"/>
            <ac:spMk id="20" creationId="{CDD0F5BB-9642-4DF7-ACEA-407E4DB3263C}"/>
          </ac:spMkLst>
        </pc:spChg>
        <pc:spChg chg="mod">
          <ac:chgData name="Nguyen Quynh Anh" userId="e994623f0e761c09" providerId="LiveId" clId="{BC037B05-1CB9-4330-9A17-EFA7D1EA05C1}" dt="2024-09-24T02:30:37.446" v="337" actId="404"/>
          <ac:spMkLst>
            <pc:docMk/>
            <pc:sldMk cId="3875475405" sldId="326"/>
            <ac:spMk id="1414"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15"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16"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17"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18"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19"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20"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21"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22"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23"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24"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25" creationId="{00000000-0000-0000-0000-000000000000}"/>
          </ac:spMkLst>
        </pc:spChg>
        <pc:spChg chg="mod">
          <ac:chgData name="Nguyen Quynh Anh" userId="e994623f0e761c09" providerId="LiveId" clId="{BC037B05-1CB9-4330-9A17-EFA7D1EA05C1}" dt="2024-09-24T02:30:37.446" v="337" actId="404"/>
          <ac:spMkLst>
            <pc:docMk/>
            <pc:sldMk cId="3875475405" sldId="326"/>
            <ac:spMk id="1426" creationId="{00000000-0000-0000-0000-000000000000}"/>
          </ac:spMkLst>
        </pc:spChg>
      </pc:sldChg>
      <pc:sldChg chg="del">
        <pc:chgData name="Nguyen Quynh Anh" userId="e994623f0e761c09" providerId="LiveId" clId="{BC037B05-1CB9-4330-9A17-EFA7D1EA05C1}" dt="2024-09-24T02:28:27.097" v="252" actId="47"/>
        <pc:sldMkLst>
          <pc:docMk/>
          <pc:sldMk cId="793950459" sldId="327"/>
        </pc:sldMkLst>
      </pc:sldChg>
      <pc:sldChg chg="del">
        <pc:chgData name="Nguyen Quynh Anh" userId="e994623f0e761c09" providerId="LiveId" clId="{BC037B05-1CB9-4330-9A17-EFA7D1EA05C1}" dt="2024-09-24T02:32:35.998" v="505" actId="47"/>
        <pc:sldMkLst>
          <pc:docMk/>
          <pc:sldMk cId="852331126" sldId="328"/>
        </pc:sldMkLst>
      </pc:sldChg>
      <pc:sldChg chg="modSp mod ord">
        <pc:chgData name="Nguyen Quynh Anh" userId="e994623f0e761c09" providerId="LiveId" clId="{BC037B05-1CB9-4330-9A17-EFA7D1EA05C1}" dt="2024-09-24T02:28:57.529" v="314" actId="404"/>
        <pc:sldMkLst>
          <pc:docMk/>
          <pc:sldMk cId="539918314" sldId="329"/>
        </pc:sldMkLst>
        <pc:spChg chg="mod">
          <ac:chgData name="Nguyen Quynh Anh" userId="e994623f0e761c09" providerId="LiveId" clId="{BC037B05-1CB9-4330-9A17-EFA7D1EA05C1}" dt="2024-09-24T02:28:55.151" v="313" actId="2711"/>
          <ac:spMkLst>
            <pc:docMk/>
            <pc:sldMk cId="539918314" sldId="329"/>
            <ac:spMk id="2" creationId="{F95C586A-F564-4F66-8B39-C3FBBB4341C6}"/>
          </ac:spMkLst>
        </pc:spChg>
        <pc:spChg chg="mod">
          <ac:chgData name="Nguyen Quynh Anh" userId="e994623f0e761c09" providerId="LiveId" clId="{BC037B05-1CB9-4330-9A17-EFA7D1EA05C1}" dt="2024-09-24T02:28:57.529" v="314" actId="404"/>
          <ac:spMkLst>
            <pc:docMk/>
            <pc:sldMk cId="539918314" sldId="329"/>
            <ac:spMk id="20" creationId="{610B7D58-AD85-FDEC-6503-3C810976396A}"/>
          </ac:spMkLst>
        </pc:spChg>
        <pc:spChg chg="mod">
          <ac:chgData name="Nguyen Quynh Anh" userId="e994623f0e761c09" providerId="LiveId" clId="{BC037B05-1CB9-4330-9A17-EFA7D1EA05C1}" dt="2024-09-24T02:28:55.151" v="313" actId="2711"/>
          <ac:spMkLst>
            <pc:docMk/>
            <pc:sldMk cId="539918314" sldId="329"/>
            <ac:spMk id="26" creationId="{022E7ECA-867E-4E17-B4C1-2FF02DCE0916}"/>
          </ac:spMkLst>
        </pc:spChg>
        <pc:spChg chg="mod">
          <ac:chgData name="Nguyen Quynh Anh" userId="e994623f0e761c09" providerId="LiveId" clId="{BC037B05-1CB9-4330-9A17-EFA7D1EA05C1}" dt="2024-09-24T02:28:55.151" v="313" actId="2711"/>
          <ac:spMkLst>
            <pc:docMk/>
            <pc:sldMk cId="539918314" sldId="329"/>
            <ac:spMk id="27" creationId="{C590540C-355B-41B2-B495-8E78710E1620}"/>
          </ac:spMkLst>
        </pc:spChg>
        <pc:spChg chg="mod">
          <ac:chgData name="Nguyen Quynh Anh" userId="e994623f0e761c09" providerId="LiveId" clId="{BC037B05-1CB9-4330-9A17-EFA7D1EA05C1}" dt="2024-09-24T02:28:55.151" v="313" actId="2711"/>
          <ac:spMkLst>
            <pc:docMk/>
            <pc:sldMk cId="539918314" sldId="329"/>
            <ac:spMk id="28" creationId="{ED7EC667-7678-480D-9A3C-21805C00B74E}"/>
          </ac:spMkLst>
        </pc:spChg>
        <pc:spChg chg="mod">
          <ac:chgData name="Nguyen Quynh Anh" userId="e994623f0e761c09" providerId="LiveId" clId="{BC037B05-1CB9-4330-9A17-EFA7D1EA05C1}" dt="2024-09-24T02:28:55.151" v="313" actId="2711"/>
          <ac:spMkLst>
            <pc:docMk/>
            <pc:sldMk cId="539918314" sldId="329"/>
            <ac:spMk id="29" creationId="{BCC5F8F1-F517-4685-8360-21205550B1AC}"/>
          </ac:spMkLst>
        </pc:spChg>
        <pc:spChg chg="mod">
          <ac:chgData name="Nguyen Quynh Anh" userId="e994623f0e761c09" providerId="LiveId" clId="{BC037B05-1CB9-4330-9A17-EFA7D1EA05C1}" dt="2024-09-24T02:28:55.151" v="313" actId="2711"/>
          <ac:spMkLst>
            <pc:docMk/>
            <pc:sldMk cId="539918314" sldId="329"/>
            <ac:spMk id="30" creationId="{D19ECB5A-2F14-485A-989C-FA66C102B315}"/>
          </ac:spMkLst>
        </pc:spChg>
        <pc:spChg chg="mod">
          <ac:chgData name="Nguyen Quynh Anh" userId="e994623f0e761c09" providerId="LiveId" clId="{BC037B05-1CB9-4330-9A17-EFA7D1EA05C1}" dt="2024-09-24T02:28:55.151" v="313" actId="2711"/>
          <ac:spMkLst>
            <pc:docMk/>
            <pc:sldMk cId="539918314" sldId="329"/>
            <ac:spMk id="31" creationId="{9630BCC2-58A5-44C1-BD37-77F6F2D5F4AC}"/>
          </ac:spMkLst>
        </pc:spChg>
        <pc:spChg chg="mod">
          <ac:chgData name="Nguyen Quynh Anh" userId="e994623f0e761c09" providerId="LiveId" clId="{BC037B05-1CB9-4330-9A17-EFA7D1EA05C1}" dt="2024-09-24T02:28:55.151" v="313" actId="2711"/>
          <ac:spMkLst>
            <pc:docMk/>
            <pc:sldMk cId="539918314" sldId="329"/>
            <ac:spMk id="32" creationId="{C814AA95-7FA4-48E6-B1E9-2F3B3D936F6D}"/>
          </ac:spMkLst>
        </pc:spChg>
        <pc:spChg chg="mod">
          <ac:chgData name="Nguyen Quynh Anh" userId="e994623f0e761c09" providerId="LiveId" clId="{BC037B05-1CB9-4330-9A17-EFA7D1EA05C1}" dt="2024-09-24T02:28:55.151" v="313" actId="2711"/>
          <ac:spMkLst>
            <pc:docMk/>
            <pc:sldMk cId="539918314" sldId="329"/>
            <ac:spMk id="33" creationId="{CDB19C31-5B39-48E8-929A-AECCA8645506}"/>
          </ac:spMkLst>
        </pc:spChg>
        <pc:spChg chg="mod">
          <ac:chgData name="Nguyen Quynh Anh" userId="e994623f0e761c09" providerId="LiveId" clId="{BC037B05-1CB9-4330-9A17-EFA7D1EA05C1}" dt="2024-09-24T02:28:55.151" v="313" actId="2711"/>
          <ac:spMkLst>
            <pc:docMk/>
            <pc:sldMk cId="539918314" sldId="329"/>
            <ac:spMk id="34" creationId="{554BA1EA-565A-4736-973A-82D25674A800}"/>
          </ac:spMkLst>
        </pc:spChg>
        <pc:spChg chg="mod">
          <ac:chgData name="Nguyen Quynh Anh" userId="e994623f0e761c09" providerId="LiveId" clId="{BC037B05-1CB9-4330-9A17-EFA7D1EA05C1}" dt="2024-09-24T02:28:55.151" v="313" actId="2711"/>
          <ac:spMkLst>
            <pc:docMk/>
            <pc:sldMk cId="539918314" sldId="329"/>
            <ac:spMk id="35" creationId="{FB7A1649-BC1E-41CD-9FEB-55917E7CAA72}"/>
          </ac:spMkLst>
        </pc:spChg>
        <pc:spChg chg="mod">
          <ac:chgData name="Nguyen Quynh Anh" userId="e994623f0e761c09" providerId="LiveId" clId="{BC037B05-1CB9-4330-9A17-EFA7D1EA05C1}" dt="2024-09-24T02:28:55.151" v="313" actId="2711"/>
          <ac:spMkLst>
            <pc:docMk/>
            <pc:sldMk cId="539918314" sldId="329"/>
            <ac:spMk id="36" creationId="{95F72511-12F8-463C-B1B7-11651087D2EC}"/>
          </ac:spMkLst>
        </pc:spChg>
        <pc:spChg chg="mod">
          <ac:chgData name="Nguyen Quynh Anh" userId="e994623f0e761c09" providerId="LiveId" clId="{BC037B05-1CB9-4330-9A17-EFA7D1EA05C1}" dt="2024-09-24T02:28:55.151" v="313" actId="2711"/>
          <ac:spMkLst>
            <pc:docMk/>
            <pc:sldMk cId="539918314" sldId="329"/>
            <ac:spMk id="37" creationId="{517A6A43-66AE-475E-BF69-667BCECE2E39}"/>
          </ac:spMkLst>
        </pc:spChg>
        <pc:spChg chg="mod">
          <ac:chgData name="Nguyen Quynh Anh" userId="e994623f0e761c09" providerId="LiveId" clId="{BC037B05-1CB9-4330-9A17-EFA7D1EA05C1}" dt="2024-09-24T02:28:55.151" v="313" actId="2711"/>
          <ac:spMkLst>
            <pc:docMk/>
            <pc:sldMk cId="539918314" sldId="329"/>
            <ac:spMk id="38" creationId="{7EDCDB2A-6CC5-41B7-8CF2-D081FBE28607}"/>
          </ac:spMkLst>
        </pc:spChg>
        <pc:spChg chg="mod">
          <ac:chgData name="Nguyen Quynh Anh" userId="e994623f0e761c09" providerId="LiveId" clId="{BC037B05-1CB9-4330-9A17-EFA7D1EA05C1}" dt="2024-09-24T02:28:55.151" v="313" actId="2711"/>
          <ac:spMkLst>
            <pc:docMk/>
            <pc:sldMk cId="539918314" sldId="329"/>
            <ac:spMk id="39" creationId="{300268B1-68B3-4D26-A58B-BA513CF735C3}"/>
          </ac:spMkLst>
        </pc:spChg>
        <pc:spChg chg="mod">
          <ac:chgData name="Nguyen Quynh Anh" userId="e994623f0e761c09" providerId="LiveId" clId="{BC037B05-1CB9-4330-9A17-EFA7D1EA05C1}" dt="2024-09-24T02:28:55.151" v="313" actId="2711"/>
          <ac:spMkLst>
            <pc:docMk/>
            <pc:sldMk cId="539918314" sldId="329"/>
            <ac:spMk id="40" creationId="{CD5B5864-4D74-40B6-AE49-B6765AEF4271}"/>
          </ac:spMkLst>
        </pc:spChg>
        <pc:spChg chg="mod">
          <ac:chgData name="Nguyen Quynh Anh" userId="e994623f0e761c09" providerId="LiveId" clId="{BC037B05-1CB9-4330-9A17-EFA7D1EA05C1}" dt="2024-09-24T02:28:55.151" v="313" actId="2711"/>
          <ac:spMkLst>
            <pc:docMk/>
            <pc:sldMk cId="539918314" sldId="329"/>
            <ac:spMk id="41" creationId="{24AA3117-2354-413B-ACC4-1F32294A9BE3}"/>
          </ac:spMkLst>
        </pc:spChg>
        <pc:spChg chg="mod">
          <ac:chgData name="Nguyen Quynh Anh" userId="e994623f0e761c09" providerId="LiveId" clId="{BC037B05-1CB9-4330-9A17-EFA7D1EA05C1}" dt="2024-09-24T02:28:55.151" v="313" actId="2711"/>
          <ac:spMkLst>
            <pc:docMk/>
            <pc:sldMk cId="539918314" sldId="329"/>
            <ac:spMk id="42" creationId="{9E60A5EE-E6FB-41CD-ADD1-432C8E7B8A97}"/>
          </ac:spMkLst>
        </pc:spChg>
        <pc:spChg chg="mod">
          <ac:chgData name="Nguyen Quynh Anh" userId="e994623f0e761c09" providerId="LiveId" clId="{BC037B05-1CB9-4330-9A17-EFA7D1EA05C1}" dt="2024-09-24T02:28:55.151" v="313" actId="2711"/>
          <ac:spMkLst>
            <pc:docMk/>
            <pc:sldMk cId="539918314" sldId="329"/>
            <ac:spMk id="43" creationId="{3DE458F7-BFAD-4895-9505-62CCF167F5CB}"/>
          </ac:spMkLst>
        </pc:spChg>
        <pc:spChg chg="mod">
          <ac:chgData name="Nguyen Quynh Anh" userId="e994623f0e761c09" providerId="LiveId" clId="{BC037B05-1CB9-4330-9A17-EFA7D1EA05C1}" dt="2024-09-24T02:28:55.151" v="313" actId="2711"/>
          <ac:spMkLst>
            <pc:docMk/>
            <pc:sldMk cId="539918314" sldId="329"/>
            <ac:spMk id="45" creationId="{E8791389-E752-42D1-AB8A-FF2B704FB48C}"/>
          </ac:spMkLst>
        </pc:spChg>
        <pc:spChg chg="mod">
          <ac:chgData name="Nguyen Quynh Anh" userId="e994623f0e761c09" providerId="LiveId" clId="{BC037B05-1CB9-4330-9A17-EFA7D1EA05C1}" dt="2024-09-24T02:28:55.151" v="313" actId="2711"/>
          <ac:spMkLst>
            <pc:docMk/>
            <pc:sldMk cId="539918314" sldId="329"/>
            <ac:spMk id="46" creationId="{7432AC00-1913-4A6B-8DDC-46CEA76125F6}"/>
          </ac:spMkLst>
        </pc:spChg>
        <pc:spChg chg="mod">
          <ac:chgData name="Nguyen Quynh Anh" userId="e994623f0e761c09" providerId="LiveId" clId="{BC037B05-1CB9-4330-9A17-EFA7D1EA05C1}" dt="2024-09-24T02:28:55.151" v="313" actId="2711"/>
          <ac:spMkLst>
            <pc:docMk/>
            <pc:sldMk cId="539918314" sldId="329"/>
            <ac:spMk id="47" creationId="{A6E2053D-F5A3-4754-85B8-10AEA2B14ED5}"/>
          </ac:spMkLst>
        </pc:spChg>
        <pc:spChg chg="mod">
          <ac:chgData name="Nguyen Quynh Anh" userId="e994623f0e761c09" providerId="LiveId" clId="{BC037B05-1CB9-4330-9A17-EFA7D1EA05C1}" dt="2024-09-24T02:28:55.151" v="313" actId="2711"/>
          <ac:spMkLst>
            <pc:docMk/>
            <pc:sldMk cId="539918314" sldId="329"/>
            <ac:spMk id="48" creationId="{09B00ACC-7F45-44D2-B0BC-699E7296FCA4}"/>
          </ac:spMkLst>
        </pc:spChg>
        <pc:spChg chg="mod">
          <ac:chgData name="Nguyen Quynh Anh" userId="e994623f0e761c09" providerId="LiveId" clId="{BC037B05-1CB9-4330-9A17-EFA7D1EA05C1}" dt="2024-09-24T02:28:55.151" v="313" actId="2711"/>
          <ac:spMkLst>
            <pc:docMk/>
            <pc:sldMk cId="539918314" sldId="329"/>
            <ac:spMk id="49" creationId="{C5769A73-CF86-4471-843B-4DF30DAA8CB3}"/>
          </ac:spMkLst>
        </pc:spChg>
        <pc:spChg chg="mod">
          <ac:chgData name="Nguyen Quynh Anh" userId="e994623f0e761c09" providerId="LiveId" clId="{BC037B05-1CB9-4330-9A17-EFA7D1EA05C1}" dt="2024-09-24T02:28:55.151" v="313" actId="2711"/>
          <ac:spMkLst>
            <pc:docMk/>
            <pc:sldMk cId="539918314" sldId="329"/>
            <ac:spMk id="53" creationId="{D7B80B02-2315-4561-8F72-B9E5B5A29803}"/>
          </ac:spMkLst>
        </pc:spChg>
        <pc:spChg chg="mod">
          <ac:chgData name="Nguyen Quynh Anh" userId="e994623f0e761c09" providerId="LiveId" clId="{BC037B05-1CB9-4330-9A17-EFA7D1EA05C1}" dt="2024-09-24T02:28:55.151" v="313" actId="2711"/>
          <ac:spMkLst>
            <pc:docMk/>
            <pc:sldMk cId="539918314" sldId="329"/>
            <ac:spMk id="54" creationId="{E5493D02-615A-4CC1-84CF-9165AB2C614F}"/>
          </ac:spMkLst>
        </pc:spChg>
        <pc:spChg chg="mod">
          <ac:chgData name="Nguyen Quynh Anh" userId="e994623f0e761c09" providerId="LiveId" clId="{BC037B05-1CB9-4330-9A17-EFA7D1EA05C1}" dt="2024-09-24T02:28:55.151" v="313" actId="2711"/>
          <ac:spMkLst>
            <pc:docMk/>
            <pc:sldMk cId="539918314" sldId="329"/>
            <ac:spMk id="55" creationId="{085133DD-F574-461B-9318-177039254911}"/>
          </ac:spMkLst>
        </pc:spChg>
        <pc:spChg chg="mod">
          <ac:chgData name="Nguyen Quynh Anh" userId="e994623f0e761c09" providerId="LiveId" clId="{BC037B05-1CB9-4330-9A17-EFA7D1EA05C1}" dt="2024-09-24T02:28:55.151" v="313" actId="2711"/>
          <ac:spMkLst>
            <pc:docMk/>
            <pc:sldMk cId="539918314" sldId="329"/>
            <ac:spMk id="56" creationId="{29BA8D1E-B9BF-4141-9652-E1EB4B8A945B}"/>
          </ac:spMkLst>
        </pc:spChg>
        <pc:spChg chg="mod">
          <ac:chgData name="Nguyen Quynh Anh" userId="e994623f0e761c09" providerId="LiveId" clId="{BC037B05-1CB9-4330-9A17-EFA7D1EA05C1}" dt="2024-09-24T02:28:55.151" v="313" actId="2711"/>
          <ac:spMkLst>
            <pc:docMk/>
            <pc:sldMk cId="539918314" sldId="329"/>
            <ac:spMk id="57" creationId="{0757E64E-2879-4B73-88A4-CB6AB5245FA7}"/>
          </ac:spMkLst>
        </pc:spChg>
        <pc:spChg chg="mod">
          <ac:chgData name="Nguyen Quynh Anh" userId="e994623f0e761c09" providerId="LiveId" clId="{BC037B05-1CB9-4330-9A17-EFA7D1EA05C1}" dt="2024-09-24T02:28:55.151" v="313" actId="2711"/>
          <ac:spMkLst>
            <pc:docMk/>
            <pc:sldMk cId="539918314" sldId="329"/>
            <ac:spMk id="59" creationId="{C8CB8B4C-6ECB-4CA6-92F3-65B18863ED80}"/>
          </ac:spMkLst>
        </pc:spChg>
        <pc:spChg chg="mod">
          <ac:chgData name="Nguyen Quynh Anh" userId="e994623f0e761c09" providerId="LiveId" clId="{BC037B05-1CB9-4330-9A17-EFA7D1EA05C1}" dt="2024-09-24T02:28:55.151" v="313" actId="2711"/>
          <ac:spMkLst>
            <pc:docMk/>
            <pc:sldMk cId="539918314" sldId="329"/>
            <ac:spMk id="60" creationId="{9AD13220-03A0-4325-B514-684A9CDE77F1}"/>
          </ac:spMkLst>
        </pc:spChg>
        <pc:spChg chg="mod">
          <ac:chgData name="Nguyen Quynh Anh" userId="e994623f0e761c09" providerId="LiveId" clId="{BC037B05-1CB9-4330-9A17-EFA7D1EA05C1}" dt="2024-09-24T02:28:55.151" v="313" actId="2711"/>
          <ac:spMkLst>
            <pc:docMk/>
            <pc:sldMk cId="539918314" sldId="329"/>
            <ac:spMk id="61" creationId="{AA54A0AA-6EF2-4CCD-B89A-A960A33801C0}"/>
          </ac:spMkLst>
        </pc:spChg>
        <pc:spChg chg="mod">
          <ac:chgData name="Nguyen Quynh Anh" userId="e994623f0e761c09" providerId="LiveId" clId="{BC037B05-1CB9-4330-9A17-EFA7D1EA05C1}" dt="2024-09-24T02:28:55.151" v="313" actId="2711"/>
          <ac:spMkLst>
            <pc:docMk/>
            <pc:sldMk cId="539918314" sldId="329"/>
            <ac:spMk id="62" creationId="{7396C12F-5980-428E-9260-F51993E3F71D}"/>
          </ac:spMkLst>
        </pc:spChg>
        <pc:spChg chg="mod">
          <ac:chgData name="Nguyen Quynh Anh" userId="e994623f0e761c09" providerId="LiveId" clId="{BC037B05-1CB9-4330-9A17-EFA7D1EA05C1}" dt="2024-09-24T02:28:55.151" v="313" actId="2711"/>
          <ac:spMkLst>
            <pc:docMk/>
            <pc:sldMk cId="539918314" sldId="329"/>
            <ac:spMk id="63" creationId="{142AB3B2-EBB3-41BE-9607-027ABE93D1D0}"/>
          </ac:spMkLst>
        </pc:spChg>
      </pc:sldChg>
      <pc:sldChg chg="modSp mod ord">
        <pc:chgData name="Nguyen Quynh Anh" userId="e994623f0e761c09" providerId="LiveId" clId="{BC037B05-1CB9-4330-9A17-EFA7D1EA05C1}" dt="2024-09-24T02:29:29.321" v="321" actId="1076"/>
        <pc:sldMkLst>
          <pc:docMk/>
          <pc:sldMk cId="1645604773" sldId="330"/>
        </pc:sldMkLst>
        <pc:spChg chg="mod">
          <ac:chgData name="Nguyen Quynh Anh" userId="e994623f0e761c09" providerId="LiveId" clId="{BC037B05-1CB9-4330-9A17-EFA7D1EA05C1}" dt="2024-09-24T02:29:19.864" v="318"/>
          <ac:spMkLst>
            <pc:docMk/>
            <pc:sldMk cId="1645604773" sldId="330"/>
            <ac:spMk id="2" creationId="{F95C586A-F564-4F66-8B39-C3FBBB4341C6}"/>
          </ac:spMkLst>
        </pc:spChg>
        <pc:spChg chg="mod">
          <ac:chgData name="Nguyen Quynh Anh" userId="e994623f0e761c09" providerId="LiveId" clId="{BC037B05-1CB9-4330-9A17-EFA7D1EA05C1}" dt="2024-09-24T02:29:29.321" v="321" actId="1076"/>
          <ac:spMkLst>
            <pc:docMk/>
            <pc:sldMk cId="1645604773" sldId="330"/>
            <ac:spMk id="20" creationId="{610B7D58-AD85-FDEC-6503-3C810976396A}"/>
          </ac:spMkLst>
        </pc:spChg>
        <pc:spChg chg="mod">
          <ac:chgData name="Nguyen Quynh Anh" userId="e994623f0e761c09" providerId="LiveId" clId="{BC037B05-1CB9-4330-9A17-EFA7D1EA05C1}" dt="2024-09-24T02:29:14.929" v="317" actId="2711"/>
          <ac:spMkLst>
            <pc:docMk/>
            <pc:sldMk cId="1645604773" sldId="330"/>
            <ac:spMk id="26" creationId="{022E7ECA-867E-4E17-B4C1-2FF02DCE0916}"/>
          </ac:spMkLst>
        </pc:spChg>
        <pc:spChg chg="mod">
          <ac:chgData name="Nguyen Quynh Anh" userId="e994623f0e761c09" providerId="LiveId" clId="{BC037B05-1CB9-4330-9A17-EFA7D1EA05C1}" dt="2024-09-24T02:29:14.929" v="317" actId="2711"/>
          <ac:spMkLst>
            <pc:docMk/>
            <pc:sldMk cId="1645604773" sldId="330"/>
            <ac:spMk id="27" creationId="{C590540C-355B-41B2-B495-8E78710E1620}"/>
          </ac:spMkLst>
        </pc:spChg>
        <pc:spChg chg="mod">
          <ac:chgData name="Nguyen Quynh Anh" userId="e994623f0e761c09" providerId="LiveId" clId="{BC037B05-1CB9-4330-9A17-EFA7D1EA05C1}" dt="2024-09-24T02:29:14.929" v="317" actId="2711"/>
          <ac:spMkLst>
            <pc:docMk/>
            <pc:sldMk cId="1645604773" sldId="330"/>
            <ac:spMk id="28" creationId="{ED7EC667-7678-480D-9A3C-21805C00B74E}"/>
          </ac:spMkLst>
        </pc:spChg>
        <pc:spChg chg="mod">
          <ac:chgData name="Nguyen Quynh Anh" userId="e994623f0e761c09" providerId="LiveId" clId="{BC037B05-1CB9-4330-9A17-EFA7D1EA05C1}" dt="2024-09-24T02:29:14.929" v="317" actId="2711"/>
          <ac:spMkLst>
            <pc:docMk/>
            <pc:sldMk cId="1645604773" sldId="330"/>
            <ac:spMk id="29" creationId="{BCC5F8F1-F517-4685-8360-21205550B1AC}"/>
          </ac:spMkLst>
        </pc:spChg>
        <pc:spChg chg="mod">
          <ac:chgData name="Nguyen Quynh Anh" userId="e994623f0e761c09" providerId="LiveId" clId="{BC037B05-1CB9-4330-9A17-EFA7D1EA05C1}" dt="2024-09-24T02:29:14.929" v="317" actId="2711"/>
          <ac:spMkLst>
            <pc:docMk/>
            <pc:sldMk cId="1645604773" sldId="330"/>
            <ac:spMk id="30" creationId="{D19ECB5A-2F14-485A-989C-FA66C102B315}"/>
          </ac:spMkLst>
        </pc:spChg>
        <pc:spChg chg="mod">
          <ac:chgData name="Nguyen Quynh Anh" userId="e994623f0e761c09" providerId="LiveId" clId="{BC037B05-1CB9-4330-9A17-EFA7D1EA05C1}" dt="2024-09-24T02:29:14.929" v="317" actId="2711"/>
          <ac:spMkLst>
            <pc:docMk/>
            <pc:sldMk cId="1645604773" sldId="330"/>
            <ac:spMk id="31" creationId="{9630BCC2-58A5-44C1-BD37-77F6F2D5F4AC}"/>
          </ac:spMkLst>
        </pc:spChg>
        <pc:spChg chg="mod">
          <ac:chgData name="Nguyen Quynh Anh" userId="e994623f0e761c09" providerId="LiveId" clId="{BC037B05-1CB9-4330-9A17-EFA7D1EA05C1}" dt="2024-09-24T02:29:14.929" v="317" actId="2711"/>
          <ac:spMkLst>
            <pc:docMk/>
            <pc:sldMk cId="1645604773" sldId="330"/>
            <ac:spMk id="32" creationId="{C814AA95-7FA4-48E6-B1E9-2F3B3D936F6D}"/>
          </ac:spMkLst>
        </pc:spChg>
        <pc:spChg chg="mod">
          <ac:chgData name="Nguyen Quynh Anh" userId="e994623f0e761c09" providerId="LiveId" clId="{BC037B05-1CB9-4330-9A17-EFA7D1EA05C1}" dt="2024-09-24T02:29:14.929" v="317" actId="2711"/>
          <ac:spMkLst>
            <pc:docMk/>
            <pc:sldMk cId="1645604773" sldId="330"/>
            <ac:spMk id="33" creationId="{CDB19C31-5B39-48E8-929A-AECCA8645506}"/>
          </ac:spMkLst>
        </pc:spChg>
        <pc:spChg chg="mod">
          <ac:chgData name="Nguyen Quynh Anh" userId="e994623f0e761c09" providerId="LiveId" clId="{BC037B05-1CB9-4330-9A17-EFA7D1EA05C1}" dt="2024-09-24T02:29:14.929" v="317" actId="2711"/>
          <ac:spMkLst>
            <pc:docMk/>
            <pc:sldMk cId="1645604773" sldId="330"/>
            <ac:spMk id="34" creationId="{554BA1EA-565A-4736-973A-82D25674A800}"/>
          </ac:spMkLst>
        </pc:spChg>
        <pc:spChg chg="mod">
          <ac:chgData name="Nguyen Quynh Anh" userId="e994623f0e761c09" providerId="LiveId" clId="{BC037B05-1CB9-4330-9A17-EFA7D1EA05C1}" dt="2024-09-24T02:29:14.929" v="317" actId="2711"/>
          <ac:spMkLst>
            <pc:docMk/>
            <pc:sldMk cId="1645604773" sldId="330"/>
            <ac:spMk id="35" creationId="{FB7A1649-BC1E-41CD-9FEB-55917E7CAA72}"/>
          </ac:spMkLst>
        </pc:spChg>
        <pc:spChg chg="mod">
          <ac:chgData name="Nguyen Quynh Anh" userId="e994623f0e761c09" providerId="LiveId" clId="{BC037B05-1CB9-4330-9A17-EFA7D1EA05C1}" dt="2024-09-24T02:29:14.929" v="317" actId="2711"/>
          <ac:spMkLst>
            <pc:docMk/>
            <pc:sldMk cId="1645604773" sldId="330"/>
            <ac:spMk id="36" creationId="{95F72511-12F8-463C-B1B7-11651087D2EC}"/>
          </ac:spMkLst>
        </pc:spChg>
        <pc:spChg chg="mod">
          <ac:chgData name="Nguyen Quynh Anh" userId="e994623f0e761c09" providerId="LiveId" clId="{BC037B05-1CB9-4330-9A17-EFA7D1EA05C1}" dt="2024-09-24T02:29:14.929" v="317" actId="2711"/>
          <ac:spMkLst>
            <pc:docMk/>
            <pc:sldMk cId="1645604773" sldId="330"/>
            <ac:spMk id="37" creationId="{517A6A43-66AE-475E-BF69-667BCECE2E39}"/>
          </ac:spMkLst>
        </pc:spChg>
        <pc:spChg chg="mod">
          <ac:chgData name="Nguyen Quynh Anh" userId="e994623f0e761c09" providerId="LiveId" clId="{BC037B05-1CB9-4330-9A17-EFA7D1EA05C1}" dt="2024-09-24T02:29:14.929" v="317" actId="2711"/>
          <ac:spMkLst>
            <pc:docMk/>
            <pc:sldMk cId="1645604773" sldId="330"/>
            <ac:spMk id="38" creationId="{7EDCDB2A-6CC5-41B7-8CF2-D081FBE28607}"/>
          </ac:spMkLst>
        </pc:spChg>
        <pc:spChg chg="mod">
          <ac:chgData name="Nguyen Quynh Anh" userId="e994623f0e761c09" providerId="LiveId" clId="{BC037B05-1CB9-4330-9A17-EFA7D1EA05C1}" dt="2024-09-24T02:29:14.929" v="317" actId="2711"/>
          <ac:spMkLst>
            <pc:docMk/>
            <pc:sldMk cId="1645604773" sldId="330"/>
            <ac:spMk id="39" creationId="{300268B1-68B3-4D26-A58B-BA513CF735C3}"/>
          </ac:spMkLst>
        </pc:spChg>
        <pc:spChg chg="mod">
          <ac:chgData name="Nguyen Quynh Anh" userId="e994623f0e761c09" providerId="LiveId" clId="{BC037B05-1CB9-4330-9A17-EFA7D1EA05C1}" dt="2024-09-24T02:29:14.929" v="317" actId="2711"/>
          <ac:spMkLst>
            <pc:docMk/>
            <pc:sldMk cId="1645604773" sldId="330"/>
            <ac:spMk id="40" creationId="{CD5B5864-4D74-40B6-AE49-B6765AEF4271}"/>
          </ac:spMkLst>
        </pc:spChg>
        <pc:spChg chg="mod">
          <ac:chgData name="Nguyen Quynh Anh" userId="e994623f0e761c09" providerId="LiveId" clId="{BC037B05-1CB9-4330-9A17-EFA7D1EA05C1}" dt="2024-09-24T02:29:14.929" v="317" actId="2711"/>
          <ac:spMkLst>
            <pc:docMk/>
            <pc:sldMk cId="1645604773" sldId="330"/>
            <ac:spMk id="41" creationId="{24AA3117-2354-413B-ACC4-1F32294A9BE3}"/>
          </ac:spMkLst>
        </pc:spChg>
        <pc:spChg chg="mod">
          <ac:chgData name="Nguyen Quynh Anh" userId="e994623f0e761c09" providerId="LiveId" clId="{BC037B05-1CB9-4330-9A17-EFA7D1EA05C1}" dt="2024-09-24T02:29:14.929" v="317" actId="2711"/>
          <ac:spMkLst>
            <pc:docMk/>
            <pc:sldMk cId="1645604773" sldId="330"/>
            <ac:spMk id="42" creationId="{9E60A5EE-E6FB-41CD-ADD1-432C8E7B8A97}"/>
          </ac:spMkLst>
        </pc:spChg>
        <pc:spChg chg="mod">
          <ac:chgData name="Nguyen Quynh Anh" userId="e994623f0e761c09" providerId="LiveId" clId="{BC037B05-1CB9-4330-9A17-EFA7D1EA05C1}" dt="2024-09-24T02:29:14.929" v="317" actId="2711"/>
          <ac:spMkLst>
            <pc:docMk/>
            <pc:sldMk cId="1645604773" sldId="330"/>
            <ac:spMk id="43" creationId="{3DE458F7-BFAD-4895-9505-62CCF167F5CB}"/>
          </ac:spMkLst>
        </pc:spChg>
        <pc:spChg chg="mod">
          <ac:chgData name="Nguyen Quynh Anh" userId="e994623f0e761c09" providerId="LiveId" clId="{BC037B05-1CB9-4330-9A17-EFA7D1EA05C1}" dt="2024-09-24T02:29:14.929" v="317" actId="2711"/>
          <ac:spMkLst>
            <pc:docMk/>
            <pc:sldMk cId="1645604773" sldId="330"/>
            <ac:spMk id="45" creationId="{E8791389-E752-42D1-AB8A-FF2B704FB48C}"/>
          </ac:spMkLst>
        </pc:spChg>
        <pc:spChg chg="mod">
          <ac:chgData name="Nguyen Quynh Anh" userId="e994623f0e761c09" providerId="LiveId" clId="{BC037B05-1CB9-4330-9A17-EFA7D1EA05C1}" dt="2024-09-24T02:29:14.929" v="317" actId="2711"/>
          <ac:spMkLst>
            <pc:docMk/>
            <pc:sldMk cId="1645604773" sldId="330"/>
            <ac:spMk id="46" creationId="{7432AC00-1913-4A6B-8DDC-46CEA76125F6}"/>
          </ac:spMkLst>
        </pc:spChg>
        <pc:spChg chg="mod">
          <ac:chgData name="Nguyen Quynh Anh" userId="e994623f0e761c09" providerId="LiveId" clId="{BC037B05-1CB9-4330-9A17-EFA7D1EA05C1}" dt="2024-09-24T02:29:14.929" v="317" actId="2711"/>
          <ac:spMkLst>
            <pc:docMk/>
            <pc:sldMk cId="1645604773" sldId="330"/>
            <ac:spMk id="47" creationId="{A6E2053D-F5A3-4754-85B8-10AEA2B14ED5}"/>
          </ac:spMkLst>
        </pc:spChg>
        <pc:spChg chg="mod">
          <ac:chgData name="Nguyen Quynh Anh" userId="e994623f0e761c09" providerId="LiveId" clId="{BC037B05-1CB9-4330-9A17-EFA7D1EA05C1}" dt="2024-09-24T02:29:14.929" v="317" actId="2711"/>
          <ac:spMkLst>
            <pc:docMk/>
            <pc:sldMk cId="1645604773" sldId="330"/>
            <ac:spMk id="48" creationId="{09B00ACC-7F45-44D2-B0BC-699E7296FCA4}"/>
          </ac:spMkLst>
        </pc:spChg>
        <pc:spChg chg="mod">
          <ac:chgData name="Nguyen Quynh Anh" userId="e994623f0e761c09" providerId="LiveId" clId="{BC037B05-1CB9-4330-9A17-EFA7D1EA05C1}" dt="2024-09-24T02:29:14.929" v="317" actId="2711"/>
          <ac:spMkLst>
            <pc:docMk/>
            <pc:sldMk cId="1645604773" sldId="330"/>
            <ac:spMk id="49" creationId="{C5769A73-CF86-4471-843B-4DF30DAA8CB3}"/>
          </ac:spMkLst>
        </pc:spChg>
      </pc:sldChg>
      <pc:sldChg chg="del">
        <pc:chgData name="Nguyen Quynh Anh" userId="e994623f0e761c09" providerId="LiveId" clId="{BC037B05-1CB9-4330-9A17-EFA7D1EA05C1}" dt="2024-09-24T02:32:35.998" v="505" actId="47"/>
        <pc:sldMkLst>
          <pc:docMk/>
          <pc:sldMk cId="1623386086" sldId="331"/>
        </pc:sldMkLst>
      </pc:sldChg>
      <pc:sldChg chg="del">
        <pc:chgData name="Nguyen Quynh Anh" userId="e994623f0e761c09" providerId="LiveId" clId="{BC037B05-1CB9-4330-9A17-EFA7D1EA05C1}" dt="2024-09-24T02:32:35.998" v="505" actId="47"/>
        <pc:sldMkLst>
          <pc:docMk/>
          <pc:sldMk cId="2599741498" sldId="332"/>
        </pc:sldMkLst>
      </pc:sldChg>
      <pc:sldChg chg="modSp mod ord">
        <pc:chgData name="Nguyen Quynh Anh" userId="e994623f0e761c09" providerId="LiveId" clId="{BC037B05-1CB9-4330-9A17-EFA7D1EA05C1}" dt="2024-09-24T02:30:14.876" v="335" actId="1076"/>
        <pc:sldMkLst>
          <pc:docMk/>
          <pc:sldMk cId="2202026313" sldId="333"/>
        </pc:sldMkLst>
        <pc:spChg chg="mod">
          <ac:chgData name="Nguyen Quynh Anh" userId="e994623f0e761c09" providerId="LiveId" clId="{BC037B05-1CB9-4330-9A17-EFA7D1EA05C1}" dt="2024-09-24T02:29:59.031" v="328" actId="1076"/>
          <ac:spMkLst>
            <pc:docMk/>
            <pc:sldMk cId="2202026313" sldId="333"/>
            <ac:spMk id="20" creationId="{610B7D58-AD85-FDEC-6503-3C810976396A}"/>
          </ac:spMkLst>
        </pc:spChg>
        <pc:spChg chg="mod">
          <ac:chgData name="Nguyen Quynh Anh" userId="e994623f0e761c09" providerId="LiveId" clId="{BC037B05-1CB9-4330-9A17-EFA7D1EA05C1}" dt="2024-09-24T02:29:51.042" v="324" actId="2711"/>
          <ac:spMkLst>
            <pc:docMk/>
            <pc:sldMk cId="2202026313" sldId="333"/>
            <ac:spMk id="26" creationId="{022E7ECA-867E-4E17-B4C1-2FF02DCE0916}"/>
          </ac:spMkLst>
        </pc:spChg>
        <pc:spChg chg="mod">
          <ac:chgData name="Nguyen Quynh Anh" userId="e994623f0e761c09" providerId="LiveId" clId="{BC037B05-1CB9-4330-9A17-EFA7D1EA05C1}" dt="2024-09-24T02:29:51.042" v="324" actId="2711"/>
          <ac:spMkLst>
            <pc:docMk/>
            <pc:sldMk cId="2202026313" sldId="333"/>
            <ac:spMk id="27" creationId="{C590540C-355B-41B2-B495-8E78710E1620}"/>
          </ac:spMkLst>
        </pc:spChg>
        <pc:spChg chg="mod">
          <ac:chgData name="Nguyen Quynh Anh" userId="e994623f0e761c09" providerId="LiveId" clId="{BC037B05-1CB9-4330-9A17-EFA7D1EA05C1}" dt="2024-09-24T02:29:51.042" v="324" actId="2711"/>
          <ac:spMkLst>
            <pc:docMk/>
            <pc:sldMk cId="2202026313" sldId="333"/>
            <ac:spMk id="28" creationId="{ED7EC667-7678-480D-9A3C-21805C00B74E}"/>
          </ac:spMkLst>
        </pc:spChg>
        <pc:spChg chg="mod">
          <ac:chgData name="Nguyen Quynh Anh" userId="e994623f0e761c09" providerId="LiveId" clId="{BC037B05-1CB9-4330-9A17-EFA7D1EA05C1}" dt="2024-09-24T02:29:51.042" v="324" actId="2711"/>
          <ac:spMkLst>
            <pc:docMk/>
            <pc:sldMk cId="2202026313" sldId="333"/>
            <ac:spMk id="29" creationId="{BCC5F8F1-F517-4685-8360-21205550B1AC}"/>
          </ac:spMkLst>
        </pc:spChg>
        <pc:spChg chg="mod">
          <ac:chgData name="Nguyen Quynh Anh" userId="e994623f0e761c09" providerId="LiveId" clId="{BC037B05-1CB9-4330-9A17-EFA7D1EA05C1}" dt="2024-09-24T02:29:51.042" v="324" actId="2711"/>
          <ac:spMkLst>
            <pc:docMk/>
            <pc:sldMk cId="2202026313" sldId="333"/>
            <ac:spMk id="30" creationId="{D19ECB5A-2F14-485A-989C-FA66C102B315}"/>
          </ac:spMkLst>
        </pc:spChg>
        <pc:spChg chg="mod">
          <ac:chgData name="Nguyen Quynh Anh" userId="e994623f0e761c09" providerId="LiveId" clId="{BC037B05-1CB9-4330-9A17-EFA7D1EA05C1}" dt="2024-09-24T02:29:51.042" v="324" actId="2711"/>
          <ac:spMkLst>
            <pc:docMk/>
            <pc:sldMk cId="2202026313" sldId="333"/>
            <ac:spMk id="31" creationId="{9630BCC2-58A5-44C1-BD37-77F6F2D5F4AC}"/>
          </ac:spMkLst>
        </pc:spChg>
        <pc:spChg chg="mod">
          <ac:chgData name="Nguyen Quynh Anh" userId="e994623f0e761c09" providerId="LiveId" clId="{BC037B05-1CB9-4330-9A17-EFA7D1EA05C1}" dt="2024-09-24T02:29:51.042" v="324" actId="2711"/>
          <ac:spMkLst>
            <pc:docMk/>
            <pc:sldMk cId="2202026313" sldId="333"/>
            <ac:spMk id="32" creationId="{C814AA95-7FA4-48E6-B1E9-2F3B3D936F6D}"/>
          </ac:spMkLst>
        </pc:spChg>
        <pc:spChg chg="mod">
          <ac:chgData name="Nguyen Quynh Anh" userId="e994623f0e761c09" providerId="LiveId" clId="{BC037B05-1CB9-4330-9A17-EFA7D1EA05C1}" dt="2024-09-24T02:29:51.042" v="324" actId="2711"/>
          <ac:spMkLst>
            <pc:docMk/>
            <pc:sldMk cId="2202026313" sldId="333"/>
            <ac:spMk id="33" creationId="{CDB19C31-5B39-48E8-929A-AECCA8645506}"/>
          </ac:spMkLst>
        </pc:spChg>
        <pc:spChg chg="mod">
          <ac:chgData name="Nguyen Quynh Anh" userId="e994623f0e761c09" providerId="LiveId" clId="{BC037B05-1CB9-4330-9A17-EFA7D1EA05C1}" dt="2024-09-24T02:29:51.042" v="324" actId="2711"/>
          <ac:spMkLst>
            <pc:docMk/>
            <pc:sldMk cId="2202026313" sldId="333"/>
            <ac:spMk id="34" creationId="{554BA1EA-565A-4736-973A-82D25674A800}"/>
          </ac:spMkLst>
        </pc:spChg>
        <pc:spChg chg="mod">
          <ac:chgData name="Nguyen Quynh Anh" userId="e994623f0e761c09" providerId="LiveId" clId="{BC037B05-1CB9-4330-9A17-EFA7D1EA05C1}" dt="2024-09-24T02:29:51.042" v="324" actId="2711"/>
          <ac:spMkLst>
            <pc:docMk/>
            <pc:sldMk cId="2202026313" sldId="333"/>
            <ac:spMk id="35" creationId="{FB7A1649-BC1E-41CD-9FEB-55917E7CAA72}"/>
          </ac:spMkLst>
        </pc:spChg>
        <pc:spChg chg="mod">
          <ac:chgData name="Nguyen Quynh Anh" userId="e994623f0e761c09" providerId="LiveId" clId="{BC037B05-1CB9-4330-9A17-EFA7D1EA05C1}" dt="2024-09-24T02:29:51.042" v="324" actId="2711"/>
          <ac:spMkLst>
            <pc:docMk/>
            <pc:sldMk cId="2202026313" sldId="333"/>
            <ac:spMk id="36" creationId="{95F72511-12F8-463C-B1B7-11651087D2EC}"/>
          </ac:spMkLst>
        </pc:spChg>
        <pc:spChg chg="mod">
          <ac:chgData name="Nguyen Quynh Anh" userId="e994623f0e761c09" providerId="LiveId" clId="{BC037B05-1CB9-4330-9A17-EFA7D1EA05C1}" dt="2024-09-24T02:29:51.042" v="324" actId="2711"/>
          <ac:spMkLst>
            <pc:docMk/>
            <pc:sldMk cId="2202026313" sldId="333"/>
            <ac:spMk id="37" creationId="{517A6A43-66AE-475E-BF69-667BCECE2E39}"/>
          </ac:spMkLst>
        </pc:spChg>
        <pc:spChg chg="mod">
          <ac:chgData name="Nguyen Quynh Anh" userId="e994623f0e761c09" providerId="LiveId" clId="{BC037B05-1CB9-4330-9A17-EFA7D1EA05C1}" dt="2024-09-24T02:29:51.042" v="324" actId="2711"/>
          <ac:spMkLst>
            <pc:docMk/>
            <pc:sldMk cId="2202026313" sldId="333"/>
            <ac:spMk id="38" creationId="{7EDCDB2A-6CC5-41B7-8CF2-D081FBE28607}"/>
          </ac:spMkLst>
        </pc:spChg>
        <pc:spChg chg="mod">
          <ac:chgData name="Nguyen Quynh Anh" userId="e994623f0e761c09" providerId="LiveId" clId="{BC037B05-1CB9-4330-9A17-EFA7D1EA05C1}" dt="2024-09-24T02:29:51.042" v="324" actId="2711"/>
          <ac:spMkLst>
            <pc:docMk/>
            <pc:sldMk cId="2202026313" sldId="333"/>
            <ac:spMk id="39" creationId="{300268B1-68B3-4D26-A58B-BA513CF735C3}"/>
          </ac:spMkLst>
        </pc:spChg>
        <pc:spChg chg="mod">
          <ac:chgData name="Nguyen Quynh Anh" userId="e994623f0e761c09" providerId="LiveId" clId="{BC037B05-1CB9-4330-9A17-EFA7D1EA05C1}" dt="2024-09-24T02:29:51.042" v="324" actId="2711"/>
          <ac:spMkLst>
            <pc:docMk/>
            <pc:sldMk cId="2202026313" sldId="333"/>
            <ac:spMk id="40" creationId="{CD5B5864-4D74-40B6-AE49-B6765AEF4271}"/>
          </ac:spMkLst>
        </pc:spChg>
        <pc:spChg chg="mod">
          <ac:chgData name="Nguyen Quynh Anh" userId="e994623f0e761c09" providerId="LiveId" clId="{BC037B05-1CB9-4330-9A17-EFA7D1EA05C1}" dt="2024-09-24T02:29:51.042" v="324" actId="2711"/>
          <ac:spMkLst>
            <pc:docMk/>
            <pc:sldMk cId="2202026313" sldId="333"/>
            <ac:spMk id="41" creationId="{24AA3117-2354-413B-ACC4-1F32294A9BE3}"/>
          </ac:spMkLst>
        </pc:spChg>
        <pc:spChg chg="mod">
          <ac:chgData name="Nguyen Quynh Anh" userId="e994623f0e761c09" providerId="LiveId" clId="{BC037B05-1CB9-4330-9A17-EFA7D1EA05C1}" dt="2024-09-24T02:29:51.042" v="324" actId="2711"/>
          <ac:spMkLst>
            <pc:docMk/>
            <pc:sldMk cId="2202026313" sldId="333"/>
            <ac:spMk id="42" creationId="{9E60A5EE-E6FB-41CD-ADD1-432C8E7B8A97}"/>
          </ac:spMkLst>
        </pc:spChg>
        <pc:spChg chg="mod">
          <ac:chgData name="Nguyen Quynh Anh" userId="e994623f0e761c09" providerId="LiveId" clId="{BC037B05-1CB9-4330-9A17-EFA7D1EA05C1}" dt="2024-09-24T02:29:51.042" v="324" actId="2711"/>
          <ac:spMkLst>
            <pc:docMk/>
            <pc:sldMk cId="2202026313" sldId="333"/>
            <ac:spMk id="43" creationId="{3DE458F7-BFAD-4895-9505-62CCF167F5CB}"/>
          </ac:spMkLst>
        </pc:spChg>
        <pc:spChg chg="mod">
          <ac:chgData name="Nguyen Quynh Anh" userId="e994623f0e761c09" providerId="LiveId" clId="{BC037B05-1CB9-4330-9A17-EFA7D1EA05C1}" dt="2024-09-24T02:29:51.042" v="324" actId="2711"/>
          <ac:spMkLst>
            <pc:docMk/>
            <pc:sldMk cId="2202026313" sldId="333"/>
            <ac:spMk id="45" creationId="{E8791389-E752-42D1-AB8A-FF2B704FB48C}"/>
          </ac:spMkLst>
        </pc:spChg>
        <pc:spChg chg="mod">
          <ac:chgData name="Nguyen Quynh Anh" userId="e994623f0e761c09" providerId="LiveId" clId="{BC037B05-1CB9-4330-9A17-EFA7D1EA05C1}" dt="2024-09-24T02:29:51.042" v="324" actId="2711"/>
          <ac:spMkLst>
            <pc:docMk/>
            <pc:sldMk cId="2202026313" sldId="333"/>
            <ac:spMk id="46" creationId="{7432AC00-1913-4A6B-8DDC-46CEA76125F6}"/>
          </ac:spMkLst>
        </pc:spChg>
        <pc:spChg chg="mod">
          <ac:chgData name="Nguyen Quynh Anh" userId="e994623f0e761c09" providerId="LiveId" clId="{BC037B05-1CB9-4330-9A17-EFA7D1EA05C1}" dt="2024-09-24T02:29:51.042" v="324" actId="2711"/>
          <ac:spMkLst>
            <pc:docMk/>
            <pc:sldMk cId="2202026313" sldId="333"/>
            <ac:spMk id="47" creationId="{A6E2053D-F5A3-4754-85B8-10AEA2B14ED5}"/>
          </ac:spMkLst>
        </pc:spChg>
        <pc:spChg chg="mod">
          <ac:chgData name="Nguyen Quynh Anh" userId="e994623f0e761c09" providerId="LiveId" clId="{BC037B05-1CB9-4330-9A17-EFA7D1EA05C1}" dt="2024-09-24T02:29:51.042" v="324" actId="2711"/>
          <ac:spMkLst>
            <pc:docMk/>
            <pc:sldMk cId="2202026313" sldId="333"/>
            <ac:spMk id="48" creationId="{09B00ACC-7F45-44D2-B0BC-699E7296FCA4}"/>
          </ac:spMkLst>
        </pc:spChg>
        <pc:spChg chg="mod">
          <ac:chgData name="Nguyen Quynh Anh" userId="e994623f0e761c09" providerId="LiveId" clId="{BC037B05-1CB9-4330-9A17-EFA7D1EA05C1}" dt="2024-09-24T02:29:51.042" v="324" actId="2711"/>
          <ac:spMkLst>
            <pc:docMk/>
            <pc:sldMk cId="2202026313" sldId="333"/>
            <ac:spMk id="49" creationId="{C5769A73-CF86-4471-843B-4DF30DAA8CB3}"/>
          </ac:spMkLst>
        </pc:spChg>
        <pc:spChg chg="mod">
          <ac:chgData name="Nguyen Quynh Anh" userId="e994623f0e761c09" providerId="LiveId" clId="{BC037B05-1CB9-4330-9A17-EFA7D1EA05C1}" dt="2024-09-24T02:30:06.456" v="331" actId="14100"/>
          <ac:spMkLst>
            <pc:docMk/>
            <pc:sldMk cId="2202026313" sldId="333"/>
            <ac:spMk id="51" creationId="{55B4E7D8-7458-4F69-B376-03E6E8D4B441}"/>
          </ac:spMkLst>
        </pc:spChg>
        <pc:spChg chg="mod">
          <ac:chgData name="Nguyen Quynh Anh" userId="e994623f0e761c09" providerId="LiveId" clId="{BC037B05-1CB9-4330-9A17-EFA7D1EA05C1}" dt="2024-09-24T02:30:14.876" v="335" actId="1076"/>
          <ac:spMkLst>
            <pc:docMk/>
            <pc:sldMk cId="2202026313" sldId="333"/>
            <ac:spMk id="52" creationId="{DC901721-582E-4CAF-B74E-87CF8915D0E0}"/>
          </ac:spMkLst>
        </pc:spChg>
      </pc:sldChg>
      <pc:sldChg chg="del">
        <pc:chgData name="Nguyen Quynh Anh" userId="e994623f0e761c09" providerId="LiveId" clId="{BC037B05-1CB9-4330-9A17-EFA7D1EA05C1}" dt="2024-09-24T02:32:38.082" v="506" actId="47"/>
        <pc:sldMkLst>
          <pc:docMk/>
          <pc:sldMk cId="3204997435" sldId="334"/>
        </pc:sldMkLst>
      </pc:sldChg>
      <pc:sldChg chg="modSp del mod">
        <pc:chgData name="Nguyen Quynh Anh" userId="e994623f0e761c09" providerId="LiveId" clId="{BC037B05-1CB9-4330-9A17-EFA7D1EA05C1}" dt="2024-09-24T02:33:58.979" v="557" actId="47"/>
        <pc:sldMkLst>
          <pc:docMk/>
          <pc:sldMk cId="1441683165" sldId="335"/>
        </pc:sldMkLst>
        <pc:spChg chg="mod">
          <ac:chgData name="Nguyen Quynh Anh" userId="e994623f0e761c09" providerId="LiveId" clId="{BC037B05-1CB9-4330-9A17-EFA7D1EA05C1}" dt="2024-09-24T02:33:03.788" v="529" actId="1076"/>
          <ac:spMkLst>
            <pc:docMk/>
            <pc:sldMk cId="1441683165" sldId="335"/>
            <ac:spMk id="2" creationId="{B107A240-DCA3-4055-A665-2092FEB75704}"/>
          </ac:spMkLst>
        </pc:spChg>
        <pc:graphicFrameChg chg="mod modGraphic">
          <ac:chgData name="Nguyen Quynh Anh" userId="e994623f0e761c09" providerId="LiveId" clId="{BC037B05-1CB9-4330-9A17-EFA7D1EA05C1}" dt="2024-09-24T02:33:23.114" v="538" actId="2164"/>
          <ac:graphicFrameMkLst>
            <pc:docMk/>
            <pc:sldMk cId="1441683165" sldId="335"/>
            <ac:graphicFrameMk id="5" creationId="{9C5DCC15-1BBC-4A6F-BE58-C0DF4FA58751}"/>
          </ac:graphicFrameMkLst>
        </pc:graphicFrameChg>
      </pc:sldChg>
      <pc:sldChg chg="addSp delSp modSp mod">
        <pc:chgData name="Nguyen Quynh Anh" userId="e994623f0e761c09" providerId="LiveId" clId="{BC037B05-1CB9-4330-9A17-EFA7D1EA05C1}" dt="2024-09-24T02:35:41.353" v="633" actId="1076"/>
        <pc:sldMkLst>
          <pc:docMk/>
          <pc:sldMk cId="4271895864" sldId="336"/>
        </pc:sldMkLst>
        <pc:spChg chg="add mod">
          <ac:chgData name="Nguyen Quynh Anh" userId="e994623f0e761c09" providerId="LiveId" clId="{BC037B05-1CB9-4330-9A17-EFA7D1EA05C1}" dt="2024-09-24T02:35:36.637" v="631"/>
          <ac:spMkLst>
            <pc:docMk/>
            <pc:sldMk cId="4271895864" sldId="336"/>
            <ac:spMk id="2" creationId="{91F59ECB-4590-F2E5-942A-D9FD11A44ECA}"/>
          </ac:spMkLst>
        </pc:spChg>
        <pc:spChg chg="del">
          <ac:chgData name="Nguyen Quynh Anh" userId="e994623f0e761c09" providerId="LiveId" clId="{BC037B05-1CB9-4330-9A17-EFA7D1EA05C1}" dt="2024-09-24T02:35:28.795" v="628" actId="478"/>
          <ac:spMkLst>
            <pc:docMk/>
            <pc:sldMk cId="4271895864" sldId="336"/>
            <ac:spMk id="6" creationId="{91EAA769-E339-431A-92EF-D5AC15B150DE}"/>
          </ac:spMkLst>
        </pc:spChg>
        <pc:graphicFrameChg chg="mod modGraphic">
          <ac:chgData name="Nguyen Quynh Anh" userId="e994623f0e761c09" providerId="LiveId" clId="{BC037B05-1CB9-4330-9A17-EFA7D1EA05C1}" dt="2024-09-24T02:35:41.353" v="633" actId="1076"/>
          <ac:graphicFrameMkLst>
            <pc:docMk/>
            <pc:sldMk cId="4271895864" sldId="336"/>
            <ac:graphicFrameMk id="5" creationId="{D2B3E41D-B630-4D79-83D3-BEB5ECE6A6F7}"/>
          </ac:graphicFrameMkLst>
        </pc:graphicFrameChg>
      </pc:sldChg>
      <pc:sldChg chg="del">
        <pc:chgData name="Nguyen Quynh Anh" userId="e994623f0e761c09" providerId="LiveId" clId="{BC037B05-1CB9-4330-9A17-EFA7D1EA05C1}" dt="2024-09-24T02:32:38.082" v="506" actId="47"/>
        <pc:sldMkLst>
          <pc:docMk/>
          <pc:sldMk cId="3178117690" sldId="337"/>
        </pc:sldMkLst>
      </pc:sldChg>
      <pc:sldChg chg="del">
        <pc:chgData name="Nguyen Quynh Anh" userId="e994623f0e761c09" providerId="LiveId" clId="{BC037B05-1CB9-4330-9A17-EFA7D1EA05C1}" dt="2024-09-24T01:43:08.706" v="168" actId="47"/>
        <pc:sldMkLst>
          <pc:docMk/>
          <pc:sldMk cId="0" sldId="338"/>
        </pc:sldMkLst>
      </pc:sldChg>
      <pc:sldChg chg="add del setBg">
        <pc:chgData name="Nguyen Quynh Anh" userId="e994623f0e761c09" providerId="LiveId" clId="{BC037B05-1CB9-4330-9A17-EFA7D1EA05C1}" dt="2024-09-24T01:42:03.757" v="21"/>
        <pc:sldMkLst>
          <pc:docMk/>
          <pc:sldMk cId="2392678627" sldId="339"/>
        </pc:sldMkLst>
      </pc:sldChg>
      <pc:sldChg chg="addSp modSp add mod">
        <pc:chgData name="Nguyen Quynh Anh" userId="e994623f0e761c09" providerId="LiveId" clId="{BC037B05-1CB9-4330-9A17-EFA7D1EA05C1}" dt="2024-09-24T01:43:03.399" v="166" actId="1076"/>
        <pc:sldMkLst>
          <pc:docMk/>
          <pc:sldMk cId="4136888197" sldId="339"/>
        </pc:sldMkLst>
        <pc:spChg chg="add mod">
          <ac:chgData name="Nguyen Quynh Anh" userId="e994623f0e761c09" providerId="LiveId" clId="{BC037B05-1CB9-4330-9A17-EFA7D1EA05C1}" dt="2024-09-24T01:42:58.162" v="165" actId="2710"/>
          <ac:spMkLst>
            <pc:docMk/>
            <pc:sldMk cId="4136888197" sldId="339"/>
            <ac:spMk id="2" creationId="{6B5BF56F-A360-A684-C351-43A4F8CB908A}"/>
          </ac:spMkLst>
        </pc:spChg>
        <pc:spChg chg="mod">
          <ac:chgData name="Nguyen Quynh Anh" userId="e994623f0e761c09" providerId="LiveId" clId="{BC037B05-1CB9-4330-9A17-EFA7D1EA05C1}" dt="2024-09-24T01:42:55.850" v="164" actId="1076"/>
          <ac:spMkLst>
            <pc:docMk/>
            <pc:sldMk cId="4136888197" sldId="339"/>
            <ac:spMk id="3" creationId="{636E2ACD-8ECC-7193-247F-E71D03D726A7}"/>
          </ac:spMkLst>
        </pc:spChg>
        <pc:spChg chg="mod">
          <ac:chgData name="Nguyen Quynh Anh" userId="e994623f0e761c09" providerId="LiveId" clId="{BC037B05-1CB9-4330-9A17-EFA7D1EA05C1}" dt="2024-09-24T01:42:55.850" v="164" actId="1076"/>
          <ac:spMkLst>
            <pc:docMk/>
            <pc:sldMk cId="4136888197" sldId="339"/>
            <ac:spMk id="1270" creationId="{00000000-0000-0000-0000-000000000000}"/>
          </ac:spMkLst>
        </pc:spChg>
        <pc:grpChg chg="mod">
          <ac:chgData name="Nguyen Quynh Anh" userId="e994623f0e761c09" providerId="LiveId" clId="{BC037B05-1CB9-4330-9A17-EFA7D1EA05C1}" dt="2024-09-24T01:43:03.399" v="166" actId="1076"/>
          <ac:grpSpMkLst>
            <pc:docMk/>
            <pc:sldMk cId="4136888197" sldId="339"/>
            <ac:grpSpMk id="1275" creationId="{00000000-0000-0000-0000-000000000000}"/>
          </ac:grpSpMkLst>
        </pc:grpChg>
        <pc:grpChg chg="mod">
          <ac:chgData name="Nguyen Quynh Anh" userId="e994623f0e761c09" providerId="LiveId" clId="{BC037B05-1CB9-4330-9A17-EFA7D1EA05C1}" dt="2024-09-24T01:42:23.979" v="82" actId="1076"/>
          <ac:grpSpMkLst>
            <pc:docMk/>
            <pc:sldMk cId="4136888197" sldId="339"/>
            <ac:grpSpMk id="1306" creationId="{00000000-0000-0000-0000-000000000000}"/>
          </ac:grpSpMkLst>
        </pc:grpChg>
      </pc:sldChg>
      <pc:sldChg chg="addSp delSp modSp new mod ord">
        <pc:chgData name="Nguyen Quynh Anh" userId="e994623f0e761c09" providerId="LiveId" clId="{BC037B05-1CB9-4330-9A17-EFA7D1EA05C1}" dt="2024-09-24T02:32:30.461" v="504"/>
        <pc:sldMkLst>
          <pc:docMk/>
          <pc:sldMk cId="2902909779" sldId="340"/>
        </pc:sldMkLst>
        <pc:spChg chg="del">
          <ac:chgData name="Nguyen Quynh Anh" userId="e994623f0e761c09" providerId="LiveId" clId="{BC037B05-1CB9-4330-9A17-EFA7D1EA05C1}" dt="2024-09-24T02:30:43.107" v="341" actId="478"/>
          <ac:spMkLst>
            <pc:docMk/>
            <pc:sldMk cId="2902909779" sldId="340"/>
            <ac:spMk id="2" creationId="{6E96DF08-1619-7A03-6310-E5038EE0651B}"/>
          </ac:spMkLst>
        </pc:spChg>
        <pc:spChg chg="del">
          <ac:chgData name="Nguyen Quynh Anh" userId="e994623f0e761c09" providerId="LiveId" clId="{BC037B05-1CB9-4330-9A17-EFA7D1EA05C1}" dt="2024-09-24T02:30:43.107" v="341" actId="478"/>
          <ac:spMkLst>
            <pc:docMk/>
            <pc:sldMk cId="2902909779" sldId="340"/>
            <ac:spMk id="3" creationId="{33BB6FEF-AFD2-E5A2-1A23-9878ACEA12D4}"/>
          </ac:spMkLst>
        </pc:spChg>
        <pc:graphicFrameChg chg="add mod modGraphic">
          <ac:chgData name="Nguyen Quynh Anh" userId="e994623f0e761c09" providerId="LiveId" clId="{BC037B05-1CB9-4330-9A17-EFA7D1EA05C1}" dt="2024-09-24T02:32:16.345" v="501" actId="122"/>
          <ac:graphicFrameMkLst>
            <pc:docMk/>
            <pc:sldMk cId="2902909779" sldId="340"/>
            <ac:graphicFrameMk id="4" creationId="{A016D62E-AD2F-0A91-5924-F85E3E76F2B0}"/>
          </ac:graphicFrameMkLst>
        </pc:graphicFrameChg>
      </pc:sldChg>
      <pc:sldChg chg="addSp delSp modSp add mod ord">
        <pc:chgData name="Nguyen Quynh Anh" userId="e994623f0e761c09" providerId="LiveId" clId="{BC037B05-1CB9-4330-9A17-EFA7D1EA05C1}" dt="2024-09-24T02:34:15.903" v="589"/>
        <pc:sldMkLst>
          <pc:docMk/>
          <pc:sldMk cId="152130221" sldId="341"/>
        </pc:sldMkLst>
        <pc:spChg chg="del">
          <ac:chgData name="Nguyen Quynh Anh" userId="e994623f0e761c09" providerId="LiveId" clId="{BC037B05-1CB9-4330-9A17-EFA7D1EA05C1}" dt="2024-09-24T02:33:54.396" v="555" actId="478"/>
          <ac:spMkLst>
            <pc:docMk/>
            <pc:sldMk cId="152130221" sldId="341"/>
            <ac:spMk id="2" creationId="{B107A240-DCA3-4055-A665-2092FEB75704}"/>
          </ac:spMkLst>
        </pc:spChg>
        <pc:spChg chg="add mod">
          <ac:chgData name="Nguyen Quynh Anh" userId="e994623f0e761c09" providerId="LiveId" clId="{BC037B05-1CB9-4330-9A17-EFA7D1EA05C1}" dt="2024-09-24T02:34:15.903" v="589"/>
          <ac:spMkLst>
            <pc:docMk/>
            <pc:sldMk cId="152130221" sldId="341"/>
            <ac:spMk id="3" creationId="{0268774F-8A66-84DD-7469-FA9E453D4736}"/>
          </ac:spMkLst>
        </pc:spChg>
        <pc:graphicFrameChg chg="mod modGraphic">
          <ac:chgData name="Nguyen Quynh Anh" userId="e994623f0e761c09" providerId="LiveId" clId="{BC037B05-1CB9-4330-9A17-EFA7D1EA05C1}" dt="2024-09-24T02:33:53.021" v="554" actId="1076"/>
          <ac:graphicFrameMkLst>
            <pc:docMk/>
            <pc:sldMk cId="152130221" sldId="341"/>
            <ac:graphicFrameMk id="5" creationId="{9C5DCC15-1BBC-4A6F-BE58-C0DF4FA58751}"/>
          </ac:graphicFrameMkLst>
        </pc:graphicFrameChg>
      </pc:sldChg>
      <pc:sldChg chg="modSp add mod ord">
        <pc:chgData name="Nguyen Quynh Anh" userId="e994623f0e761c09" providerId="LiveId" clId="{BC037B05-1CB9-4330-9A17-EFA7D1EA05C1}" dt="2024-09-24T02:34:12.872" v="588" actId="20577"/>
        <pc:sldMkLst>
          <pc:docMk/>
          <pc:sldMk cId="318172044" sldId="342"/>
        </pc:sldMkLst>
        <pc:spChg chg="mod">
          <ac:chgData name="Nguyen Quynh Anh" userId="e994623f0e761c09" providerId="LiveId" clId="{BC037B05-1CB9-4330-9A17-EFA7D1EA05C1}" dt="2024-09-24T02:34:12.872" v="588" actId="20577"/>
          <ac:spMkLst>
            <pc:docMk/>
            <pc:sldMk cId="318172044" sldId="342"/>
            <ac:spMk id="2" creationId="{B107A240-DCA3-4055-A665-2092FEB75704}"/>
          </ac:spMkLst>
        </pc:spChg>
        <pc:graphicFrameChg chg="modGraphic">
          <ac:chgData name="Nguyen Quynh Anh" userId="e994623f0e761c09" providerId="LiveId" clId="{BC037B05-1CB9-4330-9A17-EFA7D1EA05C1}" dt="2024-09-24T02:33:16.441" v="537" actId="14734"/>
          <ac:graphicFrameMkLst>
            <pc:docMk/>
            <pc:sldMk cId="318172044" sldId="342"/>
            <ac:graphicFrameMk id="5" creationId="{9C5DCC15-1BBC-4A6F-BE58-C0DF4FA58751}"/>
          </ac:graphicFrameMkLst>
        </pc:graphicFrameChg>
      </pc:sldChg>
      <pc:sldChg chg="add del">
        <pc:chgData name="Nguyen Quynh Anh" userId="e994623f0e761c09" providerId="LiveId" clId="{BC037B05-1CB9-4330-9A17-EFA7D1EA05C1}" dt="2024-09-24T02:35:47.357" v="634" actId="47"/>
        <pc:sldMkLst>
          <pc:docMk/>
          <pc:sldMk cId="3785708198" sldId="343"/>
        </pc:sldMkLst>
      </pc:sldChg>
      <pc:sldChg chg="addSp delSp modSp add mod">
        <pc:chgData name="Nguyen Quynh Anh" userId="e994623f0e761c09" providerId="LiveId" clId="{BC037B05-1CB9-4330-9A17-EFA7D1EA05C1}" dt="2024-09-24T02:34:55.145" v="614" actId="1076"/>
        <pc:sldMkLst>
          <pc:docMk/>
          <pc:sldMk cId="1991458496" sldId="344"/>
        </pc:sldMkLst>
        <pc:spChg chg="mod">
          <ac:chgData name="Nguyen Quynh Anh" userId="e994623f0e761c09" providerId="LiveId" clId="{BC037B05-1CB9-4330-9A17-EFA7D1EA05C1}" dt="2024-09-24T02:34:19.662" v="595" actId="20577"/>
          <ac:spMkLst>
            <pc:docMk/>
            <pc:sldMk cId="1991458496" sldId="344"/>
            <ac:spMk id="3" creationId="{0268774F-8A66-84DD-7469-FA9E453D4736}"/>
          </ac:spMkLst>
        </pc:spChg>
        <pc:graphicFrameChg chg="add mod modGraphic">
          <ac:chgData name="Nguyen Quynh Anh" userId="e994623f0e761c09" providerId="LiveId" clId="{BC037B05-1CB9-4330-9A17-EFA7D1EA05C1}" dt="2024-09-24T02:34:55.145" v="614" actId="1076"/>
          <ac:graphicFrameMkLst>
            <pc:docMk/>
            <pc:sldMk cId="1991458496" sldId="344"/>
            <ac:graphicFrameMk id="2" creationId="{220B9CD4-72B9-5A36-B7C5-A06A05493F67}"/>
          </ac:graphicFrameMkLst>
        </pc:graphicFrameChg>
        <pc:graphicFrameChg chg="del modGraphic">
          <ac:chgData name="Nguyen Quynh Anh" userId="e994623f0e761c09" providerId="LiveId" clId="{BC037B05-1CB9-4330-9A17-EFA7D1EA05C1}" dt="2024-09-24T02:34:24.049" v="597" actId="478"/>
          <ac:graphicFrameMkLst>
            <pc:docMk/>
            <pc:sldMk cId="1991458496" sldId="344"/>
            <ac:graphicFrameMk id="5" creationId="{9C5DCC15-1BBC-4A6F-BE58-C0DF4FA58751}"/>
          </ac:graphicFrameMkLst>
        </pc:graphicFrameChg>
      </pc:sldChg>
      <pc:sldChg chg="new del">
        <pc:chgData name="Nguyen Quynh Anh" userId="e994623f0e761c09" providerId="LiveId" clId="{BC037B05-1CB9-4330-9A17-EFA7D1EA05C1}" dt="2024-09-24T02:35:01.480" v="616" actId="47"/>
        <pc:sldMkLst>
          <pc:docMk/>
          <pc:sldMk cId="2119958857" sldId="345"/>
        </pc:sldMkLst>
      </pc:sldChg>
      <pc:sldMasterChg chg="del delSldLayout">
        <pc:chgData name="Nguyen Quynh Anh" userId="e994623f0e761c09" providerId="LiveId" clId="{BC037B05-1CB9-4330-9A17-EFA7D1EA05C1}" dt="2024-09-24T01:43:08.706" v="168" actId="47"/>
        <pc:sldMasterMkLst>
          <pc:docMk/>
          <pc:sldMasterMk cId="2618548909" sldId="2147483689"/>
        </pc:sldMasterMkLst>
        <pc:sldLayoutChg chg="del">
          <pc:chgData name="Nguyen Quynh Anh" userId="e994623f0e761c09" providerId="LiveId" clId="{BC037B05-1CB9-4330-9A17-EFA7D1EA05C1}" dt="2024-09-24T01:43:08.706" v="168" actId="47"/>
          <pc:sldLayoutMkLst>
            <pc:docMk/>
            <pc:sldMasterMk cId="2618548909" sldId="2147483689"/>
            <pc:sldLayoutMk cId="1563739447" sldId="2147483690"/>
          </pc:sldLayoutMkLst>
        </pc:sldLayoutChg>
        <pc:sldLayoutChg chg="del">
          <pc:chgData name="Nguyen Quynh Anh" userId="e994623f0e761c09" providerId="LiveId" clId="{BC037B05-1CB9-4330-9A17-EFA7D1EA05C1}" dt="2024-09-24T01:43:08.706" v="168" actId="47"/>
          <pc:sldLayoutMkLst>
            <pc:docMk/>
            <pc:sldMasterMk cId="2618548909" sldId="2147483689"/>
            <pc:sldLayoutMk cId="3395116796" sldId="2147483691"/>
          </pc:sldLayoutMkLst>
        </pc:sldLayoutChg>
        <pc:sldLayoutChg chg="del">
          <pc:chgData name="Nguyen Quynh Anh" userId="e994623f0e761c09" providerId="LiveId" clId="{BC037B05-1CB9-4330-9A17-EFA7D1EA05C1}" dt="2024-09-24T01:43:08.706" v="168" actId="47"/>
          <pc:sldLayoutMkLst>
            <pc:docMk/>
            <pc:sldMasterMk cId="2618548909" sldId="2147483689"/>
            <pc:sldLayoutMk cId="1749033540" sldId="2147483692"/>
          </pc:sldLayoutMkLst>
        </pc:sldLayoutChg>
        <pc:sldLayoutChg chg="del">
          <pc:chgData name="Nguyen Quynh Anh" userId="e994623f0e761c09" providerId="LiveId" clId="{BC037B05-1CB9-4330-9A17-EFA7D1EA05C1}" dt="2024-09-24T01:43:08.706" v="168" actId="47"/>
          <pc:sldLayoutMkLst>
            <pc:docMk/>
            <pc:sldMasterMk cId="2618548909" sldId="2147483689"/>
            <pc:sldLayoutMk cId="4187147117" sldId="2147483693"/>
          </pc:sldLayoutMkLst>
        </pc:sldLayoutChg>
        <pc:sldLayoutChg chg="del">
          <pc:chgData name="Nguyen Quynh Anh" userId="e994623f0e761c09" providerId="LiveId" clId="{BC037B05-1CB9-4330-9A17-EFA7D1EA05C1}" dt="2024-09-24T01:43:08.706" v="168" actId="47"/>
          <pc:sldLayoutMkLst>
            <pc:docMk/>
            <pc:sldMasterMk cId="2618548909" sldId="2147483689"/>
            <pc:sldLayoutMk cId="3105454928" sldId="2147483694"/>
          </pc:sldLayoutMkLst>
        </pc:sldLayoutChg>
        <pc:sldLayoutChg chg="del">
          <pc:chgData name="Nguyen Quynh Anh" userId="e994623f0e761c09" providerId="LiveId" clId="{BC037B05-1CB9-4330-9A17-EFA7D1EA05C1}" dt="2024-09-24T01:43:08.706" v="168" actId="47"/>
          <pc:sldLayoutMkLst>
            <pc:docMk/>
            <pc:sldMasterMk cId="2618548909" sldId="2147483689"/>
            <pc:sldLayoutMk cId="1367249130" sldId="2147483695"/>
          </pc:sldLayoutMkLst>
        </pc:sldLayoutChg>
        <pc:sldLayoutChg chg="del">
          <pc:chgData name="Nguyen Quynh Anh" userId="e994623f0e761c09" providerId="LiveId" clId="{BC037B05-1CB9-4330-9A17-EFA7D1EA05C1}" dt="2024-09-24T01:43:08.706" v="168" actId="47"/>
          <pc:sldLayoutMkLst>
            <pc:docMk/>
            <pc:sldMasterMk cId="2618548909" sldId="2147483689"/>
            <pc:sldLayoutMk cId="3246678463" sldId="2147483696"/>
          </pc:sldLayoutMkLst>
        </pc:sldLayoutChg>
        <pc:sldLayoutChg chg="del">
          <pc:chgData name="Nguyen Quynh Anh" userId="e994623f0e761c09" providerId="LiveId" clId="{BC037B05-1CB9-4330-9A17-EFA7D1EA05C1}" dt="2024-09-24T01:43:08.706" v="168" actId="47"/>
          <pc:sldLayoutMkLst>
            <pc:docMk/>
            <pc:sldMasterMk cId="2618548909" sldId="2147483689"/>
            <pc:sldLayoutMk cId="2670623573" sldId="2147483697"/>
          </pc:sldLayoutMkLst>
        </pc:sldLayoutChg>
        <pc:sldLayoutChg chg="del">
          <pc:chgData name="Nguyen Quynh Anh" userId="e994623f0e761c09" providerId="LiveId" clId="{BC037B05-1CB9-4330-9A17-EFA7D1EA05C1}" dt="2024-09-24T01:43:08.706" v="168" actId="47"/>
          <pc:sldLayoutMkLst>
            <pc:docMk/>
            <pc:sldMasterMk cId="2618548909" sldId="2147483689"/>
            <pc:sldLayoutMk cId="4021377685" sldId="2147483698"/>
          </pc:sldLayoutMkLst>
        </pc:sldLayoutChg>
        <pc:sldLayoutChg chg="del">
          <pc:chgData name="Nguyen Quynh Anh" userId="e994623f0e761c09" providerId="LiveId" clId="{BC037B05-1CB9-4330-9A17-EFA7D1EA05C1}" dt="2024-09-24T01:43:08.706" v="168" actId="47"/>
          <pc:sldLayoutMkLst>
            <pc:docMk/>
            <pc:sldMasterMk cId="2618548909" sldId="2147483689"/>
            <pc:sldLayoutMk cId="3781748756" sldId="2147483699"/>
          </pc:sldLayoutMkLst>
        </pc:sldLayoutChg>
        <pc:sldLayoutChg chg="del">
          <pc:chgData name="Nguyen Quynh Anh" userId="e994623f0e761c09" providerId="LiveId" clId="{BC037B05-1CB9-4330-9A17-EFA7D1EA05C1}" dt="2024-09-24T01:43:08.706" v="168" actId="47"/>
          <pc:sldLayoutMkLst>
            <pc:docMk/>
            <pc:sldMasterMk cId="2618548909" sldId="2147483689"/>
            <pc:sldLayoutMk cId="3157599428" sldId="214748370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456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b82166ee1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b82166ee1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b82166ee1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1" name="Google Shape;1341;gb82166ee1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a:off x="7187425" y="67773"/>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10800000" flipH="1">
            <a:off x="-1990387" y="300446"/>
            <a:ext cx="4965199" cy="7017485"/>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10800000" flipH="1">
            <a:off x="-1584075" y="1353975"/>
            <a:ext cx="2194227" cy="5116923"/>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txBox="1">
            <a:spLocks noGrp="1"/>
          </p:cNvSpPr>
          <p:nvPr>
            <p:ph type="title"/>
          </p:nvPr>
        </p:nvSpPr>
        <p:spPr>
          <a:xfrm>
            <a:off x="1761375" y="2150850"/>
            <a:ext cx="3858900" cy="13287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0" name="Google Shape;100;p3"/>
          <p:cNvSpPr txBox="1">
            <a:spLocks noGrp="1"/>
          </p:cNvSpPr>
          <p:nvPr>
            <p:ph type="title" idx="2" hasCustomPrompt="1"/>
          </p:nvPr>
        </p:nvSpPr>
        <p:spPr>
          <a:xfrm>
            <a:off x="1761375" y="844300"/>
            <a:ext cx="3858900" cy="11421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8000">
                <a:solidFill>
                  <a:schemeClr val="lt2"/>
                </a:solidFill>
              </a:defRPr>
            </a:lvl1pPr>
            <a:lvl2pPr lvl="1" algn="ctr" rtl="0">
              <a:spcBef>
                <a:spcPts val="0"/>
              </a:spcBef>
              <a:spcAft>
                <a:spcPts val="0"/>
              </a:spcAft>
              <a:buClr>
                <a:schemeClr val="lt2"/>
              </a:buClr>
              <a:buSzPts val="12000"/>
              <a:buNone/>
              <a:defRPr sz="12000">
                <a:solidFill>
                  <a:schemeClr val="lt2"/>
                </a:solidFill>
              </a:defRPr>
            </a:lvl2pPr>
            <a:lvl3pPr lvl="2" algn="ctr" rtl="0">
              <a:spcBef>
                <a:spcPts val="0"/>
              </a:spcBef>
              <a:spcAft>
                <a:spcPts val="0"/>
              </a:spcAft>
              <a:buClr>
                <a:schemeClr val="lt2"/>
              </a:buClr>
              <a:buSzPts val="12000"/>
              <a:buNone/>
              <a:defRPr sz="12000">
                <a:solidFill>
                  <a:schemeClr val="lt2"/>
                </a:solidFill>
              </a:defRPr>
            </a:lvl3pPr>
            <a:lvl4pPr lvl="3" algn="ctr" rtl="0">
              <a:spcBef>
                <a:spcPts val="0"/>
              </a:spcBef>
              <a:spcAft>
                <a:spcPts val="0"/>
              </a:spcAft>
              <a:buClr>
                <a:schemeClr val="lt2"/>
              </a:buClr>
              <a:buSzPts val="12000"/>
              <a:buNone/>
              <a:defRPr sz="12000">
                <a:solidFill>
                  <a:schemeClr val="lt2"/>
                </a:solidFill>
              </a:defRPr>
            </a:lvl4pPr>
            <a:lvl5pPr lvl="4" algn="ctr" rtl="0">
              <a:spcBef>
                <a:spcPts val="0"/>
              </a:spcBef>
              <a:spcAft>
                <a:spcPts val="0"/>
              </a:spcAft>
              <a:buClr>
                <a:schemeClr val="lt2"/>
              </a:buClr>
              <a:buSzPts val="12000"/>
              <a:buNone/>
              <a:defRPr sz="12000">
                <a:solidFill>
                  <a:schemeClr val="lt2"/>
                </a:solidFill>
              </a:defRPr>
            </a:lvl5pPr>
            <a:lvl6pPr lvl="5" algn="ctr" rtl="0">
              <a:spcBef>
                <a:spcPts val="0"/>
              </a:spcBef>
              <a:spcAft>
                <a:spcPts val="0"/>
              </a:spcAft>
              <a:buClr>
                <a:schemeClr val="lt2"/>
              </a:buClr>
              <a:buSzPts val="12000"/>
              <a:buNone/>
              <a:defRPr sz="12000">
                <a:solidFill>
                  <a:schemeClr val="lt2"/>
                </a:solidFill>
              </a:defRPr>
            </a:lvl6pPr>
            <a:lvl7pPr lvl="6" algn="ctr" rtl="0">
              <a:spcBef>
                <a:spcPts val="0"/>
              </a:spcBef>
              <a:spcAft>
                <a:spcPts val="0"/>
              </a:spcAft>
              <a:buClr>
                <a:schemeClr val="lt2"/>
              </a:buClr>
              <a:buSzPts val="12000"/>
              <a:buNone/>
              <a:defRPr sz="12000">
                <a:solidFill>
                  <a:schemeClr val="lt2"/>
                </a:solidFill>
              </a:defRPr>
            </a:lvl7pPr>
            <a:lvl8pPr lvl="7" algn="ctr" rtl="0">
              <a:spcBef>
                <a:spcPts val="0"/>
              </a:spcBef>
              <a:spcAft>
                <a:spcPts val="0"/>
              </a:spcAft>
              <a:buClr>
                <a:schemeClr val="lt2"/>
              </a:buClr>
              <a:buSzPts val="12000"/>
              <a:buNone/>
              <a:defRPr sz="12000">
                <a:solidFill>
                  <a:schemeClr val="lt2"/>
                </a:solidFill>
              </a:defRPr>
            </a:lvl8pPr>
            <a:lvl9pPr lvl="8" algn="ctr" rtl="0">
              <a:spcBef>
                <a:spcPts val="0"/>
              </a:spcBef>
              <a:spcAft>
                <a:spcPts val="0"/>
              </a:spcAft>
              <a:buClr>
                <a:schemeClr val="lt2"/>
              </a:buClr>
              <a:buSzPts val="12000"/>
              <a:buNone/>
              <a:defRPr sz="12000">
                <a:solidFill>
                  <a:schemeClr val="lt2"/>
                </a:solidFill>
              </a:defRPr>
            </a:lvl9pPr>
          </a:lstStyle>
          <a:p>
            <a:r>
              <a:t>xx%</a:t>
            </a:r>
          </a:p>
        </p:txBody>
      </p:sp>
      <p:sp>
        <p:nvSpPr>
          <p:cNvPr id="101" name="Google Shape;101;p3"/>
          <p:cNvSpPr txBox="1">
            <a:spLocks noGrp="1"/>
          </p:cNvSpPr>
          <p:nvPr>
            <p:ph type="subTitle" idx="1"/>
          </p:nvPr>
        </p:nvSpPr>
        <p:spPr>
          <a:xfrm>
            <a:off x="1761375" y="3576875"/>
            <a:ext cx="4227900" cy="278400"/>
          </a:xfrm>
          <a:prstGeom prst="rect">
            <a:avLst/>
          </a:prstGeom>
        </p:spPr>
        <p:txBody>
          <a:bodyPr spcFirstLastPara="1" wrap="square" lIns="0" tIns="0" rIns="0" bIns="0" anchor="t" anchorCtr="0">
            <a:noAutofit/>
          </a:bodyPr>
          <a:lstStyle>
            <a:lvl1pPr marR="182880" lvl="0" rtl="0">
              <a:lnSpc>
                <a:spcPct val="100000"/>
              </a:lnSpc>
              <a:spcBef>
                <a:spcPts val="0"/>
              </a:spcBef>
              <a:spcAft>
                <a:spcPts val="0"/>
              </a:spcAft>
              <a:buClr>
                <a:schemeClr val="accent1"/>
              </a:buClr>
              <a:buSzPts val="1600"/>
              <a:buFont typeface="Open Sans"/>
              <a:buNone/>
              <a:defRPr sz="1600"/>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1146-305F-5378-4A45-342218CA7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12299D-ADCD-E5C5-470F-DCFD9851F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6A967-9C05-40B1-18B4-77BF9389333B}"/>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99A18E97-47F9-74C3-5E7C-536C8CD2F49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A4BC18E2-1B7B-E958-31E1-F989772B46BE}"/>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83008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998AA-B0E8-9CF0-6A20-7816783E5E8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CF39DC3-6475-1410-DAFC-8632AA6D5ED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1A5980-8818-C132-84D1-764A4B5D255C}"/>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327C62D9-3AB3-BCBC-959B-2532497BBD1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05699D56-3957-4C0C-0216-A9FC17E1545A}"/>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48030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F5DE-482C-C6DB-8CD2-30C5F1BA92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C9233-BE1A-9622-AF7F-4709F899B7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4A4D93-8C07-45CC-FC64-1DEAC291A29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CEC074-24C1-37AB-81C4-9AD0A498F66C}"/>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6" name="Footer Placeholder 5">
            <a:extLst>
              <a:ext uri="{FF2B5EF4-FFF2-40B4-BE49-F238E27FC236}">
                <a16:creationId xmlns:a16="http://schemas.microsoft.com/office/drawing/2014/main" id="{B8091B84-70ED-4083-8755-DCD802D5218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a:extLst>
              <a:ext uri="{FF2B5EF4-FFF2-40B4-BE49-F238E27FC236}">
                <a16:creationId xmlns:a16="http://schemas.microsoft.com/office/drawing/2014/main" id="{0720266F-9C98-4653-6BFF-C64EA6026A15}"/>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2990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33B9A-74BD-5145-70DB-D602593BCE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A23CB6-2D9A-AA5F-28E1-63BA855C829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C23C27-8FFE-F413-0C14-1F6F900B70A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A77D73-E8DC-55F8-8EF9-C12EDB60D07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544AD06-0F57-8C4B-52FE-25E3D7A5826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D3B1CF-1705-0DAA-D53D-DF4C93C6FC32}"/>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8" name="Footer Placeholder 7">
            <a:extLst>
              <a:ext uri="{FF2B5EF4-FFF2-40B4-BE49-F238E27FC236}">
                <a16:creationId xmlns:a16="http://schemas.microsoft.com/office/drawing/2014/main" id="{7AE0E526-1505-99BD-9068-D7F4B728D63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a:extLst>
              <a:ext uri="{FF2B5EF4-FFF2-40B4-BE49-F238E27FC236}">
                <a16:creationId xmlns:a16="http://schemas.microsoft.com/office/drawing/2014/main" id="{5282F577-E336-4328-D231-E893A27D10EE}"/>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86284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BA97-D659-0A61-662C-EF753BAB02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B55A70-17EC-8048-CDCD-0A44B22E7445}"/>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4" name="Footer Placeholder 3">
            <a:extLst>
              <a:ext uri="{FF2B5EF4-FFF2-40B4-BE49-F238E27FC236}">
                <a16:creationId xmlns:a16="http://schemas.microsoft.com/office/drawing/2014/main" id="{790C7452-60E0-B75E-6293-7787175458AE}"/>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a:extLst>
              <a:ext uri="{FF2B5EF4-FFF2-40B4-BE49-F238E27FC236}">
                <a16:creationId xmlns:a16="http://schemas.microsoft.com/office/drawing/2014/main" id="{8AA95E74-441B-FAFE-DB1E-BFB15885C8F8}"/>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4810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35B098-25E7-7222-46A9-67F2EB548C9B}"/>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3" name="Footer Placeholder 2">
            <a:extLst>
              <a:ext uri="{FF2B5EF4-FFF2-40B4-BE49-F238E27FC236}">
                <a16:creationId xmlns:a16="http://schemas.microsoft.com/office/drawing/2014/main" id="{0F5DE72C-69EA-C2D2-2BDD-FE5B98C76C1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a:extLst>
              <a:ext uri="{FF2B5EF4-FFF2-40B4-BE49-F238E27FC236}">
                <a16:creationId xmlns:a16="http://schemas.microsoft.com/office/drawing/2014/main" id="{8868D2FA-0676-A3BD-F468-7F15ADA42331}"/>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93579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8AF9-41D3-F298-1B49-7DCCB7FC08B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05FC5A5-17CD-AA01-CF04-D6CAA66A214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140CB-EE3C-3139-07C7-1413BD84A7D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9514BE-2696-A2C0-B837-26739CEFBB89}"/>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6" name="Footer Placeholder 5">
            <a:extLst>
              <a:ext uri="{FF2B5EF4-FFF2-40B4-BE49-F238E27FC236}">
                <a16:creationId xmlns:a16="http://schemas.microsoft.com/office/drawing/2014/main" id="{907FEB88-FA69-7B75-352E-BA04C314827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a:extLst>
              <a:ext uri="{FF2B5EF4-FFF2-40B4-BE49-F238E27FC236}">
                <a16:creationId xmlns:a16="http://schemas.microsoft.com/office/drawing/2014/main" id="{5601F42E-B495-C6D0-AF70-810CCD5EB9AA}"/>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27919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7C98-2121-093E-1D2C-A5611169BA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D8F127B-7482-FED6-B9CF-0BF6FB94589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41362BC4-EBE6-CF43-1C31-03C0E0E6993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66BADC-7706-B7E7-D1C6-5842EBF35697}"/>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6" name="Footer Placeholder 5">
            <a:extLst>
              <a:ext uri="{FF2B5EF4-FFF2-40B4-BE49-F238E27FC236}">
                <a16:creationId xmlns:a16="http://schemas.microsoft.com/office/drawing/2014/main" id="{907536FB-65BB-682B-0FA9-0D10C2E2433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a:extLst>
              <a:ext uri="{FF2B5EF4-FFF2-40B4-BE49-F238E27FC236}">
                <a16:creationId xmlns:a16="http://schemas.microsoft.com/office/drawing/2014/main" id="{5D1D502A-1534-C3AF-D3FA-8F40E03DC978}"/>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98299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2E6D-6C57-8D11-0D73-CDABAAD188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71C58-C3D2-C972-1B29-056BD81F7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323CE-150C-B48A-45C3-6EEB32F82673}"/>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1E6CA091-308D-AB99-8457-A5003FB3F06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482EDBCA-EC97-89C2-6A33-4E833F3CC63B}"/>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9590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E2F-6D73-C3AA-DC25-5B080620EA4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0636A4-FB19-6553-C698-C4B5A494D24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872E9-BA95-ADDC-1FBC-6E62CC913A63}"/>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A6E486EF-1AA4-F598-D3D9-0E2CAA9ECC3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2A69FB68-4BFB-D55B-1B30-0B8580357117}"/>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518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5"/>
        <p:cNvGrpSpPr/>
        <p:nvPr/>
      </p:nvGrpSpPr>
      <p:grpSpPr>
        <a:xfrm>
          <a:off x="0" y="0"/>
          <a:ext cx="0" cy="0"/>
          <a:chOff x="0" y="0"/>
          <a:chExt cx="0" cy="0"/>
        </a:xfrm>
      </p:grpSpPr>
      <p:sp>
        <p:nvSpPr>
          <p:cNvPr id="146" name="Google Shape;146;p7"/>
          <p:cNvSpPr/>
          <p:nvPr/>
        </p:nvSpPr>
        <p:spPr>
          <a:xfrm>
            <a:off x="-1984425" y="3731416"/>
            <a:ext cx="5122780" cy="193762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6196100" y="320715"/>
            <a:ext cx="4965199" cy="7017485"/>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6557125" y="1071474"/>
            <a:ext cx="2194227" cy="5116923"/>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237756" y="2223452"/>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258240" y="34779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431850" y="-258787"/>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4381701" y="4379527"/>
            <a:ext cx="2956653" cy="1118411"/>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368521">
            <a:off x="5130059" y="676070"/>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2991575" y="1544050"/>
            <a:ext cx="4982100" cy="2259000"/>
          </a:xfrm>
          <a:prstGeom prst="rect">
            <a:avLst/>
          </a:prstGeom>
        </p:spPr>
        <p:txBody>
          <a:bodyPr spcFirstLastPara="1" wrap="square" lIns="0" tIns="0" rIns="0" bIns="0" anchor="t" anchorCtr="0">
            <a:noAutofit/>
          </a:bodyPr>
          <a:lstStyle>
            <a:lvl1pPr marR="182880" lvl="0" rtl="0">
              <a:lnSpc>
                <a:spcPct val="100000"/>
              </a:lnSpc>
              <a:spcBef>
                <a:spcPts val="0"/>
              </a:spcBef>
              <a:spcAft>
                <a:spcPts val="0"/>
              </a:spcAft>
              <a:buClr>
                <a:schemeClr val="accent1"/>
              </a:buClr>
              <a:buSzPts val="1600"/>
              <a:buChar char="●"/>
              <a:defRPr sz="1600"/>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310"/>
        <p:cNvGrpSpPr/>
        <p:nvPr/>
      </p:nvGrpSpPr>
      <p:grpSpPr>
        <a:xfrm>
          <a:off x="0" y="0"/>
          <a:ext cx="0" cy="0"/>
          <a:chOff x="0" y="0"/>
          <a:chExt cx="0" cy="0"/>
        </a:xfrm>
      </p:grpSpPr>
      <p:sp>
        <p:nvSpPr>
          <p:cNvPr id="311" name="Google Shape;311;p13"/>
          <p:cNvSpPr/>
          <p:nvPr/>
        </p:nvSpPr>
        <p:spPr>
          <a:xfrm>
            <a:off x="-1628825" y="-2777372"/>
            <a:ext cx="4965199" cy="7017485"/>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1267800" y="-2026614"/>
            <a:ext cx="2194227" cy="5116923"/>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7418502" y="2571754"/>
            <a:ext cx="2408224" cy="3064031"/>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1368521">
            <a:off x="-3135041" y="-1766993"/>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rot="839032">
            <a:off x="5263476" y="724981"/>
            <a:ext cx="4984361" cy="8677490"/>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txBox="1">
            <a:spLocks noGrp="1"/>
          </p:cNvSpPr>
          <p:nvPr>
            <p:ph type="subTitle" idx="1"/>
          </p:nvPr>
        </p:nvSpPr>
        <p:spPr>
          <a:xfrm>
            <a:off x="713200" y="3326612"/>
            <a:ext cx="1911000" cy="8205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Clr>
                <a:schemeClr val="accent1"/>
              </a:buClr>
              <a:buSzPts val="1600"/>
              <a:buFont typeface="Open Sans"/>
              <a:buNone/>
              <a:defRPr sz="1600"/>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713200" y="2880678"/>
            <a:ext cx="1911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2500">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713213" y="2468071"/>
            <a:ext cx="1911000" cy="3558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100">
                <a:solidFill>
                  <a:schemeClr val="lt2"/>
                </a:solidFill>
              </a:defRPr>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r>
              <a:t>xx%</a:t>
            </a:r>
          </a:p>
        </p:txBody>
      </p:sp>
      <p:sp>
        <p:nvSpPr>
          <p:cNvPr id="319" name="Google Shape;319;p13"/>
          <p:cNvSpPr txBox="1">
            <a:spLocks noGrp="1"/>
          </p:cNvSpPr>
          <p:nvPr>
            <p:ph type="subTitle" idx="3"/>
          </p:nvPr>
        </p:nvSpPr>
        <p:spPr>
          <a:xfrm>
            <a:off x="2650214" y="3326612"/>
            <a:ext cx="1911000" cy="8205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Clr>
                <a:schemeClr val="accent1"/>
              </a:buClr>
              <a:buSzPts val="1600"/>
              <a:buFont typeface="Open Sans"/>
              <a:buNone/>
              <a:defRPr sz="1600"/>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2650214" y="2880678"/>
            <a:ext cx="1911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2500">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2648722" y="2468071"/>
            <a:ext cx="1911000" cy="3558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100">
                <a:solidFill>
                  <a:schemeClr val="lt2"/>
                </a:solidFill>
              </a:defRPr>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r>
              <a:t>xx%</a:t>
            </a:r>
          </a:p>
        </p:txBody>
      </p:sp>
      <p:sp>
        <p:nvSpPr>
          <p:cNvPr id="322" name="Google Shape;322;p13"/>
          <p:cNvSpPr txBox="1">
            <a:spLocks noGrp="1"/>
          </p:cNvSpPr>
          <p:nvPr>
            <p:ph type="subTitle" idx="6"/>
          </p:nvPr>
        </p:nvSpPr>
        <p:spPr>
          <a:xfrm>
            <a:off x="4585679" y="3326612"/>
            <a:ext cx="1911000" cy="8205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Clr>
                <a:schemeClr val="accent1"/>
              </a:buClr>
              <a:buSzPts val="1600"/>
              <a:buFont typeface="Open Sans"/>
              <a:buNone/>
              <a:defRPr sz="1600"/>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4585679" y="2880678"/>
            <a:ext cx="1911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2500">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4584231" y="2468071"/>
            <a:ext cx="1911000" cy="3558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100">
                <a:solidFill>
                  <a:schemeClr val="lt2"/>
                </a:solidFill>
              </a:defRPr>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r>
              <a:t>xx%</a:t>
            </a:r>
          </a:p>
        </p:txBody>
      </p:sp>
      <p:sp>
        <p:nvSpPr>
          <p:cNvPr id="325" name="Google Shape;325;p13"/>
          <p:cNvSpPr txBox="1">
            <a:spLocks noGrp="1"/>
          </p:cNvSpPr>
          <p:nvPr>
            <p:ph type="subTitle" idx="9"/>
          </p:nvPr>
        </p:nvSpPr>
        <p:spPr>
          <a:xfrm>
            <a:off x="6519738" y="3326612"/>
            <a:ext cx="1911000" cy="8205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Clr>
                <a:schemeClr val="accent1"/>
              </a:buClr>
              <a:buSzPts val="1600"/>
              <a:buFont typeface="Open Sans"/>
              <a:buNone/>
              <a:defRPr sz="1600"/>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6519738" y="2880678"/>
            <a:ext cx="1911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2500">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6519741" y="2468071"/>
            <a:ext cx="1911000" cy="3558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100">
                <a:solidFill>
                  <a:schemeClr val="lt2"/>
                </a:solidFill>
              </a:defRPr>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r>
              <a:t>xx%</a:t>
            </a:r>
          </a:p>
        </p:txBody>
      </p:sp>
      <p:sp>
        <p:nvSpPr>
          <p:cNvPr id="328" name="Google Shape;328;p13"/>
          <p:cNvSpPr txBox="1">
            <a:spLocks noGrp="1"/>
          </p:cNvSpPr>
          <p:nvPr>
            <p:ph type="title" idx="15"/>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376"/>
        <p:cNvGrpSpPr/>
        <p:nvPr/>
      </p:nvGrpSpPr>
      <p:grpSpPr>
        <a:xfrm>
          <a:off x="0" y="0"/>
          <a:ext cx="0" cy="0"/>
          <a:chOff x="0" y="0"/>
          <a:chExt cx="0" cy="0"/>
        </a:xfrm>
      </p:grpSpPr>
      <p:grpSp>
        <p:nvGrpSpPr>
          <p:cNvPr id="377" name="Google Shape;377;p15"/>
          <p:cNvGrpSpPr/>
          <p:nvPr/>
        </p:nvGrpSpPr>
        <p:grpSpPr>
          <a:xfrm rot="2019020">
            <a:off x="6521450" y="2847577"/>
            <a:ext cx="3629660" cy="3271824"/>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Google Shape;392;p15"/>
          <p:cNvSpPr/>
          <p:nvPr/>
        </p:nvSpPr>
        <p:spPr>
          <a:xfrm>
            <a:off x="-1173500" y="-1978522"/>
            <a:ext cx="4965199" cy="7017485"/>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812475" y="-1227764"/>
            <a:ext cx="2194227" cy="5116923"/>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rot="1368521">
            <a:off x="-2239541" y="-1623168"/>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txBox="1">
            <a:spLocks noGrp="1"/>
          </p:cNvSpPr>
          <p:nvPr>
            <p:ph type="title"/>
          </p:nvPr>
        </p:nvSpPr>
        <p:spPr>
          <a:xfrm>
            <a:off x="2674650" y="1334838"/>
            <a:ext cx="3794700" cy="12747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8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2673450" y="2751463"/>
            <a:ext cx="3797100" cy="854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1600"/>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23">
    <p:spTree>
      <p:nvGrpSpPr>
        <p:cNvPr id="1" name="Shape 1175"/>
        <p:cNvGrpSpPr/>
        <p:nvPr/>
      </p:nvGrpSpPr>
      <p:grpSpPr>
        <a:xfrm>
          <a:off x="0" y="0"/>
          <a:ext cx="0" cy="0"/>
          <a:chOff x="0" y="0"/>
          <a:chExt cx="0" cy="0"/>
        </a:xfrm>
      </p:grpSpPr>
      <p:sp>
        <p:nvSpPr>
          <p:cNvPr id="1176" name="Google Shape;1176;p37"/>
          <p:cNvSpPr/>
          <p:nvPr/>
        </p:nvSpPr>
        <p:spPr>
          <a:xfrm rot="2019062">
            <a:off x="7104558" y="-880088"/>
            <a:ext cx="6927405" cy="806058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rot="2019062">
            <a:off x="6947085" y="-684995"/>
            <a:ext cx="3225524" cy="607131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273198" y="3419909"/>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601912" y="3656544"/>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1625144" y="3531879"/>
            <a:ext cx="98574" cy="12998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2477672" y="4473913"/>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1636260" y="4755827"/>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1516450" y="4905588"/>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195158" y="462209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1712895" y="3381475"/>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8737556" y="984902"/>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6808210" y="75921"/>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7518640" y="598681"/>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7"/>
          <p:cNvSpPr/>
          <p:nvPr/>
        </p:nvSpPr>
        <p:spPr>
          <a:xfrm>
            <a:off x="7959558" y="-6740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7"/>
          <p:cNvSpPr/>
          <p:nvPr/>
        </p:nvSpPr>
        <p:spPr>
          <a:xfrm>
            <a:off x="7420476" y="422770"/>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7"/>
          <p:cNvSpPr/>
          <p:nvPr/>
        </p:nvSpPr>
        <p:spPr>
          <a:xfrm>
            <a:off x="7856480" y="1381184"/>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7"/>
          <p:cNvSpPr/>
          <p:nvPr/>
        </p:nvSpPr>
        <p:spPr>
          <a:xfrm>
            <a:off x="6572699" y="3752850"/>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23_1">
    <p:spTree>
      <p:nvGrpSpPr>
        <p:cNvPr id="1" name="Shape 1193"/>
        <p:cNvGrpSpPr/>
        <p:nvPr/>
      </p:nvGrpSpPr>
      <p:grpSpPr>
        <a:xfrm>
          <a:off x="0" y="0"/>
          <a:ext cx="0" cy="0"/>
          <a:chOff x="0" y="0"/>
          <a:chExt cx="0" cy="0"/>
        </a:xfrm>
      </p:grpSpPr>
      <p:sp>
        <p:nvSpPr>
          <p:cNvPr id="1194" name="Google Shape;1194;p38"/>
          <p:cNvSpPr/>
          <p:nvPr/>
        </p:nvSpPr>
        <p:spPr>
          <a:xfrm>
            <a:off x="6215386" y="-1276350"/>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a:off x="-809264" y="3699975"/>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a:off x="273198" y="3419909"/>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a:off x="601912" y="3656544"/>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a:off x="1636107" y="3511404"/>
            <a:ext cx="98573"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a:off x="2477672" y="4473913"/>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a:off x="1636260" y="4755827"/>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516450" y="4905588"/>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195158" y="4622095"/>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1712895" y="3381475"/>
            <a:ext cx="98280" cy="12992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8737556" y="984902"/>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6808210" y="75921"/>
            <a:ext cx="98280" cy="130514"/>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7518640" y="598681"/>
            <a:ext cx="151924"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7959558" y="-67405"/>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7420476" y="422770"/>
            <a:ext cx="98924" cy="129987"/>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7856480" y="1381184"/>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E98E316A-882F-A307-A244-349F84E860E0}"/>
              </a:ext>
            </a:extLst>
          </p:cNvPr>
          <p:cNvSpPr/>
          <p:nvPr userDrawn="1"/>
        </p:nvSpPr>
        <p:spPr>
          <a:xfrm>
            <a:off x="539393" y="531688"/>
            <a:ext cx="8114016" cy="4072418"/>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7" name="图片 6">
            <a:extLst>
              <a:ext uri="{FF2B5EF4-FFF2-40B4-BE49-F238E27FC236}">
                <a16:creationId xmlns:a16="http://schemas.microsoft.com/office/drawing/2014/main" id="{5115C69F-E249-E6F0-8363-C8BBFC7D46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415" y="227028"/>
            <a:ext cx="5591427" cy="4681738"/>
          </a:xfrm>
          <a:prstGeom prst="rect">
            <a:avLst/>
          </a:prstGeom>
        </p:spPr>
      </p:pic>
      <p:pic>
        <p:nvPicPr>
          <p:cNvPr id="8" name="图片 7">
            <a:extLst>
              <a:ext uri="{FF2B5EF4-FFF2-40B4-BE49-F238E27FC236}">
                <a16:creationId xmlns:a16="http://schemas.microsoft.com/office/drawing/2014/main" id="{EAB08D13-1D1F-4360-8367-6709CA5447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28" t="65332" r="38686" b="13173"/>
          <a:stretch/>
        </p:blipFill>
        <p:spPr>
          <a:xfrm rot="1320382">
            <a:off x="235959" y="3648988"/>
            <a:ext cx="1194634" cy="1105637"/>
          </a:xfrm>
          <a:prstGeom prst="rect">
            <a:avLst/>
          </a:prstGeom>
        </p:spPr>
      </p:pic>
      <p:pic>
        <p:nvPicPr>
          <p:cNvPr id="9" name="图片 8">
            <a:extLst>
              <a:ext uri="{FF2B5EF4-FFF2-40B4-BE49-F238E27FC236}">
                <a16:creationId xmlns:a16="http://schemas.microsoft.com/office/drawing/2014/main" id="{E2E91C63-2D57-73AF-623B-7DFD03ED54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970" t="10332" r="39021" b="63788"/>
          <a:stretch/>
        </p:blipFill>
        <p:spPr>
          <a:xfrm>
            <a:off x="7216527" y="3331769"/>
            <a:ext cx="1094198" cy="1331146"/>
          </a:xfrm>
          <a:prstGeom prst="rect">
            <a:avLst/>
          </a:prstGeom>
        </p:spPr>
      </p:pic>
      <p:pic>
        <p:nvPicPr>
          <p:cNvPr id="10" name="图片 9">
            <a:extLst>
              <a:ext uri="{FF2B5EF4-FFF2-40B4-BE49-F238E27FC236}">
                <a16:creationId xmlns:a16="http://schemas.microsoft.com/office/drawing/2014/main" id="{D1483E73-37FF-F11B-6D3F-02C9E5C315C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681" t="16868" r="24277" b="65425"/>
          <a:stretch/>
        </p:blipFill>
        <p:spPr>
          <a:xfrm rot="20169467">
            <a:off x="389144" y="277408"/>
            <a:ext cx="1023674" cy="910811"/>
          </a:xfrm>
          <a:prstGeom prst="rect">
            <a:avLst/>
          </a:prstGeom>
        </p:spPr>
      </p:pic>
      <p:pic>
        <p:nvPicPr>
          <p:cNvPr id="11" name="图片 10">
            <a:extLst>
              <a:ext uri="{FF2B5EF4-FFF2-40B4-BE49-F238E27FC236}">
                <a16:creationId xmlns:a16="http://schemas.microsoft.com/office/drawing/2014/main" id="{7A147624-387B-B48B-F29D-C5FAE76F28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3373" t="62418" r="8654" b="11702"/>
          <a:stretch/>
        </p:blipFill>
        <p:spPr>
          <a:xfrm rot="20375023">
            <a:off x="7442776" y="127339"/>
            <a:ext cx="1310264" cy="1331146"/>
          </a:xfrm>
          <a:prstGeom prst="rect">
            <a:avLst/>
          </a:prstGeom>
        </p:spPr>
      </p:pic>
      <p:pic>
        <p:nvPicPr>
          <p:cNvPr id="14" name="图片 13">
            <a:extLst>
              <a:ext uri="{FF2B5EF4-FFF2-40B4-BE49-F238E27FC236}">
                <a16:creationId xmlns:a16="http://schemas.microsoft.com/office/drawing/2014/main" id="{78F41AAD-3300-2B90-CB26-8E5437D380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243" r="35365" b="27533"/>
          <a:stretch/>
        </p:blipFill>
        <p:spPr>
          <a:xfrm>
            <a:off x="5411299" y="986433"/>
            <a:ext cx="3387437" cy="4089364"/>
          </a:xfrm>
          <a:prstGeom prst="rect">
            <a:avLst/>
          </a:prstGeom>
        </p:spPr>
      </p:pic>
    </p:spTree>
    <p:extLst>
      <p:ext uri="{BB962C8B-B14F-4D97-AF65-F5344CB8AC3E}">
        <p14:creationId xmlns:p14="http://schemas.microsoft.com/office/powerpoint/2010/main" val="10827445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587DD3DA-7434-08DD-DCE8-A1867B64C89F}"/>
              </a:ext>
            </a:extLst>
          </p:cNvPr>
          <p:cNvSpPr/>
          <p:nvPr userDrawn="1"/>
        </p:nvSpPr>
        <p:spPr>
          <a:xfrm>
            <a:off x="539393" y="531688"/>
            <a:ext cx="8114016" cy="4072418"/>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20091472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DB198-0A6B-2889-8D35-0A031106F12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11C80EC-39E1-F8DD-3473-1A6C6F1B66F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176D20-CFFE-5130-4A17-2061303CE20E}"/>
              </a:ext>
            </a:extLst>
          </p:cNvPr>
          <p:cNvSpPr>
            <a:spLocks noGrp="1"/>
          </p:cNvSpPr>
          <p:nvPr>
            <p:ph type="dt" sz="half" idx="10"/>
          </p:nvPr>
        </p:nvSpPr>
        <p:spPr/>
        <p:txBody>
          <a:body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69A98442-4EFB-AAB7-E6CC-BC4E2BB0603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8EA4EAD7-0F86-8A6D-F025-7E6E0DBB55AA}"/>
              </a:ext>
            </a:extLst>
          </p:cNvPr>
          <p:cNvSpPr>
            <a:spLocks noGrp="1"/>
          </p:cNvSpPr>
          <p:nvPr>
            <p:ph type="sldNum" sz="quarter" idx="12"/>
          </p:nvPr>
        </p:nvSpPr>
        <p:spPr/>
        <p:txBody>
          <a:body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91285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9" r:id="rId3"/>
    <p:sldLayoutId id="2147483661" r:id="rId4"/>
    <p:sldLayoutId id="2147483683" r:id="rId5"/>
    <p:sldLayoutId id="2147483684" r:id="rId6"/>
    <p:sldLayoutId id="2147483687"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ADF1B9-5C62-6A96-9776-63D8CF6831F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3D7C1A-87E0-6406-11A2-C4845E8F5E3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0CB94-9970-7CDD-92E6-DF24A31BFAC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807F7AB9-7B54-43FF-825E-C27DD9E7CC48}" type="datetimeFigureOut">
              <a:rPr lang="en-US" kern="1200" smtClean="0">
                <a:solidFill>
                  <a:prstClr val="black">
                    <a:tint val="75000"/>
                  </a:prstClr>
                </a:solidFill>
                <a:latin typeface="Calibri"/>
                <a:ea typeface="+mn-ea"/>
                <a:cs typeface="+mn-cs"/>
              </a:rPr>
              <a:pPr defTabSz="685800">
                <a:buClrTx/>
              </a:pPr>
              <a:t>1/25/2025</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1757AEB9-3AB2-D61A-715C-5BEE7EE751D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8BC577A5-3DE3-0623-C980-5AF1B8C800C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042D2B38-5BDB-454E-8126-0F83ADF6C140}"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071842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11.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EA556B-9108-2081-DCF8-49CAF227E2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1778" r="97778">
                        <a14:foregroundMark x1="2667" y1="56889" x2="2667" y2="56889"/>
                        <a14:foregroundMark x1="2222" y1="56889" x2="2222" y2="56889"/>
                        <a14:foregroundMark x1="1778" y1="59556" x2="1778" y2="59556"/>
                        <a14:foregroundMark x1="1778" y1="62222" x2="1778" y2="64000"/>
                        <a14:foregroundMark x1="87111" y1="59556" x2="87111" y2="59556"/>
                        <a14:foregroundMark x1="87111" y1="59111" x2="89778" y2="59556"/>
                        <a14:foregroundMark x1="93778" y1="60444" x2="96889" y2="60889"/>
                        <a14:foregroundMark x1="97778" y1="60889" x2="97778" y2="60889"/>
                        <a14:foregroundMark x1="97778" y1="60889" x2="97778" y2="60889"/>
                        <a14:foregroundMark x1="97778" y1="62667" x2="97778" y2="64000"/>
                        <a14:foregroundMark x1="97778" y1="66667" x2="97778" y2="66667"/>
                        <a14:foregroundMark x1="97778" y1="69333" x2="97778" y2="70667"/>
                        <a14:foregroundMark x1="97778" y1="70667" x2="97778" y2="70667"/>
                        <a14:foregroundMark x1="1778" y1="71111" x2="1778" y2="71111"/>
                        <a14:foregroundMark x1="1778" y1="70667" x2="1778" y2="70667"/>
                      </a14:backgroundRemoval>
                    </a14:imgEffect>
                  </a14:imgLayer>
                </a14:imgProps>
              </a:ext>
            </a:extLst>
          </a:blip>
          <a:stretch>
            <a:fillRect/>
          </a:stretch>
        </p:blipFill>
        <p:spPr>
          <a:xfrm>
            <a:off x="7473739" y="2925661"/>
            <a:ext cx="1607344" cy="3174086"/>
          </a:xfrm>
          <a:prstGeom prst="rect">
            <a:avLst/>
          </a:prstGeom>
        </p:spPr>
      </p:pic>
      <p:pic>
        <p:nvPicPr>
          <p:cNvPr id="5" name="Picture 4">
            <a:extLst>
              <a:ext uri="{FF2B5EF4-FFF2-40B4-BE49-F238E27FC236}">
                <a16:creationId xmlns:a16="http://schemas.microsoft.com/office/drawing/2014/main" id="{A99261AB-D40F-E8E1-EDB7-957CCF23FA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11" b="94667" l="9778" r="99556">
                        <a14:foregroundMark x1="49778" y1="11111" x2="49778" y2="11111"/>
                        <a14:foregroundMark x1="49333" y1="11111" x2="49333" y2="11111"/>
                        <a14:foregroundMark x1="61778" y1="8889" x2="61778" y2="8889"/>
                        <a14:foregroundMark x1="62222" y1="8444" x2="62222" y2="8444"/>
                        <a14:foregroundMark x1="57778" y1="9333" x2="57778" y2="9333"/>
                        <a14:foregroundMark x1="56889" y1="9333" x2="56889" y2="9333"/>
                        <a14:foregroundMark x1="51556" y1="91556" x2="51556" y2="91556"/>
                        <a14:foregroundMark x1="49778" y1="93333" x2="49778" y2="93333"/>
                        <a14:foregroundMark x1="48889" y1="94667" x2="48889" y2="94667"/>
                        <a14:foregroundMark x1="90667" y1="17778" x2="90667" y2="17778"/>
                        <a14:foregroundMark x1="90667" y1="17778" x2="90667" y2="17778"/>
                        <a14:foregroundMark x1="88444" y1="17778" x2="88444" y2="17778"/>
                        <a14:foregroundMark x1="87556" y1="16444" x2="87556" y2="16444"/>
                        <a14:foregroundMark x1="83556" y1="16444" x2="83556" y2="16444"/>
                        <a14:foregroundMark x1="78667" y1="20444" x2="77778" y2="22667"/>
                        <a14:foregroundMark x1="75556" y1="27556" x2="75111" y2="28889"/>
                        <a14:foregroundMark x1="74667" y1="31556" x2="74667" y2="31556"/>
                        <a14:foregroundMark x1="89333" y1="26222" x2="90667" y2="24444"/>
                        <a14:foregroundMark x1="51111" y1="4000" x2="51111" y2="4000"/>
                        <a14:foregroundMark x1="51556" y1="4000" x2="51556" y2="7111"/>
                        <a14:foregroundMark x1="51556" y1="8444" x2="51556" y2="8444"/>
                        <a14:foregroundMark x1="96889" y1="4889" x2="96889" y2="4889"/>
                        <a14:foregroundMark x1="97333" y1="7556" x2="96889" y2="13333"/>
                        <a14:foregroundMark x1="96000" y1="15111" x2="99556" y2="24000"/>
                        <a14:foregroundMark x1="99556" y1="24000" x2="99556" y2="24000"/>
                        <a14:foregroundMark x1="97333" y1="29778" x2="97333" y2="29778"/>
                        <a14:foregroundMark x1="91111" y1="31111" x2="90222" y2="31111"/>
                        <a14:foregroundMark x1="86667" y1="28000" x2="86667" y2="28000"/>
                        <a14:foregroundMark x1="84000" y1="26222" x2="75556" y2="33778"/>
                        <a14:foregroundMark x1="94222" y1="3111" x2="94222" y2="3111"/>
                        <a14:foregroundMark x1="94667" y1="3111" x2="96000" y2="4444"/>
                        <a14:foregroundMark x1="91111" y1="5333" x2="88889" y2="6667"/>
                        <a14:foregroundMark x1="86222" y1="8444" x2="84889" y2="10222"/>
                        <a14:foregroundMark x1="82222" y1="12444" x2="80444" y2="13778"/>
                        <a14:foregroundMark x1="80000" y1="14222" x2="78222" y2="14667"/>
                        <a14:foregroundMark x1="70667" y1="20889" x2="69778" y2="22222"/>
                      </a14:backgroundRemoval>
                    </a14:imgEffect>
                  </a14:imgLayer>
                </a14:imgProps>
              </a:ext>
            </a:extLst>
          </a:blip>
          <a:stretch>
            <a:fillRect/>
          </a:stretch>
        </p:blipFill>
        <p:spPr>
          <a:xfrm>
            <a:off x="1138773" y="3505570"/>
            <a:ext cx="1719259" cy="1719259"/>
          </a:xfrm>
          <a:prstGeom prst="rect">
            <a:avLst/>
          </a:prstGeom>
        </p:spPr>
      </p:pic>
      <p:pic>
        <p:nvPicPr>
          <p:cNvPr id="6" name="Picture 5">
            <a:extLst>
              <a:ext uri="{FF2B5EF4-FFF2-40B4-BE49-F238E27FC236}">
                <a16:creationId xmlns:a16="http://schemas.microsoft.com/office/drawing/2014/main" id="{E2EDE7A6-3C2D-C8F5-8801-11B4F8703B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250" y1="33539" x2="35250" y2="33539"/>
                        <a14:foregroundMark x1="35250" y1="33539" x2="35250" y2="33539"/>
                        <a14:foregroundMark x1="30917" y1="38640" x2="30917" y2="38640"/>
                        <a14:foregroundMark x1="31500" y1="37558" x2="33000" y2="37558"/>
                        <a14:foregroundMark x1="33583" y1="50618" x2="33583" y2="51005"/>
                      </a14:backgroundRemoval>
                    </a14:imgEffect>
                  </a14:imgLayer>
                </a14:imgProps>
              </a:ext>
            </a:extLst>
          </a:blip>
          <a:stretch>
            <a:fillRect/>
          </a:stretch>
        </p:blipFill>
        <p:spPr>
          <a:xfrm>
            <a:off x="-355233" y="1711355"/>
            <a:ext cx="1735784" cy="3904026"/>
          </a:xfrm>
          <a:prstGeom prst="rect">
            <a:avLst/>
          </a:prstGeom>
        </p:spPr>
      </p:pic>
      <p:pic>
        <p:nvPicPr>
          <p:cNvPr id="7" name="Picture 6">
            <a:extLst>
              <a:ext uri="{FF2B5EF4-FFF2-40B4-BE49-F238E27FC236}">
                <a16:creationId xmlns:a16="http://schemas.microsoft.com/office/drawing/2014/main" id="{602760F1-0E96-3A34-DB5B-87BE4DD8B94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9320" y="4332753"/>
            <a:ext cx="1632122" cy="942881"/>
          </a:xfrm>
          <a:prstGeom prst="rect">
            <a:avLst/>
          </a:prstGeom>
        </p:spPr>
      </p:pic>
      <p:pic>
        <p:nvPicPr>
          <p:cNvPr id="8" name="Picture 7">
            <a:extLst>
              <a:ext uri="{FF2B5EF4-FFF2-40B4-BE49-F238E27FC236}">
                <a16:creationId xmlns:a16="http://schemas.microsoft.com/office/drawing/2014/main" id="{0D6E737E-5B44-3569-29FC-3B136172FD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50127" y="4332753"/>
            <a:ext cx="1632122" cy="942881"/>
          </a:xfrm>
          <a:prstGeom prst="rect">
            <a:avLst/>
          </a:prstGeom>
        </p:spPr>
      </p:pic>
      <p:pic>
        <p:nvPicPr>
          <p:cNvPr id="9" name="Picture 8">
            <a:extLst>
              <a:ext uri="{FF2B5EF4-FFF2-40B4-BE49-F238E27FC236}">
                <a16:creationId xmlns:a16="http://schemas.microsoft.com/office/drawing/2014/main" id="{63C1632C-F850-4666-673A-D396422B06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38580" y="4322527"/>
            <a:ext cx="1632122" cy="942881"/>
          </a:xfrm>
          <a:prstGeom prst="rect">
            <a:avLst/>
          </a:prstGeom>
        </p:spPr>
      </p:pic>
      <p:pic>
        <p:nvPicPr>
          <p:cNvPr id="10" name="Picture 9">
            <a:extLst>
              <a:ext uri="{FF2B5EF4-FFF2-40B4-BE49-F238E27FC236}">
                <a16:creationId xmlns:a16="http://schemas.microsoft.com/office/drawing/2014/main" id="{27A0A941-89DA-0881-48B5-34B8A598371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09188" y="4366559"/>
            <a:ext cx="1632122" cy="942881"/>
          </a:xfrm>
          <a:prstGeom prst="rect">
            <a:avLst/>
          </a:prstGeom>
        </p:spPr>
      </p:pic>
      <p:pic>
        <p:nvPicPr>
          <p:cNvPr id="11" name="Picture 10">
            <a:extLst>
              <a:ext uri="{FF2B5EF4-FFF2-40B4-BE49-F238E27FC236}">
                <a16:creationId xmlns:a16="http://schemas.microsoft.com/office/drawing/2014/main" id="{5B07DE48-C758-B369-D50F-4466D2A8186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85989" y="4366559"/>
            <a:ext cx="1632122" cy="942881"/>
          </a:xfrm>
          <a:prstGeom prst="rect">
            <a:avLst/>
          </a:prstGeom>
        </p:spPr>
      </p:pic>
      <p:pic>
        <p:nvPicPr>
          <p:cNvPr id="12" name="Picture 11">
            <a:extLst>
              <a:ext uri="{FF2B5EF4-FFF2-40B4-BE49-F238E27FC236}">
                <a16:creationId xmlns:a16="http://schemas.microsoft.com/office/drawing/2014/main" id="{351C9EDA-D2CD-7BA9-9D51-14EED55F84D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490415" y="4366559"/>
            <a:ext cx="1632122" cy="942881"/>
          </a:xfrm>
          <a:prstGeom prst="rect">
            <a:avLst/>
          </a:prstGeom>
        </p:spPr>
      </p:pic>
      <p:pic>
        <p:nvPicPr>
          <p:cNvPr id="13" name="Picture 12">
            <a:extLst>
              <a:ext uri="{FF2B5EF4-FFF2-40B4-BE49-F238E27FC236}">
                <a16:creationId xmlns:a16="http://schemas.microsoft.com/office/drawing/2014/main" id="{8987264F-504B-91D3-4BEF-123AE3D8D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807398" y="4366559"/>
            <a:ext cx="1632122" cy="942881"/>
          </a:xfrm>
          <a:prstGeom prst="rect">
            <a:avLst/>
          </a:prstGeom>
        </p:spPr>
      </p:pic>
      <p:pic>
        <p:nvPicPr>
          <p:cNvPr id="14" name="Picture 13">
            <a:extLst>
              <a:ext uri="{FF2B5EF4-FFF2-40B4-BE49-F238E27FC236}">
                <a16:creationId xmlns:a16="http://schemas.microsoft.com/office/drawing/2014/main" id="{E7230FCA-8EA0-E745-A3C2-92D894B4855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174231" y="4366559"/>
            <a:ext cx="1632122" cy="942881"/>
          </a:xfrm>
          <a:prstGeom prst="rect">
            <a:avLst/>
          </a:prstGeom>
        </p:spPr>
      </p:pic>
      <p:pic>
        <p:nvPicPr>
          <p:cNvPr id="15" name="Picture 14">
            <a:extLst>
              <a:ext uri="{FF2B5EF4-FFF2-40B4-BE49-F238E27FC236}">
                <a16:creationId xmlns:a16="http://schemas.microsoft.com/office/drawing/2014/main" id="{0E7F833A-EB98-7CC9-2812-8E7635A8EDF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568930" y="4366559"/>
            <a:ext cx="1632122" cy="942881"/>
          </a:xfrm>
          <a:prstGeom prst="rect">
            <a:avLst/>
          </a:prstGeom>
        </p:spPr>
      </p:pic>
      <p:pic>
        <p:nvPicPr>
          <p:cNvPr id="16" name="Picture 15">
            <a:extLst>
              <a:ext uri="{FF2B5EF4-FFF2-40B4-BE49-F238E27FC236}">
                <a16:creationId xmlns:a16="http://schemas.microsoft.com/office/drawing/2014/main" id="{F0DD18A4-F7E1-C22A-AA82-6D9A42AF0B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93596" y="4332753"/>
            <a:ext cx="1632122" cy="942881"/>
          </a:xfrm>
          <a:prstGeom prst="rect">
            <a:avLst/>
          </a:prstGeom>
        </p:spPr>
      </p:pic>
      <p:pic>
        <p:nvPicPr>
          <p:cNvPr id="17" name="Picture 16">
            <a:extLst>
              <a:ext uri="{FF2B5EF4-FFF2-40B4-BE49-F238E27FC236}">
                <a16:creationId xmlns:a16="http://schemas.microsoft.com/office/drawing/2014/main" id="{1DAF0577-0DA2-4363-00A0-915A8AA4D07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260429" y="4362632"/>
            <a:ext cx="1632122" cy="942881"/>
          </a:xfrm>
          <a:prstGeom prst="rect">
            <a:avLst/>
          </a:prstGeom>
        </p:spPr>
      </p:pic>
      <p:pic>
        <p:nvPicPr>
          <p:cNvPr id="18" name="Picture 17">
            <a:extLst>
              <a:ext uri="{FF2B5EF4-FFF2-40B4-BE49-F238E27FC236}">
                <a16:creationId xmlns:a16="http://schemas.microsoft.com/office/drawing/2014/main" id="{C2E29060-3DC2-C8E3-A268-A405903D251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597035" y="4366559"/>
            <a:ext cx="1632122" cy="942881"/>
          </a:xfrm>
          <a:prstGeom prst="rect">
            <a:avLst/>
          </a:prstGeom>
        </p:spPr>
      </p:pic>
      <p:pic>
        <p:nvPicPr>
          <p:cNvPr id="19" name="Picture 18">
            <a:extLst>
              <a:ext uri="{FF2B5EF4-FFF2-40B4-BE49-F238E27FC236}">
                <a16:creationId xmlns:a16="http://schemas.microsoft.com/office/drawing/2014/main" id="{6500F325-75B7-D08E-69DA-787C6EE83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888031" y="4358705"/>
            <a:ext cx="1632122" cy="942881"/>
          </a:xfrm>
          <a:prstGeom prst="rect">
            <a:avLst/>
          </a:prstGeom>
        </p:spPr>
      </p:pic>
      <p:pic>
        <p:nvPicPr>
          <p:cNvPr id="20" name="Picture 19">
            <a:extLst>
              <a:ext uri="{FF2B5EF4-FFF2-40B4-BE49-F238E27FC236}">
                <a16:creationId xmlns:a16="http://schemas.microsoft.com/office/drawing/2014/main" id="{B74C0F7D-CC72-3726-66C6-1F30909B46B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177246" y="4336287"/>
            <a:ext cx="1632122" cy="942881"/>
          </a:xfrm>
          <a:prstGeom prst="rect">
            <a:avLst/>
          </a:prstGeom>
        </p:spPr>
      </p:pic>
      <p:pic>
        <p:nvPicPr>
          <p:cNvPr id="21" name="Picture 20">
            <a:extLst>
              <a:ext uri="{FF2B5EF4-FFF2-40B4-BE49-F238E27FC236}">
                <a16:creationId xmlns:a16="http://schemas.microsoft.com/office/drawing/2014/main" id="{ED06473D-99BA-D1B2-7934-9FF47B61919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432792" y="4336287"/>
            <a:ext cx="1632122" cy="942881"/>
          </a:xfrm>
          <a:prstGeom prst="rect">
            <a:avLst/>
          </a:prstGeom>
        </p:spPr>
      </p:pic>
      <p:pic>
        <p:nvPicPr>
          <p:cNvPr id="22" name="Picture 21">
            <a:extLst>
              <a:ext uri="{FF2B5EF4-FFF2-40B4-BE49-F238E27FC236}">
                <a16:creationId xmlns:a16="http://schemas.microsoft.com/office/drawing/2014/main" id="{7A30B54A-A0A7-3201-2D6D-E68E4648EBE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785097" y="4349084"/>
            <a:ext cx="1632122" cy="942881"/>
          </a:xfrm>
          <a:prstGeom prst="rect">
            <a:avLst/>
          </a:prstGeom>
        </p:spPr>
      </p:pic>
      <p:pic>
        <p:nvPicPr>
          <p:cNvPr id="23" name="Picture 22">
            <a:extLst>
              <a:ext uri="{FF2B5EF4-FFF2-40B4-BE49-F238E27FC236}">
                <a16:creationId xmlns:a16="http://schemas.microsoft.com/office/drawing/2014/main" id="{7BCEC29F-6671-8F44-9A6C-DEE3EFC4E84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038756" y="4358688"/>
            <a:ext cx="1632122" cy="942881"/>
          </a:xfrm>
          <a:prstGeom prst="rect">
            <a:avLst/>
          </a:prstGeom>
        </p:spPr>
      </p:pic>
      <p:pic>
        <p:nvPicPr>
          <p:cNvPr id="24" name="Picture 23">
            <a:extLst>
              <a:ext uri="{FF2B5EF4-FFF2-40B4-BE49-F238E27FC236}">
                <a16:creationId xmlns:a16="http://schemas.microsoft.com/office/drawing/2014/main" id="{8DD0C4F1-E35D-2575-0276-BCF50DCBFE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333233" y="4358688"/>
            <a:ext cx="1632122" cy="942881"/>
          </a:xfrm>
          <a:prstGeom prst="rect">
            <a:avLst/>
          </a:prstGeom>
        </p:spPr>
      </p:pic>
      <p:pic>
        <p:nvPicPr>
          <p:cNvPr id="25" name="Picture 24">
            <a:extLst>
              <a:ext uri="{FF2B5EF4-FFF2-40B4-BE49-F238E27FC236}">
                <a16:creationId xmlns:a16="http://schemas.microsoft.com/office/drawing/2014/main" id="{5043DE60-6EA9-8DF6-7C45-1838DEC4561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661115" y="4366559"/>
            <a:ext cx="1632122" cy="942881"/>
          </a:xfrm>
          <a:prstGeom prst="rect">
            <a:avLst/>
          </a:prstGeom>
        </p:spPr>
      </p:pic>
      <p:pic>
        <p:nvPicPr>
          <p:cNvPr id="26" name="Picture 25">
            <a:extLst>
              <a:ext uri="{FF2B5EF4-FFF2-40B4-BE49-F238E27FC236}">
                <a16:creationId xmlns:a16="http://schemas.microsoft.com/office/drawing/2014/main" id="{445AF14A-7E7A-7760-3E7F-8A4223DFE4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900344" y="4349084"/>
            <a:ext cx="1632122" cy="942881"/>
          </a:xfrm>
          <a:prstGeom prst="rect">
            <a:avLst/>
          </a:prstGeom>
        </p:spPr>
      </p:pic>
      <p:pic>
        <p:nvPicPr>
          <p:cNvPr id="27" name="Picture 26">
            <a:extLst>
              <a:ext uri="{FF2B5EF4-FFF2-40B4-BE49-F238E27FC236}">
                <a16:creationId xmlns:a16="http://schemas.microsoft.com/office/drawing/2014/main" id="{7F3792C3-4EFD-B66C-445C-A2DF156568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218341" y="4353886"/>
            <a:ext cx="1632122" cy="942881"/>
          </a:xfrm>
          <a:prstGeom prst="rect">
            <a:avLst/>
          </a:prstGeom>
        </p:spPr>
      </p:pic>
      <p:pic>
        <p:nvPicPr>
          <p:cNvPr id="28" name="Picture 27">
            <a:extLst>
              <a:ext uri="{FF2B5EF4-FFF2-40B4-BE49-F238E27FC236}">
                <a16:creationId xmlns:a16="http://schemas.microsoft.com/office/drawing/2014/main" id="{1C7AEDB9-9C29-39AD-4192-14FDC684D7A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496374" y="4358688"/>
            <a:ext cx="1632122" cy="942881"/>
          </a:xfrm>
          <a:prstGeom prst="rect">
            <a:avLst/>
          </a:prstGeom>
        </p:spPr>
      </p:pic>
      <p:pic>
        <p:nvPicPr>
          <p:cNvPr id="29" name="Picture 28">
            <a:extLst>
              <a:ext uri="{FF2B5EF4-FFF2-40B4-BE49-F238E27FC236}">
                <a16:creationId xmlns:a16="http://schemas.microsoft.com/office/drawing/2014/main" id="{0A83C2F4-DDDE-764F-4CA6-85001E7F6E8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854752" y="4353886"/>
            <a:ext cx="1632122" cy="942881"/>
          </a:xfrm>
          <a:prstGeom prst="rect">
            <a:avLst/>
          </a:prstGeom>
        </p:spPr>
      </p:pic>
      <p:pic>
        <p:nvPicPr>
          <p:cNvPr id="30" name="Picture 29">
            <a:extLst>
              <a:ext uri="{FF2B5EF4-FFF2-40B4-BE49-F238E27FC236}">
                <a16:creationId xmlns:a16="http://schemas.microsoft.com/office/drawing/2014/main" id="{A9882F91-7296-5FCF-B857-450E3D93143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697963" y="4349084"/>
            <a:ext cx="1632122" cy="942881"/>
          </a:xfrm>
          <a:prstGeom prst="rect">
            <a:avLst/>
          </a:prstGeom>
        </p:spPr>
      </p:pic>
      <p:pic>
        <p:nvPicPr>
          <p:cNvPr id="31" name="Picture 30">
            <a:extLst>
              <a:ext uri="{FF2B5EF4-FFF2-40B4-BE49-F238E27FC236}">
                <a16:creationId xmlns:a16="http://schemas.microsoft.com/office/drawing/2014/main" id="{8AD84C1B-950C-FFB9-4452-92B47B31BF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603041" y="4336411"/>
            <a:ext cx="1632122" cy="942881"/>
          </a:xfrm>
          <a:prstGeom prst="rect">
            <a:avLst/>
          </a:prstGeom>
        </p:spPr>
      </p:pic>
      <p:pic>
        <p:nvPicPr>
          <p:cNvPr id="32" name="Picture 31">
            <a:extLst>
              <a:ext uri="{FF2B5EF4-FFF2-40B4-BE49-F238E27FC236}">
                <a16:creationId xmlns:a16="http://schemas.microsoft.com/office/drawing/2014/main" id="{DB136E41-37D5-E750-AC41-548F8E3735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055588" y="4380009"/>
            <a:ext cx="1632122" cy="942881"/>
          </a:xfrm>
          <a:prstGeom prst="rect">
            <a:avLst/>
          </a:prstGeom>
        </p:spPr>
      </p:pic>
      <p:pic>
        <p:nvPicPr>
          <p:cNvPr id="33" name="Picture 32">
            <a:extLst>
              <a:ext uri="{FF2B5EF4-FFF2-40B4-BE49-F238E27FC236}">
                <a16:creationId xmlns:a16="http://schemas.microsoft.com/office/drawing/2014/main" id="{529DF6BA-637A-693A-1657-A229A50EEA3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664053" y="4375693"/>
            <a:ext cx="1632122" cy="942881"/>
          </a:xfrm>
          <a:prstGeom prst="rect">
            <a:avLst/>
          </a:prstGeom>
        </p:spPr>
      </p:pic>
      <p:pic>
        <p:nvPicPr>
          <p:cNvPr id="34" name="Picture 33">
            <a:extLst>
              <a:ext uri="{FF2B5EF4-FFF2-40B4-BE49-F238E27FC236}">
                <a16:creationId xmlns:a16="http://schemas.microsoft.com/office/drawing/2014/main" id="{C77B9DFD-5A82-1F32-990D-AB06D5D971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468317" y="4380009"/>
            <a:ext cx="1632122" cy="942881"/>
          </a:xfrm>
          <a:prstGeom prst="rect">
            <a:avLst/>
          </a:prstGeom>
        </p:spPr>
      </p:pic>
      <p:pic>
        <p:nvPicPr>
          <p:cNvPr id="35" name="Picture 34">
            <a:extLst>
              <a:ext uri="{FF2B5EF4-FFF2-40B4-BE49-F238E27FC236}">
                <a16:creationId xmlns:a16="http://schemas.microsoft.com/office/drawing/2014/main" id="{3FB2CB2B-AC00-22CF-7B3D-D467FEADA32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103529" y="4388584"/>
            <a:ext cx="1632122" cy="942881"/>
          </a:xfrm>
          <a:prstGeom prst="rect">
            <a:avLst/>
          </a:prstGeom>
        </p:spPr>
      </p:pic>
      <p:pic>
        <p:nvPicPr>
          <p:cNvPr id="36" name="Picture 35">
            <a:extLst>
              <a:ext uri="{FF2B5EF4-FFF2-40B4-BE49-F238E27FC236}">
                <a16:creationId xmlns:a16="http://schemas.microsoft.com/office/drawing/2014/main" id="{5ACD8C4F-5007-0C9E-8B7B-4803A6322A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455690" y="4375693"/>
            <a:ext cx="1632122" cy="942881"/>
          </a:xfrm>
          <a:prstGeom prst="rect">
            <a:avLst/>
          </a:prstGeom>
        </p:spPr>
      </p:pic>
      <p:pic>
        <p:nvPicPr>
          <p:cNvPr id="37" name="Picture 36">
            <a:extLst>
              <a:ext uri="{FF2B5EF4-FFF2-40B4-BE49-F238E27FC236}">
                <a16:creationId xmlns:a16="http://schemas.microsoft.com/office/drawing/2014/main" id="{54C0F6A5-E58B-CC11-9436-ECDCF84475E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021746" y="4364890"/>
            <a:ext cx="1632122" cy="942881"/>
          </a:xfrm>
          <a:prstGeom prst="rect">
            <a:avLst/>
          </a:prstGeom>
        </p:spPr>
      </p:pic>
      <p:pic>
        <p:nvPicPr>
          <p:cNvPr id="38" name="Picture 37">
            <a:extLst>
              <a:ext uri="{FF2B5EF4-FFF2-40B4-BE49-F238E27FC236}">
                <a16:creationId xmlns:a16="http://schemas.microsoft.com/office/drawing/2014/main" id="{9C43847F-6F97-EAD2-2483-2B007C5701B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74457" y="4375693"/>
            <a:ext cx="1632122" cy="942881"/>
          </a:xfrm>
          <a:prstGeom prst="rect">
            <a:avLst/>
          </a:prstGeom>
        </p:spPr>
      </p:pic>
      <p:pic>
        <p:nvPicPr>
          <p:cNvPr id="39" name="Picture 38">
            <a:extLst>
              <a:ext uri="{FF2B5EF4-FFF2-40B4-BE49-F238E27FC236}">
                <a16:creationId xmlns:a16="http://schemas.microsoft.com/office/drawing/2014/main" id="{E0B8CED1-D8C8-B39B-DD16-791755C47C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71412" y="4361600"/>
            <a:ext cx="1632122" cy="942881"/>
          </a:xfrm>
          <a:prstGeom prst="rect">
            <a:avLst/>
          </a:prstGeom>
        </p:spPr>
      </p:pic>
      <p:pic>
        <p:nvPicPr>
          <p:cNvPr id="40" name="Picture 39">
            <a:extLst>
              <a:ext uri="{FF2B5EF4-FFF2-40B4-BE49-F238E27FC236}">
                <a16:creationId xmlns:a16="http://schemas.microsoft.com/office/drawing/2014/main" id="{DBDD4528-6C36-C784-3481-CF942B7D7DB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7473739" y="75501"/>
            <a:ext cx="1393052" cy="427838"/>
          </a:xfrm>
          <a:prstGeom prst="rect">
            <a:avLst/>
          </a:prstGeom>
        </p:spPr>
      </p:pic>
      <p:pic>
        <p:nvPicPr>
          <p:cNvPr id="41" name="Picture 40">
            <a:extLst>
              <a:ext uri="{FF2B5EF4-FFF2-40B4-BE49-F238E27FC236}">
                <a16:creationId xmlns:a16="http://schemas.microsoft.com/office/drawing/2014/main" id="{746ED82E-7580-55C0-364C-4CC4A589B11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7813493" y="-138419"/>
            <a:ext cx="1393052" cy="427838"/>
          </a:xfrm>
          <a:prstGeom prst="rect">
            <a:avLst/>
          </a:prstGeom>
        </p:spPr>
      </p:pic>
      <p:pic>
        <p:nvPicPr>
          <p:cNvPr id="42" name="Picture 41">
            <a:extLst>
              <a:ext uri="{FF2B5EF4-FFF2-40B4-BE49-F238E27FC236}">
                <a16:creationId xmlns:a16="http://schemas.microsoft.com/office/drawing/2014/main" id="{2BC7B43B-DEBE-0189-8A12-F5B2BE86464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277210" y="-93600"/>
            <a:ext cx="1393052" cy="427838"/>
          </a:xfrm>
          <a:prstGeom prst="rect">
            <a:avLst/>
          </a:prstGeom>
        </p:spPr>
      </p:pic>
      <p:pic>
        <p:nvPicPr>
          <p:cNvPr id="43" name="Picture 42">
            <a:extLst>
              <a:ext uri="{FF2B5EF4-FFF2-40B4-BE49-F238E27FC236}">
                <a16:creationId xmlns:a16="http://schemas.microsoft.com/office/drawing/2014/main" id="{93AE1E55-1FD9-F736-8401-2FC3FAA3AD7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32789" y="130545"/>
            <a:ext cx="1393052" cy="427838"/>
          </a:xfrm>
          <a:prstGeom prst="rect">
            <a:avLst/>
          </a:prstGeom>
        </p:spPr>
      </p:pic>
      <p:sp>
        <p:nvSpPr>
          <p:cNvPr id="44" name="Rectangle 43"/>
          <p:cNvSpPr/>
          <p:nvPr/>
        </p:nvSpPr>
        <p:spPr>
          <a:xfrm>
            <a:off x="659459" y="897496"/>
            <a:ext cx="8378406" cy="1754326"/>
          </a:xfrm>
          <a:prstGeom prst="rect">
            <a:avLst/>
          </a:prstGeom>
        </p:spPr>
        <p:txBody>
          <a:bodyPr wrap="square">
            <a:spAutoFit/>
          </a:bodyPr>
          <a:lstStyle/>
          <a:p>
            <a:pPr algn="ctr" defTabSz="685800">
              <a:buClrTx/>
            </a:pPr>
            <a:r>
              <a:rPr lang="en-US" sz="2700" b="1" kern="1200" dirty="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rPr>
              <a:t>TRƯỜNG THPT NGÔ LÊ TÂN</a:t>
            </a:r>
          </a:p>
          <a:p>
            <a:pPr algn="ctr" defTabSz="685800">
              <a:buClrTx/>
            </a:pPr>
            <a:r>
              <a:rPr lang="en-US" sz="2700" b="1" kern="1200" dirty="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rPr>
              <a:t>TỔ </a:t>
            </a:r>
            <a:r>
              <a:rPr lang="vi-VN" sz="2700" b="1" kern="1200" dirty="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rPr>
              <a:t>NGỮ VĂN – TIẾNG ANH</a:t>
            </a:r>
            <a:endParaRPr lang="en-US" sz="2700" b="1" kern="1200" dirty="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endParaRPr>
          </a:p>
          <a:p>
            <a:pPr algn="ctr" defTabSz="685800">
              <a:buClrTx/>
            </a:pPr>
            <a:r>
              <a:rPr lang="en-US" sz="2700" b="1" kern="1200" dirty="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rPr>
              <a:t>GIÁO VIÊN: NGUYỄN THỊ </a:t>
            </a:r>
            <a:r>
              <a:rPr lang="vi-VN" sz="2700" b="1" kern="1200" dirty="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rPr>
              <a:t>MỸ PHƯỢNG</a:t>
            </a:r>
            <a:endParaRPr lang="en-US" sz="2700" b="1" kern="1200" dirty="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endParaRPr>
          </a:p>
          <a:p>
            <a:pPr algn="ctr" defTabSz="685800">
              <a:buClrTx/>
            </a:pPr>
            <a:r>
              <a:rPr lang="en-US" sz="2700" b="1" kern="1200" dirty="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rPr>
              <a:t>LỚP </a:t>
            </a:r>
            <a:r>
              <a:rPr lang="en-US" sz="2700" b="1" kern="1200" dirty="0" smtClean="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rPr>
              <a:t>1</a:t>
            </a:r>
            <a:r>
              <a:rPr lang="vi-VN" sz="2700" b="1" kern="1200" dirty="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rPr>
              <a:t>2</a:t>
            </a:r>
            <a:r>
              <a:rPr lang="en-US" sz="2700" b="1" kern="1200" smtClean="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rPr>
              <a:t>A3</a:t>
            </a:r>
            <a:endParaRPr lang="en-US" sz="2700" b="1" kern="1200" dirty="0">
              <a:ln w="0"/>
              <a:solidFill>
                <a:srgbClr val="FF0000"/>
              </a:solidFill>
              <a:effectLst>
                <a:outerShdw blurRad="38100" dist="25400" dir="5400000" algn="ctr" rotWithShape="0">
                  <a:srgbClr val="6E747A">
                    <a:alpha val="43000"/>
                  </a:srgbClr>
                </a:outerShdw>
              </a:effectLst>
              <a:latin typeface="Times New Roman" pitchFamily="18" charset="0"/>
              <a:ea typeface="SimSun" panose="02010600030101010101" pitchFamily="2"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3235983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5DCC15-1BBC-4A6F-BE58-C0DF4FA58751}"/>
              </a:ext>
            </a:extLst>
          </p:cNvPr>
          <p:cNvGraphicFramePr>
            <a:graphicFrameLocks noGrp="1"/>
          </p:cNvGraphicFramePr>
          <p:nvPr>
            <p:extLst>
              <p:ext uri="{D42A27DB-BD31-4B8C-83A1-F6EECF244321}">
                <p14:modId xmlns:p14="http://schemas.microsoft.com/office/powerpoint/2010/main" val="2669571814"/>
              </p:ext>
            </p:extLst>
          </p:nvPr>
        </p:nvGraphicFramePr>
        <p:xfrm>
          <a:off x="141572" y="702840"/>
          <a:ext cx="8884508" cy="4190238"/>
        </p:xfrm>
        <a:graphic>
          <a:graphicData uri="http://schemas.openxmlformats.org/drawingml/2006/table">
            <a:tbl>
              <a:tblPr firstRow="1" firstCol="1" bandRow="1">
                <a:tableStyleId>{35D8C51E-E2C9-4C6C-8733-016274B5E33A}</a:tableStyleId>
              </a:tblPr>
              <a:tblGrid>
                <a:gridCol w="1455216">
                  <a:extLst>
                    <a:ext uri="{9D8B030D-6E8A-4147-A177-3AD203B41FA5}">
                      <a16:colId xmlns:a16="http://schemas.microsoft.com/office/drawing/2014/main" val="3262617534"/>
                    </a:ext>
                  </a:extLst>
                </a:gridCol>
                <a:gridCol w="4933227">
                  <a:extLst>
                    <a:ext uri="{9D8B030D-6E8A-4147-A177-3AD203B41FA5}">
                      <a16:colId xmlns:a16="http://schemas.microsoft.com/office/drawing/2014/main" val="2204874323"/>
                    </a:ext>
                  </a:extLst>
                </a:gridCol>
                <a:gridCol w="1180970">
                  <a:extLst>
                    <a:ext uri="{9D8B030D-6E8A-4147-A177-3AD203B41FA5}">
                      <a16:colId xmlns:a16="http://schemas.microsoft.com/office/drawing/2014/main" val="2184109628"/>
                    </a:ext>
                  </a:extLst>
                </a:gridCol>
                <a:gridCol w="1315095">
                  <a:extLst>
                    <a:ext uri="{9D8B030D-6E8A-4147-A177-3AD203B41FA5}">
                      <a16:colId xmlns:a16="http://schemas.microsoft.com/office/drawing/2014/main" val="1940227830"/>
                    </a:ext>
                  </a:extLst>
                </a:gridCol>
              </a:tblGrid>
              <a:tr h="310281">
                <a:tc gridSpan="2">
                  <a:txBody>
                    <a:bodyPr/>
                    <a:lstStyle/>
                    <a:p>
                      <a:pPr algn="ctr">
                        <a:lnSpc>
                          <a:spcPct val="150000"/>
                        </a:lnSpc>
                        <a:spcAft>
                          <a:spcPts val="0"/>
                        </a:spcAft>
                      </a:pPr>
                      <a:r>
                        <a:rPr lang="en-US" sz="1800" dirty="0" err="1">
                          <a:effectLst/>
                          <a:latin typeface="Lexend" panose="020B0604020202020204" charset="0"/>
                          <a:cs typeface="Times New Roman" panose="02020603050405020304" pitchFamily="18" charset="0"/>
                        </a:rPr>
                        <a:t>Nội</a:t>
                      </a:r>
                      <a:r>
                        <a:rPr lang="en-US" sz="1800" dirty="0">
                          <a:effectLst/>
                          <a:latin typeface="Lexend" panose="020B0604020202020204" charset="0"/>
                          <a:cs typeface="Times New Roman" panose="02020603050405020304" pitchFamily="18" charset="0"/>
                        </a:rPr>
                        <a:t> dung </a:t>
                      </a:r>
                      <a:r>
                        <a:rPr lang="en-US" sz="1800" dirty="0" err="1">
                          <a:effectLst/>
                          <a:latin typeface="Lexend" panose="020B0604020202020204" charset="0"/>
                          <a:cs typeface="Times New Roman" panose="02020603050405020304" pitchFamily="18" charset="0"/>
                        </a:rPr>
                        <a:t>kiểm</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tra</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vi-VN"/>
                    </a:p>
                  </a:txBody>
                  <a:tcPr/>
                </a:tc>
                <a:tc>
                  <a:txBody>
                    <a:bodyPr/>
                    <a:lstStyle/>
                    <a:p>
                      <a:pPr algn="ctr">
                        <a:lnSpc>
                          <a:spcPct val="150000"/>
                        </a:lnSpc>
                        <a:spcAft>
                          <a:spcPts val="0"/>
                        </a:spcAft>
                      </a:pPr>
                      <a:r>
                        <a:rPr lang="en-US" sz="1800" dirty="0" err="1">
                          <a:effectLst/>
                          <a:latin typeface="Lexend" panose="020B0604020202020204" charset="0"/>
                          <a:cs typeface="Times New Roman" panose="02020603050405020304" pitchFamily="18" charset="0"/>
                        </a:rPr>
                        <a:t>Đạt</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50000"/>
                        </a:lnSpc>
                        <a:spcAft>
                          <a:spcPts val="0"/>
                        </a:spcAft>
                      </a:pPr>
                      <a:r>
                        <a:rPr lang="en-US" sz="1800" dirty="0" err="1">
                          <a:effectLst/>
                          <a:latin typeface="Lexend" panose="020B0604020202020204" charset="0"/>
                          <a:cs typeface="Times New Roman" panose="02020603050405020304" pitchFamily="18" charset="0"/>
                        </a:rPr>
                        <a:t>Chưa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đạt</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183056457"/>
                  </a:ext>
                </a:extLst>
              </a:tr>
              <a:tr h="298096">
                <a:tc rowSpan="2">
                  <a:txBody>
                    <a:bodyPr/>
                    <a:lstStyle/>
                    <a:p>
                      <a:pPr algn="ctr">
                        <a:lnSpc>
                          <a:spcPct val="150000"/>
                        </a:lnSpc>
                        <a:spcAft>
                          <a:spcPts val="0"/>
                        </a:spcAft>
                      </a:pPr>
                      <a:r>
                        <a:rPr lang="en-US" sz="1800" dirty="0" err="1">
                          <a:effectLst/>
                          <a:latin typeface="Lexend" panose="020B0604020202020204" charset="0"/>
                          <a:cs typeface="Times New Roman" panose="02020603050405020304" pitchFamily="18" charset="0"/>
                        </a:rPr>
                        <a:t>Mở</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đầu</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just">
                        <a:lnSpc>
                          <a:spcPct val="150000"/>
                        </a:lnSpc>
                        <a:spcAft>
                          <a:spcPts val="0"/>
                        </a:spcAft>
                      </a:pPr>
                      <a:r>
                        <a:rPr lang="en-US" sz="1800" dirty="0" err="1">
                          <a:effectLst/>
                          <a:latin typeface="Lexend" panose="020B0604020202020204" charset="0"/>
                          <a:cs typeface="Times New Roman" panose="02020603050405020304" pitchFamily="18" charset="0"/>
                        </a:rPr>
                        <a:t>Lời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chào</a:t>
                      </a:r>
                      <a:r>
                        <a:rPr lang="en-US" sz="1800" dirty="0">
                          <a:effectLst/>
                          <a:latin typeface="Lexend" panose="020B0604020202020204" charset="0"/>
                          <a:cs typeface="Times New Roman" panose="02020603050405020304" pitchFamily="18" charset="0"/>
                        </a:rPr>
                        <a:t> ban </a:t>
                      </a:r>
                      <a:r>
                        <a:rPr lang="en-US" sz="1800" dirty="0" err="1">
                          <a:effectLst/>
                          <a:latin typeface="Lexend" panose="020B0604020202020204" charset="0"/>
                          <a:cs typeface="Times New Roman" panose="02020603050405020304" pitchFamily="18" charset="0"/>
                        </a:rPr>
                        <a:t>đầu</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và</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tự</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giới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thiệu</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nếu</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cần</a:t>
                      </a: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04515438"/>
                  </a:ext>
                </a:extLst>
              </a:tr>
              <a:tr h="298096">
                <a:tc vMerge="1">
                  <a:txBody>
                    <a:bodyPr/>
                    <a:lstStyle/>
                    <a:p>
                      <a:endParaRPr lang="vi-VN"/>
                    </a:p>
                  </a:txBody>
                  <a:tcPr/>
                </a:tc>
                <a:tc>
                  <a:txBody>
                    <a:bodyPr/>
                    <a:lstStyle/>
                    <a:p>
                      <a:pPr algn="just">
                        <a:lnSpc>
                          <a:spcPct val="150000"/>
                        </a:lnSpc>
                        <a:spcAft>
                          <a:spcPts val="0"/>
                        </a:spcAft>
                      </a:pPr>
                      <a:r>
                        <a:rPr lang="en-US" sz="1800" dirty="0" err="1">
                          <a:effectLst/>
                          <a:latin typeface="Lexend" panose="020B0604020202020204" charset="0"/>
                          <a:cs typeface="Times New Roman" panose="02020603050405020304" pitchFamily="18" charset="0"/>
                        </a:rPr>
                        <a:t>Giới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thiệu</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vấn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đề</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cần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trình</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bày</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2121307"/>
                  </a:ext>
                </a:extLst>
              </a:tr>
              <a:tr h="310281">
                <a:tc rowSpan="4">
                  <a:txBody>
                    <a:bodyPr/>
                    <a:lstStyle/>
                    <a:p>
                      <a:pPr algn="ctr">
                        <a:lnSpc>
                          <a:spcPct val="150000"/>
                        </a:lnSpc>
                        <a:spcAft>
                          <a:spcPts val="0"/>
                        </a:spcAft>
                      </a:pPr>
                      <a:r>
                        <a:rPr lang="en-US" sz="1800" dirty="0" err="1">
                          <a:effectLst/>
                          <a:latin typeface="Lexend" panose="020B0604020202020204" charset="0"/>
                          <a:cs typeface="Times New Roman" panose="02020603050405020304" pitchFamily="18" charset="0"/>
                        </a:rPr>
                        <a:t>Nội</a:t>
                      </a:r>
                      <a:r>
                        <a:rPr lang="en-US" sz="1800" dirty="0">
                          <a:effectLst/>
                          <a:latin typeface="Lexend" panose="020B0604020202020204" charset="0"/>
                          <a:cs typeface="Times New Roman" panose="02020603050405020304" pitchFamily="18" charset="0"/>
                        </a:rPr>
                        <a:t> dung </a:t>
                      </a:r>
                      <a:r>
                        <a:rPr lang="en-US" sz="1800" dirty="0" err="1">
                          <a:effectLst/>
                          <a:latin typeface="Lexend" panose="020B0604020202020204" charset="0"/>
                          <a:cs typeface="Times New Roman" panose="02020603050405020304" pitchFamily="18" charset="0"/>
                        </a:rPr>
                        <a:t>chính</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just">
                        <a:lnSpc>
                          <a:spcPct val="150000"/>
                        </a:lnSpc>
                        <a:spcAft>
                          <a:spcPts val="0"/>
                        </a:spcAft>
                      </a:pPr>
                      <a:r>
                        <a:rPr lang="en-US" sz="1800" dirty="0" err="1">
                          <a:effectLst/>
                          <a:latin typeface="Lexend" panose="020B0604020202020204" charset="0"/>
                          <a:cs typeface="Times New Roman" panose="02020603050405020304" pitchFamily="18" charset="0"/>
                        </a:rPr>
                        <a:t>Nêu</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ngắn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gọn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các</a:t>
                      </a:r>
                      <a:r>
                        <a:rPr lang="en-US" sz="1800" dirty="0">
                          <a:effectLst/>
                          <a:latin typeface="Lexend" panose="020B0604020202020204" charset="0"/>
                          <a:cs typeface="Times New Roman" panose="02020603050405020304" pitchFamily="18" charset="0"/>
                        </a:rPr>
                        <a:t> ý </a:t>
                      </a:r>
                      <a:r>
                        <a:rPr lang="en-US" sz="1800" dirty="0" err="1">
                          <a:effectLst/>
                          <a:latin typeface="Lexend" panose="020B0604020202020204" charset="0"/>
                          <a:cs typeface="Times New Roman" panose="02020603050405020304" pitchFamily="18" charset="0"/>
                        </a:rPr>
                        <a:t>kiến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trái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ngược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về</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vấn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đề</a:t>
                      </a: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64596367"/>
                  </a:ext>
                </a:extLst>
              </a:tr>
              <a:tr h="310281">
                <a:tc vMerge="1">
                  <a:txBody>
                    <a:bodyPr/>
                    <a:lstStyle/>
                    <a:p>
                      <a:endParaRPr lang="vi-VN"/>
                    </a:p>
                  </a:txBody>
                  <a:tcPr/>
                </a:tc>
                <a:tc>
                  <a:txBody>
                    <a:bodyPr/>
                    <a:lstStyle/>
                    <a:p>
                      <a:pPr algn="just">
                        <a:lnSpc>
                          <a:spcPct val="150000"/>
                        </a:lnSpc>
                        <a:spcAft>
                          <a:spcPts val="0"/>
                        </a:spcAft>
                      </a:pPr>
                      <a:r>
                        <a:rPr lang="en-US" sz="1800" dirty="0" err="1">
                          <a:effectLst/>
                          <a:latin typeface="Lexend" panose="020B0604020202020204" charset="0"/>
                          <a:cs typeface="Times New Roman" panose="02020603050405020304" pitchFamily="18" charset="0"/>
                        </a:rPr>
                        <a:t>Nêu</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luận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điểm</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thể</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hiện</a:t>
                      </a:r>
                      <a:r>
                        <a:rPr lang="en-US" sz="1800" dirty="0">
                          <a:effectLst/>
                          <a:latin typeface="Lexend" panose="020B0604020202020204" charset="0"/>
                          <a:cs typeface="Times New Roman" panose="02020603050405020304" pitchFamily="18" charset="0"/>
                        </a:rPr>
                        <a:t> ý </a:t>
                      </a:r>
                      <a:r>
                        <a:rPr lang="en-US" sz="1800" dirty="0" err="1">
                          <a:effectLst/>
                          <a:latin typeface="Lexend" panose="020B0604020202020204" charset="0"/>
                          <a:cs typeface="Times New Roman" panose="02020603050405020304" pitchFamily="18" charset="0"/>
                        </a:rPr>
                        <a:t>kiến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quan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điểm</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của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bản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thân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về</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vấn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đề</a:t>
                      </a: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968537888"/>
                  </a:ext>
                </a:extLst>
              </a:tr>
              <a:tr h="310281">
                <a:tc vMerge="1">
                  <a:txBody>
                    <a:bodyPr/>
                    <a:lstStyle/>
                    <a:p>
                      <a:endParaRPr lang="vi-VN"/>
                    </a:p>
                  </a:txBody>
                  <a:tcPr/>
                </a:tc>
                <a:tc>
                  <a:txBody>
                    <a:bodyPr/>
                    <a:lstStyle/>
                    <a:p>
                      <a:pPr algn="just">
                        <a:lnSpc>
                          <a:spcPct val="150000"/>
                        </a:lnSpc>
                        <a:spcAft>
                          <a:spcPts val="0"/>
                        </a:spcAft>
                      </a:pPr>
                      <a:r>
                        <a:rPr lang="en-US" sz="1800" dirty="0" err="1">
                          <a:effectLst/>
                          <a:latin typeface="Lexend" panose="020B0604020202020204" charset="0"/>
                          <a:cs typeface="Times New Roman" panose="02020603050405020304" pitchFamily="18" charset="0"/>
                        </a:rPr>
                        <a:t>Đưa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được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lí</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lẽ</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hợp</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lí</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thuyết</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phục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để</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làm</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sáng</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tỏ</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luận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điểm</a:t>
                      </a:r>
                      <a:r>
                        <a:rPr lang="en-US" sz="1800" dirty="0">
                          <a:effectLst/>
                          <a:latin typeface="Lexend" panose="020B0604020202020204" charset="0"/>
                          <a:cs typeface="Times New Roman" panose="02020603050405020304" pitchFamily="18" charset="0"/>
                        </a:rPr>
                        <a:t>.</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493800651"/>
                  </a:ext>
                </a:extLst>
              </a:tr>
              <a:tr h="310281">
                <a:tc vMerge="1">
                  <a:txBody>
                    <a:bodyPr/>
                    <a:lstStyle/>
                    <a:p>
                      <a:endParaRPr lang="vi-VN"/>
                    </a:p>
                  </a:txBody>
                  <a:tcPr/>
                </a:tc>
                <a:tc>
                  <a:txBody>
                    <a:bodyPr/>
                    <a:lstStyle/>
                    <a:p>
                      <a:pPr algn="just">
                        <a:lnSpc>
                          <a:spcPct val="150000"/>
                        </a:lnSpc>
                        <a:spcAft>
                          <a:spcPts val="0"/>
                        </a:spcAft>
                      </a:pPr>
                      <a:r>
                        <a:rPr lang="en-US" sz="1800" dirty="0" err="1">
                          <a:effectLst/>
                          <a:latin typeface="Lexend" panose="020B0604020202020204" charset="0"/>
                          <a:cs typeface="Times New Roman" panose="02020603050405020304" pitchFamily="18" charset="0"/>
                        </a:rPr>
                        <a:t>Phân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tích</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được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bằng</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chứng</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để</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làm</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sáng</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tỏ</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luận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điểm</a:t>
                      </a:r>
                      <a:r>
                        <a:rPr lang="en-US" sz="1800" dirty="0">
                          <a:effectLst/>
                          <a:latin typeface="Lexend" panose="020B0604020202020204" charset="0"/>
                          <a:cs typeface="Times New Roman" panose="02020603050405020304" pitchFamily="18" charset="0"/>
                        </a:rPr>
                        <a:t>.</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154711740"/>
                  </a:ext>
                </a:extLst>
              </a:tr>
            </a:tbl>
          </a:graphicData>
        </a:graphic>
      </p:graphicFrame>
      <p:sp>
        <p:nvSpPr>
          <p:cNvPr id="2" name="Rectangle 1">
            <a:extLst>
              <a:ext uri="{FF2B5EF4-FFF2-40B4-BE49-F238E27FC236}">
                <a16:creationId xmlns:a16="http://schemas.microsoft.com/office/drawing/2014/main" id="{B107A240-DCA3-4055-A665-2092FEB75704}"/>
              </a:ext>
            </a:extLst>
          </p:cNvPr>
          <p:cNvSpPr/>
          <p:nvPr/>
        </p:nvSpPr>
        <p:spPr>
          <a:xfrm>
            <a:off x="0" y="25338"/>
            <a:ext cx="6519039" cy="500137"/>
          </a:xfrm>
          <a:prstGeom prst="rect">
            <a:avLst/>
          </a:prstGeom>
        </p:spPr>
        <p:txBody>
          <a:bodyPr wrap="square">
            <a:spAutoFit/>
          </a:bodyPr>
          <a:lstStyle/>
          <a:p>
            <a:pPr algn="just">
              <a:lnSpc>
                <a:spcPct val="150000"/>
              </a:lnSpc>
              <a:tabLst>
                <a:tab pos="347345" algn="l"/>
              </a:tabLst>
            </a:pPr>
            <a:r>
              <a:rPr lang="en-US" sz="2000" b="1" dirty="0">
                <a:effectLst/>
                <a:latin typeface="Lexend" panose="020B0604020202020204" charset="0"/>
                <a:ea typeface="Calibri" panose="020F0502020204030204" pitchFamily="34" charset="0"/>
                <a:cs typeface="Times New Roman" panose="02020603050405020304" pitchFamily="18" charset="0"/>
              </a:rPr>
              <a:t>Đ</a:t>
            </a:r>
            <a:r>
              <a:rPr lang="en-US" sz="2000" b="1" dirty="0">
                <a:latin typeface="Lexend" panose="020B0604020202020204" charset="0"/>
                <a:ea typeface="Calibri" panose="020F0502020204030204" pitchFamily="34" charset="0"/>
                <a:cs typeface="Times New Roman" panose="02020603050405020304" pitchFamily="18" charset="0"/>
              </a:rPr>
              <a:t>ÁNH GIÁ – NGƯỜI NÓI</a:t>
            </a:r>
            <a:endParaRPr lang="vi-VN" sz="2000" dirty="0">
              <a:effectLst/>
              <a:latin typeface="Lexend"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172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5DCC15-1BBC-4A6F-BE58-C0DF4FA58751}"/>
              </a:ext>
            </a:extLst>
          </p:cNvPr>
          <p:cNvGraphicFramePr>
            <a:graphicFrameLocks noGrp="1"/>
          </p:cNvGraphicFramePr>
          <p:nvPr>
            <p:extLst>
              <p:ext uri="{D42A27DB-BD31-4B8C-83A1-F6EECF244321}">
                <p14:modId xmlns:p14="http://schemas.microsoft.com/office/powerpoint/2010/main" val="3117174609"/>
              </p:ext>
            </p:extLst>
          </p:nvPr>
        </p:nvGraphicFramePr>
        <p:xfrm>
          <a:off x="95534" y="630480"/>
          <a:ext cx="8952931" cy="4334256"/>
        </p:xfrm>
        <a:graphic>
          <a:graphicData uri="http://schemas.openxmlformats.org/drawingml/2006/table">
            <a:tbl>
              <a:tblPr firstRow="1" firstCol="1" bandRow="1">
                <a:tableStyleId>{35D8C51E-E2C9-4C6C-8733-016274B5E33A}</a:tableStyleId>
              </a:tblPr>
              <a:tblGrid>
                <a:gridCol w="776974">
                  <a:extLst>
                    <a:ext uri="{9D8B030D-6E8A-4147-A177-3AD203B41FA5}">
                      <a16:colId xmlns:a16="http://schemas.microsoft.com/office/drawing/2014/main" val="3262617534"/>
                    </a:ext>
                  </a:extLst>
                </a:gridCol>
                <a:gridCol w="819814">
                  <a:extLst>
                    <a:ext uri="{9D8B030D-6E8A-4147-A177-3AD203B41FA5}">
                      <a16:colId xmlns:a16="http://schemas.microsoft.com/office/drawing/2014/main" val="3908724794"/>
                    </a:ext>
                  </a:extLst>
                </a:gridCol>
                <a:gridCol w="5800299">
                  <a:extLst>
                    <a:ext uri="{9D8B030D-6E8A-4147-A177-3AD203B41FA5}">
                      <a16:colId xmlns:a16="http://schemas.microsoft.com/office/drawing/2014/main" val="2204874323"/>
                    </a:ext>
                  </a:extLst>
                </a:gridCol>
                <a:gridCol w="750626">
                  <a:extLst>
                    <a:ext uri="{9D8B030D-6E8A-4147-A177-3AD203B41FA5}">
                      <a16:colId xmlns:a16="http://schemas.microsoft.com/office/drawing/2014/main" val="2184109628"/>
                    </a:ext>
                  </a:extLst>
                </a:gridCol>
                <a:gridCol w="805218">
                  <a:extLst>
                    <a:ext uri="{9D8B030D-6E8A-4147-A177-3AD203B41FA5}">
                      <a16:colId xmlns:a16="http://schemas.microsoft.com/office/drawing/2014/main" val="1940227830"/>
                    </a:ext>
                  </a:extLst>
                </a:gridCol>
              </a:tblGrid>
              <a:tr h="310281">
                <a:tc gridSpan="3">
                  <a:txBody>
                    <a:bodyPr/>
                    <a:lstStyle/>
                    <a:p>
                      <a:pPr algn="ctr">
                        <a:lnSpc>
                          <a:spcPct val="150000"/>
                        </a:lnSpc>
                        <a:spcAft>
                          <a:spcPts val="0"/>
                        </a:spcAft>
                      </a:pPr>
                      <a:r>
                        <a:rPr lang="en-US" sz="1800" dirty="0" err="1">
                          <a:effectLst/>
                          <a:latin typeface="Lexend" panose="020B0604020202020204" charset="0"/>
                          <a:cs typeface="Times New Roman" panose="02020603050405020304" pitchFamily="18" charset="0"/>
                        </a:rPr>
                        <a:t>Nội</a:t>
                      </a:r>
                      <a:r>
                        <a:rPr lang="en-US" sz="1800" dirty="0">
                          <a:effectLst/>
                          <a:latin typeface="Lexend" panose="020B0604020202020204" charset="0"/>
                          <a:cs typeface="Times New Roman" panose="02020603050405020304" pitchFamily="18" charset="0"/>
                        </a:rPr>
                        <a:t> dung </a:t>
                      </a:r>
                      <a:r>
                        <a:rPr lang="en-US" sz="1800" dirty="0" err="1">
                          <a:effectLst/>
                          <a:latin typeface="Lexend" panose="020B0604020202020204" charset="0"/>
                          <a:cs typeface="Times New Roman" panose="02020603050405020304" pitchFamily="18" charset="0"/>
                        </a:rPr>
                        <a:t>kiểm</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tra</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vi-VN"/>
                    </a:p>
                  </a:txBody>
                  <a:tcPr/>
                </a:tc>
                <a:tc hMerge="1">
                  <a:txBody>
                    <a:bodyPr/>
                    <a:lstStyle/>
                    <a:p>
                      <a:endParaRPr lang="vi-VN"/>
                    </a:p>
                  </a:txBody>
                  <a:tcPr/>
                </a:tc>
                <a:tc>
                  <a:txBody>
                    <a:bodyPr/>
                    <a:lstStyle/>
                    <a:p>
                      <a:pPr algn="ctr">
                        <a:lnSpc>
                          <a:spcPct val="150000"/>
                        </a:lnSpc>
                        <a:spcAft>
                          <a:spcPts val="0"/>
                        </a:spcAft>
                      </a:pPr>
                      <a:r>
                        <a:rPr lang="en-US" sz="1800" dirty="0" err="1">
                          <a:effectLst/>
                          <a:latin typeface="Lexend" panose="020B0604020202020204" charset="0"/>
                          <a:cs typeface="Times New Roman" panose="02020603050405020304" pitchFamily="18" charset="0"/>
                        </a:rPr>
                        <a:t>Đạt</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50000"/>
                        </a:lnSpc>
                        <a:spcAft>
                          <a:spcPts val="0"/>
                        </a:spcAft>
                      </a:pPr>
                      <a:r>
                        <a:rPr lang="en-US" sz="1800" dirty="0" err="1">
                          <a:effectLst/>
                          <a:latin typeface="Lexend" panose="020B0604020202020204" charset="0"/>
                          <a:cs typeface="Times New Roman" panose="02020603050405020304" pitchFamily="18" charset="0"/>
                        </a:rPr>
                        <a:t>Chưa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đạt</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183056457"/>
                  </a:ext>
                </a:extLst>
              </a:tr>
              <a:tr h="310281">
                <a:tc rowSpan="3" gridSpan="2">
                  <a:txBody>
                    <a:bodyPr/>
                    <a:lstStyle/>
                    <a:p>
                      <a:pPr algn="ctr">
                        <a:lnSpc>
                          <a:spcPct val="150000"/>
                        </a:lnSpc>
                        <a:spcAft>
                          <a:spcPts val="0"/>
                        </a:spcAft>
                      </a:pPr>
                      <a:r>
                        <a:rPr lang="en-US" sz="1800" dirty="0" err="1">
                          <a:effectLst/>
                          <a:latin typeface="Lexend" panose="020B0604020202020204" charset="0"/>
                          <a:cs typeface="Times New Roman" panose="02020603050405020304" pitchFamily="18" charset="0"/>
                        </a:rPr>
                        <a:t>Kết</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thúc</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rowSpan="3" hMerge="1">
                  <a:txBody>
                    <a:bodyPr/>
                    <a:lstStyle/>
                    <a:p>
                      <a:endParaRPr lang="vi-VN"/>
                    </a:p>
                  </a:txBody>
                  <a:tcPr/>
                </a:tc>
                <a:tc>
                  <a:txBody>
                    <a:bodyPr/>
                    <a:lstStyle/>
                    <a:p>
                      <a:pPr algn="just">
                        <a:lnSpc>
                          <a:spcPct val="150000"/>
                        </a:lnSpc>
                        <a:spcAft>
                          <a:spcPts val="0"/>
                        </a:spcAft>
                      </a:pPr>
                      <a:r>
                        <a:rPr lang="en-US" sz="1800" dirty="0" err="1">
                          <a:effectLst/>
                          <a:latin typeface="Lexend" panose="020B0604020202020204" charset="0"/>
                          <a:cs typeface="Times New Roman" panose="02020603050405020304" pitchFamily="18" charset="0"/>
                        </a:rPr>
                        <a:t>Khẳng</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định</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lại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quan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điểm</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của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bản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thân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về</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vấn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đề</a:t>
                      </a:r>
                      <a:r>
                        <a:rPr lang="en-US" sz="1800" dirty="0">
                          <a:effectLst/>
                          <a:latin typeface="Lexend" panose="020B0604020202020204" charset="0"/>
                          <a:cs typeface="Times New Roman" panose="02020603050405020304" pitchFamily="18" charset="0"/>
                        </a:rPr>
                        <a:t>.</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651190152"/>
                  </a:ext>
                </a:extLst>
              </a:tr>
              <a:tr h="298096">
                <a:tc gridSpan="2" vMerge="1">
                  <a:txBody>
                    <a:bodyPr/>
                    <a:lstStyle/>
                    <a:p>
                      <a:endParaRPr lang="vi-VN"/>
                    </a:p>
                  </a:txBody>
                  <a:tcPr/>
                </a:tc>
                <a:tc hMerge="1" vMerge="1">
                  <a:txBody>
                    <a:bodyPr/>
                    <a:lstStyle/>
                    <a:p>
                      <a:endParaRPr lang="vi-VN"/>
                    </a:p>
                  </a:txBody>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Nêu giải pháp, bài học từ vấn đề.</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2811805"/>
                  </a:ext>
                </a:extLst>
              </a:tr>
              <a:tr h="298096">
                <a:tc gridSpan="2" vMerge="1">
                  <a:txBody>
                    <a:bodyPr/>
                    <a:lstStyle/>
                    <a:p>
                      <a:endParaRPr lang="vi-VN"/>
                    </a:p>
                  </a:txBody>
                  <a:tcPr/>
                </a:tc>
                <a:tc hMerge="1" vMerge="1">
                  <a:txBody>
                    <a:bodyPr/>
                    <a:lstStyle/>
                    <a:p>
                      <a:endParaRPr lang="vi-VN"/>
                    </a:p>
                  </a:txBody>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Cảm ơn và chào kết thúc.</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36082093"/>
                  </a:ext>
                </a:extLst>
              </a:tr>
              <a:tr h="636770">
                <a:tc rowSpan="3">
                  <a:txBody>
                    <a:bodyPr/>
                    <a:lstStyle/>
                    <a:p>
                      <a:pPr algn="ctr">
                        <a:lnSpc>
                          <a:spcPct val="150000"/>
                        </a:lnSpc>
                        <a:spcAft>
                          <a:spcPts val="0"/>
                        </a:spcAft>
                      </a:pPr>
                      <a:r>
                        <a:rPr lang="en-US" sz="1800" dirty="0" err="1">
                          <a:effectLst/>
                          <a:latin typeface="Lexend" panose="020B0604020202020204" charset="0"/>
                          <a:cs typeface="Times New Roman" panose="02020603050405020304" pitchFamily="18" charset="0"/>
                        </a:rPr>
                        <a:t>Tranh</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luận</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en-US" sz="1800" dirty="0" err="1">
                          <a:effectLst/>
                          <a:latin typeface="Lexend" panose="020B0604020202020204" charset="0"/>
                          <a:cs typeface="Times New Roman" panose="02020603050405020304" pitchFamily="18" charset="0"/>
                        </a:rPr>
                        <a:t>Vai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trò</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người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nói</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just">
                        <a:lnSpc>
                          <a:spcPct val="100000"/>
                        </a:lnSpc>
                        <a:spcAft>
                          <a:spcPts val="0"/>
                        </a:spcAft>
                      </a:pPr>
                      <a:r>
                        <a:rPr lang="en-US" sz="1800" dirty="0" err="1">
                          <a:effectLst/>
                          <a:latin typeface="Lexend" panose="020B0604020202020204" charset="0"/>
                          <a:cs typeface="Times New Roman" panose="02020603050405020304" pitchFamily="18" charset="0"/>
                        </a:rPr>
                        <a:t>Đưa</a:t>
                      </a:r>
                      <a:r>
                        <a:rPr lang="en-US" sz="1800" dirty="0">
                          <a:effectLst/>
                          <a:latin typeface="Lexend" panose="020B0604020202020204" charset="0"/>
                          <a:cs typeface="Times New Roman" panose="02020603050405020304" pitchFamily="18" charset="0"/>
                        </a:rPr>
                        <a:t> ra </a:t>
                      </a:r>
                      <a:r>
                        <a:rPr lang="en-US" sz="1800" dirty="0" err="1">
                          <a:effectLst/>
                          <a:latin typeface="Lexend" panose="020B0604020202020204" charset="0"/>
                          <a:cs typeface="Times New Roman" panose="02020603050405020304" pitchFamily="18" charset="0"/>
                        </a:rPr>
                        <a:t>được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phản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hồi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xác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đáng</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thuyết</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phục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để</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bảo</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vệ</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quan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điểm</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của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bản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thân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trước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sự</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phản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bác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của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người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nghe</a:t>
                      </a: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p>
                      <a:pPr algn="just">
                        <a:lnSpc>
                          <a:spcPct val="150000"/>
                        </a:lnSpc>
                        <a:spcAft>
                          <a:spcPts val="0"/>
                        </a:spcAft>
                      </a:pP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505145227"/>
                  </a:ext>
                </a:extLst>
              </a:tr>
              <a:tr h="475380">
                <a:tc vMerge="1">
                  <a:txBody>
                    <a:bodyPr/>
                    <a:lstStyle/>
                    <a:p>
                      <a:endParaRPr lang="vi-VN"/>
                    </a:p>
                  </a:txBody>
                  <a:tcPr/>
                </a:tc>
                <a:tc rowSpan="2">
                  <a:txBody>
                    <a:bodyPr/>
                    <a:lstStyle/>
                    <a:p>
                      <a:pPr algn="ctr">
                        <a:lnSpc>
                          <a:spcPct val="100000"/>
                        </a:lnSpc>
                        <a:spcAft>
                          <a:spcPts val="0"/>
                        </a:spcAft>
                      </a:pPr>
                      <a:r>
                        <a:rPr lang="en-US" sz="1800" dirty="0" err="1">
                          <a:effectLst/>
                          <a:latin typeface="Lexend" panose="020B0604020202020204" charset="0"/>
                          <a:cs typeface="Times New Roman" panose="02020603050405020304" pitchFamily="18" charset="0"/>
                        </a:rPr>
                        <a:t>Vai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trò</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người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nghe</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just">
                        <a:lnSpc>
                          <a:spcPct val="100000"/>
                        </a:lnSpc>
                        <a:spcAft>
                          <a:spcPts val="0"/>
                        </a:spcAft>
                      </a:pPr>
                      <a:r>
                        <a:rPr lang="en-US" sz="1800" dirty="0" err="1">
                          <a:effectLst/>
                          <a:latin typeface="Lexend" panose="020B0604020202020204" charset="0"/>
                          <a:cs typeface="Times New Roman" panose="02020603050405020304" pitchFamily="18" charset="0"/>
                        </a:rPr>
                        <a:t>Nêu</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được</a:t>
                      </a:r>
                      <a:r>
                        <a:rPr lang="en-US" sz="1800" dirty="0">
                          <a:effectLst/>
                          <a:latin typeface="Lexend" panose="020B0604020202020204" charset="0"/>
                          <a:cs typeface="Times New Roman" panose="02020603050405020304" pitchFamily="18" charset="0"/>
                        </a:rPr>
                        <a:t> ý </a:t>
                      </a:r>
                      <a:r>
                        <a:rPr lang="en-US" sz="1800" dirty="0" err="1">
                          <a:effectLst/>
                          <a:latin typeface="Lexend" panose="020B0604020202020204" charset="0"/>
                          <a:cs typeface="Times New Roman" panose="02020603050405020304" pitchFamily="18" charset="0"/>
                        </a:rPr>
                        <a:t>kiến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phản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biện</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xác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đáng</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thuyết</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phục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về</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nội</a:t>
                      </a:r>
                      <a:r>
                        <a:rPr lang="en-US" sz="1800" dirty="0">
                          <a:effectLst/>
                          <a:latin typeface="Lexend" panose="020B0604020202020204" charset="0"/>
                          <a:cs typeface="Times New Roman" panose="02020603050405020304" pitchFamily="18" charset="0"/>
                        </a:rPr>
                        <a:t> dung </a:t>
                      </a:r>
                      <a:r>
                        <a:rPr lang="en-US" sz="1800" dirty="0" err="1">
                          <a:effectLst/>
                          <a:latin typeface="Lexend" panose="020B0604020202020204" charset="0"/>
                          <a:cs typeface="Times New Roman" panose="02020603050405020304" pitchFamily="18" charset="0"/>
                        </a:rPr>
                        <a:t>bài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trình</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bày</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của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người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khác</a:t>
                      </a:r>
                      <a:r>
                        <a:rPr lang="en-US" sz="1800" dirty="0">
                          <a:effectLst/>
                          <a:latin typeface="Lexend" panose="020B0604020202020204" charset="0"/>
                          <a:cs typeface="Times New Roman" panose="02020603050405020304" pitchFamily="18" charset="0"/>
                        </a:rPr>
                        <a:t>.</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a:effectLst/>
                          <a:latin typeface="Lexend" panose="020B0604020202020204" charset="0"/>
                          <a:cs typeface="Times New Roman" panose="02020603050405020304" pitchFamily="18" charset="0"/>
                        </a:rPr>
                        <a:t> </a:t>
                      </a:r>
                      <a:endParaRPr lang="vi-VN" sz="180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33264550"/>
                  </a:ext>
                </a:extLst>
              </a:tr>
              <a:tr h="475380">
                <a:tc vMerge="1">
                  <a:txBody>
                    <a:bodyPr/>
                    <a:lstStyle/>
                    <a:p>
                      <a:endParaRPr lang="vi-VN"/>
                    </a:p>
                  </a:txBody>
                  <a:tcPr/>
                </a:tc>
                <a:tc vMerge="1">
                  <a:txBody>
                    <a:bodyPr/>
                    <a:lstStyle/>
                    <a:p>
                      <a:endParaRPr lang="vi-VN"/>
                    </a:p>
                  </a:txBody>
                  <a:tcPr/>
                </a:tc>
                <a:tc>
                  <a:txBody>
                    <a:bodyPr/>
                    <a:lstStyle/>
                    <a:p>
                      <a:pPr algn="just">
                        <a:lnSpc>
                          <a:spcPct val="100000"/>
                        </a:lnSpc>
                        <a:spcAft>
                          <a:spcPts val="0"/>
                        </a:spcAft>
                      </a:pPr>
                      <a:r>
                        <a:rPr lang="en-US" sz="1800" dirty="0" err="1">
                          <a:effectLst/>
                          <a:latin typeface="Lexend" panose="020B0604020202020204" charset="0"/>
                          <a:cs typeface="Times New Roman" panose="02020603050405020304" pitchFamily="18" charset="0"/>
                        </a:rPr>
                        <a:t>Đặt</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được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câu</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hỏi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hợp</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lí</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về</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những</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nội</a:t>
                      </a:r>
                      <a:r>
                        <a:rPr lang="en-US" sz="1800" dirty="0">
                          <a:effectLst/>
                          <a:latin typeface="Lexend" panose="020B0604020202020204" charset="0"/>
                          <a:cs typeface="Times New Roman" panose="02020603050405020304" pitchFamily="18" charset="0"/>
                        </a:rPr>
                        <a:t> dung </a:t>
                      </a:r>
                      <a:r>
                        <a:rPr lang="en-US" sz="1800" dirty="0" err="1">
                          <a:effectLst/>
                          <a:latin typeface="Lexend" panose="020B0604020202020204" charset="0"/>
                          <a:cs typeface="Times New Roman" panose="02020603050405020304" pitchFamily="18" charset="0"/>
                        </a:rPr>
                        <a:t>chưa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chính</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xác</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chưa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rõ</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ràng</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trong</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bài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trình</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bày</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của</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người</a:t>
                      </a:r>
                      <a:r>
                        <a:rPr lang="en-US" sz="1800" dirty="0">
                          <a:effectLst/>
                          <a:latin typeface="Lexend" panose="020B0604020202020204" charset="0"/>
                          <a:cs typeface="Times New Roman" panose="02020603050405020304" pitchFamily="18" charset="0"/>
                        </a:rPr>
                        <a:t> </a:t>
                      </a:r>
                      <a:r>
                        <a:rPr lang="en-US" sz="1800" dirty="0" err="1">
                          <a:effectLst/>
                          <a:latin typeface="Lexend" panose="020B0604020202020204" charset="0"/>
                          <a:cs typeface="Times New Roman" panose="02020603050405020304" pitchFamily="18" charset="0"/>
                        </a:rPr>
                        <a:t>khác</a:t>
                      </a:r>
                      <a:r>
                        <a:rPr lang="en-US" sz="1800" dirty="0">
                          <a:effectLst/>
                          <a:latin typeface="Lexend" panose="020B0604020202020204" charset="0"/>
                          <a:cs typeface="Times New Roman" panose="02020603050405020304" pitchFamily="18" charset="0"/>
                        </a:rPr>
                        <a:t>.</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800" dirty="0">
                          <a:effectLst/>
                          <a:latin typeface="Lexend" panose="020B0604020202020204" charset="0"/>
                          <a:cs typeface="Times New Roman" panose="02020603050405020304" pitchFamily="18" charset="0"/>
                        </a:rPr>
                        <a:t> </a:t>
                      </a:r>
                      <a:endParaRPr lang="vi-VN" sz="1800" dirty="0">
                        <a:effectLst/>
                        <a:latin typeface="Lexend" panose="020B0604020202020204"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860269139"/>
                  </a:ext>
                </a:extLst>
              </a:tr>
            </a:tbl>
          </a:graphicData>
        </a:graphic>
      </p:graphicFrame>
      <p:sp>
        <p:nvSpPr>
          <p:cNvPr id="3" name="Rectangle 2">
            <a:extLst>
              <a:ext uri="{FF2B5EF4-FFF2-40B4-BE49-F238E27FC236}">
                <a16:creationId xmlns:a16="http://schemas.microsoft.com/office/drawing/2014/main" id="{0268774F-8A66-84DD-7469-FA9E453D4736}"/>
              </a:ext>
            </a:extLst>
          </p:cNvPr>
          <p:cNvSpPr/>
          <p:nvPr/>
        </p:nvSpPr>
        <p:spPr>
          <a:xfrm>
            <a:off x="0" y="25338"/>
            <a:ext cx="6519039" cy="500137"/>
          </a:xfrm>
          <a:prstGeom prst="rect">
            <a:avLst/>
          </a:prstGeom>
        </p:spPr>
        <p:txBody>
          <a:bodyPr wrap="square">
            <a:spAutoFit/>
          </a:bodyPr>
          <a:lstStyle/>
          <a:p>
            <a:pPr algn="just">
              <a:lnSpc>
                <a:spcPct val="150000"/>
              </a:lnSpc>
              <a:tabLst>
                <a:tab pos="347345" algn="l"/>
              </a:tabLst>
            </a:pPr>
            <a:r>
              <a:rPr lang="en-US" sz="2000" b="1" dirty="0">
                <a:effectLst/>
                <a:latin typeface="Lexend" panose="020B0604020202020204" charset="0"/>
                <a:ea typeface="Calibri" panose="020F0502020204030204" pitchFamily="34" charset="0"/>
                <a:cs typeface="Times New Roman" panose="02020603050405020304" pitchFamily="18" charset="0"/>
              </a:rPr>
              <a:t>Đ</a:t>
            </a:r>
            <a:r>
              <a:rPr lang="en-US" sz="2000" b="1" dirty="0">
                <a:latin typeface="Lexend" panose="020B0604020202020204" charset="0"/>
                <a:ea typeface="Calibri" panose="020F0502020204030204" pitchFamily="34" charset="0"/>
                <a:cs typeface="Times New Roman" panose="02020603050405020304" pitchFamily="18" charset="0"/>
              </a:rPr>
              <a:t>ÁNH GIÁ – NGƯỜI NÓI</a:t>
            </a:r>
            <a:endParaRPr lang="vi-VN" sz="2000" dirty="0">
              <a:effectLst/>
              <a:latin typeface="Lexend"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130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68774F-8A66-84DD-7469-FA9E453D4736}"/>
              </a:ext>
            </a:extLst>
          </p:cNvPr>
          <p:cNvSpPr/>
          <p:nvPr/>
        </p:nvSpPr>
        <p:spPr>
          <a:xfrm>
            <a:off x="0" y="25338"/>
            <a:ext cx="6519039" cy="500137"/>
          </a:xfrm>
          <a:prstGeom prst="rect">
            <a:avLst/>
          </a:prstGeom>
        </p:spPr>
        <p:txBody>
          <a:bodyPr wrap="square">
            <a:spAutoFit/>
          </a:bodyPr>
          <a:lstStyle/>
          <a:p>
            <a:pPr algn="just">
              <a:lnSpc>
                <a:spcPct val="150000"/>
              </a:lnSpc>
              <a:tabLst>
                <a:tab pos="347345" algn="l"/>
              </a:tabLst>
            </a:pPr>
            <a:r>
              <a:rPr lang="en-US" sz="2000" b="1" dirty="0">
                <a:effectLst/>
                <a:latin typeface="Lexend" panose="020B0604020202020204" charset="0"/>
                <a:ea typeface="Calibri" panose="020F0502020204030204" pitchFamily="34" charset="0"/>
                <a:cs typeface="Times New Roman" panose="02020603050405020304" pitchFamily="18" charset="0"/>
              </a:rPr>
              <a:t>Đ</a:t>
            </a:r>
            <a:r>
              <a:rPr lang="en-US" sz="2000" b="1" dirty="0">
                <a:latin typeface="Lexend" panose="020B0604020202020204" charset="0"/>
                <a:ea typeface="Calibri" panose="020F0502020204030204" pitchFamily="34" charset="0"/>
                <a:cs typeface="Times New Roman" panose="02020603050405020304" pitchFamily="18" charset="0"/>
              </a:rPr>
              <a:t>ÁNH GIÁ – NGƯỜI NGHE</a:t>
            </a:r>
            <a:endParaRPr lang="vi-VN" sz="2000" dirty="0">
              <a:effectLst/>
              <a:latin typeface="Lexend" panose="020B060402020202020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20B9CD4-72B9-5A36-B7C5-A06A05493F67}"/>
              </a:ext>
            </a:extLst>
          </p:cNvPr>
          <p:cNvGraphicFramePr>
            <a:graphicFrameLocks noGrp="1"/>
          </p:cNvGraphicFramePr>
          <p:nvPr>
            <p:extLst>
              <p:ext uri="{D42A27DB-BD31-4B8C-83A1-F6EECF244321}">
                <p14:modId xmlns:p14="http://schemas.microsoft.com/office/powerpoint/2010/main" val="487136881"/>
              </p:ext>
            </p:extLst>
          </p:nvPr>
        </p:nvGraphicFramePr>
        <p:xfrm>
          <a:off x="189215" y="626738"/>
          <a:ext cx="8765569" cy="4251960"/>
        </p:xfrm>
        <a:graphic>
          <a:graphicData uri="http://schemas.openxmlformats.org/drawingml/2006/table">
            <a:tbl>
              <a:tblPr firstRow="1" firstCol="1" bandRow="1">
                <a:tableStyleId>{35D8C51E-E2C9-4C6C-8733-016274B5E33A}</a:tableStyleId>
              </a:tblPr>
              <a:tblGrid>
                <a:gridCol w="904459">
                  <a:extLst>
                    <a:ext uri="{9D8B030D-6E8A-4147-A177-3AD203B41FA5}">
                      <a16:colId xmlns:a16="http://schemas.microsoft.com/office/drawing/2014/main" val="4157958063"/>
                    </a:ext>
                  </a:extLst>
                </a:gridCol>
                <a:gridCol w="5232176">
                  <a:extLst>
                    <a:ext uri="{9D8B030D-6E8A-4147-A177-3AD203B41FA5}">
                      <a16:colId xmlns:a16="http://schemas.microsoft.com/office/drawing/2014/main" val="3513867175"/>
                    </a:ext>
                  </a:extLst>
                </a:gridCol>
                <a:gridCol w="1305101">
                  <a:extLst>
                    <a:ext uri="{9D8B030D-6E8A-4147-A177-3AD203B41FA5}">
                      <a16:colId xmlns:a16="http://schemas.microsoft.com/office/drawing/2014/main" val="2462632357"/>
                    </a:ext>
                  </a:extLst>
                </a:gridCol>
                <a:gridCol w="1323833">
                  <a:extLst>
                    <a:ext uri="{9D8B030D-6E8A-4147-A177-3AD203B41FA5}">
                      <a16:colId xmlns:a16="http://schemas.microsoft.com/office/drawing/2014/main" val="1950378347"/>
                    </a:ext>
                  </a:extLst>
                </a:gridCol>
              </a:tblGrid>
              <a:tr h="338457">
                <a:tc gridSpan="2">
                  <a:txBody>
                    <a:bodyPr/>
                    <a:lstStyle/>
                    <a:p>
                      <a:pPr algn="ctr">
                        <a:lnSpc>
                          <a:spcPct val="150000"/>
                        </a:lnSpc>
                        <a:spcAft>
                          <a:spcPts val="0"/>
                        </a:spcAft>
                      </a:pPr>
                      <a:r>
                        <a:rPr lang="en-US" sz="2000" b="1" dirty="0" err="1">
                          <a:effectLst/>
                          <a:latin typeface="Lexend" panose="020B0604020202020204" charset="0"/>
                          <a:cs typeface="Times New Roman" panose="02020603050405020304" pitchFamily="18" charset="0"/>
                        </a:rPr>
                        <a:t>Nội</a:t>
                      </a:r>
                      <a:r>
                        <a:rPr lang="en-US" sz="2000" b="1" dirty="0">
                          <a:effectLst/>
                          <a:latin typeface="Lexend" panose="020B0604020202020204" charset="0"/>
                          <a:cs typeface="Times New Roman" panose="02020603050405020304" pitchFamily="18" charset="0"/>
                        </a:rPr>
                        <a:t> dung </a:t>
                      </a:r>
                      <a:r>
                        <a:rPr lang="en-US" sz="2000" b="1" dirty="0" err="1">
                          <a:effectLst/>
                          <a:latin typeface="Lexend" panose="020B0604020202020204" charset="0"/>
                          <a:cs typeface="Times New Roman" panose="02020603050405020304" pitchFamily="18" charset="0"/>
                        </a:rPr>
                        <a:t>kiểm</a:t>
                      </a:r>
                      <a:r>
                        <a:rPr lang="en-US" sz="2000" b="1" dirty="0">
                          <a:effectLst/>
                          <a:latin typeface="Lexend" panose="020B0604020202020204" charset="0"/>
                          <a:cs typeface="Times New Roman" panose="02020603050405020304" pitchFamily="18" charset="0"/>
                        </a:rPr>
                        <a:t> </a:t>
                      </a:r>
                      <a:r>
                        <a:rPr lang="en-US" sz="2000" b="1" dirty="0" err="1">
                          <a:effectLst/>
                          <a:latin typeface="Lexend" panose="020B0604020202020204" charset="0"/>
                          <a:cs typeface="Times New Roman" panose="02020603050405020304" pitchFamily="18" charset="0"/>
                        </a:rPr>
                        <a:t>tra</a:t>
                      </a:r>
                      <a:endParaRPr lang="vi-VN" sz="2000" b="1"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hMerge="1">
                  <a:txBody>
                    <a:bodyPr/>
                    <a:lstStyle/>
                    <a:p>
                      <a:endParaRPr lang="vi-VN"/>
                    </a:p>
                  </a:txBody>
                  <a:tcPr/>
                </a:tc>
                <a:tc>
                  <a:txBody>
                    <a:bodyPr/>
                    <a:lstStyle/>
                    <a:p>
                      <a:pPr algn="ctr">
                        <a:lnSpc>
                          <a:spcPct val="150000"/>
                        </a:lnSpc>
                        <a:spcAft>
                          <a:spcPts val="0"/>
                        </a:spcAft>
                      </a:pPr>
                      <a:r>
                        <a:rPr lang="en-US" sz="2000" b="1" dirty="0" err="1">
                          <a:effectLst/>
                          <a:latin typeface="Lexend" panose="020B0604020202020204" charset="0"/>
                          <a:cs typeface="Times New Roman" panose="02020603050405020304" pitchFamily="18" charset="0"/>
                        </a:rPr>
                        <a:t>Đạt</a:t>
                      </a:r>
                      <a:endParaRPr lang="vi-VN" sz="2000" b="1"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ctr">
                        <a:lnSpc>
                          <a:spcPct val="150000"/>
                        </a:lnSpc>
                        <a:spcAft>
                          <a:spcPts val="0"/>
                        </a:spcAft>
                      </a:pPr>
                      <a:r>
                        <a:rPr lang="en-US" sz="2000" b="1" dirty="0" err="1">
                          <a:effectLst/>
                          <a:latin typeface="Lexend" panose="020B0604020202020204" charset="0"/>
                          <a:cs typeface="Times New Roman" panose="02020603050405020304" pitchFamily="18" charset="0"/>
                        </a:rPr>
                        <a:t>Chưa</a:t>
                      </a:r>
                      <a:r>
                        <a:rPr lang="en-US" sz="2000" b="1" dirty="0">
                          <a:effectLst/>
                          <a:latin typeface="Lexend" panose="020B0604020202020204" charset="0"/>
                          <a:cs typeface="Times New Roman" panose="02020603050405020304" pitchFamily="18" charset="0"/>
                        </a:rPr>
                        <a:t> </a:t>
                      </a:r>
                      <a:r>
                        <a:rPr lang="en-US" sz="2000" b="1" dirty="0" err="1">
                          <a:effectLst/>
                          <a:latin typeface="Lexend" panose="020B0604020202020204" charset="0"/>
                          <a:cs typeface="Times New Roman" panose="02020603050405020304" pitchFamily="18" charset="0"/>
                        </a:rPr>
                        <a:t>đạt</a:t>
                      </a:r>
                      <a:endParaRPr lang="vi-VN" sz="2000" b="1"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extLst>
                  <a:ext uri="{0D108BD9-81ED-4DB2-BD59-A6C34878D82A}">
                    <a16:rowId xmlns:a16="http://schemas.microsoft.com/office/drawing/2014/main" val="3857412946"/>
                  </a:ext>
                </a:extLst>
              </a:tr>
              <a:tr h="272318">
                <a:tc rowSpan="2">
                  <a:txBody>
                    <a:bodyPr/>
                    <a:lstStyle/>
                    <a:p>
                      <a:pPr algn="just">
                        <a:lnSpc>
                          <a:spcPct val="150000"/>
                        </a:lnSpc>
                        <a:spcAft>
                          <a:spcPts val="0"/>
                        </a:spcAft>
                      </a:pPr>
                      <a:r>
                        <a:rPr lang="en-US" sz="2000" dirty="0" err="1">
                          <a:effectLst/>
                          <a:latin typeface="Lexend" panose="020B0604020202020204" charset="0"/>
                          <a:cs typeface="Times New Roman" panose="02020603050405020304" pitchFamily="18" charset="0"/>
                        </a:rPr>
                        <a:t>Chuẩn</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bị</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nghe</a:t>
                      </a:r>
                      <a:endParaRPr lang="vi-VN" sz="20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just">
                        <a:lnSpc>
                          <a:spcPct val="150000"/>
                        </a:lnSpc>
                        <a:spcAft>
                          <a:spcPts val="0"/>
                        </a:spcAft>
                      </a:pPr>
                      <a:r>
                        <a:rPr lang="en-US" sz="2000" dirty="0" err="1">
                          <a:effectLst/>
                          <a:latin typeface="Lexend" panose="020B0604020202020204" charset="0"/>
                          <a:cs typeface="Times New Roman" panose="02020603050405020304" pitchFamily="18" charset="0"/>
                        </a:rPr>
                        <a:t>Tìm</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hiểu</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về</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vấn</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đề</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được</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nói</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đến</a:t>
                      </a:r>
                      <a:r>
                        <a:rPr lang="en-US" sz="2000" dirty="0">
                          <a:effectLst/>
                          <a:latin typeface="Lexend" panose="020B0604020202020204" charset="0"/>
                          <a:cs typeface="Times New Roman" panose="02020603050405020304" pitchFamily="18" charset="0"/>
                        </a:rPr>
                        <a:t>  </a:t>
                      </a:r>
                      <a:endParaRPr lang="vi-VN" sz="20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1267329486"/>
                  </a:ext>
                </a:extLst>
              </a:tr>
              <a:tr h="169229">
                <a:tc vMerge="1">
                  <a:txBody>
                    <a:bodyPr/>
                    <a:lstStyle/>
                    <a:p>
                      <a:endParaRPr lang="vi-VN"/>
                    </a:p>
                  </a:txBody>
                  <a:tcPr/>
                </a:tc>
                <a:tc>
                  <a:txBody>
                    <a:bodyPr/>
                    <a:lstStyle/>
                    <a:p>
                      <a:pPr algn="just">
                        <a:lnSpc>
                          <a:spcPct val="150000"/>
                        </a:lnSpc>
                        <a:spcAft>
                          <a:spcPts val="0"/>
                        </a:spcAft>
                      </a:pPr>
                      <a:r>
                        <a:rPr lang="en-US" sz="2000" dirty="0" err="1">
                          <a:effectLst/>
                          <a:latin typeface="Lexend" panose="020B0604020202020204" charset="0"/>
                          <a:cs typeface="Times New Roman" panose="02020603050405020304" pitchFamily="18" charset="0"/>
                        </a:rPr>
                        <a:t>Chuẩn</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bị</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giấy</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bút</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để</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ghi</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chép</a:t>
                      </a:r>
                      <a:r>
                        <a:rPr lang="en-US" sz="2000" dirty="0">
                          <a:effectLst/>
                          <a:latin typeface="Lexend" panose="020B0604020202020204" charset="0"/>
                          <a:cs typeface="Times New Roman" panose="02020603050405020304" pitchFamily="18" charset="0"/>
                        </a:rPr>
                        <a:t> </a:t>
                      </a:r>
                      <a:endParaRPr lang="vi-VN" sz="20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dirty="0">
                          <a:effectLst/>
                          <a:latin typeface="Lexend" panose="020B0604020202020204" charset="0"/>
                          <a:cs typeface="Times New Roman" panose="02020603050405020304" pitchFamily="18" charset="0"/>
                        </a:rPr>
                        <a:t> </a:t>
                      </a:r>
                      <a:endParaRPr lang="vi-VN" sz="20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874423133"/>
                  </a:ext>
                </a:extLst>
              </a:tr>
              <a:tr h="338457">
                <a:tc rowSpan="4">
                  <a:txBody>
                    <a:bodyPr/>
                    <a:lstStyle/>
                    <a:p>
                      <a:pPr algn="just">
                        <a:lnSpc>
                          <a:spcPct val="150000"/>
                        </a:lnSpc>
                        <a:spcAft>
                          <a:spcPts val="0"/>
                        </a:spcAft>
                      </a:pPr>
                      <a:r>
                        <a:rPr lang="en-US" sz="2000" dirty="0" err="1">
                          <a:effectLst/>
                          <a:latin typeface="Lexend" panose="020B0604020202020204" charset="0"/>
                          <a:cs typeface="Times New Roman" panose="02020603050405020304" pitchFamily="18" charset="0"/>
                        </a:rPr>
                        <a:t>Lắng</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nghe</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và</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ghi</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chép</a:t>
                      </a:r>
                      <a:endParaRPr lang="vi-VN" sz="20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Ghi chép tóm tắt nội dung bài nói dưới dạng từ khóa, sơ đồ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2313766761"/>
                  </a:ext>
                </a:extLst>
              </a:tr>
              <a:tr h="169229">
                <a:tc vMerge="1">
                  <a:txBody>
                    <a:bodyPr/>
                    <a:lstStyle/>
                    <a:p>
                      <a:endParaRPr lang="vi-VN"/>
                    </a:p>
                  </a:txBody>
                  <a:tcPr/>
                </a:tc>
                <a:tc>
                  <a:txBody>
                    <a:bodyPr/>
                    <a:lstStyle/>
                    <a:p>
                      <a:pPr algn="just">
                        <a:lnSpc>
                          <a:spcPct val="150000"/>
                        </a:lnSpc>
                        <a:spcAft>
                          <a:spcPts val="0"/>
                        </a:spcAft>
                      </a:pPr>
                      <a:r>
                        <a:rPr lang="en-US" sz="2000" dirty="0" err="1">
                          <a:effectLst/>
                          <a:latin typeface="Lexend" panose="020B0604020202020204" charset="0"/>
                          <a:cs typeface="Times New Roman" panose="02020603050405020304" pitchFamily="18" charset="0"/>
                        </a:rPr>
                        <a:t>Ghi</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chép</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tóm</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tắt</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đánh</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giá</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của</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người</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nói</a:t>
                      </a:r>
                      <a:r>
                        <a:rPr lang="en-US" sz="2000" dirty="0">
                          <a:effectLst/>
                          <a:latin typeface="Lexend" panose="020B0604020202020204" charset="0"/>
                          <a:cs typeface="Times New Roman" panose="02020603050405020304" pitchFamily="18" charset="0"/>
                        </a:rPr>
                        <a:t>   </a:t>
                      </a:r>
                      <a:endParaRPr lang="vi-VN" sz="20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2256985588"/>
                  </a:ext>
                </a:extLst>
              </a:tr>
              <a:tr h="338457">
                <a:tc vMerge="1">
                  <a:txBody>
                    <a:bodyPr/>
                    <a:lstStyle/>
                    <a:p>
                      <a:endParaRPr lang="vi-VN"/>
                    </a:p>
                  </a:txBody>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Ghi lại câu hỏi liên quan đến nội dung bài nói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2287328130"/>
                  </a:ext>
                </a:extLst>
              </a:tr>
              <a:tr h="169229">
                <a:tc vMerge="1">
                  <a:txBody>
                    <a:bodyPr/>
                    <a:lstStyle/>
                    <a:p>
                      <a:endParaRPr lang="vi-VN"/>
                    </a:p>
                  </a:txBody>
                  <a:tcPr/>
                </a:tc>
                <a:tc>
                  <a:txBody>
                    <a:bodyPr/>
                    <a:lstStyle/>
                    <a:p>
                      <a:pPr algn="just">
                        <a:lnSpc>
                          <a:spcPct val="150000"/>
                        </a:lnSpc>
                        <a:spcAft>
                          <a:spcPts val="0"/>
                        </a:spcAft>
                      </a:pPr>
                      <a:r>
                        <a:rPr lang="en-US" sz="2000" dirty="0" err="1">
                          <a:effectLst/>
                          <a:latin typeface="Lexend" panose="020B0604020202020204" charset="0"/>
                          <a:cs typeface="Times New Roman" panose="02020603050405020304" pitchFamily="18" charset="0"/>
                        </a:rPr>
                        <a:t>Dự</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kiến</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những</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điều</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cần</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trao</a:t>
                      </a:r>
                      <a:r>
                        <a:rPr lang="en-US" sz="2000" dirty="0">
                          <a:effectLst/>
                          <a:latin typeface="Lexend" panose="020B0604020202020204" charset="0"/>
                          <a:cs typeface="Times New Roman" panose="02020603050405020304" pitchFamily="18" charset="0"/>
                        </a:rPr>
                        <a:t> </a:t>
                      </a:r>
                      <a:r>
                        <a:rPr lang="en-US" sz="2000" dirty="0" err="1">
                          <a:effectLst/>
                          <a:latin typeface="Lexend" panose="020B0604020202020204" charset="0"/>
                          <a:cs typeface="Times New Roman" panose="02020603050405020304" pitchFamily="18" charset="0"/>
                        </a:rPr>
                        <a:t>đổi</a:t>
                      </a:r>
                      <a:r>
                        <a:rPr lang="en-US" sz="2000" dirty="0">
                          <a:effectLst/>
                          <a:latin typeface="Lexend" panose="020B0604020202020204" charset="0"/>
                          <a:cs typeface="Times New Roman" panose="02020603050405020304" pitchFamily="18" charset="0"/>
                        </a:rPr>
                        <a:t> </a:t>
                      </a:r>
                      <a:endParaRPr lang="vi-VN" sz="20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a:effectLst/>
                          <a:latin typeface="Lexend" panose="020B0604020202020204" charset="0"/>
                          <a:cs typeface="Times New Roman" panose="02020603050405020304" pitchFamily="18" charset="0"/>
                        </a:rPr>
                        <a:t> </a:t>
                      </a:r>
                      <a:endParaRPr lang="vi-VN" sz="20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2000" dirty="0">
                          <a:effectLst/>
                          <a:latin typeface="Lexend" panose="020B0604020202020204" charset="0"/>
                          <a:cs typeface="Times New Roman" panose="02020603050405020304" pitchFamily="18" charset="0"/>
                        </a:rPr>
                        <a:t> </a:t>
                      </a:r>
                      <a:endParaRPr lang="vi-VN" sz="20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1139038182"/>
                  </a:ext>
                </a:extLst>
              </a:tr>
            </a:tbl>
          </a:graphicData>
        </a:graphic>
      </p:graphicFrame>
    </p:spTree>
    <p:extLst>
      <p:ext uri="{BB962C8B-B14F-4D97-AF65-F5344CB8AC3E}">
        <p14:creationId xmlns:p14="http://schemas.microsoft.com/office/powerpoint/2010/main" val="1991458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2B3E41D-B630-4D79-83D3-BEB5ECE6A6F7}"/>
              </a:ext>
            </a:extLst>
          </p:cNvPr>
          <p:cNvGraphicFramePr>
            <a:graphicFrameLocks noGrp="1"/>
          </p:cNvGraphicFramePr>
          <p:nvPr>
            <p:extLst>
              <p:ext uri="{D42A27DB-BD31-4B8C-83A1-F6EECF244321}">
                <p14:modId xmlns:p14="http://schemas.microsoft.com/office/powerpoint/2010/main" val="479951048"/>
              </p:ext>
            </p:extLst>
          </p:nvPr>
        </p:nvGraphicFramePr>
        <p:xfrm>
          <a:off x="216511" y="525475"/>
          <a:ext cx="8710978" cy="4431158"/>
        </p:xfrm>
        <a:graphic>
          <a:graphicData uri="http://schemas.openxmlformats.org/drawingml/2006/table">
            <a:tbl>
              <a:tblPr firstRow="1" firstCol="1" bandRow="1">
                <a:tableStyleId>{35D8C51E-E2C9-4C6C-8733-016274B5E33A}</a:tableStyleId>
              </a:tblPr>
              <a:tblGrid>
                <a:gridCol w="808924">
                  <a:extLst>
                    <a:ext uri="{9D8B030D-6E8A-4147-A177-3AD203B41FA5}">
                      <a16:colId xmlns:a16="http://schemas.microsoft.com/office/drawing/2014/main" val="4157958063"/>
                    </a:ext>
                  </a:extLst>
                </a:gridCol>
                <a:gridCol w="5718686">
                  <a:extLst>
                    <a:ext uri="{9D8B030D-6E8A-4147-A177-3AD203B41FA5}">
                      <a16:colId xmlns:a16="http://schemas.microsoft.com/office/drawing/2014/main" val="3513867175"/>
                    </a:ext>
                  </a:extLst>
                </a:gridCol>
                <a:gridCol w="1050604">
                  <a:extLst>
                    <a:ext uri="{9D8B030D-6E8A-4147-A177-3AD203B41FA5}">
                      <a16:colId xmlns:a16="http://schemas.microsoft.com/office/drawing/2014/main" val="2462632357"/>
                    </a:ext>
                  </a:extLst>
                </a:gridCol>
                <a:gridCol w="1132764">
                  <a:extLst>
                    <a:ext uri="{9D8B030D-6E8A-4147-A177-3AD203B41FA5}">
                      <a16:colId xmlns:a16="http://schemas.microsoft.com/office/drawing/2014/main" val="1950378347"/>
                    </a:ext>
                  </a:extLst>
                </a:gridCol>
              </a:tblGrid>
              <a:tr h="424140">
                <a:tc gridSpan="2">
                  <a:txBody>
                    <a:bodyPr/>
                    <a:lstStyle/>
                    <a:p>
                      <a:pPr algn="ctr">
                        <a:lnSpc>
                          <a:spcPct val="150000"/>
                        </a:lnSpc>
                        <a:spcAft>
                          <a:spcPts val="0"/>
                        </a:spcAft>
                      </a:pPr>
                      <a:r>
                        <a:rPr lang="en-US" sz="1600" dirty="0" err="1">
                          <a:effectLst/>
                          <a:latin typeface="Lexend" panose="020B0604020202020204" charset="0"/>
                          <a:cs typeface="Times New Roman" panose="02020603050405020304" pitchFamily="18" charset="0"/>
                        </a:rPr>
                        <a:t>Nội</a:t>
                      </a:r>
                      <a:r>
                        <a:rPr lang="en-US" sz="1600" dirty="0">
                          <a:effectLst/>
                          <a:latin typeface="Lexend" panose="020B0604020202020204" charset="0"/>
                          <a:cs typeface="Times New Roman" panose="02020603050405020304" pitchFamily="18" charset="0"/>
                        </a:rPr>
                        <a:t> dung </a:t>
                      </a:r>
                      <a:r>
                        <a:rPr lang="en-US" sz="1600" dirty="0" err="1">
                          <a:effectLst/>
                          <a:latin typeface="Lexend" panose="020B0604020202020204" charset="0"/>
                          <a:cs typeface="Times New Roman" panose="02020603050405020304" pitchFamily="18" charset="0"/>
                        </a:rPr>
                        <a:t>kiểm</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tra</a:t>
                      </a:r>
                      <a:endParaRPr lang="vi-VN" sz="16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hMerge="1">
                  <a:txBody>
                    <a:bodyPr/>
                    <a:lstStyle/>
                    <a:p>
                      <a:endParaRPr lang="vi-VN"/>
                    </a:p>
                  </a:txBody>
                  <a:tcPr/>
                </a:tc>
                <a:tc>
                  <a:txBody>
                    <a:bodyPr/>
                    <a:lstStyle/>
                    <a:p>
                      <a:pPr algn="ctr">
                        <a:lnSpc>
                          <a:spcPct val="150000"/>
                        </a:lnSpc>
                        <a:spcAft>
                          <a:spcPts val="0"/>
                        </a:spcAft>
                      </a:pPr>
                      <a:r>
                        <a:rPr lang="en-US" sz="1600" dirty="0" err="1">
                          <a:effectLst/>
                          <a:latin typeface="Lexend" panose="020B0604020202020204" charset="0"/>
                          <a:cs typeface="Times New Roman" panose="02020603050405020304" pitchFamily="18" charset="0"/>
                        </a:rPr>
                        <a:t>Đạt</a:t>
                      </a:r>
                      <a:endParaRPr lang="vi-VN" sz="16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ctr">
                        <a:lnSpc>
                          <a:spcPct val="150000"/>
                        </a:lnSpc>
                        <a:spcAft>
                          <a:spcPts val="0"/>
                        </a:spcAft>
                      </a:pPr>
                      <a:r>
                        <a:rPr lang="en-US" sz="1600" dirty="0" err="1">
                          <a:effectLst/>
                          <a:latin typeface="Lexend" panose="020B0604020202020204" charset="0"/>
                          <a:cs typeface="Times New Roman" panose="02020603050405020304" pitchFamily="18" charset="0"/>
                        </a:rPr>
                        <a:t>Chưa</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đạt</a:t>
                      </a:r>
                      <a:endParaRPr lang="vi-VN" sz="16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extLst>
                  <a:ext uri="{0D108BD9-81ED-4DB2-BD59-A6C34878D82A}">
                    <a16:rowId xmlns:a16="http://schemas.microsoft.com/office/drawing/2014/main" val="3857412946"/>
                  </a:ext>
                </a:extLst>
              </a:tr>
              <a:tr h="606502">
                <a:tc rowSpan="4">
                  <a:txBody>
                    <a:bodyPr/>
                    <a:lstStyle/>
                    <a:p>
                      <a:pPr algn="ctr">
                        <a:lnSpc>
                          <a:spcPct val="150000"/>
                        </a:lnSpc>
                        <a:spcAft>
                          <a:spcPts val="0"/>
                        </a:spcAft>
                      </a:pPr>
                      <a:r>
                        <a:rPr lang="en-US" sz="1600" dirty="0" err="1">
                          <a:effectLst/>
                          <a:latin typeface="Lexend" panose="020B0604020202020204" charset="0"/>
                          <a:cs typeface="Times New Roman" panose="02020603050405020304" pitchFamily="18" charset="0"/>
                        </a:rPr>
                        <a:t>Trao</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đổi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nhận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xét</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đánh</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giá</a:t>
                      </a:r>
                      <a:r>
                        <a:rPr lang="en-US" sz="1600" dirty="0">
                          <a:effectLst/>
                          <a:latin typeface="Lexend" panose="020B0604020202020204" charset="0"/>
                          <a:cs typeface="Times New Roman" panose="02020603050405020304" pitchFamily="18" charset="0"/>
                        </a:rPr>
                        <a:t> </a:t>
                      </a:r>
                      <a:endParaRPr lang="vi-VN" sz="16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just">
                        <a:lnSpc>
                          <a:spcPct val="150000"/>
                        </a:lnSpc>
                        <a:spcAft>
                          <a:spcPts val="0"/>
                        </a:spcAft>
                      </a:pPr>
                      <a:r>
                        <a:rPr lang="en-US" sz="1600" dirty="0" err="1">
                          <a:effectLst/>
                          <a:latin typeface="Lexend" panose="020B0604020202020204" charset="0"/>
                          <a:cs typeface="Times New Roman" panose="02020603050405020304" pitchFamily="18" charset="0"/>
                        </a:rPr>
                        <a:t>Xác</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nhận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lại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quan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điểm</a:t>
                      </a:r>
                      <a:r>
                        <a:rPr lang="en-US" sz="1600" dirty="0">
                          <a:effectLst/>
                          <a:latin typeface="Lexend" panose="020B0604020202020204" charset="0"/>
                          <a:cs typeface="Times New Roman" panose="02020603050405020304" pitchFamily="18" charset="0"/>
                        </a:rPr>
                        <a:t>, ý </a:t>
                      </a:r>
                      <a:r>
                        <a:rPr lang="en-US" sz="1600" dirty="0" err="1">
                          <a:effectLst/>
                          <a:latin typeface="Lexend" panose="020B0604020202020204" charset="0"/>
                          <a:cs typeface="Times New Roman" panose="02020603050405020304" pitchFamily="18" charset="0"/>
                        </a:rPr>
                        <a:t>kiến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của</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người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nói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trước</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khi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bày</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tỏ</a:t>
                      </a:r>
                      <a:r>
                        <a:rPr lang="en-US" sz="1600" dirty="0">
                          <a:effectLst/>
                          <a:latin typeface="Lexend" panose="020B0604020202020204" charset="0"/>
                          <a:cs typeface="Times New Roman" panose="02020603050405020304" pitchFamily="18" charset="0"/>
                        </a:rPr>
                        <a:t> ý </a:t>
                      </a:r>
                      <a:r>
                        <a:rPr lang="en-US" sz="1600" dirty="0" err="1">
                          <a:effectLst/>
                          <a:latin typeface="Lexend" panose="020B0604020202020204" charset="0"/>
                          <a:cs typeface="Times New Roman" panose="02020603050405020304" pitchFamily="18" charset="0"/>
                        </a:rPr>
                        <a:t>kiến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cá</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nhân</a:t>
                      </a:r>
                      <a:r>
                        <a:rPr lang="en-US" sz="1600" dirty="0">
                          <a:effectLst/>
                          <a:latin typeface="Lexend" panose="020B0604020202020204" charset="0"/>
                          <a:cs typeface="Times New Roman" panose="02020603050405020304" pitchFamily="18" charset="0"/>
                        </a:rPr>
                        <a:t>   </a:t>
                      </a:r>
                      <a:endParaRPr lang="vi-VN" sz="16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dirty="0">
                          <a:effectLst/>
                          <a:latin typeface="Lexend" panose="020B0604020202020204" charset="0"/>
                          <a:cs typeface="Times New Roman" panose="02020603050405020304" pitchFamily="18" charset="0"/>
                        </a:rPr>
                        <a:t> </a:t>
                      </a:r>
                      <a:endParaRPr lang="vi-VN" sz="16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1996895263"/>
                  </a:ext>
                </a:extLst>
              </a:tr>
              <a:tr h="606502">
                <a:tc vMerge="1">
                  <a:txBody>
                    <a:bodyPr/>
                    <a:lstStyle/>
                    <a:p>
                      <a:endParaRPr lang="vi-VN"/>
                    </a:p>
                  </a:txBody>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Khẳng định sự đồng tình với những ý kiến, quan điểm của người nói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542446897"/>
                  </a:ext>
                </a:extLst>
              </a:tr>
              <a:tr h="606502">
                <a:tc vMerge="1">
                  <a:txBody>
                    <a:bodyPr/>
                    <a:lstStyle/>
                    <a:p>
                      <a:endParaRPr lang="vi-VN"/>
                    </a:p>
                  </a:txBody>
                  <a:tcPr/>
                </a:tc>
                <a:tc>
                  <a:txBody>
                    <a:bodyPr/>
                    <a:lstStyle/>
                    <a:p>
                      <a:pPr algn="just">
                        <a:lnSpc>
                          <a:spcPct val="150000"/>
                        </a:lnSpc>
                        <a:spcAft>
                          <a:spcPts val="0"/>
                        </a:spcAft>
                      </a:pPr>
                      <a:r>
                        <a:rPr lang="en-US" sz="1600" dirty="0" err="1">
                          <a:effectLst/>
                          <a:latin typeface="Lexend" panose="020B0604020202020204" charset="0"/>
                          <a:cs typeface="Times New Roman" panose="02020603050405020304" pitchFamily="18" charset="0"/>
                        </a:rPr>
                        <a:t>Nêu</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những</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điều</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chưa</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rõ</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hoặc</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chưa</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thống</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nhất</a:t>
                      </a:r>
                      <a:r>
                        <a:rPr lang="en-US" sz="1600" dirty="0">
                          <a:effectLst/>
                          <a:latin typeface="Lexend" panose="020B0604020202020204" charset="0"/>
                          <a:cs typeface="Times New Roman" panose="02020603050405020304" pitchFamily="18" charset="0"/>
                        </a:rPr>
                        <a:t> ý </a:t>
                      </a:r>
                      <a:r>
                        <a:rPr lang="en-US" sz="1600" dirty="0" err="1">
                          <a:effectLst/>
                          <a:latin typeface="Lexend" panose="020B0604020202020204" charset="0"/>
                          <a:cs typeface="Times New Roman" panose="02020603050405020304" pitchFamily="18" charset="0"/>
                        </a:rPr>
                        <a:t>kiến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với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người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nói</a:t>
                      </a:r>
                      <a:r>
                        <a:rPr lang="en-US" sz="1600" dirty="0">
                          <a:effectLst/>
                          <a:latin typeface="Lexend" panose="020B0604020202020204" charset="0"/>
                          <a:cs typeface="Times New Roman" panose="02020603050405020304" pitchFamily="18" charset="0"/>
                        </a:rPr>
                        <a:t> </a:t>
                      </a:r>
                      <a:endParaRPr lang="vi-VN" sz="16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2161621005"/>
                  </a:ext>
                </a:extLst>
              </a:tr>
              <a:tr h="284465">
                <a:tc vMerge="1">
                  <a:txBody>
                    <a:bodyPr/>
                    <a:lstStyle/>
                    <a:p>
                      <a:endParaRPr lang="vi-VN"/>
                    </a:p>
                  </a:txBody>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Nhận xét về cách trình bày bài nói</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1488684760"/>
                  </a:ext>
                </a:extLst>
              </a:tr>
              <a:tr h="928538">
                <a:tc rowSpan="2">
                  <a:txBody>
                    <a:bodyPr/>
                    <a:lstStyle/>
                    <a:p>
                      <a:pPr algn="ctr">
                        <a:lnSpc>
                          <a:spcPct val="150000"/>
                        </a:lnSpc>
                        <a:spcAft>
                          <a:spcPts val="0"/>
                        </a:spcAft>
                      </a:pPr>
                      <a:r>
                        <a:rPr lang="en-US" sz="1600" dirty="0" err="1">
                          <a:effectLst/>
                          <a:latin typeface="Lexend" panose="020B0604020202020204" charset="0"/>
                          <a:cs typeface="Times New Roman" panose="02020603050405020304" pitchFamily="18" charset="0"/>
                        </a:rPr>
                        <a:t>Thái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độ</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và</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ngôn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ngữ</a:t>
                      </a:r>
                      <a:r>
                        <a:rPr lang="en-US" sz="1600" dirty="0">
                          <a:effectLst/>
                          <a:latin typeface="Lexend" panose="020B0604020202020204" charset="0"/>
                          <a:cs typeface="Times New Roman" panose="02020603050405020304" pitchFamily="18" charset="0"/>
                        </a:rPr>
                        <a:t> </a:t>
                      </a:r>
                      <a:endParaRPr lang="vi-VN" sz="16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just">
                        <a:lnSpc>
                          <a:spcPct val="150000"/>
                        </a:lnSpc>
                        <a:spcAft>
                          <a:spcPts val="0"/>
                        </a:spcAft>
                      </a:pPr>
                      <a:r>
                        <a:rPr lang="en-US" sz="1600" dirty="0" err="1">
                          <a:effectLst/>
                          <a:latin typeface="Lexend" panose="020B0604020202020204" charset="0"/>
                          <a:cs typeface="Times New Roman" panose="02020603050405020304" pitchFamily="18" charset="0"/>
                        </a:rPr>
                        <a:t>Thể</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hiện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thái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độ</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hợp</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tác</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tôn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trọng</a:t>
                      </a:r>
                      <a:r>
                        <a:rPr lang="en-US" sz="1600" dirty="0">
                          <a:effectLst/>
                          <a:latin typeface="Lexend" panose="020B0604020202020204" charset="0"/>
                          <a:cs typeface="Times New Roman" panose="02020603050405020304" pitchFamily="18" charset="0"/>
                        </a:rPr>
                        <a:t> ý </a:t>
                      </a:r>
                      <a:r>
                        <a:rPr lang="en-US" sz="1600" dirty="0" err="1">
                          <a:effectLst/>
                          <a:latin typeface="Lexend" panose="020B0604020202020204" charset="0"/>
                          <a:cs typeface="Times New Roman" panose="02020603050405020304" pitchFamily="18" charset="0"/>
                        </a:rPr>
                        <a:t>kiến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của</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người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nói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trong</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quá</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trình</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nghe</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và</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trao</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đổi</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nhận</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xét</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đánh</a:t>
                      </a:r>
                      <a:r>
                        <a:rPr lang="en-US" sz="1600" dirty="0">
                          <a:effectLst/>
                          <a:latin typeface="Lexend" panose="020B0604020202020204" charset="0"/>
                          <a:cs typeface="Times New Roman" panose="02020603050405020304" pitchFamily="18" charset="0"/>
                        </a:rPr>
                        <a:t> </a:t>
                      </a:r>
                      <a:r>
                        <a:rPr lang="en-US" sz="1600" dirty="0" err="1">
                          <a:effectLst/>
                          <a:latin typeface="Lexend" panose="020B0604020202020204" charset="0"/>
                          <a:cs typeface="Times New Roman" panose="02020603050405020304" pitchFamily="18" charset="0"/>
                        </a:rPr>
                        <a:t>giá</a:t>
                      </a:r>
                      <a:r>
                        <a:rPr lang="en-US" sz="1600" dirty="0">
                          <a:effectLst/>
                          <a:latin typeface="Lexend" panose="020B0604020202020204" charset="0"/>
                          <a:cs typeface="Times New Roman" panose="02020603050405020304" pitchFamily="18" charset="0"/>
                        </a:rPr>
                        <a:t>  </a:t>
                      </a:r>
                      <a:endParaRPr lang="vi-VN" sz="16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3840559977"/>
                  </a:ext>
                </a:extLst>
              </a:tr>
              <a:tr h="606502">
                <a:tc vMerge="1">
                  <a:txBody>
                    <a:bodyPr/>
                    <a:lstStyle/>
                    <a:p>
                      <a:endParaRPr lang="vi-VN"/>
                    </a:p>
                  </a:txBody>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Sử dụng ngôn ngữ, giọng điệu phù hợp khi trao đổi với người nói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a:effectLst/>
                          <a:latin typeface="Lexend" panose="020B0604020202020204" charset="0"/>
                          <a:cs typeface="Times New Roman" panose="02020603050405020304" pitchFamily="18" charset="0"/>
                        </a:rPr>
                        <a:t> </a:t>
                      </a:r>
                      <a:endParaRPr lang="vi-VN" sz="160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50000"/>
                        </a:lnSpc>
                        <a:spcAft>
                          <a:spcPts val="0"/>
                        </a:spcAft>
                      </a:pPr>
                      <a:r>
                        <a:rPr lang="en-US" sz="1600" dirty="0">
                          <a:effectLst/>
                          <a:latin typeface="Lexend" panose="020B0604020202020204" charset="0"/>
                          <a:cs typeface="Times New Roman" panose="02020603050405020304" pitchFamily="18" charset="0"/>
                        </a:rPr>
                        <a:t> </a:t>
                      </a:r>
                      <a:endParaRPr lang="vi-VN" sz="1600" dirty="0">
                        <a:effectLst/>
                        <a:latin typeface="Lexend" panose="020B0604020202020204"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2218748777"/>
                  </a:ext>
                </a:extLst>
              </a:tr>
            </a:tbl>
          </a:graphicData>
        </a:graphic>
      </p:graphicFrame>
      <p:sp>
        <p:nvSpPr>
          <p:cNvPr id="2" name="Rectangle 1">
            <a:extLst>
              <a:ext uri="{FF2B5EF4-FFF2-40B4-BE49-F238E27FC236}">
                <a16:creationId xmlns:a16="http://schemas.microsoft.com/office/drawing/2014/main" id="{91F59ECB-4590-F2E5-942A-D9FD11A44ECA}"/>
              </a:ext>
            </a:extLst>
          </p:cNvPr>
          <p:cNvSpPr/>
          <p:nvPr/>
        </p:nvSpPr>
        <p:spPr>
          <a:xfrm>
            <a:off x="0" y="25338"/>
            <a:ext cx="6519039" cy="500137"/>
          </a:xfrm>
          <a:prstGeom prst="rect">
            <a:avLst/>
          </a:prstGeom>
        </p:spPr>
        <p:txBody>
          <a:bodyPr wrap="square">
            <a:spAutoFit/>
          </a:bodyPr>
          <a:lstStyle/>
          <a:p>
            <a:pPr algn="just">
              <a:lnSpc>
                <a:spcPct val="150000"/>
              </a:lnSpc>
              <a:tabLst>
                <a:tab pos="347345" algn="l"/>
              </a:tabLst>
            </a:pPr>
            <a:r>
              <a:rPr lang="en-US" sz="2000" b="1" dirty="0">
                <a:effectLst/>
                <a:latin typeface="Lexend" panose="020B0604020202020204" charset="0"/>
                <a:ea typeface="Calibri" panose="020F0502020204030204" pitchFamily="34" charset="0"/>
                <a:cs typeface="Times New Roman" panose="02020603050405020304" pitchFamily="18" charset="0"/>
              </a:rPr>
              <a:t>Đ</a:t>
            </a:r>
            <a:r>
              <a:rPr lang="en-US" sz="2000" b="1" dirty="0">
                <a:latin typeface="Lexend" panose="020B0604020202020204" charset="0"/>
                <a:ea typeface="Calibri" panose="020F0502020204030204" pitchFamily="34" charset="0"/>
                <a:cs typeface="Times New Roman" panose="02020603050405020304" pitchFamily="18" charset="0"/>
              </a:rPr>
              <a:t>ÁNH GIÁ – NGƯỜI NGHE</a:t>
            </a:r>
            <a:endParaRPr lang="vi-VN" sz="2000" dirty="0">
              <a:effectLst/>
              <a:latin typeface="Lexend"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1895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7135575" y="22204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44"/>
          <p:cNvSpPr/>
          <p:nvPr/>
        </p:nvSpPr>
        <p:spPr>
          <a:xfrm>
            <a:off x="3438450" y="1180000"/>
            <a:ext cx="1194000" cy="452275"/>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44"/>
          <p:cNvSpPr txBox="1">
            <a:spLocks noGrp="1"/>
          </p:cNvSpPr>
          <p:nvPr>
            <p:ph type="title" idx="2"/>
          </p:nvPr>
        </p:nvSpPr>
        <p:spPr>
          <a:xfrm>
            <a:off x="812522" y="820088"/>
            <a:ext cx="3858900" cy="114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2000" dirty="0" smtClean="0"/>
              <a:t>TIẾT 39: </a:t>
            </a:r>
            <a:r>
              <a:rPr lang="en-US" sz="2000" dirty="0" err="1" smtClean="0"/>
              <a:t>Thực</a:t>
            </a:r>
            <a:r>
              <a:rPr lang="en-US" sz="2000" dirty="0" smtClean="0"/>
              <a:t> </a:t>
            </a:r>
            <a:r>
              <a:rPr lang="en-US" sz="2000" dirty="0" err="1"/>
              <a:t>hành</a:t>
            </a:r>
            <a:r>
              <a:rPr lang="en-US" sz="2000" dirty="0"/>
              <a:t> </a:t>
            </a:r>
            <a:r>
              <a:rPr lang="en-US" sz="2000" dirty="0" err="1"/>
              <a:t>nói</a:t>
            </a:r>
            <a:r>
              <a:rPr lang="en-US" sz="2000" dirty="0"/>
              <a:t> </a:t>
            </a:r>
            <a:r>
              <a:rPr lang="en-US" sz="2000" dirty="0" err="1"/>
              <a:t>nghe</a:t>
            </a:r>
            <a:endParaRPr sz="2000" dirty="0"/>
          </a:p>
        </p:txBody>
      </p:sp>
      <p:sp>
        <p:nvSpPr>
          <p:cNvPr id="1271" name="Google Shape;1271;p44"/>
          <p:cNvSpPr/>
          <p:nvPr/>
        </p:nvSpPr>
        <p:spPr>
          <a:xfrm rot="10800000">
            <a:off x="1922597" y="428975"/>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44"/>
          <p:cNvSpPr/>
          <p:nvPr/>
        </p:nvSpPr>
        <p:spPr>
          <a:xfrm rot="10800000">
            <a:off x="1076929" y="1251550"/>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44"/>
          <p:cNvSpPr/>
          <p:nvPr/>
        </p:nvSpPr>
        <p:spPr>
          <a:xfrm rot="10800000">
            <a:off x="3297104" y="1796725"/>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44"/>
          <p:cNvSpPr/>
          <p:nvPr/>
        </p:nvSpPr>
        <p:spPr>
          <a:xfrm>
            <a:off x="713225" y="2490675"/>
            <a:ext cx="7012554" cy="2128981"/>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7793704" y="3821697"/>
            <a:ext cx="819466" cy="1531125"/>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89" name="Google Shape;1289;p44"/>
          <p:cNvSpPr/>
          <p:nvPr/>
        </p:nvSpPr>
        <p:spPr>
          <a:xfrm>
            <a:off x="4762500" y="1495425"/>
            <a:ext cx="2202401" cy="1190625"/>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5952497" y="3628663"/>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44"/>
          <p:cNvSpPr/>
          <p:nvPr/>
        </p:nvSpPr>
        <p:spPr>
          <a:xfrm rot="10800000">
            <a:off x="7276929" y="46938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44"/>
          <p:cNvSpPr/>
          <p:nvPr/>
        </p:nvSpPr>
        <p:spPr>
          <a:xfrm rot="10800000">
            <a:off x="7135579" y="38175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44"/>
          <p:cNvSpPr/>
          <p:nvPr/>
        </p:nvSpPr>
        <p:spPr>
          <a:xfrm>
            <a:off x="7035617" y="1021361"/>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4"/>
          <p:cNvSpPr/>
          <p:nvPr/>
        </p:nvSpPr>
        <p:spPr>
          <a:xfrm>
            <a:off x="7585872" y="4388"/>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4"/>
          <p:cNvSpPr/>
          <p:nvPr/>
        </p:nvSpPr>
        <p:spPr>
          <a:xfrm>
            <a:off x="7187425" y="1270339"/>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4"/>
          <p:cNvSpPr/>
          <p:nvPr/>
        </p:nvSpPr>
        <p:spPr>
          <a:xfrm>
            <a:off x="6744460" y="286302"/>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4"/>
          <p:cNvSpPr/>
          <p:nvPr/>
        </p:nvSpPr>
        <p:spPr>
          <a:xfrm>
            <a:off x="6624650" y="436063"/>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44"/>
          <p:cNvSpPr/>
          <p:nvPr/>
        </p:nvSpPr>
        <p:spPr>
          <a:xfrm>
            <a:off x="6081356" y="1204877"/>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44"/>
          <p:cNvSpPr/>
          <p:nvPr/>
        </p:nvSpPr>
        <p:spPr>
          <a:xfrm>
            <a:off x="4152010" y="29589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44"/>
          <p:cNvSpPr/>
          <p:nvPr/>
        </p:nvSpPr>
        <p:spPr>
          <a:xfrm>
            <a:off x="6782777" y="1420100"/>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44"/>
          <p:cNvSpPr/>
          <p:nvPr/>
        </p:nvSpPr>
        <p:spPr>
          <a:xfrm>
            <a:off x="4862440" y="818656"/>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44"/>
          <p:cNvSpPr/>
          <p:nvPr/>
        </p:nvSpPr>
        <p:spPr>
          <a:xfrm>
            <a:off x="5303358" y="15257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44"/>
          <p:cNvSpPr/>
          <p:nvPr/>
        </p:nvSpPr>
        <p:spPr>
          <a:xfrm>
            <a:off x="4764276" y="64274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44"/>
          <p:cNvSpPr/>
          <p:nvPr/>
        </p:nvSpPr>
        <p:spPr>
          <a:xfrm>
            <a:off x="5200280" y="1601159"/>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6" name="Google Shape;1306;p44"/>
          <p:cNvGrpSpPr/>
          <p:nvPr/>
        </p:nvGrpSpPr>
        <p:grpSpPr>
          <a:xfrm rot="-743781">
            <a:off x="7643917" y="1189861"/>
            <a:ext cx="1047900" cy="1376745"/>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31" name="Google Shape;1331;p44"/>
          <p:cNvSpPr/>
          <p:nvPr/>
        </p:nvSpPr>
        <p:spPr>
          <a:xfrm>
            <a:off x="431354" y="6022623"/>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4"/>
          <p:cNvSpPr/>
          <p:nvPr/>
        </p:nvSpPr>
        <p:spPr>
          <a:xfrm>
            <a:off x="981610" y="5005650"/>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4"/>
          <p:cNvSpPr/>
          <p:nvPr/>
        </p:nvSpPr>
        <p:spPr>
          <a:xfrm>
            <a:off x="583163" y="6271601"/>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4"/>
          <p:cNvSpPr/>
          <p:nvPr/>
        </p:nvSpPr>
        <p:spPr>
          <a:xfrm>
            <a:off x="140197" y="5287564"/>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44"/>
          <p:cNvSpPr/>
          <p:nvPr/>
        </p:nvSpPr>
        <p:spPr>
          <a:xfrm>
            <a:off x="20388" y="5437326"/>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44"/>
          <p:cNvSpPr/>
          <p:nvPr/>
        </p:nvSpPr>
        <p:spPr>
          <a:xfrm>
            <a:off x="178515" y="6421363"/>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44"/>
          <p:cNvSpPr/>
          <p:nvPr/>
        </p:nvSpPr>
        <p:spPr>
          <a:xfrm>
            <a:off x="216833" y="3913212"/>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4"/>
          <p:cNvSpPr/>
          <p:nvPr/>
        </p:nvSpPr>
        <p:spPr>
          <a:xfrm flipH="1">
            <a:off x="1051260" y="33877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636E2ACD-8ECC-7193-247F-E71D03D726A7}"/>
              </a:ext>
            </a:extLst>
          </p:cNvPr>
          <p:cNvSpPr>
            <a:spLocks noGrp="1"/>
          </p:cNvSpPr>
          <p:nvPr>
            <p:ph type="title"/>
          </p:nvPr>
        </p:nvSpPr>
        <p:spPr>
          <a:xfrm>
            <a:off x="870401" y="1087426"/>
            <a:ext cx="5011008" cy="1328700"/>
          </a:xfrm>
        </p:spPr>
        <p:txBody>
          <a:bodyPr/>
          <a:lstStyle/>
          <a:p>
            <a:r>
              <a:rPr lang="en-US" dirty="0"/>
              <a:t>THẢO LUẬN</a:t>
            </a:r>
          </a:p>
        </p:txBody>
      </p:sp>
      <p:grpSp>
        <p:nvGrpSpPr>
          <p:cNvPr id="73" name="Google Shape;1554;p31">
            <a:extLst>
              <a:ext uri="{FF2B5EF4-FFF2-40B4-BE49-F238E27FC236}">
                <a16:creationId xmlns:a16="http://schemas.microsoft.com/office/drawing/2014/main" id="{9AE98D22-BE1E-47C8-985F-03EB3D7B4321}"/>
              </a:ext>
            </a:extLst>
          </p:cNvPr>
          <p:cNvGrpSpPr/>
          <p:nvPr/>
        </p:nvGrpSpPr>
        <p:grpSpPr>
          <a:xfrm>
            <a:off x="1001270" y="3838025"/>
            <a:ext cx="1657343" cy="808493"/>
            <a:chOff x="6016754" y="2989146"/>
            <a:chExt cx="1657343" cy="808493"/>
          </a:xfrm>
        </p:grpSpPr>
        <p:sp>
          <p:nvSpPr>
            <p:cNvPr id="74" name="Google Shape;1555;p31">
              <a:extLst>
                <a:ext uri="{FF2B5EF4-FFF2-40B4-BE49-F238E27FC236}">
                  <a16:creationId xmlns:a16="http://schemas.microsoft.com/office/drawing/2014/main" id="{78D1C160-39C2-4BDA-859A-9BA03A7405B7}"/>
                </a:ext>
              </a:extLst>
            </p:cNvPr>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556;p31">
              <a:extLst>
                <a:ext uri="{FF2B5EF4-FFF2-40B4-BE49-F238E27FC236}">
                  <a16:creationId xmlns:a16="http://schemas.microsoft.com/office/drawing/2014/main" id="{679A99BF-AF62-40AE-9997-1856B0BE4692}"/>
                </a:ext>
              </a:extLst>
            </p:cNvPr>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557;p31">
              <a:extLst>
                <a:ext uri="{FF2B5EF4-FFF2-40B4-BE49-F238E27FC236}">
                  <a16:creationId xmlns:a16="http://schemas.microsoft.com/office/drawing/2014/main" id="{B92596EF-728F-4DBF-83F8-7285EB2BCF69}"/>
                </a:ext>
              </a:extLst>
            </p:cNvPr>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558;p31">
              <a:extLst>
                <a:ext uri="{FF2B5EF4-FFF2-40B4-BE49-F238E27FC236}">
                  <a16:creationId xmlns:a16="http://schemas.microsoft.com/office/drawing/2014/main" id="{7E2F900C-C3C6-4B10-A836-2BB8E56E1174}"/>
                </a:ext>
              </a:extLst>
            </p:cNvPr>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559;p31">
              <a:extLst>
                <a:ext uri="{FF2B5EF4-FFF2-40B4-BE49-F238E27FC236}">
                  <a16:creationId xmlns:a16="http://schemas.microsoft.com/office/drawing/2014/main" id="{FC17D622-9EBE-4650-9F13-2201576C7B8B}"/>
                </a:ext>
              </a:extLst>
            </p:cNvPr>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 name="Google Shape;1560;p31">
            <a:extLst>
              <a:ext uri="{FF2B5EF4-FFF2-40B4-BE49-F238E27FC236}">
                <a16:creationId xmlns:a16="http://schemas.microsoft.com/office/drawing/2014/main" id="{B80D7CF2-E135-49DA-AD24-273FB8B260F4}"/>
              </a:ext>
            </a:extLst>
          </p:cNvPr>
          <p:cNvGrpSpPr/>
          <p:nvPr/>
        </p:nvGrpSpPr>
        <p:grpSpPr>
          <a:xfrm>
            <a:off x="799835" y="3160832"/>
            <a:ext cx="1094855" cy="1504759"/>
            <a:chOff x="6143348" y="1855432"/>
            <a:chExt cx="1094855" cy="1504759"/>
          </a:xfrm>
        </p:grpSpPr>
        <p:sp>
          <p:nvSpPr>
            <p:cNvPr id="80" name="Google Shape;1561;p31">
              <a:extLst>
                <a:ext uri="{FF2B5EF4-FFF2-40B4-BE49-F238E27FC236}">
                  <a16:creationId xmlns:a16="http://schemas.microsoft.com/office/drawing/2014/main" id="{C0E45C64-7366-46E6-B184-844DEBE09FFB}"/>
                </a:ext>
              </a:extLst>
            </p:cNvPr>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562;p31">
              <a:extLst>
                <a:ext uri="{FF2B5EF4-FFF2-40B4-BE49-F238E27FC236}">
                  <a16:creationId xmlns:a16="http://schemas.microsoft.com/office/drawing/2014/main" id="{FFD7F7A1-88A9-4A5A-9F46-2B658B82A187}"/>
                </a:ext>
              </a:extLst>
            </p:cNvPr>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563;p31">
              <a:extLst>
                <a:ext uri="{FF2B5EF4-FFF2-40B4-BE49-F238E27FC236}">
                  <a16:creationId xmlns:a16="http://schemas.microsoft.com/office/drawing/2014/main" id="{EE70015D-F038-4E26-955B-231C98E30EF4}"/>
                </a:ext>
              </a:extLst>
            </p:cNvPr>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564;p31">
              <a:extLst>
                <a:ext uri="{FF2B5EF4-FFF2-40B4-BE49-F238E27FC236}">
                  <a16:creationId xmlns:a16="http://schemas.microsoft.com/office/drawing/2014/main" id="{180D1C20-AD94-4630-9FFD-16A5B97607AB}"/>
                </a:ext>
              </a:extLst>
            </p:cNvPr>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565;p31">
              <a:extLst>
                <a:ext uri="{FF2B5EF4-FFF2-40B4-BE49-F238E27FC236}">
                  <a16:creationId xmlns:a16="http://schemas.microsoft.com/office/drawing/2014/main" id="{ED0EA3E6-B459-4825-8AA6-B31044A210F3}"/>
                </a:ext>
              </a:extLst>
            </p:cNvPr>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1581;p31">
            <a:extLst>
              <a:ext uri="{FF2B5EF4-FFF2-40B4-BE49-F238E27FC236}">
                <a16:creationId xmlns:a16="http://schemas.microsoft.com/office/drawing/2014/main" id="{80C18216-55F4-4438-9030-0C5ABE24DCB5}"/>
              </a:ext>
            </a:extLst>
          </p:cNvPr>
          <p:cNvGrpSpPr/>
          <p:nvPr/>
        </p:nvGrpSpPr>
        <p:grpSpPr>
          <a:xfrm>
            <a:off x="287978" y="2334296"/>
            <a:ext cx="1186423" cy="2313961"/>
            <a:chOff x="5329725" y="2719275"/>
            <a:chExt cx="1048725" cy="2045400"/>
          </a:xfrm>
        </p:grpSpPr>
        <p:sp>
          <p:nvSpPr>
            <p:cNvPr id="86" name="Google Shape;1582;p31">
              <a:extLst>
                <a:ext uri="{FF2B5EF4-FFF2-40B4-BE49-F238E27FC236}">
                  <a16:creationId xmlns:a16="http://schemas.microsoft.com/office/drawing/2014/main" id="{C4A6FACD-56DA-4C29-80D4-0C3633DF515F}"/>
                </a:ext>
              </a:extLst>
            </p:cNvPr>
            <p:cNvSpPr/>
            <p:nvPr/>
          </p:nvSpPr>
          <p:spPr>
            <a:xfrm>
              <a:off x="6086575" y="4365250"/>
              <a:ext cx="291350" cy="399250"/>
            </a:xfrm>
            <a:custGeom>
              <a:avLst/>
              <a:gdLst/>
              <a:ahLst/>
              <a:cxnLst/>
              <a:rect l="l" t="t" r="r" b="b"/>
              <a:pathLst>
                <a:path w="11654" h="15970" extrusionOk="0">
                  <a:moveTo>
                    <a:pt x="9575" y="1"/>
                  </a:moveTo>
                  <a:lnTo>
                    <a:pt x="1" y="4439"/>
                  </a:lnTo>
                  <a:lnTo>
                    <a:pt x="10244" y="15715"/>
                  </a:lnTo>
                  <a:cubicBezTo>
                    <a:pt x="10411" y="15892"/>
                    <a:pt x="10618" y="15970"/>
                    <a:pt x="10821" y="15970"/>
                  </a:cubicBezTo>
                  <a:cubicBezTo>
                    <a:pt x="11247" y="15970"/>
                    <a:pt x="11653" y="15622"/>
                    <a:pt x="11612" y="15107"/>
                  </a:cubicBezTo>
                  <a:lnTo>
                    <a:pt x="9575" y="1"/>
                  </a:lnTo>
                  <a:close/>
                </a:path>
              </a:pathLst>
            </a:custGeom>
            <a:solidFill>
              <a:srgbClr val="F4F0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583;p31">
              <a:extLst>
                <a:ext uri="{FF2B5EF4-FFF2-40B4-BE49-F238E27FC236}">
                  <a16:creationId xmlns:a16="http://schemas.microsoft.com/office/drawing/2014/main" id="{431141B0-B4C0-42BB-9FEF-1C4DF7988DD4}"/>
                </a:ext>
              </a:extLst>
            </p:cNvPr>
            <p:cNvSpPr/>
            <p:nvPr/>
          </p:nvSpPr>
          <p:spPr>
            <a:xfrm>
              <a:off x="5395075" y="2869800"/>
              <a:ext cx="934525" cy="1615025"/>
            </a:xfrm>
            <a:custGeom>
              <a:avLst/>
              <a:gdLst/>
              <a:ahLst/>
              <a:cxnLst/>
              <a:rect l="l" t="t" r="r" b="b"/>
              <a:pathLst>
                <a:path w="37381" h="64601" extrusionOk="0">
                  <a:moveTo>
                    <a:pt x="9606" y="0"/>
                  </a:moveTo>
                  <a:lnTo>
                    <a:pt x="1" y="4408"/>
                  </a:lnTo>
                  <a:lnTo>
                    <a:pt x="27661" y="64287"/>
                  </a:lnTo>
                  <a:cubicBezTo>
                    <a:pt x="27862" y="64508"/>
                    <a:pt x="28141" y="64601"/>
                    <a:pt x="28451" y="64601"/>
                  </a:cubicBezTo>
                  <a:cubicBezTo>
                    <a:pt x="29502" y="64601"/>
                    <a:pt x="30902" y="63539"/>
                    <a:pt x="30761" y="62858"/>
                  </a:cubicBezTo>
                  <a:lnTo>
                    <a:pt x="34561" y="61126"/>
                  </a:lnTo>
                  <a:cubicBezTo>
                    <a:pt x="34762" y="61264"/>
                    <a:pt x="35002" y="61323"/>
                    <a:pt x="35256" y="61323"/>
                  </a:cubicBezTo>
                  <a:cubicBezTo>
                    <a:pt x="36225" y="61323"/>
                    <a:pt x="37380" y="60458"/>
                    <a:pt x="37235" y="59880"/>
                  </a:cubicBezTo>
                  <a:lnTo>
                    <a:pt x="37266" y="59880"/>
                  </a:lnTo>
                  <a:lnTo>
                    <a:pt x="96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584;p31">
              <a:extLst>
                <a:ext uri="{FF2B5EF4-FFF2-40B4-BE49-F238E27FC236}">
                  <a16:creationId xmlns:a16="http://schemas.microsoft.com/office/drawing/2014/main" id="{F387A1EB-922C-4A2B-A558-486233272930}"/>
                </a:ext>
              </a:extLst>
            </p:cNvPr>
            <p:cNvSpPr/>
            <p:nvPr/>
          </p:nvSpPr>
          <p:spPr>
            <a:xfrm>
              <a:off x="6275800" y="4643750"/>
              <a:ext cx="102650" cy="120925"/>
            </a:xfrm>
            <a:custGeom>
              <a:avLst/>
              <a:gdLst/>
              <a:ahLst/>
              <a:cxnLst/>
              <a:rect l="l" t="t" r="r" b="b"/>
              <a:pathLst>
                <a:path w="4106" h="4837" extrusionOk="0">
                  <a:moveTo>
                    <a:pt x="3157" y="1"/>
                  </a:moveTo>
                  <a:cubicBezTo>
                    <a:pt x="2602" y="1"/>
                    <a:pt x="2051" y="123"/>
                    <a:pt x="1520" y="350"/>
                  </a:cubicBezTo>
                  <a:cubicBezTo>
                    <a:pt x="912" y="654"/>
                    <a:pt x="396" y="1080"/>
                    <a:pt x="0" y="1657"/>
                  </a:cubicBezTo>
                  <a:lnTo>
                    <a:pt x="2675" y="4575"/>
                  </a:lnTo>
                  <a:cubicBezTo>
                    <a:pt x="2838" y="4757"/>
                    <a:pt x="3042" y="4836"/>
                    <a:pt x="3243" y="4836"/>
                  </a:cubicBezTo>
                  <a:cubicBezTo>
                    <a:pt x="3682" y="4836"/>
                    <a:pt x="4106" y="4458"/>
                    <a:pt x="4043" y="3937"/>
                  </a:cubicBezTo>
                  <a:lnTo>
                    <a:pt x="3496" y="16"/>
                  </a:lnTo>
                  <a:cubicBezTo>
                    <a:pt x="3383" y="6"/>
                    <a:pt x="3270" y="1"/>
                    <a:pt x="3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585;p31">
              <a:extLst>
                <a:ext uri="{FF2B5EF4-FFF2-40B4-BE49-F238E27FC236}">
                  <a16:creationId xmlns:a16="http://schemas.microsoft.com/office/drawing/2014/main" id="{FADF9FB6-E1C4-4F4E-A779-B62D320708F7}"/>
                </a:ext>
              </a:extLst>
            </p:cNvPr>
            <p:cNvSpPr/>
            <p:nvPr/>
          </p:nvSpPr>
          <p:spPr>
            <a:xfrm>
              <a:off x="5470300" y="2900950"/>
              <a:ext cx="788050" cy="1550075"/>
            </a:xfrm>
            <a:custGeom>
              <a:avLst/>
              <a:gdLst/>
              <a:ahLst/>
              <a:cxnLst/>
              <a:rect l="l" t="t" r="r" b="b"/>
              <a:pathLst>
                <a:path w="31522" h="62003" extrusionOk="0">
                  <a:moveTo>
                    <a:pt x="3892" y="1"/>
                  </a:moveTo>
                  <a:lnTo>
                    <a:pt x="1" y="1824"/>
                  </a:lnTo>
                  <a:lnTo>
                    <a:pt x="27752" y="61612"/>
                  </a:lnTo>
                  <a:cubicBezTo>
                    <a:pt x="28003" y="61880"/>
                    <a:pt x="28398" y="62002"/>
                    <a:pt x="28841" y="62002"/>
                  </a:cubicBezTo>
                  <a:cubicBezTo>
                    <a:pt x="30007" y="62002"/>
                    <a:pt x="31499" y="61150"/>
                    <a:pt x="31521" y="59849"/>
                  </a:cubicBezTo>
                  <a:lnTo>
                    <a:pt x="389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586;p31">
              <a:extLst>
                <a:ext uri="{FF2B5EF4-FFF2-40B4-BE49-F238E27FC236}">
                  <a16:creationId xmlns:a16="http://schemas.microsoft.com/office/drawing/2014/main" id="{905F34CE-7C50-4833-A5D1-D562DCFD5AA5}"/>
                </a:ext>
              </a:extLst>
            </p:cNvPr>
            <p:cNvSpPr/>
            <p:nvPr/>
          </p:nvSpPr>
          <p:spPr>
            <a:xfrm>
              <a:off x="5329725" y="2719275"/>
              <a:ext cx="300200" cy="251600"/>
            </a:xfrm>
            <a:custGeom>
              <a:avLst/>
              <a:gdLst/>
              <a:ahLst/>
              <a:cxnLst/>
              <a:rect l="l" t="t" r="r" b="b"/>
              <a:pathLst>
                <a:path w="12008" h="10064" extrusionOk="0">
                  <a:moveTo>
                    <a:pt x="6020" y="1"/>
                  </a:moveTo>
                  <a:cubicBezTo>
                    <a:pt x="5276" y="1"/>
                    <a:pt x="4520" y="158"/>
                    <a:pt x="3800" y="489"/>
                  </a:cubicBezTo>
                  <a:cubicBezTo>
                    <a:pt x="1156" y="1736"/>
                    <a:pt x="1" y="4866"/>
                    <a:pt x="1247" y="7511"/>
                  </a:cubicBezTo>
                  <a:lnTo>
                    <a:pt x="2432" y="10064"/>
                  </a:lnTo>
                  <a:lnTo>
                    <a:pt x="12007" y="5626"/>
                  </a:lnTo>
                  <a:lnTo>
                    <a:pt x="10822" y="3073"/>
                  </a:lnTo>
                  <a:cubicBezTo>
                    <a:pt x="9915" y="1126"/>
                    <a:pt x="8010" y="1"/>
                    <a:pt x="60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587;p31">
              <a:extLst>
                <a:ext uri="{FF2B5EF4-FFF2-40B4-BE49-F238E27FC236}">
                  <a16:creationId xmlns:a16="http://schemas.microsoft.com/office/drawing/2014/main" id="{D4F052F0-B5A9-418D-AE89-588010AD4241}"/>
                </a:ext>
              </a:extLst>
            </p:cNvPr>
            <p:cNvSpPr/>
            <p:nvPr/>
          </p:nvSpPr>
          <p:spPr>
            <a:xfrm>
              <a:off x="5389750" y="2856875"/>
              <a:ext cx="296400" cy="234825"/>
            </a:xfrm>
            <a:custGeom>
              <a:avLst/>
              <a:gdLst/>
              <a:ahLst/>
              <a:cxnLst/>
              <a:rect l="l" t="t" r="r" b="b"/>
              <a:pathLst>
                <a:path w="11856" h="9393" extrusionOk="0">
                  <a:moveTo>
                    <a:pt x="9576" y="1"/>
                  </a:moveTo>
                  <a:lnTo>
                    <a:pt x="1" y="4469"/>
                  </a:lnTo>
                  <a:lnTo>
                    <a:pt x="2281" y="9393"/>
                  </a:lnTo>
                  <a:lnTo>
                    <a:pt x="11855" y="4955"/>
                  </a:lnTo>
                  <a:lnTo>
                    <a:pt x="9576" y="1"/>
                  </a:lnTo>
                  <a:close/>
                </a:path>
              </a:pathLst>
            </a:custGeom>
            <a:solidFill>
              <a:srgbClr val="E1D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588;p31">
              <a:extLst>
                <a:ext uri="{FF2B5EF4-FFF2-40B4-BE49-F238E27FC236}">
                  <a16:creationId xmlns:a16="http://schemas.microsoft.com/office/drawing/2014/main" id="{B6885B39-4832-4B9D-87CA-85D23BA7CF36}"/>
                </a:ext>
              </a:extLst>
            </p:cNvPr>
            <p:cNvSpPr/>
            <p:nvPr/>
          </p:nvSpPr>
          <p:spPr>
            <a:xfrm>
              <a:off x="5408750" y="2897900"/>
              <a:ext cx="258400" cy="152775"/>
            </a:xfrm>
            <a:custGeom>
              <a:avLst/>
              <a:gdLst/>
              <a:ahLst/>
              <a:cxnLst/>
              <a:rect l="l" t="t" r="r" b="b"/>
              <a:pathLst>
                <a:path w="10336" h="6111" extrusionOk="0">
                  <a:moveTo>
                    <a:pt x="9576" y="1"/>
                  </a:moveTo>
                  <a:lnTo>
                    <a:pt x="1" y="4469"/>
                  </a:lnTo>
                  <a:lnTo>
                    <a:pt x="761" y="6110"/>
                  </a:lnTo>
                  <a:lnTo>
                    <a:pt x="10335" y="1673"/>
                  </a:lnTo>
                  <a:lnTo>
                    <a:pt x="957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 name="Google Shape;1541;p31">
            <a:extLst>
              <a:ext uri="{FF2B5EF4-FFF2-40B4-BE49-F238E27FC236}">
                <a16:creationId xmlns:a16="http://schemas.microsoft.com/office/drawing/2014/main" id="{5D1A70DF-66F2-4BEF-A5FD-D16B1D5E8A63}"/>
              </a:ext>
            </a:extLst>
          </p:cNvPr>
          <p:cNvGrpSpPr/>
          <p:nvPr/>
        </p:nvGrpSpPr>
        <p:grpSpPr>
          <a:xfrm>
            <a:off x="7510768" y="462740"/>
            <a:ext cx="585982" cy="791184"/>
            <a:chOff x="3863243" y="446478"/>
            <a:chExt cx="585982" cy="791184"/>
          </a:xfrm>
        </p:grpSpPr>
        <p:sp>
          <p:nvSpPr>
            <p:cNvPr id="94" name="Google Shape;1542;p31">
              <a:extLst>
                <a:ext uri="{FF2B5EF4-FFF2-40B4-BE49-F238E27FC236}">
                  <a16:creationId xmlns:a16="http://schemas.microsoft.com/office/drawing/2014/main" id="{C0087252-9C13-4612-833F-F269AE302DB7}"/>
                </a:ext>
              </a:extLst>
            </p:cNvPr>
            <p:cNvSpPr/>
            <p:nvPr/>
          </p:nvSpPr>
          <p:spPr>
            <a:xfrm>
              <a:off x="4183611" y="1090931"/>
              <a:ext cx="233577" cy="146731"/>
            </a:xfrm>
            <a:custGeom>
              <a:avLst/>
              <a:gdLst/>
              <a:ahLst/>
              <a:cxnLst/>
              <a:rect l="l" t="t" r="r" b="b"/>
              <a:pathLst>
                <a:path w="8421" h="5290" extrusionOk="0">
                  <a:moveTo>
                    <a:pt x="7661" y="1"/>
                  </a:moveTo>
                  <a:lnTo>
                    <a:pt x="1" y="2189"/>
                  </a:lnTo>
                  <a:lnTo>
                    <a:pt x="366" y="3466"/>
                  </a:lnTo>
                  <a:cubicBezTo>
                    <a:pt x="694" y="4577"/>
                    <a:pt x="1715" y="5289"/>
                    <a:pt x="2818" y="5289"/>
                  </a:cubicBezTo>
                  <a:cubicBezTo>
                    <a:pt x="3042" y="5289"/>
                    <a:pt x="3270" y="5260"/>
                    <a:pt x="3496" y="5198"/>
                  </a:cubicBezTo>
                  <a:lnTo>
                    <a:pt x="6323" y="4378"/>
                  </a:lnTo>
                  <a:cubicBezTo>
                    <a:pt x="7661" y="4013"/>
                    <a:pt x="8421" y="2615"/>
                    <a:pt x="8056" y="1277"/>
                  </a:cubicBezTo>
                  <a:lnTo>
                    <a:pt x="7661" y="1"/>
                  </a:lnTo>
                  <a:close/>
                </a:path>
              </a:pathLst>
            </a:custGeom>
            <a:solidFill>
              <a:srgbClr val="6D60B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543;p31">
              <a:extLst>
                <a:ext uri="{FF2B5EF4-FFF2-40B4-BE49-F238E27FC236}">
                  <a16:creationId xmlns:a16="http://schemas.microsoft.com/office/drawing/2014/main" id="{BA7E2BAE-C3DC-4E62-8E41-A2AF627EBC5E}"/>
                </a:ext>
              </a:extLst>
            </p:cNvPr>
            <p:cNvSpPr/>
            <p:nvPr/>
          </p:nvSpPr>
          <p:spPr>
            <a:xfrm>
              <a:off x="3863243" y="446478"/>
              <a:ext cx="585982" cy="673161"/>
            </a:xfrm>
            <a:custGeom>
              <a:avLst/>
              <a:gdLst/>
              <a:ahLst/>
              <a:cxnLst/>
              <a:rect l="l" t="t" r="r" b="b"/>
              <a:pathLst>
                <a:path w="21126" h="24269" extrusionOk="0">
                  <a:moveTo>
                    <a:pt x="11196" y="0"/>
                  </a:moveTo>
                  <a:cubicBezTo>
                    <a:pt x="9217" y="0"/>
                    <a:pt x="7203" y="611"/>
                    <a:pt x="5441" y="1927"/>
                  </a:cubicBezTo>
                  <a:cubicBezTo>
                    <a:pt x="1" y="5940"/>
                    <a:pt x="304" y="14146"/>
                    <a:pt x="6019" y="17794"/>
                  </a:cubicBezTo>
                  <a:cubicBezTo>
                    <a:pt x="8238" y="19222"/>
                    <a:pt x="9879" y="21411"/>
                    <a:pt x="10609" y="23934"/>
                  </a:cubicBezTo>
                  <a:lnTo>
                    <a:pt x="10700" y="24268"/>
                  </a:lnTo>
                  <a:lnTo>
                    <a:pt x="19363" y="21776"/>
                  </a:lnTo>
                  <a:lnTo>
                    <a:pt x="19271" y="21441"/>
                  </a:lnTo>
                  <a:cubicBezTo>
                    <a:pt x="18542" y="18858"/>
                    <a:pt x="18785" y="16122"/>
                    <a:pt x="19940" y="13690"/>
                  </a:cubicBezTo>
                  <a:cubicBezTo>
                    <a:pt x="20943" y="11593"/>
                    <a:pt x="21126" y="9222"/>
                    <a:pt x="20487" y="7003"/>
                  </a:cubicBezTo>
                  <a:cubicBezTo>
                    <a:pt x="19237" y="2617"/>
                    <a:pt x="15292" y="0"/>
                    <a:pt x="111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544;p31">
              <a:extLst>
                <a:ext uri="{FF2B5EF4-FFF2-40B4-BE49-F238E27FC236}">
                  <a16:creationId xmlns:a16="http://schemas.microsoft.com/office/drawing/2014/main" id="{119DA255-DFB8-4388-A4C1-BFE66811A91E}"/>
                </a:ext>
              </a:extLst>
            </p:cNvPr>
            <p:cNvSpPr/>
            <p:nvPr/>
          </p:nvSpPr>
          <p:spPr>
            <a:xfrm>
              <a:off x="4160006" y="1050462"/>
              <a:ext cx="254658" cy="134388"/>
            </a:xfrm>
            <a:custGeom>
              <a:avLst/>
              <a:gdLst/>
              <a:ahLst/>
              <a:cxnLst/>
              <a:rect l="l" t="t" r="r" b="b"/>
              <a:pathLst>
                <a:path w="9181" h="4845" extrusionOk="0">
                  <a:moveTo>
                    <a:pt x="8633" y="1"/>
                  </a:moveTo>
                  <a:lnTo>
                    <a:pt x="1" y="2493"/>
                  </a:lnTo>
                  <a:lnTo>
                    <a:pt x="122" y="2979"/>
                  </a:lnTo>
                  <a:cubicBezTo>
                    <a:pt x="449" y="4109"/>
                    <a:pt x="1479" y="4844"/>
                    <a:pt x="2598" y="4844"/>
                  </a:cubicBezTo>
                  <a:cubicBezTo>
                    <a:pt x="2835" y="4844"/>
                    <a:pt x="3075" y="4811"/>
                    <a:pt x="3314" y="4742"/>
                  </a:cubicBezTo>
                  <a:lnTo>
                    <a:pt x="7022" y="3678"/>
                  </a:lnTo>
                  <a:cubicBezTo>
                    <a:pt x="8390" y="3283"/>
                    <a:pt x="9180" y="1855"/>
                    <a:pt x="8785" y="487"/>
                  </a:cubicBezTo>
                  <a:lnTo>
                    <a:pt x="863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545;p31">
              <a:extLst>
                <a:ext uri="{FF2B5EF4-FFF2-40B4-BE49-F238E27FC236}">
                  <a16:creationId xmlns:a16="http://schemas.microsoft.com/office/drawing/2014/main" id="{CDAFA093-6343-4ADC-8C02-7A77B2AC37C8}"/>
                </a:ext>
              </a:extLst>
            </p:cNvPr>
            <p:cNvSpPr/>
            <p:nvPr/>
          </p:nvSpPr>
          <p:spPr>
            <a:xfrm>
              <a:off x="4211431" y="846425"/>
              <a:ext cx="68317" cy="238626"/>
            </a:xfrm>
            <a:custGeom>
              <a:avLst/>
              <a:gdLst/>
              <a:ahLst/>
              <a:cxnLst/>
              <a:rect l="l" t="t" r="r" b="b"/>
              <a:pathLst>
                <a:path w="2463" h="8603" fill="none" extrusionOk="0">
                  <a:moveTo>
                    <a:pt x="2463" y="8603"/>
                  </a:moveTo>
                  <a:lnTo>
                    <a:pt x="1" y="1"/>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546;p31">
              <a:extLst>
                <a:ext uri="{FF2B5EF4-FFF2-40B4-BE49-F238E27FC236}">
                  <a16:creationId xmlns:a16="http://schemas.microsoft.com/office/drawing/2014/main" id="{3C433505-9CD1-409F-BC52-FBE722E00021}"/>
                </a:ext>
              </a:extLst>
            </p:cNvPr>
            <p:cNvSpPr/>
            <p:nvPr/>
          </p:nvSpPr>
          <p:spPr>
            <a:xfrm>
              <a:off x="4076544" y="716585"/>
              <a:ext cx="212497" cy="136635"/>
            </a:xfrm>
            <a:custGeom>
              <a:avLst/>
              <a:gdLst/>
              <a:ahLst/>
              <a:cxnLst/>
              <a:rect l="l" t="t" r="r" b="b"/>
              <a:pathLst>
                <a:path w="7661" h="4926" fill="none" extrusionOk="0">
                  <a:moveTo>
                    <a:pt x="7660" y="1"/>
                  </a:moveTo>
                  <a:lnTo>
                    <a:pt x="4955" y="4925"/>
                  </a:lnTo>
                  <a:lnTo>
                    <a:pt x="1" y="2220"/>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2">
            <a:extLst>
              <a:ext uri="{FF2B5EF4-FFF2-40B4-BE49-F238E27FC236}">
                <a16:creationId xmlns:a16="http://schemas.microsoft.com/office/drawing/2014/main" id="{6B5BF56F-A360-A684-C351-43A4F8CB908A}"/>
              </a:ext>
            </a:extLst>
          </p:cNvPr>
          <p:cNvSpPr txBox="1">
            <a:spLocks/>
          </p:cNvSpPr>
          <p:nvPr/>
        </p:nvSpPr>
        <p:spPr>
          <a:xfrm>
            <a:off x="422827" y="2545582"/>
            <a:ext cx="7204395" cy="1328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600"/>
              <a:buFont typeface="Lexend"/>
              <a:buNone/>
              <a:defRPr sz="54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3600"/>
              <a:buFont typeface="Lexend"/>
              <a:buNone/>
              <a:defRPr sz="36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3600"/>
              <a:buFont typeface="Lexend"/>
              <a:buNone/>
              <a:defRPr sz="36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3600"/>
              <a:buFont typeface="Lexend"/>
              <a:buNone/>
              <a:defRPr sz="36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3600"/>
              <a:buFont typeface="Lexend"/>
              <a:buNone/>
              <a:defRPr sz="36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3600"/>
              <a:buFont typeface="Lexend"/>
              <a:buNone/>
              <a:defRPr sz="36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3600"/>
              <a:buFont typeface="Lexend"/>
              <a:buNone/>
              <a:defRPr sz="36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3600"/>
              <a:buFont typeface="Lexend"/>
              <a:buNone/>
              <a:defRPr sz="36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3600"/>
              <a:buFont typeface="Lexend"/>
              <a:buNone/>
              <a:defRPr sz="3600" b="1" i="0" u="none" strike="noStrike" cap="none">
                <a:solidFill>
                  <a:schemeClr val="dk2"/>
                </a:solidFill>
                <a:latin typeface="Lexend"/>
                <a:ea typeface="Lexend"/>
                <a:cs typeface="Lexend"/>
                <a:sym typeface="Lexend"/>
              </a:defRPr>
            </a:lvl9pPr>
          </a:lstStyle>
          <a:p>
            <a:pPr marL="0" marR="0" lvl="0" indent="0" algn="r" defTabSz="914400" rtl="0" eaLnBrk="1" fontAlgn="auto" latinLnBrk="0" hangingPunct="1">
              <a:lnSpc>
                <a:spcPct val="100000"/>
              </a:lnSpc>
              <a:spcBef>
                <a:spcPts val="0"/>
              </a:spcBef>
              <a:spcAft>
                <a:spcPts val="0"/>
              </a:spcAft>
              <a:buClr>
                <a:srgbClr val="3B6894"/>
              </a:buClr>
              <a:buSzPts val="3600"/>
              <a:buFont typeface="Lexend"/>
              <a:buNone/>
              <a:tabLst/>
              <a:defRPr/>
            </a:pPr>
            <a:r>
              <a:rPr kumimoji="0" lang="en-US" sz="5400" b="1" i="0" u="none" strike="noStrike" kern="0" cap="none" spc="0" normalizeH="0" baseline="0" noProof="0" dirty="0">
                <a:ln>
                  <a:noFill/>
                </a:ln>
                <a:solidFill>
                  <a:srgbClr val="E670AB">
                    <a:lumMod val="75000"/>
                  </a:srgbClr>
                </a:solidFill>
                <a:effectLst/>
                <a:uLnTx/>
                <a:uFillTx/>
                <a:latin typeface="Lexend"/>
                <a:sym typeface="Lexend"/>
              </a:rPr>
              <a:t>VỀ MỘT Ý KIẾN TRÁI NGƯỢC</a:t>
            </a:r>
          </a:p>
        </p:txBody>
      </p:sp>
    </p:spTree>
    <p:extLst>
      <p:ext uri="{BB962C8B-B14F-4D97-AF65-F5344CB8AC3E}">
        <p14:creationId xmlns:p14="http://schemas.microsoft.com/office/powerpoint/2010/main" val="133955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43"/>
          <p:cNvSpPr txBox="1">
            <a:spLocks noGrp="1"/>
          </p:cNvSpPr>
          <p:nvPr>
            <p:ph type="title" idx="15"/>
          </p:nvPr>
        </p:nvSpPr>
        <p:spPr>
          <a:xfrm>
            <a:off x="594717" y="816908"/>
            <a:ext cx="7717500" cy="57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4400" dirty="0" err="1">
                <a:solidFill>
                  <a:schemeClr val="tx2">
                    <a:lumMod val="75000"/>
                  </a:schemeClr>
                </a:solidFill>
                <a:latin typeface="Lexend" panose="020B0604020202020204" charset="0"/>
                <a:ea typeface="#9Slide04 Tinos Bold" panose="02020803070505020304" pitchFamily="18" charset="0"/>
                <a:cs typeface="#9Slide04 Tinos Bold" panose="02020803070505020304" pitchFamily="18" charset="0"/>
              </a:rPr>
              <a:t>MỤC</a:t>
            </a:r>
            <a:r>
              <a:rPr lang="en-US" sz="4400" dirty="0">
                <a:solidFill>
                  <a:schemeClr val="tx2">
                    <a:lumMod val="75000"/>
                  </a:schemeClr>
                </a:solidFill>
                <a:latin typeface="Lexend" panose="020B0604020202020204" charset="0"/>
                <a:ea typeface="#9Slide04 Tinos Bold" panose="02020803070505020304" pitchFamily="18" charset="0"/>
                <a:cs typeface="#9Slide04 Tinos Bold" panose="02020803070505020304" pitchFamily="18" charset="0"/>
              </a:rPr>
              <a:t> </a:t>
            </a:r>
            <a:r>
              <a:rPr lang="en-US" sz="4400" dirty="0" err="1">
                <a:solidFill>
                  <a:schemeClr val="tx2">
                    <a:lumMod val="75000"/>
                  </a:schemeClr>
                </a:solidFill>
                <a:latin typeface="Lexend" panose="020B0604020202020204" charset="0"/>
                <a:ea typeface="#9Slide04 Tinos Bold" panose="02020803070505020304" pitchFamily="18" charset="0"/>
                <a:cs typeface="#9Slide04 Tinos Bold" panose="02020803070505020304" pitchFamily="18" charset="0"/>
              </a:rPr>
              <a:t>TIÊU</a:t>
            </a:r>
            <a:r>
              <a:rPr lang="en-US" sz="4400" dirty="0">
                <a:solidFill>
                  <a:schemeClr val="tx2">
                    <a:lumMod val="75000"/>
                  </a:schemeClr>
                </a:solidFill>
                <a:latin typeface="Lexend" panose="020B0604020202020204" charset="0"/>
                <a:ea typeface="#9Slide04 Tinos Bold" panose="02020803070505020304" pitchFamily="18" charset="0"/>
                <a:cs typeface="#9Slide04 Tinos Bold" panose="02020803070505020304" pitchFamily="18" charset="0"/>
              </a:rPr>
              <a:t> </a:t>
            </a:r>
            <a:r>
              <a:rPr lang="en-US" sz="4400" dirty="0" err="1">
                <a:solidFill>
                  <a:schemeClr val="tx2">
                    <a:lumMod val="75000"/>
                  </a:schemeClr>
                </a:solidFill>
                <a:latin typeface="Lexend" panose="020B0604020202020204" charset="0"/>
                <a:ea typeface="#9Slide04 Tinos Bold" panose="02020803070505020304" pitchFamily="18" charset="0"/>
                <a:cs typeface="#9Slide04 Tinos Bold" panose="02020803070505020304" pitchFamily="18" charset="0"/>
              </a:rPr>
              <a:t>BÀI</a:t>
            </a:r>
            <a:r>
              <a:rPr lang="en-US" sz="4400" dirty="0">
                <a:solidFill>
                  <a:schemeClr val="tx2">
                    <a:lumMod val="75000"/>
                  </a:schemeClr>
                </a:solidFill>
                <a:latin typeface="Lexend" panose="020B0604020202020204" charset="0"/>
                <a:ea typeface="#9Slide04 Tinos Bold" panose="02020803070505020304" pitchFamily="18" charset="0"/>
                <a:cs typeface="#9Slide04 Tinos Bold" panose="02020803070505020304" pitchFamily="18" charset="0"/>
              </a:rPr>
              <a:t> </a:t>
            </a:r>
            <a:r>
              <a:rPr lang="en-US" sz="4400" dirty="0" err="1">
                <a:solidFill>
                  <a:schemeClr val="tx2">
                    <a:lumMod val="75000"/>
                  </a:schemeClr>
                </a:solidFill>
                <a:latin typeface="Lexend" panose="020B0604020202020204" charset="0"/>
                <a:ea typeface="#9Slide04 Tinos Bold" panose="02020803070505020304" pitchFamily="18" charset="0"/>
                <a:cs typeface="#9Slide04 Tinos Bold" panose="02020803070505020304" pitchFamily="18" charset="0"/>
              </a:rPr>
              <a:t>HỌC</a:t>
            </a:r>
            <a:endParaRPr sz="4400" dirty="0">
              <a:solidFill>
                <a:schemeClr val="tx2">
                  <a:lumMod val="75000"/>
                </a:schemeClr>
              </a:solidFill>
              <a:latin typeface="Lexend" panose="020B0604020202020204" charset="0"/>
              <a:ea typeface="#9Slide04 Tinos Bold" panose="02020803070505020304" pitchFamily="18" charset="0"/>
              <a:cs typeface="#9Slide04 Tinos Bold" panose="02020803070505020304" pitchFamily="18" charset="0"/>
            </a:endParaRPr>
          </a:p>
        </p:txBody>
      </p:sp>
      <p:sp>
        <p:nvSpPr>
          <p:cNvPr id="1262" name="Google Shape;1262;p43"/>
          <p:cNvSpPr/>
          <p:nvPr/>
        </p:nvSpPr>
        <p:spPr>
          <a:xfrm>
            <a:off x="7383283" y="1002037"/>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Quicksand" pitchFamily="2" charset="0"/>
            </a:endParaRPr>
          </a:p>
        </p:txBody>
      </p:sp>
      <p:sp>
        <p:nvSpPr>
          <p:cNvPr id="78" name="TextBox 77">
            <a:extLst>
              <a:ext uri="{FF2B5EF4-FFF2-40B4-BE49-F238E27FC236}">
                <a16:creationId xmlns:a16="http://schemas.microsoft.com/office/drawing/2014/main" id="{25AC0C56-9425-51E0-5192-26ED33A76F80}"/>
              </a:ext>
            </a:extLst>
          </p:cNvPr>
          <p:cNvSpPr txBox="1"/>
          <p:nvPr/>
        </p:nvSpPr>
        <p:spPr>
          <a:xfrm>
            <a:off x="325967" y="1766690"/>
            <a:ext cx="8589432" cy="2960811"/>
          </a:xfrm>
          <a:prstGeom prst="rect">
            <a:avLst/>
          </a:prstGeom>
          <a:noFill/>
        </p:spPr>
        <p:txBody>
          <a:bodyPr wrap="square">
            <a:spAutoFit/>
          </a:bodyPr>
          <a:lstStyle/>
          <a:p>
            <a:pPr marL="342900" lvl="0" indent="-342900" algn="just">
              <a:lnSpc>
                <a:spcPct val="150000"/>
              </a:lnSpc>
              <a:buFont typeface="+mj-lt"/>
              <a:buAutoNum type="arabicPeriod"/>
            </a:pPr>
            <a:r>
              <a:rPr lang="vi-VN" sz="3200" dirty="0">
                <a:latin typeface="Lexend" panose="020B0604020202020204" charset="0"/>
                <a:ea typeface="Cambria" panose="02040503050406030204" pitchFamily="18" charset="0"/>
                <a:cs typeface="Times New Roman" panose="02020603050405020304" pitchFamily="18" charset="0"/>
              </a:rPr>
              <a:t>Biết tranh luận một vấn đề có ý kiến trái ngược. </a:t>
            </a:r>
          </a:p>
          <a:p>
            <a:pPr marL="342900" lvl="0" indent="-342900" algn="just">
              <a:lnSpc>
                <a:spcPct val="150000"/>
              </a:lnSpc>
              <a:buFont typeface="+mj-lt"/>
              <a:buAutoNum type="arabicPeriod"/>
            </a:pPr>
            <a:r>
              <a:rPr lang="vi-VN" sz="3200" dirty="0">
                <a:latin typeface="Lexend" panose="020B0604020202020204" charset="0"/>
                <a:ea typeface="Cambria" panose="02040503050406030204" pitchFamily="18" charset="0"/>
                <a:cs typeface="Times New Roman" panose="02020603050405020304" pitchFamily="18" charset="0"/>
              </a:rPr>
              <a:t>Thể hiện thái độ cầu thị khi tranh luận.</a:t>
            </a:r>
          </a:p>
          <a:p>
            <a:pPr marL="342900" lvl="0" indent="-342900" algn="just">
              <a:lnSpc>
                <a:spcPct val="150000"/>
              </a:lnSpc>
              <a:buFont typeface="+mj-lt"/>
              <a:buAutoNum type="arabicPeriod"/>
            </a:pPr>
            <a:endParaRPr lang="vi-VN" sz="3200" dirty="0">
              <a:latin typeface="Lexend" panose="020B0604020202020204" charset="0"/>
              <a:ea typeface="Cambria" panose="020405030504060302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grpSp>
        <p:nvGrpSpPr>
          <p:cNvPr id="1343" name="Google Shape;1343;p45"/>
          <p:cNvGrpSpPr/>
          <p:nvPr/>
        </p:nvGrpSpPr>
        <p:grpSpPr>
          <a:xfrm>
            <a:off x="-452315" y="222338"/>
            <a:ext cx="8528828" cy="4908975"/>
            <a:chOff x="-452315" y="222338"/>
            <a:chExt cx="8528828" cy="4908975"/>
          </a:xfrm>
        </p:grpSpPr>
        <p:grpSp>
          <p:nvGrpSpPr>
            <p:cNvPr id="1344" name="Google Shape;1344;p45"/>
            <p:cNvGrpSpPr/>
            <p:nvPr/>
          </p:nvGrpSpPr>
          <p:grpSpPr>
            <a:xfrm>
              <a:off x="-452315" y="3021550"/>
              <a:ext cx="3585731" cy="2109764"/>
              <a:chOff x="6451063" y="-3"/>
              <a:chExt cx="2230626" cy="1312450"/>
            </a:xfrm>
          </p:grpSpPr>
          <p:sp>
            <p:nvSpPr>
              <p:cNvPr id="1345" name="Google Shape;1345;p4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5"/>
              <p:cNvSpPr/>
              <p:nvPr/>
            </p:nvSpPr>
            <p:spPr>
              <a:xfrm>
                <a:off x="8244877" y="1137267"/>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7" name="Google Shape;1357;p45"/>
            <p:cNvSpPr/>
            <p:nvPr/>
          </p:nvSpPr>
          <p:spPr>
            <a:xfrm>
              <a:off x="2952798" y="3644609"/>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5"/>
            <p:cNvSpPr/>
            <p:nvPr/>
          </p:nvSpPr>
          <p:spPr>
            <a:xfrm>
              <a:off x="3281512" y="3881244"/>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5"/>
            <p:cNvSpPr/>
            <p:nvPr/>
          </p:nvSpPr>
          <p:spPr>
            <a:xfrm>
              <a:off x="4304744" y="3756579"/>
              <a:ext cx="98572"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5"/>
            <p:cNvSpPr/>
            <p:nvPr/>
          </p:nvSpPr>
          <p:spPr>
            <a:xfrm>
              <a:off x="7374392" y="12393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5"/>
            <p:cNvSpPr/>
            <p:nvPr/>
          </p:nvSpPr>
          <p:spPr>
            <a:xfrm>
              <a:off x="7924647" y="222338"/>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5"/>
            <p:cNvSpPr/>
            <p:nvPr/>
          </p:nvSpPr>
          <p:spPr>
            <a:xfrm>
              <a:off x="7526200" y="1488289"/>
              <a:ext cx="98982" cy="1299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5"/>
            <p:cNvSpPr/>
            <p:nvPr/>
          </p:nvSpPr>
          <p:spPr>
            <a:xfrm>
              <a:off x="7083235" y="504252"/>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5"/>
            <p:cNvSpPr/>
            <p:nvPr/>
          </p:nvSpPr>
          <p:spPr>
            <a:xfrm>
              <a:off x="6963425" y="654013"/>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5"/>
            <p:cNvSpPr/>
            <p:nvPr/>
          </p:nvSpPr>
          <p:spPr>
            <a:xfrm>
              <a:off x="6420131" y="14228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5"/>
            <p:cNvSpPr/>
            <p:nvPr/>
          </p:nvSpPr>
          <p:spPr>
            <a:xfrm>
              <a:off x="4490785" y="513846"/>
              <a:ext cx="98280" cy="130514"/>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5"/>
            <p:cNvSpPr/>
            <p:nvPr/>
          </p:nvSpPr>
          <p:spPr>
            <a:xfrm>
              <a:off x="7121552" y="16380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5"/>
            <p:cNvSpPr/>
            <p:nvPr/>
          </p:nvSpPr>
          <p:spPr>
            <a:xfrm>
              <a:off x="5201215" y="10366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5"/>
            <p:cNvSpPr/>
            <p:nvPr/>
          </p:nvSpPr>
          <p:spPr>
            <a:xfrm>
              <a:off x="5642133" y="370520"/>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5"/>
            <p:cNvSpPr/>
            <p:nvPr/>
          </p:nvSpPr>
          <p:spPr>
            <a:xfrm>
              <a:off x="5103051" y="860695"/>
              <a:ext cx="98924" cy="129987"/>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5"/>
            <p:cNvSpPr/>
            <p:nvPr/>
          </p:nvSpPr>
          <p:spPr>
            <a:xfrm>
              <a:off x="4572005" y="1600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5"/>
            <p:cNvSpPr/>
            <p:nvPr/>
          </p:nvSpPr>
          <p:spPr>
            <a:xfrm>
              <a:off x="4392495" y="3606175"/>
              <a:ext cx="98280" cy="12992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5" name="Google Shape;1375;p45"/>
          <p:cNvSpPr/>
          <p:nvPr/>
        </p:nvSpPr>
        <p:spPr>
          <a:xfrm>
            <a:off x="865900" y="3557900"/>
            <a:ext cx="3015700" cy="114074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Rounded Corners 5">
            <a:extLst>
              <a:ext uri="{FF2B5EF4-FFF2-40B4-BE49-F238E27FC236}">
                <a16:creationId xmlns:a16="http://schemas.microsoft.com/office/drawing/2014/main" id="{729F35C3-EFC2-9F25-8D89-0F29BABABDA2}"/>
              </a:ext>
            </a:extLst>
          </p:cNvPr>
          <p:cNvSpPr/>
          <p:nvPr/>
        </p:nvSpPr>
        <p:spPr>
          <a:xfrm>
            <a:off x="265392" y="323894"/>
            <a:ext cx="8647346" cy="4342389"/>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0">
            <a:extLst>
              <a:ext uri="{FF2B5EF4-FFF2-40B4-BE49-F238E27FC236}">
                <a16:creationId xmlns:a16="http://schemas.microsoft.com/office/drawing/2014/main" id="{D57656A7-9EE6-DEA8-0FB5-E05024FD7F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6854" y="1034741"/>
            <a:ext cx="7541093" cy="3454847"/>
          </a:xfrm>
          <a:prstGeom prst="rect">
            <a:avLst/>
          </a:prstGeom>
        </p:spPr>
      </p:pic>
      <p:pic>
        <p:nvPicPr>
          <p:cNvPr id="41" name="Picture 16">
            <a:extLst>
              <a:ext uri="{FF2B5EF4-FFF2-40B4-BE49-F238E27FC236}">
                <a16:creationId xmlns:a16="http://schemas.microsoft.com/office/drawing/2014/main" id="{7BBDEC35-5F70-ED39-C5F9-FBE19AF06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96620">
            <a:off x="480085" y="1056051"/>
            <a:ext cx="1027798" cy="1392905"/>
          </a:xfrm>
          <a:prstGeom prst="rect">
            <a:avLst/>
          </a:prstGeom>
        </p:spPr>
      </p:pic>
      <p:sp>
        <p:nvSpPr>
          <p:cNvPr id="43" name="TextBox 42">
            <a:extLst>
              <a:ext uri="{FF2B5EF4-FFF2-40B4-BE49-F238E27FC236}">
                <a16:creationId xmlns:a16="http://schemas.microsoft.com/office/drawing/2014/main" id="{CC64B5DB-B039-4433-BDCF-7A381CE14EA0}"/>
              </a:ext>
            </a:extLst>
          </p:cNvPr>
          <p:cNvSpPr txBox="1"/>
          <p:nvPr/>
        </p:nvSpPr>
        <p:spPr>
          <a:xfrm>
            <a:off x="1565965" y="2051021"/>
            <a:ext cx="5977833" cy="1569660"/>
          </a:xfrm>
          <a:prstGeom prst="rect">
            <a:avLst/>
          </a:prstGeom>
          <a:noFill/>
        </p:spPr>
        <p:txBody>
          <a:bodyPr wrap="square">
            <a:spAutoFit/>
          </a:bodyPr>
          <a:lstStyle/>
          <a:p>
            <a:pPr lvl="0" algn="just"/>
            <a:r>
              <a:rPr lang="vi-VN" sz="3200" dirty="0">
                <a:latin typeface="Lexend" panose="020B0604020202020204" charset="0"/>
                <a:ea typeface="Cambria" panose="02040503050406030204" pitchFamily="18" charset="0"/>
                <a:cs typeface="Times New Roman" panose="02020603050405020304" pitchFamily="18" charset="0"/>
              </a:rPr>
              <a:t>Nhiệm vụ học sinh cần thực hiện ở phần Nói và nghe này là gì? </a:t>
            </a:r>
          </a:p>
        </p:txBody>
      </p:sp>
      <p:pic>
        <p:nvPicPr>
          <p:cNvPr id="45" name="Picture 44">
            <a:extLst>
              <a:ext uri="{FF2B5EF4-FFF2-40B4-BE49-F238E27FC236}">
                <a16:creationId xmlns:a16="http://schemas.microsoft.com/office/drawing/2014/main" id="{CCE9485E-3033-447D-AEE9-0B4B0842C950}"/>
              </a:ext>
            </a:extLst>
          </p:cNvPr>
          <p:cNvPicPr>
            <a:picLocks noChangeAspect="1"/>
          </p:cNvPicPr>
          <p:nvPr/>
        </p:nvPicPr>
        <p:blipFill>
          <a:blip r:embed="rId7"/>
          <a:stretch>
            <a:fillRect/>
          </a:stretch>
        </p:blipFill>
        <p:spPr>
          <a:xfrm flipH="1">
            <a:off x="7121552" y="3014376"/>
            <a:ext cx="1711424" cy="1802159"/>
          </a:xfrm>
          <a:prstGeom prst="rect">
            <a:avLst/>
          </a:prstGeom>
        </p:spPr>
      </p:pic>
      <p:sp>
        <p:nvSpPr>
          <p:cNvPr id="2" name="Google Shape;1231;p43">
            <a:extLst>
              <a:ext uri="{FF2B5EF4-FFF2-40B4-BE49-F238E27FC236}">
                <a16:creationId xmlns:a16="http://schemas.microsoft.com/office/drawing/2014/main" id="{318E734E-1DF9-1AB5-34F4-5E1C70608FE6}"/>
              </a:ext>
            </a:extLst>
          </p:cNvPr>
          <p:cNvSpPr txBox="1">
            <a:spLocks/>
          </p:cNvSpPr>
          <p:nvPr/>
        </p:nvSpPr>
        <p:spPr>
          <a:xfrm>
            <a:off x="681175" y="817098"/>
            <a:ext cx="7717500" cy="5727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b="1" dirty="0">
                <a:solidFill>
                  <a:schemeClr val="tx2">
                    <a:lumMod val="75000"/>
                  </a:schemeClr>
                </a:solidFill>
                <a:latin typeface="Lexend" panose="020B0604020202020204" charset="0"/>
                <a:ea typeface="#9Slide04 Tinos Bold" panose="02020803070505020304" pitchFamily="18" charset="0"/>
                <a:cs typeface="#9Slide04 Tinos Bold" panose="02020803070505020304" pitchFamily="18" charset="0"/>
              </a:rPr>
              <a:t>KHỞI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1FF98-9457-B95F-6397-1E7E189B24AF}"/>
              </a:ext>
            </a:extLst>
          </p:cNvPr>
          <p:cNvSpPr txBox="1"/>
          <p:nvPr/>
        </p:nvSpPr>
        <p:spPr>
          <a:xfrm>
            <a:off x="2052687" y="1410216"/>
            <a:ext cx="3928919" cy="2092881"/>
          </a:xfrm>
          <a:prstGeom prst="rect">
            <a:avLst/>
          </a:prstGeom>
          <a:noFill/>
        </p:spPr>
        <p:txBody>
          <a:bodyPr wrap="square" rtlCol="0">
            <a:spAutoFit/>
          </a:bodyPr>
          <a:lstStyle/>
          <a:p>
            <a:pPr algn="just"/>
            <a:r>
              <a:rPr lang="en-US" sz="2600" dirty="0" err="1">
                <a:solidFill>
                  <a:schemeClr val="bg1"/>
                </a:solidFill>
                <a:latin typeface="Lexend" panose="020B0604020202020204" charset="0"/>
                <a:cs typeface="Times New Roman" panose="02020603050405020304" pitchFamily="18" charset="0"/>
              </a:rPr>
              <a:t>Nên</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chọn</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nghề</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theo</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mong</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muốn</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của</a:t>
            </a:r>
            <a:r>
              <a:rPr lang="en-US" sz="2600" dirty="0">
                <a:solidFill>
                  <a:schemeClr val="bg1"/>
                </a:solidFill>
                <a:latin typeface="Lexend" panose="020B0604020202020204" charset="0"/>
                <a:cs typeface="Times New Roman" panose="02020603050405020304" pitchFamily="18" charset="0"/>
              </a:rPr>
              <a:t> cha </a:t>
            </a:r>
            <a:r>
              <a:rPr lang="en-US" sz="2600" dirty="0" err="1">
                <a:solidFill>
                  <a:schemeClr val="bg1"/>
                </a:solidFill>
                <a:latin typeface="Lexend" panose="020B0604020202020204" charset="0"/>
                <a:cs typeface="Times New Roman" panose="02020603050405020304" pitchFamily="18" charset="0"/>
              </a:rPr>
              <a:t>mẹ</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theo</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bạn</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bè</a:t>
            </a:r>
            <a:r>
              <a:rPr lang="en-US" sz="2600" dirty="0">
                <a:solidFill>
                  <a:schemeClr val="bg1"/>
                </a:solidFill>
                <a:latin typeface="Lexend" panose="020B0604020202020204" charset="0"/>
                <a:cs typeface="Times New Roman" panose="02020603050405020304" pitchFamily="18" charset="0"/>
              </a:rPr>
              <a:t> hay </a:t>
            </a:r>
            <a:r>
              <a:rPr lang="en-US" sz="2600" dirty="0" err="1">
                <a:solidFill>
                  <a:schemeClr val="bg1"/>
                </a:solidFill>
                <a:latin typeface="Lexend" panose="020B0604020202020204" charset="0"/>
                <a:cs typeface="Times New Roman" panose="02020603050405020304" pitchFamily="18" charset="0"/>
              </a:rPr>
              <a:t>theo</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năng</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lực</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hứng</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thú</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của</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cá</a:t>
            </a:r>
            <a:r>
              <a:rPr lang="en-US" sz="2600" dirty="0">
                <a:solidFill>
                  <a:schemeClr val="bg1"/>
                </a:solidFill>
                <a:latin typeface="Lexend" panose="020B0604020202020204" charset="0"/>
                <a:cs typeface="Times New Roman" panose="02020603050405020304" pitchFamily="18" charset="0"/>
              </a:rPr>
              <a:t> </a:t>
            </a:r>
            <a:r>
              <a:rPr lang="en-US" sz="2600" dirty="0" err="1">
                <a:solidFill>
                  <a:schemeClr val="bg1"/>
                </a:solidFill>
                <a:latin typeface="Lexend" panose="020B0604020202020204" charset="0"/>
                <a:cs typeface="Times New Roman" panose="02020603050405020304" pitchFamily="18" charset="0"/>
              </a:rPr>
              <a:t>nhân</a:t>
            </a:r>
            <a:r>
              <a:rPr lang="en-US" sz="2600" dirty="0">
                <a:solidFill>
                  <a:schemeClr val="bg1"/>
                </a:solidFill>
                <a:latin typeface="Lexend" panose="020B0604020202020204" charset="0"/>
                <a:cs typeface="Times New Roman" panose="02020603050405020304" pitchFamily="18" charset="0"/>
              </a:rPr>
              <a:t>?</a:t>
            </a:r>
          </a:p>
        </p:txBody>
      </p:sp>
      <p:sp>
        <p:nvSpPr>
          <p:cNvPr id="4" name="TextBox 3">
            <a:extLst>
              <a:ext uri="{FF2B5EF4-FFF2-40B4-BE49-F238E27FC236}">
                <a16:creationId xmlns:a16="http://schemas.microsoft.com/office/drawing/2014/main" id="{EE4ECD4D-E20E-4DE0-A15B-BD915B0E874E}"/>
              </a:ext>
            </a:extLst>
          </p:cNvPr>
          <p:cNvSpPr txBox="1"/>
          <p:nvPr/>
        </p:nvSpPr>
        <p:spPr>
          <a:xfrm>
            <a:off x="2402437" y="558409"/>
            <a:ext cx="3928919" cy="492443"/>
          </a:xfrm>
          <a:prstGeom prst="rect">
            <a:avLst/>
          </a:prstGeom>
          <a:noFill/>
        </p:spPr>
        <p:txBody>
          <a:bodyPr wrap="square" rtlCol="0">
            <a:spAutoFit/>
          </a:bodyPr>
          <a:lstStyle/>
          <a:p>
            <a:r>
              <a:rPr lang="en-US" sz="2600" b="1" dirty="0">
                <a:solidFill>
                  <a:schemeClr val="tx1"/>
                </a:solidFill>
                <a:latin typeface="Lexend" panose="020B0604020202020204" charset="0"/>
                <a:cs typeface="Times New Roman" panose="02020603050405020304" pitchFamily="18" charset="0"/>
              </a:rPr>
              <a:t>CHỦ ĐỀ TRANH LUẬN</a:t>
            </a: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016D62E-AD2F-0A91-5924-F85E3E76F2B0}"/>
              </a:ext>
            </a:extLst>
          </p:cNvPr>
          <p:cNvGraphicFramePr>
            <a:graphicFrameLocks noGrp="1"/>
          </p:cNvGraphicFramePr>
          <p:nvPr>
            <p:extLst>
              <p:ext uri="{D42A27DB-BD31-4B8C-83A1-F6EECF244321}">
                <p14:modId xmlns:p14="http://schemas.microsoft.com/office/powerpoint/2010/main" val="2979739056"/>
              </p:ext>
            </p:extLst>
          </p:nvPr>
        </p:nvGraphicFramePr>
        <p:xfrm>
          <a:off x="207612" y="117348"/>
          <a:ext cx="8534400" cy="4908804"/>
        </p:xfrm>
        <a:graphic>
          <a:graphicData uri="http://schemas.openxmlformats.org/drawingml/2006/table">
            <a:tbl>
              <a:tblPr firstRow="1" bandRow="1">
                <a:tableStyleId>{69C7853C-536D-4A76-A0AE-DD22124D55A5}</a:tableStyleId>
              </a:tblPr>
              <a:tblGrid>
                <a:gridCol w="4146024">
                  <a:extLst>
                    <a:ext uri="{9D8B030D-6E8A-4147-A177-3AD203B41FA5}">
                      <a16:colId xmlns:a16="http://schemas.microsoft.com/office/drawing/2014/main" val="3309863839"/>
                    </a:ext>
                  </a:extLst>
                </a:gridCol>
                <a:gridCol w="2376122">
                  <a:extLst>
                    <a:ext uri="{9D8B030D-6E8A-4147-A177-3AD203B41FA5}">
                      <a16:colId xmlns:a16="http://schemas.microsoft.com/office/drawing/2014/main" val="3916172771"/>
                    </a:ext>
                  </a:extLst>
                </a:gridCol>
                <a:gridCol w="2012254">
                  <a:extLst>
                    <a:ext uri="{9D8B030D-6E8A-4147-A177-3AD203B41FA5}">
                      <a16:colId xmlns:a16="http://schemas.microsoft.com/office/drawing/2014/main" val="1023445623"/>
                    </a:ext>
                  </a:extLst>
                </a:gridCol>
              </a:tblGrid>
              <a:tr h="370840">
                <a:tc>
                  <a:txBody>
                    <a:bodyPr/>
                    <a:lstStyle/>
                    <a:p>
                      <a:pPr algn="ctr">
                        <a:lnSpc>
                          <a:spcPct val="150000"/>
                        </a:lnSpc>
                      </a:pPr>
                      <a:r>
                        <a:rPr lang="en-US" dirty="0">
                          <a:solidFill>
                            <a:schemeClr val="tx1"/>
                          </a:solidFill>
                          <a:latin typeface="Lexend" panose="020B0604020202020204" charset="0"/>
                        </a:rPr>
                        <a:t>Ý </a:t>
                      </a:r>
                      <a:r>
                        <a:rPr lang="en-US" dirty="0" err="1">
                          <a:solidFill>
                            <a:schemeClr val="tx1"/>
                          </a:solidFill>
                          <a:latin typeface="Lexend" panose="020B0604020202020204" charset="0"/>
                        </a:rPr>
                        <a:t>kiến</a:t>
                      </a:r>
                      <a:r>
                        <a:rPr lang="en-US" dirty="0">
                          <a:solidFill>
                            <a:schemeClr val="tx1"/>
                          </a:solidFill>
                          <a:latin typeface="Lexend" panose="020B0604020202020204" charset="0"/>
                        </a:rPr>
                        <a:t> </a:t>
                      </a:r>
                      <a:r>
                        <a:rPr lang="en-US" dirty="0" err="1">
                          <a:solidFill>
                            <a:schemeClr val="tx1"/>
                          </a:solidFill>
                          <a:latin typeface="Lexend" panose="020B0604020202020204" charset="0"/>
                        </a:rPr>
                        <a:t>của</a:t>
                      </a:r>
                      <a:r>
                        <a:rPr lang="en-US" dirty="0">
                          <a:solidFill>
                            <a:schemeClr val="tx1"/>
                          </a:solidFill>
                          <a:latin typeface="Lexend" panose="020B0604020202020204" charset="0"/>
                        </a:rPr>
                        <a:t> </a:t>
                      </a:r>
                      <a:r>
                        <a:rPr lang="en-US" dirty="0" err="1">
                          <a:solidFill>
                            <a:schemeClr val="tx1"/>
                          </a:solidFill>
                          <a:latin typeface="Lexend" panose="020B0604020202020204" charset="0"/>
                        </a:rPr>
                        <a:t>tôi</a:t>
                      </a:r>
                      <a:r>
                        <a:rPr lang="en-US" dirty="0">
                          <a:solidFill>
                            <a:schemeClr val="tx1"/>
                          </a:solidFill>
                          <a:latin typeface="Lexend" panose="020B060402020202020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err="1">
                          <a:solidFill>
                            <a:schemeClr val="tx1"/>
                          </a:solidFill>
                          <a:latin typeface="Lexend" panose="020B0604020202020204" charset="0"/>
                        </a:rPr>
                        <a:t>Dự</a:t>
                      </a:r>
                      <a:r>
                        <a:rPr lang="en-US" dirty="0">
                          <a:solidFill>
                            <a:schemeClr val="tx1"/>
                          </a:solidFill>
                          <a:latin typeface="Lexend" panose="020B0604020202020204" charset="0"/>
                        </a:rPr>
                        <a:t> </a:t>
                      </a:r>
                      <a:r>
                        <a:rPr lang="en-US" dirty="0" err="1">
                          <a:solidFill>
                            <a:schemeClr val="tx1"/>
                          </a:solidFill>
                          <a:latin typeface="Lexend" panose="020B0604020202020204" charset="0"/>
                        </a:rPr>
                        <a:t>kiến</a:t>
                      </a:r>
                      <a:r>
                        <a:rPr lang="en-US" dirty="0">
                          <a:solidFill>
                            <a:schemeClr val="tx1"/>
                          </a:solidFill>
                          <a:latin typeface="Lexend" panose="020B0604020202020204" charset="0"/>
                        </a:rPr>
                        <a:t> </a:t>
                      </a:r>
                      <a:r>
                        <a:rPr lang="en-US" dirty="0" err="1">
                          <a:solidFill>
                            <a:schemeClr val="tx1"/>
                          </a:solidFill>
                          <a:latin typeface="Lexend" panose="020B0604020202020204" charset="0"/>
                        </a:rPr>
                        <a:t>phản</a:t>
                      </a:r>
                      <a:r>
                        <a:rPr lang="en-US" dirty="0">
                          <a:solidFill>
                            <a:schemeClr val="tx1"/>
                          </a:solidFill>
                          <a:latin typeface="Lexend" panose="020B0604020202020204" charset="0"/>
                        </a:rPr>
                        <a:t> </a:t>
                      </a:r>
                      <a:r>
                        <a:rPr lang="en-US" dirty="0" err="1">
                          <a:solidFill>
                            <a:schemeClr val="tx1"/>
                          </a:solidFill>
                          <a:latin typeface="Lexend" panose="020B0604020202020204" charset="0"/>
                        </a:rPr>
                        <a:t>biện</a:t>
                      </a:r>
                      <a:endParaRPr lang="en-US" dirty="0">
                        <a:solidFill>
                          <a:schemeClr val="tx1"/>
                        </a:solidFill>
                        <a:latin typeface="Lexend"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err="1">
                          <a:solidFill>
                            <a:schemeClr val="tx1"/>
                          </a:solidFill>
                          <a:latin typeface="Lexend" panose="020B0604020202020204" charset="0"/>
                        </a:rPr>
                        <a:t>Dự</a:t>
                      </a:r>
                      <a:r>
                        <a:rPr lang="en-US" dirty="0">
                          <a:solidFill>
                            <a:schemeClr val="tx1"/>
                          </a:solidFill>
                          <a:latin typeface="Lexend" panose="020B0604020202020204" charset="0"/>
                        </a:rPr>
                        <a:t> </a:t>
                      </a:r>
                      <a:r>
                        <a:rPr lang="en-US" dirty="0" err="1">
                          <a:solidFill>
                            <a:schemeClr val="tx1"/>
                          </a:solidFill>
                          <a:latin typeface="Lexend" panose="020B0604020202020204" charset="0"/>
                        </a:rPr>
                        <a:t>kiến</a:t>
                      </a:r>
                      <a:r>
                        <a:rPr lang="en-US" dirty="0">
                          <a:solidFill>
                            <a:schemeClr val="tx1"/>
                          </a:solidFill>
                          <a:latin typeface="Lexend" panose="020B0604020202020204" charset="0"/>
                        </a:rPr>
                        <a:t> </a:t>
                      </a:r>
                      <a:r>
                        <a:rPr lang="en-US" dirty="0" err="1">
                          <a:solidFill>
                            <a:schemeClr val="tx1"/>
                          </a:solidFill>
                          <a:latin typeface="Lexend" panose="020B0604020202020204" charset="0"/>
                        </a:rPr>
                        <a:t>trả</a:t>
                      </a:r>
                      <a:r>
                        <a:rPr lang="en-US" dirty="0">
                          <a:solidFill>
                            <a:schemeClr val="tx1"/>
                          </a:solidFill>
                          <a:latin typeface="Lexend" panose="020B0604020202020204" charset="0"/>
                        </a:rPr>
                        <a:t> </a:t>
                      </a:r>
                      <a:r>
                        <a:rPr lang="en-US" dirty="0" err="1">
                          <a:solidFill>
                            <a:schemeClr val="tx1"/>
                          </a:solidFill>
                          <a:latin typeface="Lexend" panose="020B0604020202020204" charset="0"/>
                        </a:rPr>
                        <a:t>lời</a:t>
                      </a:r>
                      <a:endParaRPr lang="en-US" dirty="0">
                        <a:solidFill>
                          <a:schemeClr val="tx1"/>
                        </a:solidFill>
                        <a:latin typeface="Lexend"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5304821"/>
                  </a:ext>
                </a:extLst>
              </a:tr>
              <a:tr h="370840">
                <a:tc>
                  <a:txBody>
                    <a:bodyPr/>
                    <a:lstStyle/>
                    <a:p>
                      <a:pPr algn="just">
                        <a:lnSpc>
                          <a:spcPct val="150000"/>
                        </a:lnSpc>
                      </a:pPr>
                      <a:r>
                        <a:rPr lang="en-US" sz="1400" dirty="0">
                          <a:solidFill>
                            <a:schemeClr val="tx1"/>
                          </a:solidFill>
                          <a:latin typeface="Lexend" panose="020B0604020202020204" charset="0"/>
                        </a:rPr>
                        <a:t>- Ý </a:t>
                      </a:r>
                      <a:r>
                        <a:rPr lang="en-US" sz="1400" dirty="0" err="1">
                          <a:solidFill>
                            <a:schemeClr val="tx1"/>
                          </a:solidFill>
                          <a:latin typeface="Lexend" panose="020B0604020202020204" charset="0"/>
                        </a:rPr>
                        <a:t>kiến</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thứ</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nhất</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Chọn</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nghề</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theo</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mong</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muốn</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định</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hướng</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của</a:t>
                      </a:r>
                      <a:r>
                        <a:rPr lang="en-US" sz="1400" dirty="0">
                          <a:solidFill>
                            <a:schemeClr val="tx1"/>
                          </a:solidFill>
                          <a:latin typeface="Lexend" panose="020B0604020202020204" charset="0"/>
                        </a:rPr>
                        <a:t> cha </a:t>
                      </a:r>
                      <a:r>
                        <a:rPr lang="en-US" sz="1400" dirty="0" err="1">
                          <a:solidFill>
                            <a:schemeClr val="tx1"/>
                          </a:solidFill>
                          <a:latin typeface="Lexend" panose="020B0604020202020204" charset="0"/>
                        </a:rPr>
                        <a:t>mẹ</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là</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không</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hợp</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lí</a:t>
                      </a:r>
                      <a:r>
                        <a:rPr lang="en-US" sz="1400" dirty="0">
                          <a:solidFill>
                            <a:schemeClr val="tx1"/>
                          </a:solidFill>
                          <a:latin typeface="Lexend" panose="020B0604020202020204" charset="0"/>
                        </a:rPr>
                        <a:t>.</a:t>
                      </a:r>
                    </a:p>
                    <a:p>
                      <a:pPr algn="just">
                        <a:lnSpc>
                          <a:spcPct val="150000"/>
                        </a:lnSpc>
                      </a:pP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Lí</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lẽ</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lập</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luận</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Mỗi</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cá</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nhân</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có</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đam</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mê</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sở</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thích</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riêng</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Nhiều</a:t>
                      </a:r>
                      <a:r>
                        <a:rPr lang="en-US" sz="1400" dirty="0">
                          <a:solidFill>
                            <a:schemeClr val="tx1"/>
                          </a:solidFill>
                          <a:latin typeface="Lexend" panose="020B0604020202020204" charset="0"/>
                        </a:rPr>
                        <a:t> cha </a:t>
                      </a:r>
                      <a:r>
                        <a:rPr lang="en-US" sz="1400" dirty="0" err="1">
                          <a:solidFill>
                            <a:schemeClr val="tx1"/>
                          </a:solidFill>
                          <a:latin typeface="Lexend" panose="020B0604020202020204" charset="0"/>
                        </a:rPr>
                        <a:t>mẹ</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mang</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thiên</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hướng</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áp</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đặt</a:t>
                      </a:r>
                      <a:r>
                        <a:rPr lang="en-US" sz="1400" dirty="0">
                          <a:solidFill>
                            <a:schemeClr val="tx1"/>
                          </a:solidFill>
                          <a:latin typeface="Lexend" panose="020B0604020202020204" charset="0"/>
                        </a:rPr>
                        <a:t> con </a:t>
                      </a:r>
                      <a:r>
                        <a:rPr lang="en-US" sz="1400" dirty="0" err="1">
                          <a:solidFill>
                            <a:schemeClr val="tx1"/>
                          </a:solidFill>
                          <a:latin typeface="Lexend" panose="020B0604020202020204" charset="0"/>
                        </a:rPr>
                        <a:t>theo</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mong</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muốn</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của</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mình</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khiến</a:t>
                      </a:r>
                      <a:r>
                        <a:rPr lang="en-US" sz="1400" dirty="0">
                          <a:solidFill>
                            <a:schemeClr val="tx1"/>
                          </a:solidFill>
                          <a:latin typeface="Lexend" panose="020B0604020202020204" charset="0"/>
                        </a:rPr>
                        <a:t> con </a:t>
                      </a:r>
                      <a:r>
                        <a:rPr lang="en-US" sz="1400" dirty="0" err="1">
                          <a:solidFill>
                            <a:schemeClr val="tx1"/>
                          </a:solidFill>
                          <a:latin typeface="Lexend" panose="020B0604020202020204" charset="0"/>
                        </a:rPr>
                        <a:t>áp</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lực</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và</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sống</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không</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đúng</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với</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đam</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mê</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của</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bản</a:t>
                      </a:r>
                      <a:r>
                        <a:rPr lang="en-US" sz="1400" dirty="0">
                          <a:solidFill>
                            <a:schemeClr val="tx1"/>
                          </a:solidFill>
                          <a:latin typeface="Lexend" panose="020B0604020202020204" charset="0"/>
                        </a:rPr>
                        <a:t> </a:t>
                      </a:r>
                      <a:r>
                        <a:rPr lang="en-US" sz="1400" dirty="0" err="1">
                          <a:solidFill>
                            <a:schemeClr val="tx1"/>
                          </a:solidFill>
                          <a:latin typeface="Lexend" panose="020B0604020202020204" charset="0"/>
                        </a:rPr>
                        <a:t>thân</a:t>
                      </a:r>
                      <a:r>
                        <a:rPr lang="en-US" sz="1400" dirty="0">
                          <a:solidFill>
                            <a:schemeClr val="tx1"/>
                          </a:solidFill>
                          <a:latin typeface="Lexend" panose="020B0604020202020204" charset="0"/>
                        </a:rPr>
                        <a:t>. </a:t>
                      </a:r>
                      <a:r>
                        <a:rPr lang="vi-VN" sz="1400" dirty="0">
                          <a:solidFill>
                            <a:schemeClr val="tx1"/>
                          </a:solidFill>
                          <a:latin typeface="Lexend" panose="020B0604020202020204" charset="0"/>
                        </a:rPr>
                        <a:t>Bên cạnh đó, những thông tin phụ huynh sử dụng thiếu tính cập nhật, bị giới hạn trong một lĩnh vực chuyên môn nhất định dẫn đến việc hướng nghiệp trở nên thiếu thuyết phục với con.</a:t>
                      </a:r>
                    </a:p>
                    <a:p>
                      <a:pPr algn="just">
                        <a:lnSpc>
                          <a:spcPct val="150000"/>
                        </a:lnSpc>
                      </a:pPr>
                      <a:r>
                        <a:rPr lang="vi-VN" sz="1400" dirty="0">
                          <a:solidFill>
                            <a:schemeClr val="tx1"/>
                          </a:solidFill>
                          <a:latin typeface="Lexend" panose="020B0604020202020204" charset="0"/>
                        </a:rPr>
                        <a:t>+ Bằng chứng: </a:t>
                      </a:r>
                      <a:r>
                        <a:rPr lang="de-DE" sz="1400" dirty="0">
                          <a:solidFill>
                            <a:schemeClr val="tx1"/>
                          </a:solidFill>
                          <a:latin typeface="Lexend" panose="020B0604020202020204" charset="0"/>
                        </a:rPr>
                        <a:t>Albert Einstein, Walt Disney, Susan Boyle,…</a:t>
                      </a:r>
                      <a:endParaRPr lang="vi-VN" sz="1400" dirty="0">
                        <a:solidFill>
                          <a:schemeClr val="tx1"/>
                        </a:solidFill>
                        <a:latin typeface="Lexend" panose="020B0604020202020204" charset="0"/>
                      </a:endParaRPr>
                    </a:p>
                    <a:p>
                      <a:pPr algn="just">
                        <a:lnSpc>
                          <a:spcPct val="150000"/>
                        </a:lnSpc>
                      </a:pPr>
                      <a:endParaRPr lang="en-US" dirty="0">
                        <a:solidFill>
                          <a:schemeClr val="tx1"/>
                        </a:solidFill>
                        <a:latin typeface="Lexend"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1400" dirty="0">
                          <a:solidFill>
                            <a:schemeClr val="tx1"/>
                          </a:solidFill>
                          <a:latin typeface="Lexend" panose="020B0604020202020204" charset="0"/>
                        </a:rPr>
                        <a:t>- </a:t>
                      </a:r>
                      <a:r>
                        <a:rPr lang="vi-VN" sz="1400" dirty="0">
                          <a:solidFill>
                            <a:schemeClr val="tx1"/>
                          </a:solidFill>
                          <a:latin typeface="Lexend" panose="020B0604020202020204" charset="0"/>
                        </a:rPr>
                        <a:t>Cha mẹ hướng nghiệp cho con là rất cần thiết.</a:t>
                      </a:r>
                    </a:p>
                    <a:p>
                      <a:pPr algn="just">
                        <a:lnSpc>
                          <a:spcPct val="150000"/>
                        </a:lnSpc>
                      </a:pPr>
                      <a:r>
                        <a:rPr lang="vi-VN" sz="1400" dirty="0">
                          <a:solidFill>
                            <a:schemeClr val="tx1"/>
                          </a:solidFill>
                          <a:latin typeface="Lexend" panose="020B0604020202020204" charset="0"/>
                        </a:rPr>
                        <a:t>+ Lí lẽ, lập luận: khi con chưa biết mình phù hợp với ngành, nghề nào. Lúc này, cha mẹ sẽ là người hỗ trợ, chia sẻ để con có một lộ trình học tập, theo đuổi nghề nghiệp tương lai rõ ràng.</a:t>
                      </a:r>
                    </a:p>
                    <a:p>
                      <a:pPr algn="just">
                        <a:lnSpc>
                          <a:spcPct val="150000"/>
                        </a:lnSpc>
                      </a:pPr>
                      <a:r>
                        <a:rPr lang="vi-VN" sz="1400" dirty="0">
                          <a:solidFill>
                            <a:schemeClr val="tx1"/>
                          </a:solidFill>
                          <a:latin typeface="Lexend" panose="020B0604020202020204" charset="0"/>
                        </a:rPr>
                        <a:t>... </a:t>
                      </a:r>
                    </a:p>
                    <a:p>
                      <a:pPr algn="just">
                        <a:lnSpc>
                          <a:spcPct val="150000"/>
                        </a:lnSpc>
                      </a:pPr>
                      <a:endParaRPr lang="en-US" dirty="0">
                        <a:solidFill>
                          <a:schemeClr val="tx1"/>
                        </a:solidFill>
                        <a:latin typeface="Lexend"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400" dirty="0">
                          <a:solidFill>
                            <a:schemeClr val="tx1"/>
                          </a:solidFill>
                          <a:latin typeface="Lexend" panose="020B0604020202020204" charset="0"/>
                        </a:rPr>
                        <a:t>Bên cạnh việc xác định nghề nghiệp tương lai mà bản thân mong muốn, chúng ta cần tham khảo ý kiến từ mọi người xung quanh (cha mẹ, thầy cô, bạn bè) để đưa ra sự lựa chọn đúng đắn nhất.</a:t>
                      </a:r>
                    </a:p>
                    <a:p>
                      <a:pPr algn="just">
                        <a:lnSpc>
                          <a:spcPct val="150000"/>
                        </a:lnSpc>
                      </a:pPr>
                      <a:endParaRPr lang="en-US" dirty="0">
                        <a:solidFill>
                          <a:schemeClr val="tx1"/>
                        </a:solidFill>
                        <a:latin typeface="Lexend"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6120562"/>
                  </a:ext>
                </a:extLst>
              </a:tr>
            </a:tbl>
          </a:graphicData>
        </a:graphic>
      </p:graphicFrame>
    </p:spTree>
    <p:extLst>
      <p:ext uri="{BB962C8B-B14F-4D97-AF65-F5344CB8AC3E}">
        <p14:creationId xmlns:p14="http://schemas.microsoft.com/office/powerpoint/2010/main" val="2902909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ADD58598-7560-2D38-392C-3CBECE9A8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349" y="2629318"/>
            <a:ext cx="2526003" cy="2526003"/>
          </a:xfrm>
          <a:prstGeom prst="rect">
            <a:avLst/>
          </a:prstGeom>
        </p:spPr>
      </p:pic>
      <p:sp>
        <p:nvSpPr>
          <p:cNvPr id="20" name="TextBox 19">
            <a:extLst>
              <a:ext uri="{FF2B5EF4-FFF2-40B4-BE49-F238E27FC236}">
                <a16:creationId xmlns:a16="http://schemas.microsoft.com/office/drawing/2014/main" id="{610B7D58-AD85-FDEC-6503-3C810976396A}"/>
              </a:ext>
            </a:extLst>
          </p:cNvPr>
          <p:cNvSpPr txBox="1"/>
          <p:nvPr/>
        </p:nvSpPr>
        <p:spPr>
          <a:xfrm>
            <a:off x="1215474" y="664972"/>
            <a:ext cx="5798780" cy="3785652"/>
          </a:xfrm>
          <a:prstGeom prst="rect">
            <a:avLst/>
          </a:prstGeom>
          <a:noFill/>
        </p:spPr>
        <p:txBody>
          <a:bodyPr wrap="square">
            <a:spAutoFit/>
          </a:bodyPr>
          <a:lstStyle/>
          <a:p>
            <a:pPr algn="just"/>
            <a:r>
              <a:rPr lang="vi-VN" sz="2000" b="1" dirty="0">
                <a:solidFill>
                  <a:schemeClr val="tx1"/>
                </a:solidFill>
                <a:latin typeface="Lexend" panose="020B0604020202020204" charset="0"/>
                <a:ea typeface="Yu Mincho" panose="02020400000000000000" pitchFamily="18" charset="-128"/>
                <a:cs typeface="Times New Roman" panose="02020603050405020304" pitchFamily="18" charset="0"/>
              </a:rPr>
              <a:t>a. Khi trình bày ý kiến của mình, bạn cần:</a:t>
            </a:r>
          </a:p>
          <a:p>
            <a:pPr algn="just"/>
            <a:r>
              <a:rPr lang="vi-VN" sz="2000" dirty="0">
                <a:solidFill>
                  <a:schemeClr val="tx1"/>
                </a:solidFill>
                <a:latin typeface="Lexend" panose="020B0604020202020204" charset="0"/>
                <a:ea typeface="Yu Mincho" panose="02020400000000000000" pitchFamily="18" charset="-128"/>
                <a:cs typeface="Times New Roman" panose="02020603050405020304" pitchFamily="18" charset="0"/>
              </a:rPr>
              <a:t>- Trình bày ngắn gọn, dựa trên dàn ý đã phác thảo.</a:t>
            </a:r>
          </a:p>
          <a:p>
            <a:pPr algn="just"/>
            <a:r>
              <a:rPr lang="vi-VN" sz="2000" dirty="0">
                <a:solidFill>
                  <a:schemeClr val="tx1"/>
                </a:solidFill>
                <a:latin typeface="Lexend" panose="020B0604020202020204" charset="0"/>
                <a:ea typeface="Yu Mincho" panose="02020400000000000000" pitchFamily="18" charset="-128"/>
                <a:cs typeface="Times New Roman" panose="02020603050405020304" pitchFamily="18" charset="0"/>
              </a:rPr>
              <a:t>- Nêu lí lẽ, bằng chứng (từ thực tế cuộc sống và từ sách vở) để tăng sức thuyết phục cho ý kiến.</a:t>
            </a:r>
          </a:p>
          <a:p>
            <a:pPr algn="just"/>
            <a:r>
              <a:rPr lang="vi-VN" sz="2000" dirty="0">
                <a:solidFill>
                  <a:schemeClr val="tx1"/>
                </a:solidFill>
                <a:latin typeface="Lexend" panose="020B0604020202020204" charset="0"/>
                <a:ea typeface="Yu Mincho" panose="02020400000000000000" pitchFamily="18" charset="-128"/>
                <a:cs typeface="Times New Roman" panose="02020603050405020304" pitchFamily="18" charset="0"/>
              </a:rPr>
              <a:t>- Trình bày giải pháp có tính khả thi cho vấn đề tranh luận.</a:t>
            </a:r>
          </a:p>
          <a:p>
            <a:pPr algn="just"/>
            <a:r>
              <a:rPr lang="vi-VN" sz="2000" dirty="0">
                <a:solidFill>
                  <a:schemeClr val="tx1"/>
                </a:solidFill>
                <a:latin typeface="Lexend" panose="020B0604020202020204" charset="0"/>
                <a:ea typeface="Yu Mincho" panose="02020400000000000000" pitchFamily="18" charset="-128"/>
                <a:cs typeface="Times New Roman" panose="02020603050405020304" pitchFamily="18" charset="0"/>
              </a:rPr>
              <a:t>- Tương tác với người nghe (bằng cách nhìn vào mắt họ, nêu câu hỏi),…</a:t>
            </a:r>
          </a:p>
          <a:p>
            <a:pPr algn="just"/>
            <a:r>
              <a:rPr lang="vi-VN" sz="2000" dirty="0">
                <a:solidFill>
                  <a:schemeClr val="tx1"/>
                </a:solidFill>
                <a:latin typeface="Lexend" panose="020B0604020202020204" charset="0"/>
                <a:ea typeface="Yu Mincho" panose="02020400000000000000" pitchFamily="18" charset="-128"/>
                <a:cs typeface="Times New Roman" panose="02020603050405020304" pitchFamily="18" charset="0"/>
              </a:rPr>
              <a:t>- Kết hợp sử dụng phương tiện phi ngôn ngữ (động tác hình thể, ngữ điệu lời nói,…).</a:t>
            </a:r>
          </a:p>
        </p:txBody>
      </p:sp>
      <p:grpSp>
        <p:nvGrpSpPr>
          <p:cNvPr id="16" name="Google Shape;1306;p44">
            <a:extLst>
              <a:ext uri="{FF2B5EF4-FFF2-40B4-BE49-F238E27FC236}">
                <a16:creationId xmlns:a16="http://schemas.microsoft.com/office/drawing/2014/main" id="{2FD8344C-4EBD-47DF-B4A3-64DE0E651276}"/>
              </a:ext>
            </a:extLst>
          </p:cNvPr>
          <p:cNvGrpSpPr/>
          <p:nvPr/>
        </p:nvGrpSpPr>
        <p:grpSpPr>
          <a:xfrm rot="-743781">
            <a:off x="12876" y="-17960"/>
            <a:ext cx="1047900" cy="1376745"/>
            <a:chOff x="6835336" y="2503331"/>
            <a:chExt cx="1595431" cy="2096098"/>
          </a:xfrm>
        </p:grpSpPr>
        <p:sp>
          <p:nvSpPr>
            <p:cNvPr id="26" name="Google Shape;1307;p44">
              <a:extLst>
                <a:ext uri="{FF2B5EF4-FFF2-40B4-BE49-F238E27FC236}">
                  <a16:creationId xmlns:a16="http://schemas.microsoft.com/office/drawing/2014/main" id="{022E7ECA-867E-4E17-B4C1-2FF02DCE0916}"/>
                </a:ext>
              </a:extLst>
            </p:cNvPr>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27" name="Google Shape;1308;p44">
              <a:extLst>
                <a:ext uri="{FF2B5EF4-FFF2-40B4-BE49-F238E27FC236}">
                  <a16:creationId xmlns:a16="http://schemas.microsoft.com/office/drawing/2014/main" id="{C590540C-355B-41B2-B495-8E78710E1620}"/>
                </a:ext>
              </a:extLst>
            </p:cNvPr>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28" name="Google Shape;1309;p44">
              <a:extLst>
                <a:ext uri="{FF2B5EF4-FFF2-40B4-BE49-F238E27FC236}">
                  <a16:creationId xmlns:a16="http://schemas.microsoft.com/office/drawing/2014/main" id="{ED7EC667-7678-480D-9A3C-21805C00B74E}"/>
                </a:ext>
              </a:extLst>
            </p:cNvPr>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29" name="Google Shape;1310;p44">
              <a:extLst>
                <a:ext uri="{FF2B5EF4-FFF2-40B4-BE49-F238E27FC236}">
                  <a16:creationId xmlns:a16="http://schemas.microsoft.com/office/drawing/2014/main" id="{BCC5F8F1-F517-4685-8360-21205550B1AC}"/>
                </a:ext>
              </a:extLst>
            </p:cNvPr>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0" name="Google Shape;1311;p44">
              <a:extLst>
                <a:ext uri="{FF2B5EF4-FFF2-40B4-BE49-F238E27FC236}">
                  <a16:creationId xmlns:a16="http://schemas.microsoft.com/office/drawing/2014/main" id="{D19ECB5A-2F14-485A-989C-FA66C102B315}"/>
                </a:ext>
              </a:extLst>
            </p:cNvPr>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1" name="Google Shape;1312;p44">
              <a:extLst>
                <a:ext uri="{FF2B5EF4-FFF2-40B4-BE49-F238E27FC236}">
                  <a16:creationId xmlns:a16="http://schemas.microsoft.com/office/drawing/2014/main" id="{9630BCC2-58A5-44C1-BD37-77F6F2D5F4AC}"/>
                </a:ext>
              </a:extLst>
            </p:cNvPr>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2" name="Google Shape;1313;p44">
              <a:extLst>
                <a:ext uri="{FF2B5EF4-FFF2-40B4-BE49-F238E27FC236}">
                  <a16:creationId xmlns:a16="http://schemas.microsoft.com/office/drawing/2014/main" id="{C814AA95-7FA4-48E6-B1E9-2F3B3D936F6D}"/>
                </a:ext>
              </a:extLst>
            </p:cNvPr>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3" name="Google Shape;1314;p44">
              <a:extLst>
                <a:ext uri="{FF2B5EF4-FFF2-40B4-BE49-F238E27FC236}">
                  <a16:creationId xmlns:a16="http://schemas.microsoft.com/office/drawing/2014/main" id="{CDB19C31-5B39-48E8-929A-AECCA8645506}"/>
                </a:ext>
              </a:extLst>
            </p:cNvPr>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4" name="Google Shape;1315;p44">
              <a:extLst>
                <a:ext uri="{FF2B5EF4-FFF2-40B4-BE49-F238E27FC236}">
                  <a16:creationId xmlns:a16="http://schemas.microsoft.com/office/drawing/2014/main" id="{554BA1EA-565A-4736-973A-82D25674A800}"/>
                </a:ext>
              </a:extLst>
            </p:cNvPr>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5" name="Google Shape;1316;p44">
              <a:extLst>
                <a:ext uri="{FF2B5EF4-FFF2-40B4-BE49-F238E27FC236}">
                  <a16:creationId xmlns:a16="http://schemas.microsoft.com/office/drawing/2014/main" id="{FB7A1649-BC1E-41CD-9FEB-55917E7CAA72}"/>
                </a:ext>
              </a:extLst>
            </p:cNvPr>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6" name="Google Shape;1317;p44">
              <a:extLst>
                <a:ext uri="{FF2B5EF4-FFF2-40B4-BE49-F238E27FC236}">
                  <a16:creationId xmlns:a16="http://schemas.microsoft.com/office/drawing/2014/main" id="{95F72511-12F8-463C-B1B7-11651087D2EC}"/>
                </a:ext>
              </a:extLst>
            </p:cNvPr>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7" name="Google Shape;1318;p44">
              <a:extLst>
                <a:ext uri="{FF2B5EF4-FFF2-40B4-BE49-F238E27FC236}">
                  <a16:creationId xmlns:a16="http://schemas.microsoft.com/office/drawing/2014/main" id="{517A6A43-66AE-475E-BF69-667BCECE2E39}"/>
                </a:ext>
              </a:extLst>
            </p:cNvPr>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8" name="Google Shape;1319;p44">
              <a:extLst>
                <a:ext uri="{FF2B5EF4-FFF2-40B4-BE49-F238E27FC236}">
                  <a16:creationId xmlns:a16="http://schemas.microsoft.com/office/drawing/2014/main" id="{7EDCDB2A-6CC5-41B7-8CF2-D081FBE28607}"/>
                </a:ext>
              </a:extLst>
            </p:cNvPr>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9" name="Google Shape;1320;p44">
              <a:extLst>
                <a:ext uri="{FF2B5EF4-FFF2-40B4-BE49-F238E27FC236}">
                  <a16:creationId xmlns:a16="http://schemas.microsoft.com/office/drawing/2014/main" id="{300268B1-68B3-4D26-A58B-BA513CF735C3}"/>
                </a:ext>
              </a:extLst>
            </p:cNvPr>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0" name="Google Shape;1321;p44">
              <a:extLst>
                <a:ext uri="{FF2B5EF4-FFF2-40B4-BE49-F238E27FC236}">
                  <a16:creationId xmlns:a16="http://schemas.microsoft.com/office/drawing/2014/main" id="{CD5B5864-4D74-40B6-AE49-B6765AEF4271}"/>
                </a:ext>
              </a:extLst>
            </p:cNvPr>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1" name="Google Shape;1322;p44">
              <a:extLst>
                <a:ext uri="{FF2B5EF4-FFF2-40B4-BE49-F238E27FC236}">
                  <a16:creationId xmlns:a16="http://schemas.microsoft.com/office/drawing/2014/main" id="{24AA3117-2354-413B-ACC4-1F32294A9BE3}"/>
                </a:ext>
              </a:extLst>
            </p:cNvPr>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2" name="Google Shape;1323;p44">
              <a:extLst>
                <a:ext uri="{FF2B5EF4-FFF2-40B4-BE49-F238E27FC236}">
                  <a16:creationId xmlns:a16="http://schemas.microsoft.com/office/drawing/2014/main" id="{9E60A5EE-E6FB-41CD-ADD1-432C8E7B8A97}"/>
                </a:ext>
              </a:extLst>
            </p:cNvPr>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3" name="Google Shape;1324;p44">
              <a:extLst>
                <a:ext uri="{FF2B5EF4-FFF2-40B4-BE49-F238E27FC236}">
                  <a16:creationId xmlns:a16="http://schemas.microsoft.com/office/drawing/2014/main" id="{3DE458F7-BFAD-4895-9505-62CCF167F5CB}"/>
                </a:ext>
              </a:extLst>
            </p:cNvPr>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grpSp>
          <p:nvGrpSpPr>
            <p:cNvPr id="44" name="Google Shape;1325;p44">
              <a:extLst>
                <a:ext uri="{FF2B5EF4-FFF2-40B4-BE49-F238E27FC236}">
                  <a16:creationId xmlns:a16="http://schemas.microsoft.com/office/drawing/2014/main" id="{E52F637A-F836-4A2B-AB93-0EF979AE446C}"/>
                </a:ext>
              </a:extLst>
            </p:cNvPr>
            <p:cNvGrpSpPr/>
            <p:nvPr/>
          </p:nvGrpSpPr>
          <p:grpSpPr>
            <a:xfrm flipH="1">
              <a:off x="6835336" y="2503331"/>
              <a:ext cx="1595431" cy="1513094"/>
              <a:chOff x="844375" y="2446900"/>
              <a:chExt cx="1476977" cy="1400754"/>
            </a:xfrm>
          </p:grpSpPr>
          <p:sp>
            <p:nvSpPr>
              <p:cNvPr id="45" name="Google Shape;1326;p44">
                <a:extLst>
                  <a:ext uri="{FF2B5EF4-FFF2-40B4-BE49-F238E27FC236}">
                    <a16:creationId xmlns:a16="http://schemas.microsoft.com/office/drawing/2014/main" id="{E8791389-E752-42D1-AB8A-FF2B704FB48C}"/>
                  </a:ext>
                </a:extLst>
              </p:cNvPr>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6" name="Google Shape;1327;p44">
                <a:extLst>
                  <a:ext uri="{FF2B5EF4-FFF2-40B4-BE49-F238E27FC236}">
                    <a16:creationId xmlns:a16="http://schemas.microsoft.com/office/drawing/2014/main" id="{7432AC00-1913-4A6B-8DDC-46CEA76125F6}"/>
                  </a:ext>
                </a:extLst>
              </p:cNvPr>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7" name="Google Shape;1328;p44">
                <a:extLst>
                  <a:ext uri="{FF2B5EF4-FFF2-40B4-BE49-F238E27FC236}">
                    <a16:creationId xmlns:a16="http://schemas.microsoft.com/office/drawing/2014/main" id="{A6E2053D-F5A3-4754-85B8-10AEA2B14ED5}"/>
                  </a:ext>
                </a:extLst>
              </p:cNvPr>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8" name="Google Shape;1329;p44">
                <a:extLst>
                  <a:ext uri="{FF2B5EF4-FFF2-40B4-BE49-F238E27FC236}">
                    <a16:creationId xmlns:a16="http://schemas.microsoft.com/office/drawing/2014/main" id="{09B00ACC-7F45-44D2-B0BC-699E7296FCA4}"/>
                  </a:ext>
                </a:extLst>
              </p:cNvPr>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9" name="Google Shape;1330;p44">
                <a:extLst>
                  <a:ext uri="{FF2B5EF4-FFF2-40B4-BE49-F238E27FC236}">
                    <a16:creationId xmlns:a16="http://schemas.microsoft.com/office/drawing/2014/main" id="{C5769A73-CF86-4471-843B-4DF30DAA8CB3}"/>
                  </a:ext>
                </a:extLst>
              </p:cNvPr>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grpSp>
      </p:grpSp>
      <p:grpSp>
        <p:nvGrpSpPr>
          <p:cNvPr id="52" name="Google Shape;1554;p31">
            <a:extLst>
              <a:ext uri="{FF2B5EF4-FFF2-40B4-BE49-F238E27FC236}">
                <a16:creationId xmlns:a16="http://schemas.microsoft.com/office/drawing/2014/main" id="{350E4F76-AE0B-4317-9134-C6F2A6864EC6}"/>
              </a:ext>
            </a:extLst>
          </p:cNvPr>
          <p:cNvGrpSpPr/>
          <p:nvPr/>
        </p:nvGrpSpPr>
        <p:grpSpPr>
          <a:xfrm>
            <a:off x="7486657" y="1816098"/>
            <a:ext cx="1657343" cy="808493"/>
            <a:chOff x="6016754" y="2989146"/>
            <a:chExt cx="1657343" cy="808493"/>
          </a:xfrm>
        </p:grpSpPr>
        <p:sp>
          <p:nvSpPr>
            <p:cNvPr id="53" name="Google Shape;1555;p31">
              <a:extLst>
                <a:ext uri="{FF2B5EF4-FFF2-40B4-BE49-F238E27FC236}">
                  <a16:creationId xmlns:a16="http://schemas.microsoft.com/office/drawing/2014/main" id="{D7B80B02-2315-4561-8F72-B9E5B5A29803}"/>
                </a:ext>
              </a:extLst>
            </p:cNvPr>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panose="020B0604020202020204" charset="0"/>
              </a:endParaRPr>
            </a:p>
          </p:txBody>
        </p:sp>
        <p:sp>
          <p:nvSpPr>
            <p:cNvPr id="54" name="Google Shape;1556;p31">
              <a:extLst>
                <a:ext uri="{FF2B5EF4-FFF2-40B4-BE49-F238E27FC236}">
                  <a16:creationId xmlns:a16="http://schemas.microsoft.com/office/drawing/2014/main" id="{E5493D02-615A-4CC1-84CF-9165AB2C614F}"/>
                </a:ext>
              </a:extLst>
            </p:cNvPr>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panose="020B0604020202020204" charset="0"/>
              </a:endParaRPr>
            </a:p>
          </p:txBody>
        </p:sp>
        <p:sp>
          <p:nvSpPr>
            <p:cNvPr id="55" name="Google Shape;1557;p31">
              <a:extLst>
                <a:ext uri="{FF2B5EF4-FFF2-40B4-BE49-F238E27FC236}">
                  <a16:creationId xmlns:a16="http://schemas.microsoft.com/office/drawing/2014/main" id="{085133DD-F574-461B-9318-177039254911}"/>
                </a:ext>
              </a:extLst>
            </p:cNvPr>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panose="020B0604020202020204" charset="0"/>
              </a:endParaRPr>
            </a:p>
          </p:txBody>
        </p:sp>
        <p:sp>
          <p:nvSpPr>
            <p:cNvPr id="56" name="Google Shape;1558;p31">
              <a:extLst>
                <a:ext uri="{FF2B5EF4-FFF2-40B4-BE49-F238E27FC236}">
                  <a16:creationId xmlns:a16="http://schemas.microsoft.com/office/drawing/2014/main" id="{29BA8D1E-B9BF-4141-9652-E1EB4B8A945B}"/>
                </a:ext>
              </a:extLst>
            </p:cNvPr>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panose="020B0604020202020204" charset="0"/>
              </a:endParaRPr>
            </a:p>
          </p:txBody>
        </p:sp>
        <p:sp>
          <p:nvSpPr>
            <p:cNvPr id="57" name="Google Shape;1559;p31">
              <a:extLst>
                <a:ext uri="{FF2B5EF4-FFF2-40B4-BE49-F238E27FC236}">
                  <a16:creationId xmlns:a16="http://schemas.microsoft.com/office/drawing/2014/main" id="{0757E64E-2879-4B73-88A4-CB6AB5245FA7}"/>
                </a:ext>
              </a:extLst>
            </p:cNvPr>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panose="020B0604020202020204" charset="0"/>
              </a:endParaRPr>
            </a:p>
          </p:txBody>
        </p:sp>
      </p:grpSp>
      <p:grpSp>
        <p:nvGrpSpPr>
          <p:cNvPr id="58" name="Google Shape;1560;p31">
            <a:extLst>
              <a:ext uri="{FF2B5EF4-FFF2-40B4-BE49-F238E27FC236}">
                <a16:creationId xmlns:a16="http://schemas.microsoft.com/office/drawing/2014/main" id="{304BF241-25F1-450C-9555-A42B087C5C2C}"/>
              </a:ext>
            </a:extLst>
          </p:cNvPr>
          <p:cNvGrpSpPr/>
          <p:nvPr/>
        </p:nvGrpSpPr>
        <p:grpSpPr>
          <a:xfrm>
            <a:off x="7322617" y="901351"/>
            <a:ext cx="1094855" cy="1504759"/>
            <a:chOff x="6143348" y="1855432"/>
            <a:chExt cx="1094855" cy="1504759"/>
          </a:xfrm>
        </p:grpSpPr>
        <p:sp>
          <p:nvSpPr>
            <p:cNvPr id="59" name="Google Shape;1561;p31">
              <a:extLst>
                <a:ext uri="{FF2B5EF4-FFF2-40B4-BE49-F238E27FC236}">
                  <a16:creationId xmlns:a16="http://schemas.microsoft.com/office/drawing/2014/main" id="{C8CB8B4C-6ECB-4CA6-92F3-65B18863ED80}"/>
                </a:ext>
              </a:extLst>
            </p:cNvPr>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panose="020B0604020202020204" charset="0"/>
              </a:endParaRPr>
            </a:p>
          </p:txBody>
        </p:sp>
        <p:sp>
          <p:nvSpPr>
            <p:cNvPr id="60" name="Google Shape;1562;p31">
              <a:extLst>
                <a:ext uri="{FF2B5EF4-FFF2-40B4-BE49-F238E27FC236}">
                  <a16:creationId xmlns:a16="http://schemas.microsoft.com/office/drawing/2014/main" id="{9AD13220-03A0-4325-B514-684A9CDE77F1}"/>
                </a:ext>
              </a:extLst>
            </p:cNvPr>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panose="020B0604020202020204" charset="0"/>
              </a:endParaRPr>
            </a:p>
          </p:txBody>
        </p:sp>
        <p:sp>
          <p:nvSpPr>
            <p:cNvPr id="61" name="Google Shape;1563;p31">
              <a:extLst>
                <a:ext uri="{FF2B5EF4-FFF2-40B4-BE49-F238E27FC236}">
                  <a16:creationId xmlns:a16="http://schemas.microsoft.com/office/drawing/2014/main" id="{AA54A0AA-6EF2-4CCD-B89A-A960A33801C0}"/>
                </a:ext>
              </a:extLst>
            </p:cNvPr>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panose="020B0604020202020204" charset="0"/>
              </a:endParaRPr>
            </a:p>
          </p:txBody>
        </p:sp>
        <p:sp>
          <p:nvSpPr>
            <p:cNvPr id="62" name="Google Shape;1564;p31">
              <a:extLst>
                <a:ext uri="{FF2B5EF4-FFF2-40B4-BE49-F238E27FC236}">
                  <a16:creationId xmlns:a16="http://schemas.microsoft.com/office/drawing/2014/main" id="{7396C12F-5980-428E-9260-F51993E3F71D}"/>
                </a:ext>
              </a:extLst>
            </p:cNvPr>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panose="020B0604020202020204" charset="0"/>
              </a:endParaRPr>
            </a:p>
          </p:txBody>
        </p:sp>
        <p:sp>
          <p:nvSpPr>
            <p:cNvPr id="63" name="Google Shape;1565;p31">
              <a:extLst>
                <a:ext uri="{FF2B5EF4-FFF2-40B4-BE49-F238E27FC236}">
                  <a16:creationId xmlns:a16="http://schemas.microsoft.com/office/drawing/2014/main" id="{142AB3B2-EBB3-41BE-9607-027ABE93D1D0}"/>
                </a:ext>
              </a:extLst>
            </p:cNvPr>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panose="020B0604020202020204" charset="0"/>
              </a:endParaRPr>
            </a:p>
          </p:txBody>
        </p:sp>
      </p:grpSp>
      <p:sp>
        <p:nvSpPr>
          <p:cNvPr id="2" name="Rectangle 1">
            <a:extLst>
              <a:ext uri="{FF2B5EF4-FFF2-40B4-BE49-F238E27FC236}">
                <a16:creationId xmlns:a16="http://schemas.microsoft.com/office/drawing/2014/main" id="{F95C586A-F564-4F66-8B39-C3FBBB4341C6}"/>
              </a:ext>
            </a:extLst>
          </p:cNvPr>
          <p:cNvSpPr/>
          <p:nvPr/>
        </p:nvSpPr>
        <p:spPr>
          <a:xfrm>
            <a:off x="1034283" y="62918"/>
            <a:ext cx="7827264" cy="430887"/>
          </a:xfrm>
          <a:prstGeom prst="rect">
            <a:avLst/>
          </a:prstGeom>
        </p:spPr>
        <p:txBody>
          <a:bodyPr wrap="square">
            <a:spAutoFit/>
          </a:bodyPr>
          <a:lstStyle/>
          <a:p>
            <a:pPr marR="2540" algn="just"/>
            <a:r>
              <a:rPr lang="en-US" sz="2200" b="1" dirty="0">
                <a:latin typeface="Lexend" panose="020B0604020202020204" charset="0"/>
                <a:ea typeface="Calibri" panose="020F0502020204030204" pitchFamily="34" charset="0"/>
                <a:cs typeface="Times New Roman" panose="02020603050405020304" pitchFamily="18" charset="0"/>
              </a:rPr>
              <a:t>1. </a:t>
            </a:r>
            <a:r>
              <a:rPr lang="en-US" sz="2200" b="1" dirty="0" err="1">
                <a:latin typeface="Lexend" panose="020B0604020202020204" charset="0"/>
                <a:ea typeface="Calibri" panose="020F0502020204030204" pitchFamily="34" charset="0"/>
                <a:cs typeface="Times New Roman" panose="02020603050405020304" pitchFamily="18" charset="0"/>
              </a:rPr>
              <a:t>Hoạt</a:t>
            </a:r>
            <a:r>
              <a:rPr lang="en-US" sz="2200" b="1" dirty="0">
                <a:latin typeface="Lexend" panose="020B0604020202020204" charset="0"/>
                <a:ea typeface="Calibri" panose="020F0502020204030204" pitchFamily="34" charset="0"/>
                <a:cs typeface="Times New Roman" panose="02020603050405020304" pitchFamily="18" charset="0"/>
              </a:rPr>
              <a:t> </a:t>
            </a:r>
            <a:r>
              <a:rPr lang="en-US" sz="2200" b="1" dirty="0" err="1">
                <a:latin typeface="Lexend" panose="020B0604020202020204" charset="0"/>
                <a:ea typeface="Calibri" panose="020F0502020204030204" pitchFamily="34" charset="0"/>
                <a:cs typeface="Times New Roman" panose="02020603050405020304" pitchFamily="18" charset="0"/>
              </a:rPr>
              <a:t>động</a:t>
            </a:r>
            <a:r>
              <a:rPr lang="en-US" sz="2200" b="1" dirty="0">
                <a:latin typeface="Lexend" panose="020B0604020202020204" charset="0"/>
                <a:ea typeface="Calibri" panose="020F0502020204030204" pitchFamily="34" charset="0"/>
                <a:cs typeface="Times New Roman" panose="02020603050405020304" pitchFamily="18" charset="0"/>
              </a:rPr>
              <a:t> </a:t>
            </a:r>
            <a:r>
              <a:rPr lang="en-US" sz="2200" b="1" dirty="0" err="1">
                <a:latin typeface="Lexend" panose="020B0604020202020204" charset="0"/>
                <a:ea typeface="Calibri" panose="020F0502020204030204" pitchFamily="34" charset="0"/>
                <a:cs typeface="Times New Roman" panose="02020603050405020304" pitchFamily="18" charset="0"/>
              </a:rPr>
              <a:t>tranh</a:t>
            </a:r>
            <a:r>
              <a:rPr lang="en-US" sz="2200" b="1" dirty="0">
                <a:latin typeface="Lexend" panose="020B0604020202020204" charset="0"/>
                <a:ea typeface="Calibri" panose="020F0502020204030204" pitchFamily="34" charset="0"/>
                <a:cs typeface="Times New Roman" panose="02020603050405020304" pitchFamily="18" charset="0"/>
              </a:rPr>
              <a:t> </a:t>
            </a:r>
            <a:r>
              <a:rPr lang="en-US" sz="2200" b="1" dirty="0" err="1">
                <a:latin typeface="Lexend" panose="020B0604020202020204" charset="0"/>
                <a:ea typeface="Calibri" panose="020F0502020204030204" pitchFamily="34" charset="0"/>
                <a:cs typeface="Times New Roman" panose="02020603050405020304" pitchFamily="18" charset="0"/>
              </a:rPr>
              <a:t>luận</a:t>
            </a:r>
            <a:endParaRPr lang="vi-VN" sz="2200" dirty="0">
              <a:effectLst/>
              <a:latin typeface="Lexend"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918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10B7D58-AD85-FDEC-6503-3C810976396A}"/>
              </a:ext>
            </a:extLst>
          </p:cNvPr>
          <p:cNvSpPr txBox="1"/>
          <p:nvPr/>
        </p:nvSpPr>
        <p:spPr>
          <a:xfrm>
            <a:off x="1342335" y="990854"/>
            <a:ext cx="5368708" cy="3139321"/>
          </a:xfrm>
          <a:prstGeom prst="rect">
            <a:avLst/>
          </a:prstGeom>
          <a:noFill/>
        </p:spPr>
        <p:txBody>
          <a:bodyPr wrap="square">
            <a:spAutoFit/>
          </a:bodyPr>
          <a:lstStyle/>
          <a:p>
            <a:pPr algn="just"/>
            <a:r>
              <a:rPr lang="vi-VN" sz="2200" b="1" dirty="0">
                <a:solidFill>
                  <a:schemeClr val="tx1"/>
                </a:solidFill>
                <a:latin typeface="Lexend" panose="020B0604020202020204" charset="0"/>
                <a:ea typeface="Yu Mincho" panose="02020400000000000000" pitchFamily="18" charset="-128"/>
                <a:cs typeface="Times New Roman" panose="02020603050405020304" pitchFamily="18" charset="0"/>
              </a:rPr>
              <a:t>b. Khi tranh luận, bạn cần:</a:t>
            </a:r>
          </a:p>
          <a:p>
            <a:pPr algn="just"/>
            <a:r>
              <a:rPr lang="vi-VN" sz="2200" dirty="0">
                <a:solidFill>
                  <a:schemeClr val="tx1"/>
                </a:solidFill>
                <a:latin typeface="Lexend" panose="020B0604020202020204" charset="0"/>
                <a:ea typeface="Yu Mincho" panose="02020400000000000000" pitchFamily="18" charset="-128"/>
                <a:cs typeface="Times New Roman" panose="02020603050405020304" pitchFamily="18" charset="0"/>
              </a:rPr>
              <a:t>- Tuân thủ quy tắc lượt lời, không cướp lời.</a:t>
            </a:r>
          </a:p>
          <a:p>
            <a:pPr algn="just"/>
            <a:r>
              <a:rPr lang="vi-VN" sz="2200" dirty="0">
                <a:solidFill>
                  <a:schemeClr val="tx1"/>
                </a:solidFill>
                <a:latin typeface="Lexend" panose="020B0604020202020204" charset="0"/>
                <a:ea typeface="Yu Mincho" panose="02020400000000000000" pitchFamily="18" charset="-128"/>
                <a:cs typeface="Times New Roman" panose="02020603050405020304" pitchFamily="18" charset="0"/>
              </a:rPr>
              <a:t>- Tôn trọng ý kiến khác với quan niệm của mình.</a:t>
            </a:r>
          </a:p>
          <a:p>
            <a:pPr algn="just"/>
            <a:r>
              <a:rPr lang="vi-VN" sz="2200" dirty="0">
                <a:solidFill>
                  <a:schemeClr val="tx1"/>
                </a:solidFill>
                <a:latin typeface="Lexend" panose="020B0604020202020204" charset="0"/>
                <a:ea typeface="Yu Mincho" panose="02020400000000000000" pitchFamily="18" charset="-128"/>
                <a:cs typeface="Times New Roman" panose="02020603050405020304" pitchFamily="18" charset="0"/>
              </a:rPr>
              <a:t>- Nêu câu hỏi về những vấn đề bản thân chưa hiểu rõ.</a:t>
            </a:r>
          </a:p>
          <a:p>
            <a:pPr algn="just"/>
            <a:r>
              <a:rPr lang="vi-VN" sz="2200" dirty="0">
                <a:solidFill>
                  <a:schemeClr val="tx1"/>
                </a:solidFill>
                <a:latin typeface="Lexend" panose="020B0604020202020204" charset="0"/>
                <a:ea typeface="Yu Mincho" panose="02020400000000000000" pitchFamily="18" charset="-128"/>
                <a:cs typeface="Times New Roman" panose="02020603050405020304" pitchFamily="18" charset="0"/>
              </a:rPr>
              <a:t>- Tập trung thảo luận, tranh luận về các ý kiến, không công kích cá nhân.</a:t>
            </a:r>
          </a:p>
        </p:txBody>
      </p:sp>
      <p:grpSp>
        <p:nvGrpSpPr>
          <p:cNvPr id="16" name="Google Shape;1306;p44">
            <a:extLst>
              <a:ext uri="{FF2B5EF4-FFF2-40B4-BE49-F238E27FC236}">
                <a16:creationId xmlns:a16="http://schemas.microsoft.com/office/drawing/2014/main" id="{2FD8344C-4EBD-47DF-B4A3-64DE0E651276}"/>
              </a:ext>
            </a:extLst>
          </p:cNvPr>
          <p:cNvGrpSpPr/>
          <p:nvPr/>
        </p:nvGrpSpPr>
        <p:grpSpPr>
          <a:xfrm rot="-743781">
            <a:off x="174801" y="343001"/>
            <a:ext cx="1047900" cy="1376745"/>
            <a:chOff x="6835336" y="2503331"/>
            <a:chExt cx="1595431" cy="2096098"/>
          </a:xfrm>
        </p:grpSpPr>
        <p:sp>
          <p:nvSpPr>
            <p:cNvPr id="26" name="Google Shape;1307;p44">
              <a:extLst>
                <a:ext uri="{FF2B5EF4-FFF2-40B4-BE49-F238E27FC236}">
                  <a16:creationId xmlns:a16="http://schemas.microsoft.com/office/drawing/2014/main" id="{022E7ECA-867E-4E17-B4C1-2FF02DCE0916}"/>
                </a:ext>
              </a:extLst>
            </p:cNvPr>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27" name="Google Shape;1308;p44">
              <a:extLst>
                <a:ext uri="{FF2B5EF4-FFF2-40B4-BE49-F238E27FC236}">
                  <a16:creationId xmlns:a16="http://schemas.microsoft.com/office/drawing/2014/main" id="{C590540C-355B-41B2-B495-8E78710E1620}"/>
                </a:ext>
              </a:extLst>
            </p:cNvPr>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28" name="Google Shape;1309;p44">
              <a:extLst>
                <a:ext uri="{FF2B5EF4-FFF2-40B4-BE49-F238E27FC236}">
                  <a16:creationId xmlns:a16="http://schemas.microsoft.com/office/drawing/2014/main" id="{ED7EC667-7678-480D-9A3C-21805C00B74E}"/>
                </a:ext>
              </a:extLst>
            </p:cNvPr>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29" name="Google Shape;1310;p44">
              <a:extLst>
                <a:ext uri="{FF2B5EF4-FFF2-40B4-BE49-F238E27FC236}">
                  <a16:creationId xmlns:a16="http://schemas.microsoft.com/office/drawing/2014/main" id="{BCC5F8F1-F517-4685-8360-21205550B1AC}"/>
                </a:ext>
              </a:extLst>
            </p:cNvPr>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0" name="Google Shape;1311;p44">
              <a:extLst>
                <a:ext uri="{FF2B5EF4-FFF2-40B4-BE49-F238E27FC236}">
                  <a16:creationId xmlns:a16="http://schemas.microsoft.com/office/drawing/2014/main" id="{D19ECB5A-2F14-485A-989C-FA66C102B315}"/>
                </a:ext>
              </a:extLst>
            </p:cNvPr>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1" name="Google Shape;1312;p44">
              <a:extLst>
                <a:ext uri="{FF2B5EF4-FFF2-40B4-BE49-F238E27FC236}">
                  <a16:creationId xmlns:a16="http://schemas.microsoft.com/office/drawing/2014/main" id="{9630BCC2-58A5-44C1-BD37-77F6F2D5F4AC}"/>
                </a:ext>
              </a:extLst>
            </p:cNvPr>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2" name="Google Shape;1313;p44">
              <a:extLst>
                <a:ext uri="{FF2B5EF4-FFF2-40B4-BE49-F238E27FC236}">
                  <a16:creationId xmlns:a16="http://schemas.microsoft.com/office/drawing/2014/main" id="{C814AA95-7FA4-48E6-B1E9-2F3B3D936F6D}"/>
                </a:ext>
              </a:extLst>
            </p:cNvPr>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3" name="Google Shape;1314;p44">
              <a:extLst>
                <a:ext uri="{FF2B5EF4-FFF2-40B4-BE49-F238E27FC236}">
                  <a16:creationId xmlns:a16="http://schemas.microsoft.com/office/drawing/2014/main" id="{CDB19C31-5B39-48E8-929A-AECCA8645506}"/>
                </a:ext>
              </a:extLst>
            </p:cNvPr>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4" name="Google Shape;1315;p44">
              <a:extLst>
                <a:ext uri="{FF2B5EF4-FFF2-40B4-BE49-F238E27FC236}">
                  <a16:creationId xmlns:a16="http://schemas.microsoft.com/office/drawing/2014/main" id="{554BA1EA-565A-4736-973A-82D25674A800}"/>
                </a:ext>
              </a:extLst>
            </p:cNvPr>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5" name="Google Shape;1316;p44">
              <a:extLst>
                <a:ext uri="{FF2B5EF4-FFF2-40B4-BE49-F238E27FC236}">
                  <a16:creationId xmlns:a16="http://schemas.microsoft.com/office/drawing/2014/main" id="{FB7A1649-BC1E-41CD-9FEB-55917E7CAA72}"/>
                </a:ext>
              </a:extLst>
            </p:cNvPr>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6" name="Google Shape;1317;p44">
              <a:extLst>
                <a:ext uri="{FF2B5EF4-FFF2-40B4-BE49-F238E27FC236}">
                  <a16:creationId xmlns:a16="http://schemas.microsoft.com/office/drawing/2014/main" id="{95F72511-12F8-463C-B1B7-11651087D2EC}"/>
                </a:ext>
              </a:extLst>
            </p:cNvPr>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7" name="Google Shape;1318;p44">
              <a:extLst>
                <a:ext uri="{FF2B5EF4-FFF2-40B4-BE49-F238E27FC236}">
                  <a16:creationId xmlns:a16="http://schemas.microsoft.com/office/drawing/2014/main" id="{517A6A43-66AE-475E-BF69-667BCECE2E39}"/>
                </a:ext>
              </a:extLst>
            </p:cNvPr>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8" name="Google Shape;1319;p44">
              <a:extLst>
                <a:ext uri="{FF2B5EF4-FFF2-40B4-BE49-F238E27FC236}">
                  <a16:creationId xmlns:a16="http://schemas.microsoft.com/office/drawing/2014/main" id="{7EDCDB2A-6CC5-41B7-8CF2-D081FBE28607}"/>
                </a:ext>
              </a:extLst>
            </p:cNvPr>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9" name="Google Shape;1320;p44">
              <a:extLst>
                <a:ext uri="{FF2B5EF4-FFF2-40B4-BE49-F238E27FC236}">
                  <a16:creationId xmlns:a16="http://schemas.microsoft.com/office/drawing/2014/main" id="{300268B1-68B3-4D26-A58B-BA513CF735C3}"/>
                </a:ext>
              </a:extLst>
            </p:cNvPr>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0" name="Google Shape;1321;p44">
              <a:extLst>
                <a:ext uri="{FF2B5EF4-FFF2-40B4-BE49-F238E27FC236}">
                  <a16:creationId xmlns:a16="http://schemas.microsoft.com/office/drawing/2014/main" id="{CD5B5864-4D74-40B6-AE49-B6765AEF4271}"/>
                </a:ext>
              </a:extLst>
            </p:cNvPr>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1" name="Google Shape;1322;p44">
              <a:extLst>
                <a:ext uri="{FF2B5EF4-FFF2-40B4-BE49-F238E27FC236}">
                  <a16:creationId xmlns:a16="http://schemas.microsoft.com/office/drawing/2014/main" id="{24AA3117-2354-413B-ACC4-1F32294A9BE3}"/>
                </a:ext>
              </a:extLst>
            </p:cNvPr>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2" name="Google Shape;1323;p44">
              <a:extLst>
                <a:ext uri="{FF2B5EF4-FFF2-40B4-BE49-F238E27FC236}">
                  <a16:creationId xmlns:a16="http://schemas.microsoft.com/office/drawing/2014/main" id="{9E60A5EE-E6FB-41CD-ADD1-432C8E7B8A97}"/>
                </a:ext>
              </a:extLst>
            </p:cNvPr>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3" name="Google Shape;1324;p44">
              <a:extLst>
                <a:ext uri="{FF2B5EF4-FFF2-40B4-BE49-F238E27FC236}">
                  <a16:creationId xmlns:a16="http://schemas.microsoft.com/office/drawing/2014/main" id="{3DE458F7-BFAD-4895-9505-62CCF167F5CB}"/>
                </a:ext>
              </a:extLst>
            </p:cNvPr>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grpSp>
          <p:nvGrpSpPr>
            <p:cNvPr id="44" name="Google Shape;1325;p44">
              <a:extLst>
                <a:ext uri="{FF2B5EF4-FFF2-40B4-BE49-F238E27FC236}">
                  <a16:creationId xmlns:a16="http://schemas.microsoft.com/office/drawing/2014/main" id="{E52F637A-F836-4A2B-AB93-0EF979AE446C}"/>
                </a:ext>
              </a:extLst>
            </p:cNvPr>
            <p:cNvGrpSpPr/>
            <p:nvPr/>
          </p:nvGrpSpPr>
          <p:grpSpPr>
            <a:xfrm flipH="1">
              <a:off x="6835336" y="2503331"/>
              <a:ext cx="1595431" cy="1513094"/>
              <a:chOff x="844375" y="2446900"/>
              <a:chExt cx="1476977" cy="1400754"/>
            </a:xfrm>
          </p:grpSpPr>
          <p:sp>
            <p:nvSpPr>
              <p:cNvPr id="45" name="Google Shape;1326;p44">
                <a:extLst>
                  <a:ext uri="{FF2B5EF4-FFF2-40B4-BE49-F238E27FC236}">
                    <a16:creationId xmlns:a16="http://schemas.microsoft.com/office/drawing/2014/main" id="{E8791389-E752-42D1-AB8A-FF2B704FB48C}"/>
                  </a:ext>
                </a:extLst>
              </p:cNvPr>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6" name="Google Shape;1327;p44">
                <a:extLst>
                  <a:ext uri="{FF2B5EF4-FFF2-40B4-BE49-F238E27FC236}">
                    <a16:creationId xmlns:a16="http://schemas.microsoft.com/office/drawing/2014/main" id="{7432AC00-1913-4A6B-8DDC-46CEA76125F6}"/>
                  </a:ext>
                </a:extLst>
              </p:cNvPr>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7" name="Google Shape;1328;p44">
                <a:extLst>
                  <a:ext uri="{FF2B5EF4-FFF2-40B4-BE49-F238E27FC236}">
                    <a16:creationId xmlns:a16="http://schemas.microsoft.com/office/drawing/2014/main" id="{A6E2053D-F5A3-4754-85B8-10AEA2B14ED5}"/>
                  </a:ext>
                </a:extLst>
              </p:cNvPr>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8" name="Google Shape;1329;p44">
                <a:extLst>
                  <a:ext uri="{FF2B5EF4-FFF2-40B4-BE49-F238E27FC236}">
                    <a16:creationId xmlns:a16="http://schemas.microsoft.com/office/drawing/2014/main" id="{09B00ACC-7F45-44D2-B0BC-699E7296FCA4}"/>
                  </a:ext>
                </a:extLst>
              </p:cNvPr>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9" name="Google Shape;1330;p44">
                <a:extLst>
                  <a:ext uri="{FF2B5EF4-FFF2-40B4-BE49-F238E27FC236}">
                    <a16:creationId xmlns:a16="http://schemas.microsoft.com/office/drawing/2014/main" id="{C5769A73-CF86-4471-843B-4DF30DAA8CB3}"/>
                  </a:ext>
                </a:extLst>
              </p:cNvPr>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grpSp>
      </p:grpSp>
      <p:sp>
        <p:nvSpPr>
          <p:cNvPr id="2" name="Rectangle 1">
            <a:extLst>
              <a:ext uri="{FF2B5EF4-FFF2-40B4-BE49-F238E27FC236}">
                <a16:creationId xmlns:a16="http://schemas.microsoft.com/office/drawing/2014/main" id="{F95C586A-F564-4F66-8B39-C3FBBB4341C6}"/>
              </a:ext>
            </a:extLst>
          </p:cNvPr>
          <p:cNvSpPr/>
          <p:nvPr/>
        </p:nvSpPr>
        <p:spPr>
          <a:xfrm>
            <a:off x="1034283" y="62918"/>
            <a:ext cx="7827264" cy="430887"/>
          </a:xfrm>
          <a:prstGeom prst="rect">
            <a:avLst/>
          </a:prstGeom>
        </p:spPr>
        <p:txBody>
          <a:bodyPr wrap="square">
            <a:spAutoFit/>
          </a:bodyPr>
          <a:lstStyle/>
          <a:p>
            <a:pPr marR="2540" algn="just"/>
            <a:r>
              <a:rPr lang="en-US" sz="2200" b="1" dirty="0">
                <a:latin typeface="Lexend" panose="020B0604020202020204" charset="0"/>
                <a:ea typeface="Calibri" panose="020F0502020204030204" pitchFamily="34" charset="0"/>
                <a:cs typeface="Times New Roman" panose="02020603050405020304" pitchFamily="18" charset="0"/>
              </a:rPr>
              <a:t>1. </a:t>
            </a:r>
            <a:r>
              <a:rPr lang="en-US" sz="2200" b="1" dirty="0" err="1">
                <a:latin typeface="Lexend" panose="020B0604020202020204" charset="0"/>
                <a:ea typeface="Calibri" panose="020F0502020204030204" pitchFamily="34" charset="0"/>
                <a:cs typeface="Times New Roman" panose="02020603050405020304" pitchFamily="18" charset="0"/>
              </a:rPr>
              <a:t>Hoạt</a:t>
            </a:r>
            <a:r>
              <a:rPr lang="en-US" sz="2200" b="1" dirty="0">
                <a:latin typeface="Lexend" panose="020B0604020202020204" charset="0"/>
                <a:ea typeface="Calibri" panose="020F0502020204030204" pitchFamily="34" charset="0"/>
                <a:cs typeface="Times New Roman" panose="02020603050405020304" pitchFamily="18" charset="0"/>
              </a:rPr>
              <a:t> </a:t>
            </a:r>
            <a:r>
              <a:rPr lang="en-US" sz="2200" b="1" dirty="0" err="1">
                <a:latin typeface="Lexend" panose="020B0604020202020204" charset="0"/>
                <a:ea typeface="Calibri" panose="020F0502020204030204" pitchFamily="34" charset="0"/>
                <a:cs typeface="Times New Roman" panose="02020603050405020304" pitchFamily="18" charset="0"/>
              </a:rPr>
              <a:t>động</a:t>
            </a:r>
            <a:r>
              <a:rPr lang="en-US" sz="2200" b="1" dirty="0">
                <a:latin typeface="Lexend" panose="020B0604020202020204" charset="0"/>
                <a:ea typeface="Calibri" panose="020F0502020204030204" pitchFamily="34" charset="0"/>
                <a:cs typeface="Times New Roman" panose="02020603050405020304" pitchFamily="18" charset="0"/>
              </a:rPr>
              <a:t> </a:t>
            </a:r>
            <a:r>
              <a:rPr lang="en-US" sz="2200" b="1" dirty="0" err="1">
                <a:latin typeface="Lexend" panose="020B0604020202020204" charset="0"/>
                <a:ea typeface="Calibri" panose="020F0502020204030204" pitchFamily="34" charset="0"/>
                <a:cs typeface="Times New Roman" panose="02020603050405020304" pitchFamily="18" charset="0"/>
              </a:rPr>
              <a:t>tranh</a:t>
            </a:r>
            <a:r>
              <a:rPr lang="en-US" sz="2200" b="1" dirty="0">
                <a:latin typeface="Lexend" panose="020B0604020202020204" charset="0"/>
                <a:ea typeface="Calibri" panose="020F0502020204030204" pitchFamily="34" charset="0"/>
                <a:cs typeface="Times New Roman" panose="02020603050405020304" pitchFamily="18" charset="0"/>
              </a:rPr>
              <a:t> </a:t>
            </a:r>
            <a:r>
              <a:rPr lang="en-US" sz="2200" b="1" dirty="0" err="1">
                <a:latin typeface="Lexend" panose="020B0604020202020204" charset="0"/>
                <a:ea typeface="Calibri" panose="020F0502020204030204" pitchFamily="34" charset="0"/>
                <a:cs typeface="Times New Roman" panose="02020603050405020304" pitchFamily="18" charset="0"/>
              </a:rPr>
              <a:t>luận</a:t>
            </a:r>
            <a:endParaRPr lang="vi-VN" sz="2200" dirty="0">
              <a:effectLst/>
              <a:latin typeface="Lexend" panose="020B0604020202020204" charset="0"/>
              <a:ea typeface="Calibri" panose="020F0502020204030204" pitchFamily="34" charset="0"/>
              <a:cs typeface="Times New Roman" panose="02020603050405020304" pitchFamily="18" charset="0"/>
            </a:endParaRPr>
          </a:p>
        </p:txBody>
      </p:sp>
      <p:pic>
        <p:nvPicPr>
          <p:cNvPr id="50" name="图片 4">
            <a:extLst>
              <a:ext uri="{FF2B5EF4-FFF2-40B4-BE49-F238E27FC236}">
                <a16:creationId xmlns:a16="http://schemas.microsoft.com/office/drawing/2014/main" id="{CA839FEB-34EB-4107-9289-B9B6B8F480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61738">
            <a:off x="6541121" y="3062512"/>
            <a:ext cx="2326326" cy="2326326"/>
          </a:xfrm>
          <a:prstGeom prst="rect">
            <a:avLst/>
          </a:prstGeom>
        </p:spPr>
      </p:pic>
      <p:pic>
        <p:nvPicPr>
          <p:cNvPr id="51" name="图片 2">
            <a:extLst>
              <a:ext uri="{FF2B5EF4-FFF2-40B4-BE49-F238E27FC236}">
                <a16:creationId xmlns:a16="http://schemas.microsoft.com/office/drawing/2014/main" id="{835868E2-F8FF-458C-A57A-649B49E54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1282" y="661893"/>
            <a:ext cx="2526003" cy="2526003"/>
          </a:xfrm>
          <a:prstGeom prst="rect">
            <a:avLst/>
          </a:prstGeom>
        </p:spPr>
      </p:pic>
    </p:spTree>
    <p:extLst>
      <p:ext uri="{BB962C8B-B14F-4D97-AF65-F5344CB8AC3E}">
        <p14:creationId xmlns:p14="http://schemas.microsoft.com/office/powerpoint/2010/main" val="1645604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ADD58598-7560-2D38-392C-3CBECE9A8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5395" y="2279121"/>
            <a:ext cx="3153641" cy="3153641"/>
          </a:xfrm>
          <a:prstGeom prst="rect">
            <a:avLst/>
          </a:prstGeom>
        </p:spPr>
      </p:pic>
      <p:sp>
        <p:nvSpPr>
          <p:cNvPr id="20" name="TextBox 19">
            <a:extLst>
              <a:ext uri="{FF2B5EF4-FFF2-40B4-BE49-F238E27FC236}">
                <a16:creationId xmlns:a16="http://schemas.microsoft.com/office/drawing/2014/main" id="{610B7D58-AD85-FDEC-6503-3C810976396A}"/>
              </a:ext>
            </a:extLst>
          </p:cNvPr>
          <p:cNvSpPr txBox="1"/>
          <p:nvPr/>
        </p:nvSpPr>
        <p:spPr>
          <a:xfrm>
            <a:off x="1203865" y="1629184"/>
            <a:ext cx="3195518" cy="1885131"/>
          </a:xfrm>
          <a:prstGeom prst="rect">
            <a:avLst/>
          </a:prstGeom>
          <a:solidFill>
            <a:schemeClr val="accent2">
              <a:lumMod val="20000"/>
              <a:lumOff val="80000"/>
            </a:schemeClr>
          </a:solidFill>
          <a:ln>
            <a:solidFill>
              <a:schemeClr val="tx1">
                <a:lumMod val="75000"/>
                <a:lumOff val="25000"/>
              </a:schemeClr>
            </a:solidFill>
          </a:ln>
        </p:spPr>
        <p:txBody>
          <a:bodyPr wrap="square">
            <a:spAutoFit/>
          </a:bodyPr>
          <a:lstStyle/>
          <a:p>
            <a:pPr algn="just">
              <a:lnSpc>
                <a:spcPct val="150000"/>
              </a:lnSpc>
            </a:pPr>
            <a:r>
              <a:rPr lang="vi-VN" sz="2000" dirty="0">
                <a:solidFill>
                  <a:schemeClr val="tx1"/>
                </a:solidFill>
                <a:latin typeface="Lexend" panose="020B0604020202020204" charset="0"/>
                <a:ea typeface="Yu Mincho" panose="02020400000000000000" pitchFamily="18" charset="-128"/>
                <a:cs typeface="Times New Roman" panose="02020603050405020304" pitchFamily="18" charset="0"/>
              </a:rPr>
              <a:t>Đồng ý với ý kiến chọn nghề, chọn trường theo mong muốn của cha mẹ, bạn bè.</a:t>
            </a:r>
            <a:endParaRPr lang="en-US" sz="2800" dirty="0">
              <a:solidFill>
                <a:schemeClr val="tx1"/>
              </a:solidFill>
              <a:latin typeface="Lexend" panose="020B0604020202020204" charset="0"/>
              <a:cs typeface="Times New Roman" panose="02020603050405020304" pitchFamily="18" charset="0"/>
            </a:endParaRPr>
          </a:p>
        </p:txBody>
      </p:sp>
      <p:pic>
        <p:nvPicPr>
          <p:cNvPr id="21" name="Picture 41">
            <a:extLst>
              <a:ext uri="{FF2B5EF4-FFF2-40B4-BE49-F238E27FC236}">
                <a16:creationId xmlns:a16="http://schemas.microsoft.com/office/drawing/2014/main" id="{E5CFC855-67A6-8501-3DD3-3D9CE8C550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259807" y="349999"/>
            <a:ext cx="1462809" cy="1289100"/>
          </a:xfrm>
          <a:prstGeom prst="rect">
            <a:avLst/>
          </a:prstGeom>
        </p:spPr>
      </p:pic>
      <p:grpSp>
        <p:nvGrpSpPr>
          <p:cNvPr id="16" name="Google Shape;1306;p44">
            <a:extLst>
              <a:ext uri="{FF2B5EF4-FFF2-40B4-BE49-F238E27FC236}">
                <a16:creationId xmlns:a16="http://schemas.microsoft.com/office/drawing/2014/main" id="{2FD8344C-4EBD-47DF-B4A3-64DE0E651276}"/>
              </a:ext>
            </a:extLst>
          </p:cNvPr>
          <p:cNvGrpSpPr/>
          <p:nvPr/>
        </p:nvGrpSpPr>
        <p:grpSpPr>
          <a:xfrm rot="-743781">
            <a:off x="71485" y="-20421"/>
            <a:ext cx="1047900" cy="1376745"/>
            <a:chOff x="6835336" y="2503331"/>
            <a:chExt cx="1595431" cy="2096098"/>
          </a:xfrm>
        </p:grpSpPr>
        <p:sp>
          <p:nvSpPr>
            <p:cNvPr id="26" name="Google Shape;1307;p44">
              <a:extLst>
                <a:ext uri="{FF2B5EF4-FFF2-40B4-BE49-F238E27FC236}">
                  <a16:creationId xmlns:a16="http://schemas.microsoft.com/office/drawing/2014/main" id="{022E7ECA-867E-4E17-B4C1-2FF02DCE0916}"/>
                </a:ext>
              </a:extLst>
            </p:cNvPr>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27" name="Google Shape;1308;p44">
              <a:extLst>
                <a:ext uri="{FF2B5EF4-FFF2-40B4-BE49-F238E27FC236}">
                  <a16:creationId xmlns:a16="http://schemas.microsoft.com/office/drawing/2014/main" id="{C590540C-355B-41B2-B495-8E78710E1620}"/>
                </a:ext>
              </a:extLst>
            </p:cNvPr>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28" name="Google Shape;1309;p44">
              <a:extLst>
                <a:ext uri="{FF2B5EF4-FFF2-40B4-BE49-F238E27FC236}">
                  <a16:creationId xmlns:a16="http://schemas.microsoft.com/office/drawing/2014/main" id="{ED7EC667-7678-480D-9A3C-21805C00B74E}"/>
                </a:ext>
              </a:extLst>
            </p:cNvPr>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29" name="Google Shape;1310;p44">
              <a:extLst>
                <a:ext uri="{FF2B5EF4-FFF2-40B4-BE49-F238E27FC236}">
                  <a16:creationId xmlns:a16="http://schemas.microsoft.com/office/drawing/2014/main" id="{BCC5F8F1-F517-4685-8360-21205550B1AC}"/>
                </a:ext>
              </a:extLst>
            </p:cNvPr>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0" name="Google Shape;1311;p44">
              <a:extLst>
                <a:ext uri="{FF2B5EF4-FFF2-40B4-BE49-F238E27FC236}">
                  <a16:creationId xmlns:a16="http://schemas.microsoft.com/office/drawing/2014/main" id="{D19ECB5A-2F14-485A-989C-FA66C102B315}"/>
                </a:ext>
              </a:extLst>
            </p:cNvPr>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1" name="Google Shape;1312;p44">
              <a:extLst>
                <a:ext uri="{FF2B5EF4-FFF2-40B4-BE49-F238E27FC236}">
                  <a16:creationId xmlns:a16="http://schemas.microsoft.com/office/drawing/2014/main" id="{9630BCC2-58A5-44C1-BD37-77F6F2D5F4AC}"/>
                </a:ext>
              </a:extLst>
            </p:cNvPr>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2" name="Google Shape;1313;p44">
              <a:extLst>
                <a:ext uri="{FF2B5EF4-FFF2-40B4-BE49-F238E27FC236}">
                  <a16:creationId xmlns:a16="http://schemas.microsoft.com/office/drawing/2014/main" id="{C814AA95-7FA4-48E6-B1E9-2F3B3D936F6D}"/>
                </a:ext>
              </a:extLst>
            </p:cNvPr>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3" name="Google Shape;1314;p44">
              <a:extLst>
                <a:ext uri="{FF2B5EF4-FFF2-40B4-BE49-F238E27FC236}">
                  <a16:creationId xmlns:a16="http://schemas.microsoft.com/office/drawing/2014/main" id="{CDB19C31-5B39-48E8-929A-AECCA8645506}"/>
                </a:ext>
              </a:extLst>
            </p:cNvPr>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4" name="Google Shape;1315;p44">
              <a:extLst>
                <a:ext uri="{FF2B5EF4-FFF2-40B4-BE49-F238E27FC236}">
                  <a16:creationId xmlns:a16="http://schemas.microsoft.com/office/drawing/2014/main" id="{554BA1EA-565A-4736-973A-82D25674A800}"/>
                </a:ext>
              </a:extLst>
            </p:cNvPr>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5" name="Google Shape;1316;p44">
              <a:extLst>
                <a:ext uri="{FF2B5EF4-FFF2-40B4-BE49-F238E27FC236}">
                  <a16:creationId xmlns:a16="http://schemas.microsoft.com/office/drawing/2014/main" id="{FB7A1649-BC1E-41CD-9FEB-55917E7CAA72}"/>
                </a:ext>
              </a:extLst>
            </p:cNvPr>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6" name="Google Shape;1317;p44">
              <a:extLst>
                <a:ext uri="{FF2B5EF4-FFF2-40B4-BE49-F238E27FC236}">
                  <a16:creationId xmlns:a16="http://schemas.microsoft.com/office/drawing/2014/main" id="{95F72511-12F8-463C-B1B7-11651087D2EC}"/>
                </a:ext>
              </a:extLst>
            </p:cNvPr>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7" name="Google Shape;1318;p44">
              <a:extLst>
                <a:ext uri="{FF2B5EF4-FFF2-40B4-BE49-F238E27FC236}">
                  <a16:creationId xmlns:a16="http://schemas.microsoft.com/office/drawing/2014/main" id="{517A6A43-66AE-475E-BF69-667BCECE2E39}"/>
                </a:ext>
              </a:extLst>
            </p:cNvPr>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8" name="Google Shape;1319;p44">
              <a:extLst>
                <a:ext uri="{FF2B5EF4-FFF2-40B4-BE49-F238E27FC236}">
                  <a16:creationId xmlns:a16="http://schemas.microsoft.com/office/drawing/2014/main" id="{7EDCDB2A-6CC5-41B7-8CF2-D081FBE28607}"/>
                </a:ext>
              </a:extLst>
            </p:cNvPr>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39" name="Google Shape;1320;p44">
              <a:extLst>
                <a:ext uri="{FF2B5EF4-FFF2-40B4-BE49-F238E27FC236}">
                  <a16:creationId xmlns:a16="http://schemas.microsoft.com/office/drawing/2014/main" id="{300268B1-68B3-4D26-A58B-BA513CF735C3}"/>
                </a:ext>
              </a:extLst>
            </p:cNvPr>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0" name="Google Shape;1321;p44">
              <a:extLst>
                <a:ext uri="{FF2B5EF4-FFF2-40B4-BE49-F238E27FC236}">
                  <a16:creationId xmlns:a16="http://schemas.microsoft.com/office/drawing/2014/main" id="{CD5B5864-4D74-40B6-AE49-B6765AEF4271}"/>
                </a:ext>
              </a:extLst>
            </p:cNvPr>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1" name="Google Shape;1322;p44">
              <a:extLst>
                <a:ext uri="{FF2B5EF4-FFF2-40B4-BE49-F238E27FC236}">
                  <a16:creationId xmlns:a16="http://schemas.microsoft.com/office/drawing/2014/main" id="{24AA3117-2354-413B-ACC4-1F32294A9BE3}"/>
                </a:ext>
              </a:extLst>
            </p:cNvPr>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2" name="Google Shape;1323;p44">
              <a:extLst>
                <a:ext uri="{FF2B5EF4-FFF2-40B4-BE49-F238E27FC236}">
                  <a16:creationId xmlns:a16="http://schemas.microsoft.com/office/drawing/2014/main" id="{9E60A5EE-E6FB-41CD-ADD1-432C8E7B8A97}"/>
                </a:ext>
              </a:extLst>
            </p:cNvPr>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3" name="Google Shape;1324;p44">
              <a:extLst>
                <a:ext uri="{FF2B5EF4-FFF2-40B4-BE49-F238E27FC236}">
                  <a16:creationId xmlns:a16="http://schemas.microsoft.com/office/drawing/2014/main" id="{3DE458F7-BFAD-4895-9505-62CCF167F5CB}"/>
                </a:ext>
              </a:extLst>
            </p:cNvPr>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grpSp>
          <p:nvGrpSpPr>
            <p:cNvPr id="44" name="Google Shape;1325;p44">
              <a:extLst>
                <a:ext uri="{FF2B5EF4-FFF2-40B4-BE49-F238E27FC236}">
                  <a16:creationId xmlns:a16="http://schemas.microsoft.com/office/drawing/2014/main" id="{E52F637A-F836-4A2B-AB93-0EF979AE446C}"/>
                </a:ext>
              </a:extLst>
            </p:cNvPr>
            <p:cNvGrpSpPr/>
            <p:nvPr/>
          </p:nvGrpSpPr>
          <p:grpSpPr>
            <a:xfrm flipH="1">
              <a:off x="6835336" y="2503331"/>
              <a:ext cx="1595431" cy="1513094"/>
              <a:chOff x="844375" y="2446900"/>
              <a:chExt cx="1476977" cy="1400754"/>
            </a:xfrm>
          </p:grpSpPr>
          <p:sp>
            <p:nvSpPr>
              <p:cNvPr id="45" name="Google Shape;1326;p44">
                <a:extLst>
                  <a:ext uri="{FF2B5EF4-FFF2-40B4-BE49-F238E27FC236}">
                    <a16:creationId xmlns:a16="http://schemas.microsoft.com/office/drawing/2014/main" id="{E8791389-E752-42D1-AB8A-FF2B704FB48C}"/>
                  </a:ext>
                </a:extLst>
              </p:cNvPr>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6" name="Google Shape;1327;p44">
                <a:extLst>
                  <a:ext uri="{FF2B5EF4-FFF2-40B4-BE49-F238E27FC236}">
                    <a16:creationId xmlns:a16="http://schemas.microsoft.com/office/drawing/2014/main" id="{7432AC00-1913-4A6B-8DDC-46CEA76125F6}"/>
                  </a:ext>
                </a:extLst>
              </p:cNvPr>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7" name="Google Shape;1328;p44">
                <a:extLst>
                  <a:ext uri="{FF2B5EF4-FFF2-40B4-BE49-F238E27FC236}">
                    <a16:creationId xmlns:a16="http://schemas.microsoft.com/office/drawing/2014/main" id="{A6E2053D-F5A3-4754-85B8-10AEA2B14ED5}"/>
                  </a:ext>
                </a:extLst>
              </p:cNvPr>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8" name="Google Shape;1329;p44">
                <a:extLst>
                  <a:ext uri="{FF2B5EF4-FFF2-40B4-BE49-F238E27FC236}">
                    <a16:creationId xmlns:a16="http://schemas.microsoft.com/office/drawing/2014/main" id="{09B00ACC-7F45-44D2-B0BC-699E7296FCA4}"/>
                  </a:ext>
                </a:extLst>
              </p:cNvPr>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sp>
            <p:nvSpPr>
              <p:cNvPr id="49" name="Google Shape;1330;p44">
                <a:extLst>
                  <a:ext uri="{FF2B5EF4-FFF2-40B4-BE49-F238E27FC236}">
                    <a16:creationId xmlns:a16="http://schemas.microsoft.com/office/drawing/2014/main" id="{C5769A73-CF86-4471-843B-4DF30DAA8CB3}"/>
                  </a:ext>
                </a:extLst>
              </p:cNvPr>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exend" panose="020B0604020202020204" charset="0"/>
                  <a:sym typeface="Arial"/>
                </a:endParaRPr>
              </a:p>
            </p:txBody>
          </p:sp>
        </p:grpSp>
      </p:grpSp>
      <p:pic>
        <p:nvPicPr>
          <p:cNvPr id="50" name="Picture 49">
            <a:extLst>
              <a:ext uri="{FF2B5EF4-FFF2-40B4-BE49-F238E27FC236}">
                <a16:creationId xmlns:a16="http://schemas.microsoft.com/office/drawing/2014/main" id="{83484A6B-840E-4DD0-B08D-B241C572ABD6}"/>
              </a:ext>
            </a:extLst>
          </p:cNvPr>
          <p:cNvPicPr>
            <a:picLocks noChangeAspect="1"/>
          </p:cNvPicPr>
          <p:nvPr/>
        </p:nvPicPr>
        <p:blipFill>
          <a:blip r:embed="rId5"/>
          <a:stretch>
            <a:fillRect/>
          </a:stretch>
        </p:blipFill>
        <p:spPr>
          <a:xfrm flipH="1">
            <a:off x="-64075" y="2948641"/>
            <a:ext cx="2241396" cy="2450406"/>
          </a:xfrm>
          <a:prstGeom prst="rect">
            <a:avLst/>
          </a:prstGeom>
        </p:spPr>
      </p:pic>
      <p:sp>
        <p:nvSpPr>
          <p:cNvPr id="51" name="TextBox 50">
            <a:extLst>
              <a:ext uri="{FF2B5EF4-FFF2-40B4-BE49-F238E27FC236}">
                <a16:creationId xmlns:a16="http://schemas.microsoft.com/office/drawing/2014/main" id="{55B4E7D8-7458-4F69-B376-03E6E8D4B441}"/>
              </a:ext>
            </a:extLst>
          </p:cNvPr>
          <p:cNvSpPr txBox="1"/>
          <p:nvPr/>
        </p:nvSpPr>
        <p:spPr>
          <a:xfrm>
            <a:off x="4669971" y="1818060"/>
            <a:ext cx="3039367" cy="1885131"/>
          </a:xfrm>
          <a:prstGeom prst="rect">
            <a:avLst/>
          </a:prstGeom>
          <a:solidFill>
            <a:schemeClr val="bg2">
              <a:lumMod val="40000"/>
              <a:lumOff val="60000"/>
            </a:schemeClr>
          </a:solidFill>
          <a:ln>
            <a:solidFill>
              <a:schemeClr val="tx1">
                <a:lumMod val="75000"/>
                <a:lumOff val="25000"/>
              </a:schemeClr>
            </a:solidFill>
          </a:ln>
        </p:spPr>
        <p:txBody>
          <a:bodyPr wrap="square">
            <a:spAutoFit/>
          </a:bodyPr>
          <a:lstStyle/>
          <a:p>
            <a:pPr algn="just">
              <a:lnSpc>
                <a:spcPct val="150000"/>
              </a:lnSpc>
            </a:pPr>
            <a:r>
              <a:rPr lang="vi-VN" sz="2000" dirty="0">
                <a:solidFill>
                  <a:schemeClr val="tx1"/>
                </a:solidFill>
                <a:latin typeface="Lexend" panose="020B0604020202020204" charset="0"/>
                <a:ea typeface="Yu Mincho" panose="02020400000000000000" pitchFamily="18" charset="-128"/>
                <a:cs typeface="Times New Roman" panose="02020603050405020304" pitchFamily="18" charset="0"/>
              </a:rPr>
              <a:t>Đồng ý với ý kiến chọn nghề, chọn trường theo năng lực, hứng thú cá nhân.</a:t>
            </a:r>
            <a:endParaRPr lang="en-US" sz="2800" dirty="0">
              <a:solidFill>
                <a:schemeClr val="tx1"/>
              </a:solidFill>
              <a:latin typeface="Lexend" panose="020B0604020202020204" charset="0"/>
              <a:cs typeface="Times New Roman" panose="02020603050405020304" pitchFamily="18" charset="0"/>
            </a:endParaRPr>
          </a:p>
        </p:txBody>
      </p:sp>
      <p:sp>
        <p:nvSpPr>
          <p:cNvPr id="52" name="Title 2">
            <a:extLst>
              <a:ext uri="{FF2B5EF4-FFF2-40B4-BE49-F238E27FC236}">
                <a16:creationId xmlns:a16="http://schemas.microsoft.com/office/drawing/2014/main" id="{DC901721-582E-4CAF-B74E-87CF8915D0E0}"/>
              </a:ext>
            </a:extLst>
          </p:cNvPr>
          <p:cNvSpPr txBox="1">
            <a:spLocks/>
          </p:cNvSpPr>
          <p:nvPr/>
        </p:nvSpPr>
        <p:spPr>
          <a:xfrm>
            <a:off x="466240" y="712087"/>
            <a:ext cx="7605134" cy="6456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tx2">
                    <a:lumMod val="75000"/>
                  </a:schemeClr>
                </a:solidFill>
                <a:latin typeface="Lexend" panose="020B0604020202020204" charset="0"/>
                <a:cs typeface="Times New Roman" panose="02020603050405020304" pitchFamily="18" charset="0"/>
              </a:rPr>
              <a:t>Hai </a:t>
            </a:r>
            <a:r>
              <a:rPr lang="en-US" sz="2800" b="1" dirty="0" err="1">
                <a:solidFill>
                  <a:schemeClr val="tx2">
                    <a:lumMod val="75000"/>
                  </a:schemeClr>
                </a:solidFill>
                <a:latin typeface="Lexend" panose="020B0604020202020204" charset="0"/>
                <a:cs typeface="Times New Roman" panose="02020603050405020304" pitchFamily="18" charset="0"/>
              </a:rPr>
              <a:t>nhóm</a:t>
            </a:r>
            <a:r>
              <a:rPr lang="en-US" sz="2800" b="1" dirty="0">
                <a:solidFill>
                  <a:schemeClr val="tx2">
                    <a:lumMod val="75000"/>
                  </a:schemeClr>
                </a:solidFill>
                <a:latin typeface="Lexend" panose="020B0604020202020204" charset="0"/>
                <a:cs typeface="Times New Roman" panose="02020603050405020304" pitchFamily="18" charset="0"/>
              </a:rPr>
              <a:t> HS </a:t>
            </a:r>
            <a:r>
              <a:rPr lang="en-US" sz="2800" b="1" dirty="0" err="1">
                <a:solidFill>
                  <a:schemeClr val="tx2">
                    <a:lumMod val="75000"/>
                  </a:schemeClr>
                </a:solidFill>
                <a:latin typeface="Lexend" panose="020B0604020202020204" charset="0"/>
                <a:cs typeface="Times New Roman" panose="02020603050405020304" pitchFamily="18" charset="0"/>
              </a:rPr>
              <a:t>tranh</a:t>
            </a:r>
            <a:r>
              <a:rPr lang="en-US" sz="2800" b="1" dirty="0">
                <a:solidFill>
                  <a:schemeClr val="tx2">
                    <a:lumMod val="75000"/>
                  </a:schemeClr>
                </a:solidFill>
                <a:latin typeface="Lexend" panose="020B0604020202020204" charset="0"/>
                <a:cs typeface="Times New Roman" panose="02020603050405020304" pitchFamily="18" charset="0"/>
              </a:rPr>
              <a:t> </a:t>
            </a:r>
            <a:r>
              <a:rPr lang="en-US" sz="2800" b="1" dirty="0" err="1">
                <a:solidFill>
                  <a:schemeClr val="tx2">
                    <a:lumMod val="75000"/>
                  </a:schemeClr>
                </a:solidFill>
                <a:latin typeface="Lexend" panose="020B0604020202020204" charset="0"/>
                <a:cs typeface="Times New Roman" panose="02020603050405020304" pitchFamily="18" charset="0"/>
              </a:rPr>
              <a:t>luận</a:t>
            </a:r>
            <a:r>
              <a:rPr lang="en-US" sz="2800" b="1" dirty="0">
                <a:solidFill>
                  <a:schemeClr val="tx2">
                    <a:lumMod val="75000"/>
                  </a:schemeClr>
                </a:solidFill>
                <a:latin typeface="Lexend" panose="020B0604020202020204" charset="0"/>
                <a:cs typeface="Times New Roman" panose="02020603050405020304" pitchFamily="18" charset="0"/>
              </a:rPr>
              <a:t> </a:t>
            </a:r>
            <a:r>
              <a:rPr lang="en-US" sz="2800" b="1" dirty="0" err="1">
                <a:solidFill>
                  <a:schemeClr val="tx2">
                    <a:lumMod val="75000"/>
                  </a:schemeClr>
                </a:solidFill>
                <a:latin typeface="Lexend" panose="020B0604020202020204" charset="0"/>
                <a:cs typeface="Times New Roman" panose="02020603050405020304" pitchFamily="18" charset="0"/>
              </a:rPr>
              <a:t>trực</a:t>
            </a:r>
            <a:r>
              <a:rPr lang="en-US" sz="2800" b="1" dirty="0">
                <a:solidFill>
                  <a:schemeClr val="tx2">
                    <a:lumMod val="75000"/>
                  </a:schemeClr>
                </a:solidFill>
                <a:latin typeface="Lexend" panose="020B0604020202020204" charset="0"/>
                <a:cs typeface="Times New Roman" panose="02020603050405020304" pitchFamily="18" charset="0"/>
              </a:rPr>
              <a:t> </a:t>
            </a:r>
            <a:r>
              <a:rPr lang="en-US" sz="2800" b="1" dirty="0" err="1">
                <a:solidFill>
                  <a:schemeClr val="tx2">
                    <a:lumMod val="75000"/>
                  </a:schemeClr>
                </a:solidFill>
                <a:latin typeface="Lexend" panose="020B0604020202020204" charset="0"/>
                <a:cs typeface="Times New Roman" panose="02020603050405020304" pitchFamily="18" charset="0"/>
              </a:rPr>
              <a:t>tiếp</a:t>
            </a:r>
            <a:endParaRPr lang="en-US" sz="2800" b="1" dirty="0">
              <a:solidFill>
                <a:schemeClr val="tx2">
                  <a:lumMod val="75000"/>
                </a:schemeClr>
              </a:solidFill>
              <a:latin typeface="Lexend" panose="020B0604020202020204" charset="0"/>
              <a:cs typeface="Times New Roman" panose="02020603050405020304" pitchFamily="18" charset="0"/>
            </a:endParaRPr>
          </a:p>
        </p:txBody>
      </p:sp>
    </p:spTree>
    <p:extLst>
      <p:ext uri="{BB962C8B-B14F-4D97-AF65-F5344CB8AC3E}">
        <p14:creationId xmlns:p14="http://schemas.microsoft.com/office/powerpoint/2010/main" val="2202026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1" grpId="0" animBg="1"/>
    </p:bldLst>
  </p:timing>
</p:sld>
</file>

<file path=ppt/theme/theme1.xml><?xml version="1.0" encoding="utf-8"?>
<a:theme xmlns:a="http://schemas.openxmlformats.org/drawingml/2006/main" name="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1005</Words>
  <Application>Microsoft Office PowerPoint</Application>
  <PresentationFormat>On-screen Show (16:9)</PresentationFormat>
  <Paragraphs>139</Paragraphs>
  <Slides>13</Slides>
  <Notes>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13</vt:i4>
      </vt:variant>
    </vt:vector>
  </HeadingPairs>
  <TitlesOfParts>
    <vt:vector size="31" baseType="lpstr">
      <vt:lpstr>Open Sans</vt:lpstr>
      <vt:lpstr>Lato</vt:lpstr>
      <vt:lpstr>Calibri Light</vt:lpstr>
      <vt:lpstr>Lexend</vt:lpstr>
      <vt:lpstr>Times New Roman</vt:lpstr>
      <vt:lpstr>#9Slide04 Tinos Bold</vt:lpstr>
      <vt:lpstr>Calibri</vt:lpstr>
      <vt:lpstr>Quicksand</vt:lpstr>
      <vt:lpstr>Arial</vt:lpstr>
      <vt:lpstr>Cambria</vt:lpstr>
      <vt:lpstr>Libre Franklin</vt:lpstr>
      <vt:lpstr>SimSun</vt:lpstr>
      <vt:lpstr>Exo</vt:lpstr>
      <vt:lpstr>SimSun</vt:lpstr>
      <vt:lpstr>Lexend SemiBold</vt:lpstr>
      <vt:lpstr>Yu Mincho</vt:lpstr>
      <vt:lpstr>Funny Electricity Class for Kids by Slidesgo</vt:lpstr>
      <vt:lpstr>Office Theme</vt:lpstr>
      <vt:lpstr>PowerPoint Presentation</vt:lpstr>
      <vt:lpstr>TIẾT 39: Thực hành nói nghe</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 Sống cùng kí ứng của cộng đồng (Sử thi)</dc:title>
  <dc:creator>YEN NHI</dc:creator>
  <cp:lastModifiedBy>Tien La</cp:lastModifiedBy>
  <cp:revision>26</cp:revision>
  <dcterms:modified xsi:type="dcterms:W3CDTF">2025-01-25T15:42:37Z</dcterms:modified>
</cp:coreProperties>
</file>