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320" r:id="rId5"/>
    <p:sldId id="261" r:id="rId6"/>
    <p:sldId id="263" r:id="rId7"/>
    <p:sldId id="294" r:id="rId8"/>
    <p:sldId id="264" r:id="rId9"/>
    <p:sldId id="260" r:id="rId10"/>
    <p:sldId id="321" r:id="rId11"/>
    <p:sldId id="295" r:id="rId12"/>
    <p:sldId id="300" r:id="rId13"/>
    <p:sldId id="271" r:id="rId14"/>
    <p:sldId id="322" r:id="rId15"/>
    <p:sldId id="323" r:id="rId16"/>
    <p:sldId id="324" r:id="rId17"/>
    <p:sldId id="326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B198-0A6B-2889-8D35-0A031106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80EC-39E1-F8DD-3473-1A6C6F1B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6D20-CFFE-5130-4A17-2061303C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8442-4EFB-AAB7-E6CC-BC4E2BB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4EAD7-0F86-8A6D-F025-7E6E0DBB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2E6D-6C57-8D11-0D73-CDABAAD1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71C58-C3D2-C972-1B29-056BD81F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323CE-150C-B48A-45C3-6EEB32F8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A091-308D-AB99-8457-A5003FB3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DBCA-EC97-89C2-6A33-4E833F3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D5E2F-6D73-C3AA-DC25-5B080620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636A4-FB19-6553-C698-C4B5A494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72E9-BA95-ADDC-1FBC-6E62CC91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486EF-1AA4-F598-D3D9-0E2CAA9E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FB68-4BFB-D55B-1B30-0B8580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1146-305F-5378-4A45-342218CA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299D-ADCD-E5C5-470F-DCFD9851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A967-9C05-40B1-18B4-77BF938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18E97-47F9-74C3-5E7C-536C8CD2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18E2-1B7B-E958-31E1-F989772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98AA-B0E8-9CF0-6A20-7816783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9DC3-6475-1410-DAFC-8632AA6D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5980-8818-C132-84D1-764A4B5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62D9-3AB3-BCBC-959B-2532497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9D56-3957-4C0C-0216-A9FC17E1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F5DE-482C-C6DB-8CD2-30C5F1B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9233-BE1A-9622-AF7F-4709F899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A4D93-8C07-45CC-FC64-1DEAC291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EC074-24C1-37AB-81C4-9AD0A498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91B84-70ED-4083-8755-DCD802D5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0266F-9C98-4653-6BFF-C64EA60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3B9A-74BD-5145-70DB-D602593B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3CB6-2D9A-AA5F-28E1-63BA855C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3C27-8FFE-F413-0C14-1F6F900B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77D73-E8DC-55F8-8EF9-C12EDB60D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4AD06-0F57-8C4B-52FE-25E3D7A5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3B1CF-1705-0DAA-D53D-DF4C93C6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E526-1505-99BD-9068-D7F4B728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2F577-E336-4328-D231-E893A27D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BA97-D659-0A61-662C-EF753BA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55A70-17EC-8048-CDCD-0A44B22E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C7452-60E0-B75E-6293-77871754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95E74-441B-FAFE-DB1E-BFB1588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5B098-25E7-7222-46A9-67F2EB54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DE72C-69EA-C2D2-2BDD-FE5B98C7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8D2FA-0676-A3BD-F468-7F15ADA4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8AF9-41D3-F298-1B49-7DCCB7F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C5A5-17CD-AA01-CF04-D6CAA66A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40CB-EE3C-3139-07C7-1413BD84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514BE-2696-A2C0-B837-26739CEF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FEB88-FA69-7B75-352E-BA04C314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F42E-B495-C6D0-AF70-810CCD5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7C98-2121-093E-1D2C-A561116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F127B-7482-FED6-B9CF-0BF6FB945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2BC4-EBE6-CF43-1C31-03C0E0E6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6BADC-7706-B7E7-D1C6-5842EBF3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536FB-65BB-682B-0FA9-0D10C2E2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D502A-1534-C3AF-D3FA-8F40E03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DF1B9-5C62-6A96-9776-63D8CF68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D7C1A-87E0-6406-11A2-C4845E8F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0CB94-9970-7CDD-92E6-DF24A31B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7AB9-7B54-43FF-825E-C27DD9E7CC4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AEB9-3AB2-D61A-715C-5BEE7EE75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77A5-3DE3-0623-C980-5AF1B8C8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79278" y="1196662"/>
            <a:ext cx="11171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TRƯỜNG THPT NGÔ LÊ TÂN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TỔ 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NGỮ VĂN – TIẾNG ANH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GIÁO VIÊN: NGUYỄN THỊ 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MỸ PHƯỢNG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LỚP 1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7762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8446" y="1312881"/>
            <a:ext cx="9000566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1F1F00"/>
                </a:solidFill>
                <a:latin typeface="+mj-lt"/>
              </a:rPr>
              <a:t>* Có luận điểm rõ ràng, chặt chẽ, thể hiện quan điểm của người viết về vấn đề.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2D2300"/>
                </a:solidFill>
                <a:latin typeface="+mj-lt"/>
              </a:rPr>
              <a:t>• Đưa ra hệ thống lí lẽ, bằng chứng thuyết phục, chính xác, tin cậy, thích hợp, đầy đủ để làm sáng tỏ luận điểm.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252400"/>
                </a:solidFill>
                <a:latin typeface="+mj-lt"/>
              </a:rPr>
              <a:t>• Nêu và phân tích, trao đổi về các ý kiến trái chiều.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1D1D00"/>
                </a:solidFill>
                <a:latin typeface="+mj-lt"/>
              </a:rPr>
              <a:t>• Bố cục bài viết gồm ba phần</a:t>
            </a:r>
            <a:r>
              <a:rPr lang="vi-VN" sz="2800" dirty="0" smtClean="0">
                <a:solidFill>
                  <a:srgbClr val="1D1D00"/>
                </a:solidFill>
                <a:latin typeface="+mj-lt"/>
              </a:rPr>
              <a:t>: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2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0700E-E319-D83B-4213-C72A82907908}"/>
              </a:ext>
            </a:extLst>
          </p:cNvPr>
          <p:cNvSpPr txBox="1"/>
          <p:nvPr/>
        </p:nvSpPr>
        <p:spPr>
          <a:xfrm>
            <a:off x="884867" y="3182740"/>
            <a:ext cx="14999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6E6F2-CA98-B1AE-7FEA-69509DD85181}"/>
              </a:ext>
            </a:extLst>
          </p:cNvPr>
          <p:cNvSpPr txBox="1"/>
          <p:nvPr/>
        </p:nvSpPr>
        <p:spPr>
          <a:xfrm>
            <a:off x="3443507" y="1147585"/>
            <a:ext cx="725245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xã hội cần bàn luận, thể hiện rõ quan điểm của người viết về vấn đề.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0480" marR="30480"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76911B-77E5-0C7A-FD9A-DBE8E6DC1973}"/>
              </a:ext>
            </a:extLst>
          </p:cNvPr>
          <p:cNvSpPr txBox="1"/>
          <p:nvPr/>
        </p:nvSpPr>
        <p:spPr>
          <a:xfrm>
            <a:off x="3443507" y="2789077"/>
            <a:ext cx="72524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được vấn đề cần bàn luận; trình bày hệ thống luận điểm, lí lẽ, bằng chứng để làm sáng tỏ cho quan điểm của người viết; phản biện các ý kiến trái chiều.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4D02B3-67ED-3E86-234D-C59BCD8D6B9D}"/>
              </a:ext>
            </a:extLst>
          </p:cNvPr>
          <p:cNvSpPr txBox="1"/>
          <p:nvPr/>
        </p:nvSpPr>
        <p:spPr>
          <a:xfrm>
            <a:off x="3443507" y="4615234"/>
            <a:ext cx="718517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lại quan điểm của người viết về vấn đề; đưa ra những đề xuất, giải pháp phù hợp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1CF8F3-FC27-68A5-ACDD-BA3B8EA0B884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800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7B52E4-254F-41D6-5B0D-CB4A5261C6B8}"/>
              </a:ext>
            </a:extLst>
          </p:cNvPr>
          <p:cNvCxnSpPr>
            <a:cxnSpLocks/>
          </p:cNvCxnSpPr>
          <p:nvPr/>
        </p:nvCxnSpPr>
        <p:spPr>
          <a:xfrm>
            <a:off x="2374084" y="3481574"/>
            <a:ext cx="419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8E3ED4-A90B-F4B7-E21F-214CB7DA3A4A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58723" cy="1863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EF1795-0682-DF0B-52CF-8A661E4D50B9}"/>
              </a:ext>
            </a:extLst>
          </p:cNvPr>
          <p:cNvCxnSpPr>
            <a:cxnSpLocks/>
          </p:cNvCxnSpPr>
          <p:nvPr/>
        </p:nvCxnSpPr>
        <p:spPr>
          <a:xfrm>
            <a:off x="2709817" y="3481574"/>
            <a:ext cx="7336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3622-BAAC-F7D3-DD32-A9F3E2A00F4B}"/>
              </a:ext>
            </a:extLst>
          </p:cNvPr>
          <p:cNvCxnSpPr>
            <a:cxnSpLocks/>
          </p:cNvCxnSpPr>
          <p:nvPr/>
        </p:nvCxnSpPr>
        <p:spPr>
          <a:xfrm>
            <a:off x="2701255" y="3481574"/>
            <a:ext cx="33643" cy="1863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19E670-A5FD-AB84-68F4-59D2B8E47DC4}"/>
              </a:ext>
            </a:extLst>
          </p:cNvPr>
          <p:cNvCxnSpPr>
            <a:cxnSpLocks/>
          </p:cNvCxnSpPr>
          <p:nvPr/>
        </p:nvCxnSpPr>
        <p:spPr>
          <a:xfrm>
            <a:off x="2734898" y="5344861"/>
            <a:ext cx="7673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Đọc và phân tích ngữ liệu tham khảo</a:t>
            </a:r>
          </a:p>
        </p:txBody>
      </p:sp>
    </p:spTree>
    <p:extLst>
      <p:ext uri="{BB962C8B-B14F-4D97-AF65-F5344CB8AC3E}">
        <p14:creationId xmlns:p14="http://schemas.microsoft.com/office/powerpoint/2010/main" val="9339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30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/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6189" y="2502460"/>
            <a:ext cx="9238129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Ta-go.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85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2: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354" y="2338760"/>
            <a:ext cx="9416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80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3265" y="508538"/>
            <a:ext cx="904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636" y="1339535"/>
            <a:ext cx="9238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2053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0736" y="2133129"/>
            <a:ext cx="9209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44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493492" y="1757075"/>
            <a:ext cx="972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5848" y="1641848"/>
            <a:ext cx="9238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QUỲNH NGA)</a:t>
            </a:r>
          </a:p>
        </p:txBody>
      </p:sp>
    </p:spTree>
    <p:extLst>
      <p:ext uri="{BB962C8B-B14F-4D97-AF65-F5344CB8AC3E}">
        <p14:creationId xmlns:p14="http://schemas.microsoft.com/office/powerpoint/2010/main" val="3694416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405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41109" y="-1726091"/>
            <a:ext cx="6359898" cy="1037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576250" y="344797"/>
            <a:ext cx="9039497" cy="13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hãy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chỉ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vấn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đề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xã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hội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được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đặt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tác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phẩm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“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Tự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khuyên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mình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” (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Nhật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kí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tù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-HCM)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9326" y="2455817"/>
            <a:ext cx="6061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“Ví không có cảnh đông tàn,</a:t>
            </a:r>
          </a:p>
          <a:p>
            <a:pPr algn="ctr"/>
            <a:r>
              <a:rPr lang="vi-VN" sz="2800" dirty="0">
                <a:latin typeface="+mj-lt"/>
              </a:rPr>
              <a:t>Thì đâu có cảnh huy hoàng ngày xuân</a:t>
            </a:r>
          </a:p>
          <a:p>
            <a:pPr algn="ctr"/>
            <a:r>
              <a:rPr lang="vi-VN" sz="2800" dirty="0">
                <a:latin typeface="+mj-lt"/>
              </a:rPr>
              <a:t>Nghĩ mình trong bước gian truân</a:t>
            </a:r>
          </a:p>
          <a:p>
            <a:pPr algn="ctr"/>
            <a:r>
              <a:rPr lang="vi-VN" sz="2800" dirty="0">
                <a:latin typeface="+mj-lt"/>
              </a:rPr>
              <a:t>Tai ương rèn luyện tinh thần thêm hăng.”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5154" y="1976718"/>
            <a:ext cx="1268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4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431777" y="-1616760"/>
            <a:ext cx="6578561" cy="1037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576250" y="344797"/>
            <a:ext cx="9039497" cy="13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hãy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chỉ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vấn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đề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xã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hội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được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đặt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tác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phẩm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“Tre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Việt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Nam” (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Nguyễn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Duy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)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4771" y="1976718"/>
            <a:ext cx="60611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“</a:t>
            </a:r>
            <a:r>
              <a:rPr lang="en-US" sz="2000" dirty="0" smtClean="0">
                <a:latin typeface="+mj-lt"/>
              </a:rPr>
              <a:t>…</a:t>
            </a:r>
            <a:r>
              <a:rPr lang="vi-VN" sz="2000" dirty="0" smtClean="0">
                <a:latin typeface="+mj-lt"/>
              </a:rPr>
              <a:t>Bão </a:t>
            </a:r>
            <a:r>
              <a:rPr lang="vi-VN" sz="2000" dirty="0">
                <a:latin typeface="+mj-lt"/>
              </a:rPr>
              <a:t>bùng thân bọc lấy thân,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ôm tay níu tre gần nhau thêm.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Thương nhau tre không ở riêng,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Luỹ thành từ đó mà nên hỡi người.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Chẳng may thân gãy cành rơi,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Vẫn nguyên cái gốc truyền đời cho măng.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Nòi tre đâu chịu mọc cong,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Chưa lên đã nhọn như chông lạ thường.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Lưng trần phơi nắng phơi sương,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Có manh áo cộc tre nhường cho </a:t>
            </a:r>
            <a:r>
              <a:rPr lang="vi-VN" sz="2000" dirty="0" smtClean="0">
                <a:latin typeface="+mj-lt"/>
              </a:rPr>
              <a:t>con</a:t>
            </a:r>
            <a:r>
              <a:rPr lang="en-US" sz="2000" dirty="0" smtClean="0">
                <a:latin typeface="+mj-lt"/>
              </a:rPr>
              <a:t>…</a:t>
            </a:r>
            <a:r>
              <a:rPr lang="vi-VN" sz="2000" dirty="0" smtClean="0">
                <a:latin typeface="+mj-lt"/>
              </a:rPr>
              <a:t>”</a:t>
            </a:r>
            <a:endParaRPr lang="vi-VN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3588" y="1976718"/>
            <a:ext cx="205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2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7CEF8CF-A715-7490-A558-1BFCC9EFBC8A}"/>
              </a:ext>
            </a:extLst>
          </p:cNvPr>
          <p:cNvSpPr txBox="1"/>
          <p:nvPr/>
        </p:nvSpPr>
        <p:spPr>
          <a:xfrm>
            <a:off x="1385417" y="1090090"/>
            <a:ext cx="10275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VĂN BẢN NGHỊ LUẬN VỀ MỘT VẤN ĐỀ XÃ HỘI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TÁC PHẨM VĂN 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2090952" y="1718513"/>
            <a:ext cx="7895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về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09087" y="-2955854"/>
            <a:ext cx="7504302" cy="12668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497027" y="423305"/>
            <a:ext cx="9143999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431800" algn="l"/>
              </a:tabLst>
            </a:pPr>
            <a:r>
              <a:rPr lang="en-US" sz="3200" b="1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khung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tin (SGK/ tr. </a:t>
            </a: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28)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thực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:</a:t>
            </a:r>
            <a:endParaRPr lang="en-US" sz="3200" b="1" dirty="0">
              <a:ea typeface="Calibri"/>
              <a:cs typeface="Arial"/>
            </a:endParaRPr>
          </a:p>
          <a:p>
            <a:pPr>
              <a:lnSpc>
                <a:spcPts val="825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2517" y="1720840"/>
            <a:ext cx="7711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4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2820861" y="0"/>
            <a:ext cx="6044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941" y="1324115"/>
            <a:ext cx="8032376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T8,19VIẾT</Template>
  <TotalTime>243</TotalTime>
  <Words>969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Tien La</cp:lastModifiedBy>
  <cp:revision>36</cp:revision>
  <dcterms:created xsi:type="dcterms:W3CDTF">2022-07-29T13:08:36Z</dcterms:created>
  <dcterms:modified xsi:type="dcterms:W3CDTF">2025-01-25T15:36:44Z</dcterms:modified>
</cp:coreProperties>
</file>