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7" r:id="rId1"/>
    <p:sldMasterId id="2147483699" r:id="rId2"/>
    <p:sldMasterId id="2147483712" r:id="rId3"/>
    <p:sldMasterId id="2147483724" r:id="rId4"/>
    <p:sldMasterId id="2147483750" r:id="rId5"/>
    <p:sldMasterId id="2147483776" r:id="rId6"/>
    <p:sldMasterId id="2147483789" r:id="rId7"/>
    <p:sldMasterId id="2147483801" r:id="rId8"/>
    <p:sldMasterId id="2147483813" r:id="rId9"/>
    <p:sldMasterId id="2147483826" r:id="rId10"/>
  </p:sldMasterIdLst>
  <p:notesMasterIdLst>
    <p:notesMasterId r:id="rId47"/>
  </p:notesMasterIdLst>
  <p:sldIdLst>
    <p:sldId id="328" r:id="rId11"/>
    <p:sldId id="256" r:id="rId12"/>
    <p:sldId id="257" r:id="rId13"/>
    <p:sldId id="258" r:id="rId14"/>
    <p:sldId id="259" r:id="rId15"/>
    <p:sldId id="260" r:id="rId16"/>
    <p:sldId id="261" r:id="rId17"/>
    <p:sldId id="262" r:id="rId18"/>
    <p:sldId id="295" r:id="rId19"/>
    <p:sldId id="296" r:id="rId20"/>
    <p:sldId id="297" r:id="rId21"/>
    <p:sldId id="298" r:id="rId22"/>
    <p:sldId id="302" r:id="rId23"/>
    <p:sldId id="300" r:id="rId24"/>
    <p:sldId id="307" r:id="rId25"/>
    <p:sldId id="303" r:id="rId26"/>
    <p:sldId id="308" r:id="rId27"/>
    <p:sldId id="309" r:id="rId28"/>
    <p:sldId id="310" r:id="rId29"/>
    <p:sldId id="311" r:id="rId30"/>
    <p:sldId id="265" r:id="rId31"/>
    <p:sldId id="327" r:id="rId32"/>
    <p:sldId id="322" r:id="rId33"/>
    <p:sldId id="324" r:id="rId34"/>
    <p:sldId id="325" r:id="rId35"/>
    <p:sldId id="326" r:id="rId36"/>
    <p:sldId id="323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21" r:id="rId45"/>
    <p:sldId id="294" r:id="rId4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4BC2DA-C3D2-4FFD-A74B-9661E721B34C}">
  <a:tblStyle styleId="{864BC2DA-C3D2-4FFD-A74B-9661E721B34C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AEC"/>
          </a:solidFill>
        </a:fill>
      </a:tcStyle>
    </a:wholeTbl>
    <a:band1H>
      <a:tcTxStyle/>
      <a:tcStyle>
        <a:tcBdr/>
        <a:fill>
          <a:solidFill>
            <a:srgbClr val="CBD2D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2D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296480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29648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296480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296480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orest-light-mood-light-beam-657902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reegoogleslidestemplates.com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orest-fog-nature-winter-trees-547363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orest-light-mood-light-beam-657902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en/bright-hanging-illuminated-1854161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office-sitting-room-executive-730681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tudent-typing-keyboard-text-woman-849825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en/office-sitting-room-executive-730681/" TargetMode="External"/><Relationship Id="rId4" Type="http://schemas.openxmlformats.org/officeDocument/2006/relationships/hyperlink" Target="https://pixabay.com/en/architecture-building-business-city-1868016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tudent-typing-keyboard-text-woman-849825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en/entrepreneur-startup-start-up-man-593358/" TargetMode="External"/><Relationship Id="rId5" Type="http://schemas.openxmlformats.org/officeDocument/2006/relationships/hyperlink" Target="https://pixabay.com/en/office-sitting-room-executive-730681/" TargetMode="External"/><Relationship Id="rId4" Type="http://schemas.openxmlformats.org/officeDocument/2006/relationships/hyperlink" Target="https://pixabay.com/en/architecture-building-business-city-1868016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https://pixabay.com/en/forest-light-mood-light-beam-657902/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ded0d38746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ded0d38746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778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c71ecb041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c71ecb041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4836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c71ecb041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7" name="Google Shape;1227;g1c71ecb041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safely remove this slide. This slide design was provided by Free Google Slides Templates – You can download more templates, shapes and elements for PowerPoint from </a:t>
            </a:r>
            <a:r>
              <a:rPr lang="en-GB" sz="1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http://freegoogleslidestemplates.com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8" name="Google Shape;1228;g1c71ecb041_0_4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c71ecb04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c71ecb041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1c71e9d63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1c71e9d63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https://pixabay.com/en/forest-fog-nature-winter-trees-547363/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c83f9a38d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c83f9a38d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https://pixabay.com/en/forest-light-mood-light-beam-657902/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>
                <a:solidFill>
                  <a:schemeClr val="hlink"/>
                </a:solidFill>
                <a:hlinkClick r:id="rId4"/>
              </a:rPr>
              <a:t>https://pixabay.com/en/bright-hanging-illuminated-1854161/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c71ecb041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c71ecb041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https://pixabay.com/en/office-sitting-room-executive-730681/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https://pixabay.com/en/imac-ipad-computer-tablet-mobile-605421/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c71ecb041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c71ecb041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https://pixabay.com/en/student-typing-keyboard-text-woman-849825/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https://pixabay.com/en/architecture-building-business-city-1868016/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https://pixabay.com/en/office-sitting-room-executive-730681/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c83f9a38d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c83f9a38d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https://pixabay.com/en/student-typing-keyboard-text-woman-849825/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https://pixabay.com/en/architecture-building-business-city-1868016/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https://pixabay.com/en/office-sitting-room-executive-730681/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6"/>
              </a:rPr>
              <a:t>https://pixabay.com/en/entrepreneur-startup-start-up-man-593358/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1319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ded0d38746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ded0d38746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67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4952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7746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sz="2600" i="1">
                <a:solidFill>
                  <a:schemeClr val="accent2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sz="2600" i="1">
                <a:solidFill>
                  <a:schemeClr val="accent2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sz="2600" i="1">
                <a:solidFill>
                  <a:schemeClr val="accent2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600" b="0" i="0" u="none" strike="noStrike" kern="0" cap="none" spc="0" normalizeH="0" baseline="0" noProof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Dosis"/>
                <a:ea typeface="Dosis"/>
                <a:cs typeface="Dosis"/>
                <a:sym typeface="Dosis"/>
              </a:rPr>
              <a:t>“</a:t>
            </a:r>
            <a:endParaRPr kumimoji="0" sz="9600" b="0" i="0" u="none" strike="noStrike" kern="0" cap="none" spc="0" normalizeH="0" baseline="0" noProof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48189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595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5202860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087886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582513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388536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39809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72809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 with leaves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68546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97298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095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062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76615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944" y="1152525"/>
            <a:ext cx="4202906" cy="34170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152525"/>
            <a:ext cx="4202906" cy="34170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21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85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960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19161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631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13431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79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029" y="445294"/>
            <a:ext cx="2130028" cy="412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1944" y="445294"/>
            <a:ext cx="6275785" cy="41243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499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44" y="445294"/>
            <a:ext cx="8520113" cy="57269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1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311700" y="213700"/>
            <a:ext cx="8520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>
            <a:spLocks noGrp="1"/>
          </p:cNvSpPr>
          <p:nvPr>
            <p:ph type="ctrTitle"/>
          </p:nvPr>
        </p:nvSpPr>
        <p:spPr>
          <a:xfrm>
            <a:off x="457200" y="3114675"/>
            <a:ext cx="8153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4000" b="1" i="0" u="none" strike="noStrike" cap="none">
                <a:solidFill>
                  <a:schemeClr val="lt1"/>
                </a:solidFill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0" name="Google Shape;190;p38"/>
          <p:cNvSpPr txBox="1">
            <a:spLocks noGrp="1"/>
          </p:cNvSpPr>
          <p:nvPr>
            <p:ph type="subTitle" idx="1"/>
          </p:nvPr>
        </p:nvSpPr>
        <p:spPr>
          <a:xfrm>
            <a:off x="457200" y="3943350"/>
            <a:ext cx="8153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538CD5"/>
              </a:buClr>
              <a:buSzPts val="1400"/>
              <a:buNone/>
              <a:defRPr sz="2400" b="0" i="0" u="none" strike="noStrike" cap="none">
                <a:solidFill>
                  <a:srgbClr val="538CD5"/>
                </a:solidFill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 b="0" i="0" u="none" strike="noStrike" cap="none">
                <a:solidFill>
                  <a:srgbClr val="888888"/>
                </a:solidFill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600" b="0" i="0" u="none" strike="noStrike" cap="none">
                <a:solidFill>
                  <a:srgbClr val="888888"/>
                </a:solidFill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600" b="0" i="0" u="none" strike="noStrike" cap="none">
                <a:solidFill>
                  <a:srgbClr val="888888"/>
                </a:solidFill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 b="0" i="0" u="none" strike="noStrike" cap="none">
                <a:solidFill>
                  <a:srgbClr val="888888"/>
                </a:solidFill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 b="0" i="0" u="none" strike="noStrike" cap="none">
                <a:solidFill>
                  <a:srgbClr val="888888"/>
                </a:solidFill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 b="0" i="0" u="none" strike="noStrike" cap="none">
                <a:solidFill>
                  <a:srgbClr val="888888"/>
                </a:solidFill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 b="0" i="0" u="none" strike="noStrike" cap="none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9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229600" cy="3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2000">
                <a:solidFill>
                  <a:schemeClr val="dk1"/>
                </a:solidFill>
              </a:defRPr>
            </a:lvl2pPr>
            <a:lvl3pPr marL="137160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3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5" name="Google Shape;195;p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6" name="Google Shape;196;p39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>
  <p:cSld name="3_Title Only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/>
          <p:nvPr/>
        </p:nvSpPr>
        <p:spPr>
          <a:xfrm>
            <a:off x="0" y="0"/>
            <a:ext cx="3657600" cy="5143500"/>
          </a:xfrm>
          <a:prstGeom prst="rect">
            <a:avLst/>
          </a:prstGeom>
          <a:solidFill>
            <a:srgbClr val="0563B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40"/>
          <p:cNvSpPr txBox="1">
            <a:spLocks noGrp="1"/>
          </p:cNvSpPr>
          <p:nvPr>
            <p:ph type="title"/>
          </p:nvPr>
        </p:nvSpPr>
        <p:spPr>
          <a:xfrm>
            <a:off x="457200" y="348854"/>
            <a:ext cx="2971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0" name="Google Shape;200;p40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29718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Clr>
                <a:srgbClr val="D8D8D8"/>
              </a:buClr>
              <a:buSzPts val="1400"/>
              <a:buNone/>
              <a:defRPr sz="1400">
                <a:solidFill>
                  <a:srgbClr val="D8D8D8"/>
                </a:solidFill>
              </a:defRPr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4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 sz="1300">
                <a:solidFill>
                  <a:srgbClr val="D8D8D8"/>
                </a:solidFill>
              </a:defRPr>
            </a:lvl1pPr>
            <a:lvl2pPr lvl="1">
              <a:buNone/>
              <a:defRPr sz="1300">
                <a:solidFill>
                  <a:srgbClr val="D8D8D8"/>
                </a:solidFill>
              </a:defRPr>
            </a:lvl2pPr>
            <a:lvl3pPr lvl="2">
              <a:buNone/>
              <a:defRPr sz="1300">
                <a:solidFill>
                  <a:srgbClr val="D8D8D8"/>
                </a:solidFill>
              </a:defRPr>
            </a:lvl3pPr>
            <a:lvl4pPr lvl="3">
              <a:buNone/>
              <a:defRPr sz="1300">
                <a:solidFill>
                  <a:srgbClr val="D8D8D8"/>
                </a:solidFill>
              </a:defRPr>
            </a:lvl4pPr>
            <a:lvl5pPr lvl="4">
              <a:buNone/>
              <a:defRPr sz="1300">
                <a:solidFill>
                  <a:srgbClr val="D8D8D8"/>
                </a:solidFill>
              </a:defRPr>
            </a:lvl5pPr>
            <a:lvl6pPr lvl="5">
              <a:buNone/>
              <a:defRPr sz="1300">
                <a:solidFill>
                  <a:srgbClr val="D8D8D8"/>
                </a:solidFill>
              </a:defRPr>
            </a:lvl6pPr>
            <a:lvl7pPr lvl="6">
              <a:buNone/>
              <a:defRPr sz="1300">
                <a:solidFill>
                  <a:srgbClr val="D8D8D8"/>
                </a:solidFill>
              </a:defRPr>
            </a:lvl7pPr>
            <a:lvl8pPr lvl="7">
              <a:buNone/>
              <a:defRPr sz="1300">
                <a:solidFill>
                  <a:srgbClr val="D8D8D8"/>
                </a:solidFill>
              </a:defRPr>
            </a:lvl8pPr>
            <a:lvl9pPr lvl="8">
              <a:buNone/>
              <a:defRPr sz="1300">
                <a:solidFill>
                  <a:srgbClr val="D8D8D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1"/>
          <p:cNvSpPr txBox="1">
            <a:spLocks noGrp="1"/>
          </p:cNvSpPr>
          <p:nvPr>
            <p:ph type="title"/>
          </p:nvPr>
        </p:nvSpPr>
        <p:spPr>
          <a:xfrm>
            <a:off x="457200" y="1333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4" name="Google Shape;204;p4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4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4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018850" y="1146775"/>
            <a:ext cx="2453700" cy="165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41075" y="3838375"/>
            <a:ext cx="5109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9" name="Google Shape;209;p4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0" name="Google Shape;210;p4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2" name="Google Shape;212;p42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4038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42"/>
          <p:cNvSpPr txBox="1">
            <a:spLocks noGrp="1"/>
          </p:cNvSpPr>
          <p:nvPr>
            <p:ph type="body" idx="2"/>
          </p:nvPr>
        </p:nvSpPr>
        <p:spPr>
          <a:xfrm>
            <a:off x="4648200" y="971550"/>
            <a:ext cx="4038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3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4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p4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4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9" name="Google Shape;219;p43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43"/>
          <p:cNvSpPr txBox="1">
            <a:spLocks noGrp="1"/>
          </p:cNvSpPr>
          <p:nvPr>
            <p:ph type="body" idx="2"/>
          </p:nvPr>
        </p:nvSpPr>
        <p:spPr>
          <a:xfrm>
            <a:off x="32385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1" name="Google Shape;221;p43"/>
          <p:cNvSpPr txBox="1">
            <a:spLocks noGrp="1"/>
          </p:cNvSpPr>
          <p:nvPr>
            <p:ph type="body" idx="3"/>
          </p:nvPr>
        </p:nvSpPr>
        <p:spPr>
          <a:xfrm>
            <a:off x="60198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4"/>
          <p:cNvSpPr txBox="1">
            <a:spLocks noGrp="1"/>
          </p:cNvSpPr>
          <p:nvPr>
            <p:ph type="ctrTitle"/>
          </p:nvPr>
        </p:nvSpPr>
        <p:spPr>
          <a:xfrm>
            <a:off x="533400" y="1581150"/>
            <a:ext cx="8153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6000" b="1" i="0" u="none" strike="noStrike" cap="none">
                <a:solidFill>
                  <a:schemeClr val="lt1"/>
                </a:solidFill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44"/>
          <p:cNvSpPr txBox="1">
            <a:spLocks noGrp="1"/>
          </p:cNvSpPr>
          <p:nvPr>
            <p:ph type="subTitle" idx="1"/>
          </p:nvPr>
        </p:nvSpPr>
        <p:spPr>
          <a:xfrm>
            <a:off x="533400" y="2419350"/>
            <a:ext cx="8153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002060"/>
              </a:buClr>
              <a:buSzPts val="1400"/>
              <a:buNone/>
              <a:defRPr sz="2400" b="0" i="0" u="none" strike="noStrike" cap="none">
                <a:solidFill>
                  <a:srgbClr val="002060"/>
                </a:solidFill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4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model2">
  <p:cSld name="1_slidemodel2">
    <p:bg>
      <p:bgPr>
        <a:gradFill>
          <a:gsLst>
            <a:gs pos="0">
              <a:srgbClr val="1181AE"/>
            </a:gs>
            <a:gs pos="5500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5"/>
          <p:cNvSpPr txBox="1">
            <a:spLocks noGrp="1"/>
          </p:cNvSpPr>
          <p:nvPr>
            <p:ph type="title"/>
          </p:nvPr>
        </p:nvSpPr>
        <p:spPr>
          <a:xfrm>
            <a:off x="2414004" y="2152975"/>
            <a:ext cx="44493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8" name="Google Shape;228;p4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cap="none">
                <a:solidFill>
                  <a:srgbClr val="538CD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4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4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4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4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wo Content">
  <p:cSld name="5_Two Conten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7"/>
          <p:cNvSpPr txBox="1">
            <a:spLocks noGrp="1"/>
          </p:cNvSpPr>
          <p:nvPr>
            <p:ph type="title"/>
          </p:nvPr>
        </p:nvSpPr>
        <p:spPr>
          <a:xfrm>
            <a:off x="457200" y="133349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7" name="Google Shape;237;p4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4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4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body" idx="2"/>
          </p:nvPr>
        </p:nvSpPr>
        <p:spPr>
          <a:xfrm>
            <a:off x="3238500" y="971550"/>
            <a:ext cx="26670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2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1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1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1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4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4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9"/>
          <p:cNvSpPr txBox="1">
            <a:spLocks noGrp="1"/>
          </p:cNvSpPr>
          <p:nvPr>
            <p:ph type="title"/>
          </p:nvPr>
        </p:nvSpPr>
        <p:spPr>
          <a:xfrm>
            <a:off x="457201" y="819150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538CD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8" name="Google Shape;248;p49"/>
          <p:cNvSpPr txBox="1">
            <a:spLocks noGrp="1"/>
          </p:cNvSpPr>
          <p:nvPr>
            <p:ph type="body" idx="1"/>
          </p:nvPr>
        </p:nvSpPr>
        <p:spPr>
          <a:xfrm>
            <a:off x="3575050" y="819150"/>
            <a:ext cx="5111700" cy="3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2pPr>
            <a:lvl3pPr marL="1371600" lvl="2" indent="-317500" rtl="0">
              <a:spcBef>
                <a:spcPts val="36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600"/>
            </a:lvl4pPr>
            <a:lvl5pPr marL="2286000" lvl="4" indent="-317500" rtl="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9pPr>
          </a:lstStyle>
          <a:p>
            <a:endParaRPr/>
          </a:p>
        </p:txBody>
      </p:sp>
      <p:sp>
        <p:nvSpPr>
          <p:cNvPr id="249" name="Google Shape;249;p49"/>
          <p:cNvSpPr txBox="1">
            <a:spLocks noGrp="1"/>
          </p:cNvSpPr>
          <p:nvPr>
            <p:ph type="body" idx="2"/>
          </p:nvPr>
        </p:nvSpPr>
        <p:spPr>
          <a:xfrm>
            <a:off x="457201" y="1733550"/>
            <a:ext cx="3008400" cy="28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2pPr>
            <a:lvl3pPr marL="1371600" lvl="2" indent="-228600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000"/>
            </a:lvl3pPr>
            <a:lvl4pPr marL="1828800" lvl="3" indent="-228600" rtl="0">
              <a:spcBef>
                <a:spcPts val="320"/>
              </a:spcBef>
              <a:spcAft>
                <a:spcPts val="0"/>
              </a:spcAft>
              <a:buSzPts val="1400"/>
              <a:buNone/>
              <a:defRPr sz="900"/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SzPts val="1400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9pPr>
          </a:lstStyle>
          <a:p>
            <a:endParaRPr/>
          </a:p>
        </p:txBody>
      </p:sp>
      <p:sp>
        <p:nvSpPr>
          <p:cNvPr id="250" name="Google Shape;250;p4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4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2" name="Google Shape;252;p4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rgbClr val="538CD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5" name="Google Shape;255;p50"/>
          <p:cNvSpPr>
            <a:spLocks noGrp="1"/>
          </p:cNvSpPr>
          <p:nvPr>
            <p:ph type="pic" idx="2"/>
          </p:nvPr>
        </p:nvSpPr>
        <p:spPr>
          <a:xfrm>
            <a:off x="1792288" y="895349"/>
            <a:ext cx="5486400" cy="2650200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p5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/>
            </a:lvl2pPr>
            <a:lvl3pPr marL="1371600" lvl="2" indent="-228600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000"/>
            </a:lvl3pPr>
            <a:lvl4pPr marL="1828800" lvl="3" indent="-228600" rtl="0">
              <a:spcBef>
                <a:spcPts val="320"/>
              </a:spcBef>
              <a:spcAft>
                <a:spcPts val="0"/>
              </a:spcAft>
              <a:buSzPts val="1400"/>
              <a:buNone/>
              <a:defRPr sz="900"/>
            </a:lvl4pPr>
            <a:lvl5pPr marL="2286000" lvl="4" indent="-228600" rtl="0">
              <a:spcBef>
                <a:spcPts val="320"/>
              </a:spcBef>
              <a:spcAft>
                <a:spcPts val="0"/>
              </a:spcAft>
              <a:buSzPts val="1400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None/>
              <a:defRPr sz="900"/>
            </a:lvl9pPr>
          </a:lstStyle>
          <a:p>
            <a:endParaRPr/>
          </a:p>
        </p:txBody>
      </p:sp>
      <p:sp>
        <p:nvSpPr>
          <p:cNvPr id="257" name="Google Shape;257;p5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5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5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1"/>
          <p:cNvSpPr txBox="1">
            <a:spLocks noGrp="1"/>
          </p:cNvSpPr>
          <p:nvPr>
            <p:ph type="title"/>
          </p:nvPr>
        </p:nvSpPr>
        <p:spPr>
          <a:xfrm>
            <a:off x="457200" y="1333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2" name="Google Shape;262;p51"/>
          <p:cNvSpPr txBox="1">
            <a:spLocks noGrp="1"/>
          </p:cNvSpPr>
          <p:nvPr>
            <p:ph type="body" idx="1"/>
          </p:nvPr>
        </p:nvSpPr>
        <p:spPr>
          <a:xfrm rot="5400000">
            <a:off x="2760450" y="-1331700"/>
            <a:ext cx="3623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2000">
                <a:solidFill>
                  <a:schemeClr val="dk1"/>
                </a:solidFill>
              </a:defRPr>
            </a:lvl2pPr>
            <a:lvl3pPr marL="137160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5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Google Shape;264;p5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p5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5048500" y="1289275"/>
            <a:ext cx="3528300" cy="16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5055000" y="3614425"/>
            <a:ext cx="3528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2"/>
          <p:cNvSpPr txBox="1">
            <a:spLocks noGrp="1"/>
          </p:cNvSpPr>
          <p:nvPr>
            <p:ph type="title"/>
          </p:nvPr>
        </p:nvSpPr>
        <p:spPr>
          <a:xfrm rot="5400000">
            <a:off x="5884650" y="1792499"/>
            <a:ext cx="35469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D9B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8" name="Google Shape;268;p52"/>
          <p:cNvSpPr txBox="1">
            <a:spLocks noGrp="1"/>
          </p:cNvSpPr>
          <p:nvPr>
            <p:ph type="body" idx="1"/>
          </p:nvPr>
        </p:nvSpPr>
        <p:spPr>
          <a:xfrm rot="5400000">
            <a:off x="1693650" y="-188701"/>
            <a:ext cx="35469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2000">
                <a:solidFill>
                  <a:schemeClr val="dk1"/>
                </a:solidFill>
              </a:defRPr>
            </a:lvl2pPr>
            <a:lvl3pPr marL="137160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5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5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5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653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031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866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393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6319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019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8337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015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20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Text and Three Picture ">
  <p:cSld name="TITLE_1_1_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ctrTitle"/>
          </p:nvPr>
        </p:nvSpPr>
        <p:spPr>
          <a:xfrm>
            <a:off x="4813550" y="651425"/>
            <a:ext cx="3592500" cy="9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4820325" y="1565225"/>
            <a:ext cx="3585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5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4922055" y="513238"/>
            <a:ext cx="701400" cy="6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70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921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3758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52818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sz="2600" i="1">
                <a:solidFill>
                  <a:schemeClr val="accent2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sz="2600" i="1">
                <a:solidFill>
                  <a:schemeClr val="accent2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sz="2600" i="1">
                <a:solidFill>
                  <a:schemeClr val="accent2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600" b="0" i="0" u="none" strike="noStrike" kern="0" cap="none" spc="0" normalizeH="0" baseline="0" noProof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Dosis"/>
                <a:ea typeface="Dosis"/>
                <a:cs typeface="Dosis"/>
                <a:sym typeface="Dosis"/>
              </a:rPr>
              <a:t>“</a:t>
            </a:r>
            <a:endParaRPr kumimoji="0" sz="9600" b="0" i="0" u="none" strike="noStrike" kern="0" cap="none" spc="0" normalizeH="0" baseline="0" noProof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012582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590365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8351355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089567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511522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395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">
  <p:cSld name="TITLE_1_1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ctrTitle"/>
          </p:nvPr>
        </p:nvSpPr>
        <p:spPr>
          <a:xfrm>
            <a:off x="5974450" y="910400"/>
            <a:ext cx="2575200" cy="18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ubTitle" idx="1"/>
          </p:nvPr>
        </p:nvSpPr>
        <p:spPr>
          <a:xfrm>
            <a:off x="5953500" y="2836400"/>
            <a:ext cx="2629800" cy="9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6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subTitle" idx="2"/>
          </p:nvPr>
        </p:nvSpPr>
        <p:spPr>
          <a:xfrm>
            <a:off x="491075" y="4087375"/>
            <a:ext cx="2629800" cy="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000"/>
              <a:buNone/>
              <a:defRPr sz="1000">
                <a:solidFill>
                  <a:srgbClr val="CC412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143964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4591282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 with leaves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06622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1143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18954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82761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sz="2600" i="1">
                <a:solidFill>
                  <a:schemeClr val="accent2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sz="2600" i="1">
                <a:solidFill>
                  <a:schemeClr val="accent2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sz="2600" i="1">
                <a:solidFill>
                  <a:schemeClr val="accent2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600" b="0" i="0" u="none" strike="noStrike" kern="0" cap="none" spc="0" normalizeH="0" baseline="0" noProof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Dosis"/>
                <a:ea typeface="Dosis"/>
                <a:cs typeface="Dosis"/>
                <a:sym typeface="Dosis"/>
              </a:rPr>
              <a:t>“</a:t>
            </a:r>
            <a:endParaRPr kumimoji="0" sz="9600" b="0" i="0" u="none" strike="noStrike" kern="0" cap="none" spc="0" normalizeH="0" baseline="0" noProof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550209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9192494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6101083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60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308685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936913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604377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2334886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 with leaves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28363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96650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918075" y="1991850"/>
            <a:ext cx="3957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5990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235802" y="2802078"/>
            <a:ext cx="1905613" cy="1255536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0" y="4136091"/>
            <a:ext cx="1085984" cy="1007319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1936070" cy="2500305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21739" y="0"/>
            <a:ext cx="971624" cy="843005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680587" y="3914645"/>
            <a:ext cx="1491337" cy="1228764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5349175" y="1964350"/>
            <a:ext cx="310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5349175" y="3221054"/>
            <a:ext cx="310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25658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7602686" y="3512916"/>
            <a:ext cx="1278848" cy="1021604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6991883" y="3961149"/>
            <a:ext cx="566286" cy="927029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7600940" y="421461"/>
            <a:ext cx="1543076" cy="2686124"/>
          </a:xfrm>
          <a:custGeom>
            <a:avLst/>
            <a:gdLst/>
            <a:ahLst/>
            <a:cxnLst/>
            <a:rect l="l" t="t" r="r" b="b"/>
            <a:pathLst>
              <a:path w="15908" h="27692" extrusionOk="0">
                <a:moveTo>
                  <a:pt x="13846" y="1"/>
                </a:moveTo>
                <a:lnTo>
                  <a:pt x="13128" y="19"/>
                </a:lnTo>
                <a:lnTo>
                  <a:pt x="12428" y="74"/>
                </a:lnTo>
                <a:lnTo>
                  <a:pt x="11729" y="166"/>
                </a:lnTo>
                <a:lnTo>
                  <a:pt x="11047" y="277"/>
                </a:lnTo>
                <a:lnTo>
                  <a:pt x="10384" y="442"/>
                </a:lnTo>
                <a:lnTo>
                  <a:pt x="9722" y="627"/>
                </a:lnTo>
                <a:lnTo>
                  <a:pt x="9077" y="848"/>
                </a:lnTo>
                <a:lnTo>
                  <a:pt x="8451" y="1087"/>
                </a:lnTo>
                <a:lnTo>
                  <a:pt x="7844" y="1363"/>
                </a:lnTo>
                <a:lnTo>
                  <a:pt x="7255" y="1676"/>
                </a:lnTo>
                <a:lnTo>
                  <a:pt x="6665" y="2007"/>
                </a:lnTo>
                <a:lnTo>
                  <a:pt x="6113" y="2357"/>
                </a:lnTo>
                <a:lnTo>
                  <a:pt x="5561" y="2744"/>
                </a:lnTo>
                <a:lnTo>
                  <a:pt x="5045" y="3167"/>
                </a:lnTo>
                <a:lnTo>
                  <a:pt x="4530" y="3591"/>
                </a:lnTo>
                <a:lnTo>
                  <a:pt x="4051" y="4051"/>
                </a:lnTo>
                <a:lnTo>
                  <a:pt x="3591" y="4530"/>
                </a:lnTo>
                <a:lnTo>
                  <a:pt x="3167" y="5045"/>
                </a:lnTo>
                <a:lnTo>
                  <a:pt x="2744" y="5561"/>
                </a:lnTo>
                <a:lnTo>
                  <a:pt x="2357" y="6113"/>
                </a:lnTo>
                <a:lnTo>
                  <a:pt x="2007" y="6666"/>
                </a:lnTo>
                <a:lnTo>
                  <a:pt x="1676" y="7255"/>
                </a:lnTo>
                <a:lnTo>
                  <a:pt x="1363" y="7844"/>
                </a:lnTo>
                <a:lnTo>
                  <a:pt x="1087" y="8452"/>
                </a:lnTo>
                <a:lnTo>
                  <a:pt x="847" y="9078"/>
                </a:lnTo>
                <a:lnTo>
                  <a:pt x="626" y="9722"/>
                </a:lnTo>
                <a:lnTo>
                  <a:pt x="442" y="10385"/>
                </a:lnTo>
                <a:lnTo>
                  <a:pt x="276" y="11048"/>
                </a:lnTo>
                <a:lnTo>
                  <a:pt x="166" y="11729"/>
                </a:lnTo>
                <a:lnTo>
                  <a:pt x="74" y="12428"/>
                </a:lnTo>
                <a:lnTo>
                  <a:pt x="19" y="13128"/>
                </a:lnTo>
                <a:lnTo>
                  <a:pt x="0" y="13846"/>
                </a:lnTo>
                <a:lnTo>
                  <a:pt x="19" y="14564"/>
                </a:lnTo>
                <a:lnTo>
                  <a:pt x="74" y="15264"/>
                </a:lnTo>
                <a:lnTo>
                  <a:pt x="166" y="15964"/>
                </a:lnTo>
                <a:lnTo>
                  <a:pt x="276" y="16645"/>
                </a:lnTo>
                <a:lnTo>
                  <a:pt x="442" y="17308"/>
                </a:lnTo>
                <a:lnTo>
                  <a:pt x="626" y="17970"/>
                </a:lnTo>
                <a:lnTo>
                  <a:pt x="847" y="18615"/>
                </a:lnTo>
                <a:lnTo>
                  <a:pt x="1087" y="19241"/>
                </a:lnTo>
                <a:lnTo>
                  <a:pt x="1363" y="19848"/>
                </a:lnTo>
                <a:lnTo>
                  <a:pt x="1676" y="20438"/>
                </a:lnTo>
                <a:lnTo>
                  <a:pt x="2007" y="21027"/>
                </a:lnTo>
                <a:lnTo>
                  <a:pt x="2357" y="21579"/>
                </a:lnTo>
                <a:lnTo>
                  <a:pt x="2744" y="22131"/>
                </a:lnTo>
                <a:lnTo>
                  <a:pt x="3167" y="22647"/>
                </a:lnTo>
                <a:lnTo>
                  <a:pt x="3591" y="23162"/>
                </a:lnTo>
                <a:lnTo>
                  <a:pt x="4051" y="23641"/>
                </a:lnTo>
                <a:lnTo>
                  <a:pt x="4530" y="24101"/>
                </a:lnTo>
                <a:lnTo>
                  <a:pt x="5045" y="24525"/>
                </a:lnTo>
                <a:lnTo>
                  <a:pt x="5561" y="24948"/>
                </a:lnTo>
                <a:lnTo>
                  <a:pt x="6113" y="25335"/>
                </a:lnTo>
                <a:lnTo>
                  <a:pt x="6665" y="25685"/>
                </a:lnTo>
                <a:lnTo>
                  <a:pt x="7255" y="26016"/>
                </a:lnTo>
                <a:lnTo>
                  <a:pt x="7844" y="26329"/>
                </a:lnTo>
                <a:lnTo>
                  <a:pt x="8451" y="26605"/>
                </a:lnTo>
                <a:lnTo>
                  <a:pt x="9077" y="26845"/>
                </a:lnTo>
                <a:lnTo>
                  <a:pt x="9722" y="27066"/>
                </a:lnTo>
                <a:lnTo>
                  <a:pt x="10384" y="27250"/>
                </a:lnTo>
                <a:lnTo>
                  <a:pt x="11047" y="27416"/>
                </a:lnTo>
                <a:lnTo>
                  <a:pt x="11729" y="27526"/>
                </a:lnTo>
                <a:lnTo>
                  <a:pt x="12428" y="27618"/>
                </a:lnTo>
                <a:lnTo>
                  <a:pt x="13128" y="27673"/>
                </a:lnTo>
                <a:lnTo>
                  <a:pt x="13846" y="27692"/>
                </a:lnTo>
                <a:lnTo>
                  <a:pt x="14361" y="27673"/>
                </a:lnTo>
                <a:lnTo>
                  <a:pt x="14895" y="27655"/>
                </a:lnTo>
                <a:lnTo>
                  <a:pt x="15392" y="27600"/>
                </a:lnTo>
                <a:lnTo>
                  <a:pt x="15908" y="27544"/>
                </a:lnTo>
                <a:lnTo>
                  <a:pt x="15908" y="148"/>
                </a:lnTo>
                <a:lnTo>
                  <a:pt x="15392" y="93"/>
                </a:lnTo>
                <a:lnTo>
                  <a:pt x="14895" y="37"/>
                </a:lnTo>
                <a:lnTo>
                  <a:pt x="14361" y="19"/>
                </a:lnTo>
                <a:lnTo>
                  <a:pt x="138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3344575" y="1323600"/>
            <a:ext cx="3859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⊷"/>
              <a:defRPr sz="2600" i="1">
                <a:solidFill>
                  <a:schemeClr val="accent2"/>
                </a:solidFill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⊶"/>
              <a:defRPr sz="2600" i="1">
                <a:solidFill>
                  <a:schemeClr val="accent2"/>
                </a:solidFill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⊸"/>
              <a:defRPr sz="2600" i="1">
                <a:solidFill>
                  <a:schemeClr val="accent2"/>
                </a:solidFill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●"/>
              <a:defRPr sz="2600" i="1">
                <a:solidFill>
                  <a:schemeClr val="accent2"/>
                </a:solidFill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○"/>
              <a:defRPr sz="2600" i="1">
                <a:solidFill>
                  <a:schemeClr val="accent2"/>
                </a:solidFill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Char char="■"/>
              <a:defRPr sz="2600" i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/>
          <p:nvPr/>
        </p:nvSpPr>
        <p:spPr>
          <a:xfrm>
            <a:off x="1531725" y="10921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9600" b="0" i="0" u="none" strike="noStrike" kern="0" cap="none" spc="0" normalizeH="0" baseline="0" noProof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Dosis"/>
                <a:ea typeface="Dosis"/>
                <a:cs typeface="Dosis"/>
                <a:sym typeface="Dosis"/>
              </a:rPr>
              <a:t>“</a:t>
            </a:r>
            <a:endParaRPr kumimoji="0" sz="9600" b="0" i="0" u="none" strike="noStrike" kern="0" cap="none" spc="0" normalizeH="0" baseline="0" noProof="0">
              <a:ln>
                <a:noFill/>
              </a:ln>
              <a:solidFill>
                <a:srgbClr val="484F56"/>
              </a:solidFill>
              <a:effectLst/>
              <a:uLnTx/>
              <a:uFillTx/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976806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0138" y="14729"/>
                </a:moveTo>
                <a:lnTo>
                  <a:pt x="40211" y="15411"/>
                </a:lnTo>
                <a:lnTo>
                  <a:pt x="40303" y="16239"/>
                </a:lnTo>
                <a:lnTo>
                  <a:pt x="40395" y="17325"/>
                </a:lnTo>
                <a:lnTo>
                  <a:pt x="40469" y="18633"/>
                </a:lnTo>
                <a:lnTo>
                  <a:pt x="40543" y="20161"/>
                </a:lnTo>
                <a:lnTo>
                  <a:pt x="40561" y="20989"/>
                </a:lnTo>
                <a:lnTo>
                  <a:pt x="40579" y="21855"/>
                </a:lnTo>
                <a:lnTo>
                  <a:pt x="40561" y="22738"/>
                </a:lnTo>
                <a:lnTo>
                  <a:pt x="40561" y="23659"/>
                </a:lnTo>
                <a:lnTo>
                  <a:pt x="40524" y="24616"/>
                </a:lnTo>
                <a:lnTo>
                  <a:pt x="40469" y="25574"/>
                </a:lnTo>
                <a:lnTo>
                  <a:pt x="40395" y="26568"/>
                </a:lnTo>
                <a:lnTo>
                  <a:pt x="40303" y="27562"/>
                </a:lnTo>
                <a:lnTo>
                  <a:pt x="40193" y="28556"/>
                </a:lnTo>
                <a:lnTo>
                  <a:pt x="40064" y="29569"/>
                </a:lnTo>
                <a:lnTo>
                  <a:pt x="39880" y="30563"/>
                </a:lnTo>
                <a:lnTo>
                  <a:pt x="39696" y="31558"/>
                </a:lnTo>
                <a:lnTo>
                  <a:pt x="39475" y="32552"/>
                </a:lnTo>
                <a:lnTo>
                  <a:pt x="39217" y="33528"/>
                </a:lnTo>
                <a:lnTo>
                  <a:pt x="38922" y="34485"/>
                </a:lnTo>
                <a:lnTo>
                  <a:pt x="38591" y="35424"/>
                </a:lnTo>
                <a:lnTo>
                  <a:pt x="38407" y="35884"/>
                </a:lnTo>
                <a:lnTo>
                  <a:pt x="38223" y="36326"/>
                </a:lnTo>
                <a:lnTo>
                  <a:pt x="38039" y="36768"/>
                </a:lnTo>
                <a:lnTo>
                  <a:pt x="37818" y="37210"/>
                </a:lnTo>
                <a:lnTo>
                  <a:pt x="37597" y="37633"/>
                </a:lnTo>
                <a:lnTo>
                  <a:pt x="37376" y="38038"/>
                </a:lnTo>
                <a:lnTo>
                  <a:pt x="37136" y="38444"/>
                </a:lnTo>
                <a:lnTo>
                  <a:pt x="36897" y="38849"/>
                </a:lnTo>
                <a:lnTo>
                  <a:pt x="36621" y="39235"/>
                </a:lnTo>
                <a:lnTo>
                  <a:pt x="36363" y="39585"/>
                </a:lnTo>
                <a:lnTo>
                  <a:pt x="36087" y="39953"/>
                </a:lnTo>
                <a:lnTo>
                  <a:pt x="35811" y="40285"/>
                </a:lnTo>
                <a:lnTo>
                  <a:pt x="35516" y="40598"/>
                </a:lnTo>
                <a:lnTo>
                  <a:pt x="35222" y="40911"/>
                </a:lnTo>
                <a:lnTo>
                  <a:pt x="34927" y="41205"/>
                </a:lnTo>
                <a:lnTo>
                  <a:pt x="34614" y="41500"/>
                </a:lnTo>
                <a:lnTo>
                  <a:pt x="34301" y="41758"/>
                </a:lnTo>
                <a:lnTo>
                  <a:pt x="33988" y="42015"/>
                </a:lnTo>
                <a:lnTo>
                  <a:pt x="33675" y="42255"/>
                </a:lnTo>
                <a:lnTo>
                  <a:pt x="33344" y="42494"/>
                </a:lnTo>
                <a:lnTo>
                  <a:pt x="33012" y="42715"/>
                </a:lnTo>
                <a:lnTo>
                  <a:pt x="32681" y="42918"/>
                </a:lnTo>
                <a:lnTo>
                  <a:pt x="32349" y="43102"/>
                </a:lnTo>
                <a:lnTo>
                  <a:pt x="32018" y="43286"/>
                </a:lnTo>
                <a:lnTo>
                  <a:pt x="31337" y="43636"/>
                </a:lnTo>
                <a:lnTo>
                  <a:pt x="30656" y="43930"/>
                </a:lnTo>
                <a:lnTo>
                  <a:pt x="29956" y="44188"/>
                </a:lnTo>
                <a:lnTo>
                  <a:pt x="29275" y="44409"/>
                </a:lnTo>
                <a:lnTo>
                  <a:pt x="28593" y="44593"/>
                </a:lnTo>
                <a:lnTo>
                  <a:pt x="27912" y="44740"/>
                </a:lnTo>
                <a:lnTo>
                  <a:pt x="27249" y="44869"/>
                </a:lnTo>
                <a:lnTo>
                  <a:pt x="26605" y="44961"/>
                </a:lnTo>
                <a:lnTo>
                  <a:pt x="25961" y="45035"/>
                </a:lnTo>
                <a:lnTo>
                  <a:pt x="25335" y="45090"/>
                </a:lnTo>
                <a:lnTo>
                  <a:pt x="24745" y="45127"/>
                </a:lnTo>
                <a:lnTo>
                  <a:pt x="24175" y="45145"/>
                </a:lnTo>
                <a:lnTo>
                  <a:pt x="23622" y="45145"/>
                </a:lnTo>
                <a:lnTo>
                  <a:pt x="23125" y="45127"/>
                </a:lnTo>
                <a:lnTo>
                  <a:pt x="22205" y="45072"/>
                </a:lnTo>
                <a:lnTo>
                  <a:pt x="21450" y="44998"/>
                </a:lnTo>
                <a:lnTo>
                  <a:pt x="20879" y="44924"/>
                </a:lnTo>
                <a:lnTo>
                  <a:pt x="20400" y="44851"/>
                </a:lnTo>
                <a:lnTo>
                  <a:pt x="20124" y="44427"/>
                </a:lnTo>
                <a:lnTo>
                  <a:pt x="19829" y="43949"/>
                </a:lnTo>
                <a:lnTo>
                  <a:pt x="19461" y="43286"/>
                </a:lnTo>
                <a:lnTo>
                  <a:pt x="19038" y="42457"/>
                </a:lnTo>
                <a:lnTo>
                  <a:pt x="18835" y="41997"/>
                </a:lnTo>
                <a:lnTo>
                  <a:pt x="18614" y="41500"/>
                </a:lnTo>
                <a:lnTo>
                  <a:pt x="18393" y="40966"/>
                </a:lnTo>
                <a:lnTo>
                  <a:pt x="18191" y="40414"/>
                </a:lnTo>
                <a:lnTo>
                  <a:pt x="17988" y="39824"/>
                </a:lnTo>
                <a:lnTo>
                  <a:pt x="17804" y="39198"/>
                </a:lnTo>
                <a:lnTo>
                  <a:pt x="17638" y="38572"/>
                </a:lnTo>
                <a:lnTo>
                  <a:pt x="17491" y="37910"/>
                </a:lnTo>
                <a:lnTo>
                  <a:pt x="17362" y="37228"/>
                </a:lnTo>
                <a:lnTo>
                  <a:pt x="17252" y="36529"/>
                </a:lnTo>
                <a:lnTo>
                  <a:pt x="17178" y="35811"/>
                </a:lnTo>
                <a:lnTo>
                  <a:pt x="17141" y="35074"/>
                </a:lnTo>
                <a:lnTo>
                  <a:pt x="17141" y="34338"/>
                </a:lnTo>
                <a:lnTo>
                  <a:pt x="17178" y="33564"/>
                </a:lnTo>
                <a:lnTo>
                  <a:pt x="17215" y="33196"/>
                </a:lnTo>
                <a:lnTo>
                  <a:pt x="17252" y="32810"/>
                </a:lnTo>
                <a:lnTo>
                  <a:pt x="17307" y="32423"/>
                </a:lnTo>
                <a:lnTo>
                  <a:pt x="17381" y="32036"/>
                </a:lnTo>
                <a:lnTo>
                  <a:pt x="17473" y="31650"/>
                </a:lnTo>
                <a:lnTo>
                  <a:pt x="17565" y="31245"/>
                </a:lnTo>
                <a:lnTo>
                  <a:pt x="17675" y="30858"/>
                </a:lnTo>
                <a:lnTo>
                  <a:pt x="17786" y="30471"/>
                </a:lnTo>
                <a:lnTo>
                  <a:pt x="17933" y="30066"/>
                </a:lnTo>
                <a:lnTo>
                  <a:pt x="18080" y="29680"/>
                </a:lnTo>
                <a:lnTo>
                  <a:pt x="18246" y="29293"/>
                </a:lnTo>
                <a:lnTo>
                  <a:pt x="18430" y="28888"/>
                </a:lnTo>
                <a:lnTo>
                  <a:pt x="18614" y="28501"/>
                </a:lnTo>
                <a:lnTo>
                  <a:pt x="18835" y="28115"/>
                </a:lnTo>
                <a:lnTo>
                  <a:pt x="19056" y="27710"/>
                </a:lnTo>
                <a:lnTo>
                  <a:pt x="19314" y="27323"/>
                </a:lnTo>
                <a:lnTo>
                  <a:pt x="19572" y="26936"/>
                </a:lnTo>
                <a:lnTo>
                  <a:pt x="19848" y="26550"/>
                </a:lnTo>
                <a:lnTo>
                  <a:pt x="20142" y="26181"/>
                </a:lnTo>
                <a:lnTo>
                  <a:pt x="20437" y="25813"/>
                </a:lnTo>
                <a:lnTo>
                  <a:pt x="20750" y="25445"/>
                </a:lnTo>
                <a:lnTo>
                  <a:pt x="21081" y="25095"/>
                </a:lnTo>
                <a:lnTo>
                  <a:pt x="21413" y="24745"/>
                </a:lnTo>
                <a:lnTo>
                  <a:pt x="21763" y="24395"/>
                </a:lnTo>
                <a:lnTo>
                  <a:pt x="22499" y="23714"/>
                </a:lnTo>
                <a:lnTo>
                  <a:pt x="23254" y="23070"/>
                </a:lnTo>
                <a:lnTo>
                  <a:pt x="24046" y="22444"/>
                </a:lnTo>
                <a:lnTo>
                  <a:pt x="24856" y="21855"/>
                </a:lnTo>
                <a:lnTo>
                  <a:pt x="25703" y="21265"/>
                </a:lnTo>
                <a:lnTo>
                  <a:pt x="26550" y="20713"/>
                </a:lnTo>
                <a:lnTo>
                  <a:pt x="27415" y="20179"/>
                </a:lnTo>
                <a:lnTo>
                  <a:pt x="28299" y="19682"/>
                </a:lnTo>
                <a:lnTo>
                  <a:pt x="29164" y="19203"/>
                </a:lnTo>
                <a:lnTo>
                  <a:pt x="30048" y="18743"/>
                </a:lnTo>
                <a:lnTo>
                  <a:pt x="30913" y="18320"/>
                </a:lnTo>
                <a:lnTo>
                  <a:pt x="31760" y="17896"/>
                </a:lnTo>
                <a:lnTo>
                  <a:pt x="32607" y="17528"/>
                </a:lnTo>
                <a:lnTo>
                  <a:pt x="33417" y="17160"/>
                </a:lnTo>
                <a:lnTo>
                  <a:pt x="34209" y="16828"/>
                </a:lnTo>
                <a:lnTo>
                  <a:pt x="34982" y="16515"/>
                </a:lnTo>
                <a:lnTo>
                  <a:pt x="36400" y="15963"/>
                </a:lnTo>
                <a:lnTo>
                  <a:pt x="37652" y="15521"/>
                </a:lnTo>
                <a:lnTo>
                  <a:pt x="38683" y="15171"/>
                </a:lnTo>
                <a:lnTo>
                  <a:pt x="39456" y="14913"/>
                </a:lnTo>
                <a:lnTo>
                  <a:pt x="40138" y="14729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528548" y="1071451"/>
            <a:ext cx="1164582" cy="1832524"/>
          </a:xfrm>
          <a:custGeom>
            <a:avLst/>
            <a:gdLst/>
            <a:ahLst/>
            <a:cxnLst/>
            <a:rect l="l" t="t" r="r" b="b"/>
            <a:pathLst>
              <a:path w="12006" h="18892" extrusionOk="0">
                <a:moveTo>
                  <a:pt x="2063" y="1"/>
                </a:moveTo>
                <a:lnTo>
                  <a:pt x="1934" y="369"/>
                </a:lnTo>
                <a:lnTo>
                  <a:pt x="1768" y="793"/>
                </a:lnTo>
                <a:lnTo>
                  <a:pt x="1584" y="1363"/>
                </a:lnTo>
                <a:lnTo>
                  <a:pt x="1345" y="2063"/>
                </a:lnTo>
                <a:lnTo>
                  <a:pt x="1106" y="2873"/>
                </a:lnTo>
                <a:lnTo>
                  <a:pt x="866" y="3794"/>
                </a:lnTo>
                <a:lnTo>
                  <a:pt x="627" y="4770"/>
                </a:lnTo>
                <a:lnTo>
                  <a:pt x="406" y="5819"/>
                </a:lnTo>
                <a:lnTo>
                  <a:pt x="314" y="6353"/>
                </a:lnTo>
                <a:lnTo>
                  <a:pt x="222" y="6905"/>
                </a:lnTo>
                <a:lnTo>
                  <a:pt x="148" y="7458"/>
                </a:lnTo>
                <a:lnTo>
                  <a:pt x="93" y="8028"/>
                </a:lnTo>
                <a:lnTo>
                  <a:pt x="38" y="8599"/>
                </a:lnTo>
                <a:lnTo>
                  <a:pt x="19" y="9152"/>
                </a:lnTo>
                <a:lnTo>
                  <a:pt x="1" y="9722"/>
                </a:lnTo>
                <a:lnTo>
                  <a:pt x="1" y="10275"/>
                </a:lnTo>
                <a:lnTo>
                  <a:pt x="38" y="10845"/>
                </a:lnTo>
                <a:lnTo>
                  <a:pt x="93" y="11379"/>
                </a:lnTo>
                <a:lnTo>
                  <a:pt x="167" y="11932"/>
                </a:lnTo>
                <a:lnTo>
                  <a:pt x="259" y="12447"/>
                </a:lnTo>
                <a:lnTo>
                  <a:pt x="388" y="12963"/>
                </a:lnTo>
                <a:lnTo>
                  <a:pt x="535" y="13478"/>
                </a:lnTo>
                <a:lnTo>
                  <a:pt x="682" y="13865"/>
                </a:lnTo>
                <a:lnTo>
                  <a:pt x="848" y="14233"/>
                </a:lnTo>
                <a:lnTo>
                  <a:pt x="1032" y="14583"/>
                </a:lnTo>
                <a:lnTo>
                  <a:pt x="1216" y="14914"/>
                </a:lnTo>
                <a:lnTo>
                  <a:pt x="1419" y="15227"/>
                </a:lnTo>
                <a:lnTo>
                  <a:pt x="1640" y="15522"/>
                </a:lnTo>
                <a:lnTo>
                  <a:pt x="1860" y="15798"/>
                </a:lnTo>
                <a:lnTo>
                  <a:pt x="2100" y="16074"/>
                </a:lnTo>
                <a:lnTo>
                  <a:pt x="2339" y="16314"/>
                </a:lnTo>
                <a:lnTo>
                  <a:pt x="2597" y="16553"/>
                </a:lnTo>
                <a:lnTo>
                  <a:pt x="2855" y="16774"/>
                </a:lnTo>
                <a:lnTo>
                  <a:pt x="3112" y="16995"/>
                </a:lnTo>
                <a:lnTo>
                  <a:pt x="3389" y="17179"/>
                </a:lnTo>
                <a:lnTo>
                  <a:pt x="3665" y="17363"/>
                </a:lnTo>
                <a:lnTo>
                  <a:pt x="3941" y="17529"/>
                </a:lnTo>
                <a:lnTo>
                  <a:pt x="4217" y="17695"/>
                </a:lnTo>
                <a:lnTo>
                  <a:pt x="4770" y="17971"/>
                </a:lnTo>
                <a:lnTo>
                  <a:pt x="5322" y="18192"/>
                </a:lnTo>
                <a:lnTo>
                  <a:pt x="5856" y="18394"/>
                </a:lnTo>
                <a:lnTo>
                  <a:pt x="6371" y="18542"/>
                </a:lnTo>
                <a:lnTo>
                  <a:pt x="6850" y="18670"/>
                </a:lnTo>
                <a:lnTo>
                  <a:pt x="7292" y="18781"/>
                </a:lnTo>
                <a:lnTo>
                  <a:pt x="7679" y="18836"/>
                </a:lnTo>
                <a:lnTo>
                  <a:pt x="8010" y="18891"/>
                </a:lnTo>
                <a:lnTo>
                  <a:pt x="4015" y="5727"/>
                </a:lnTo>
                <a:lnTo>
                  <a:pt x="9041" y="18560"/>
                </a:lnTo>
                <a:lnTo>
                  <a:pt x="9262" y="18321"/>
                </a:lnTo>
                <a:lnTo>
                  <a:pt x="9538" y="18026"/>
                </a:lnTo>
                <a:lnTo>
                  <a:pt x="9814" y="17695"/>
                </a:lnTo>
                <a:lnTo>
                  <a:pt x="10109" y="17290"/>
                </a:lnTo>
                <a:lnTo>
                  <a:pt x="10422" y="16866"/>
                </a:lnTo>
                <a:lnTo>
                  <a:pt x="10735" y="16369"/>
                </a:lnTo>
                <a:lnTo>
                  <a:pt x="11029" y="15853"/>
                </a:lnTo>
                <a:lnTo>
                  <a:pt x="11287" y="15283"/>
                </a:lnTo>
                <a:lnTo>
                  <a:pt x="11416" y="14988"/>
                </a:lnTo>
                <a:lnTo>
                  <a:pt x="11527" y="14693"/>
                </a:lnTo>
                <a:lnTo>
                  <a:pt x="11637" y="14362"/>
                </a:lnTo>
                <a:lnTo>
                  <a:pt x="11729" y="14049"/>
                </a:lnTo>
                <a:lnTo>
                  <a:pt x="11821" y="13718"/>
                </a:lnTo>
                <a:lnTo>
                  <a:pt x="11895" y="13386"/>
                </a:lnTo>
                <a:lnTo>
                  <a:pt x="11950" y="13036"/>
                </a:lnTo>
                <a:lnTo>
                  <a:pt x="11987" y="12687"/>
                </a:lnTo>
                <a:lnTo>
                  <a:pt x="12005" y="12318"/>
                </a:lnTo>
                <a:lnTo>
                  <a:pt x="12005" y="11950"/>
                </a:lnTo>
                <a:lnTo>
                  <a:pt x="12005" y="11582"/>
                </a:lnTo>
                <a:lnTo>
                  <a:pt x="11968" y="11214"/>
                </a:lnTo>
                <a:lnTo>
                  <a:pt x="11913" y="10827"/>
                </a:lnTo>
                <a:lnTo>
                  <a:pt x="11821" y="10440"/>
                </a:lnTo>
                <a:lnTo>
                  <a:pt x="11729" y="10035"/>
                </a:lnTo>
                <a:lnTo>
                  <a:pt x="11600" y="9649"/>
                </a:lnTo>
                <a:lnTo>
                  <a:pt x="11416" y="9152"/>
                </a:lnTo>
                <a:lnTo>
                  <a:pt x="11195" y="8673"/>
                </a:lnTo>
                <a:lnTo>
                  <a:pt x="10956" y="8194"/>
                </a:lnTo>
                <a:lnTo>
                  <a:pt x="10680" y="7715"/>
                </a:lnTo>
                <a:lnTo>
                  <a:pt x="10367" y="7255"/>
                </a:lnTo>
                <a:lnTo>
                  <a:pt x="10054" y="6813"/>
                </a:lnTo>
                <a:lnTo>
                  <a:pt x="9704" y="6353"/>
                </a:lnTo>
                <a:lnTo>
                  <a:pt x="9354" y="5930"/>
                </a:lnTo>
                <a:lnTo>
                  <a:pt x="8967" y="5506"/>
                </a:lnTo>
                <a:lnTo>
                  <a:pt x="8581" y="5083"/>
                </a:lnTo>
                <a:lnTo>
                  <a:pt x="8194" y="4678"/>
                </a:lnTo>
                <a:lnTo>
                  <a:pt x="7789" y="4291"/>
                </a:lnTo>
                <a:lnTo>
                  <a:pt x="7384" y="3904"/>
                </a:lnTo>
                <a:lnTo>
                  <a:pt x="6979" y="3536"/>
                </a:lnTo>
                <a:lnTo>
                  <a:pt x="6150" y="2855"/>
                </a:lnTo>
                <a:lnTo>
                  <a:pt x="5359" y="2229"/>
                </a:lnTo>
                <a:lnTo>
                  <a:pt x="4604" y="1676"/>
                </a:lnTo>
                <a:lnTo>
                  <a:pt x="3923" y="1179"/>
                </a:lnTo>
                <a:lnTo>
                  <a:pt x="3297" y="774"/>
                </a:lnTo>
                <a:lnTo>
                  <a:pt x="2799" y="443"/>
                </a:lnTo>
                <a:lnTo>
                  <a:pt x="2413" y="204"/>
                </a:lnTo>
                <a:lnTo>
                  <a:pt x="20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1192991" y="0"/>
            <a:ext cx="2343229" cy="1357321"/>
          </a:xfrm>
          <a:custGeom>
            <a:avLst/>
            <a:gdLst/>
            <a:ahLst/>
            <a:cxnLst/>
            <a:rect l="l" t="t" r="r" b="b"/>
            <a:pathLst>
              <a:path w="24157" h="13993" extrusionOk="0">
                <a:moveTo>
                  <a:pt x="147" y="0"/>
                </a:moveTo>
                <a:lnTo>
                  <a:pt x="92" y="479"/>
                </a:lnTo>
                <a:lnTo>
                  <a:pt x="37" y="939"/>
                </a:lnTo>
                <a:lnTo>
                  <a:pt x="18" y="1436"/>
                </a:lnTo>
                <a:lnTo>
                  <a:pt x="0" y="1915"/>
                </a:lnTo>
                <a:lnTo>
                  <a:pt x="18" y="2541"/>
                </a:lnTo>
                <a:lnTo>
                  <a:pt x="55" y="3148"/>
                </a:lnTo>
                <a:lnTo>
                  <a:pt x="147" y="3756"/>
                </a:lnTo>
                <a:lnTo>
                  <a:pt x="239" y="4345"/>
                </a:lnTo>
                <a:lnTo>
                  <a:pt x="387" y="4934"/>
                </a:lnTo>
                <a:lnTo>
                  <a:pt x="534" y="5505"/>
                </a:lnTo>
                <a:lnTo>
                  <a:pt x="737" y="6076"/>
                </a:lnTo>
                <a:lnTo>
                  <a:pt x="957" y="6610"/>
                </a:lnTo>
                <a:lnTo>
                  <a:pt x="1197" y="7144"/>
                </a:lnTo>
                <a:lnTo>
                  <a:pt x="1455" y="7678"/>
                </a:lnTo>
                <a:lnTo>
                  <a:pt x="1749" y="8175"/>
                </a:lnTo>
                <a:lnTo>
                  <a:pt x="2062" y="8672"/>
                </a:lnTo>
                <a:lnTo>
                  <a:pt x="2394" y="9132"/>
                </a:lnTo>
                <a:lnTo>
                  <a:pt x="2762" y="9592"/>
                </a:lnTo>
                <a:lnTo>
                  <a:pt x="3130" y="10034"/>
                </a:lnTo>
                <a:lnTo>
                  <a:pt x="3535" y="10458"/>
                </a:lnTo>
                <a:lnTo>
                  <a:pt x="3959" y="10863"/>
                </a:lnTo>
                <a:lnTo>
                  <a:pt x="4400" y="11231"/>
                </a:lnTo>
                <a:lnTo>
                  <a:pt x="4861" y="11599"/>
                </a:lnTo>
                <a:lnTo>
                  <a:pt x="5321" y="11931"/>
                </a:lnTo>
                <a:lnTo>
                  <a:pt x="5818" y="12244"/>
                </a:lnTo>
                <a:lnTo>
                  <a:pt x="6315" y="12538"/>
                </a:lnTo>
                <a:lnTo>
                  <a:pt x="6849" y="12796"/>
                </a:lnTo>
                <a:lnTo>
                  <a:pt x="7383" y="13035"/>
                </a:lnTo>
                <a:lnTo>
                  <a:pt x="7917" y="13256"/>
                </a:lnTo>
                <a:lnTo>
                  <a:pt x="8488" y="13459"/>
                </a:lnTo>
                <a:lnTo>
                  <a:pt x="9059" y="13606"/>
                </a:lnTo>
                <a:lnTo>
                  <a:pt x="9648" y="13754"/>
                </a:lnTo>
                <a:lnTo>
                  <a:pt x="10237" y="13846"/>
                </a:lnTo>
                <a:lnTo>
                  <a:pt x="10845" y="13938"/>
                </a:lnTo>
                <a:lnTo>
                  <a:pt x="11452" y="13974"/>
                </a:lnTo>
                <a:lnTo>
                  <a:pt x="12078" y="13993"/>
                </a:lnTo>
                <a:lnTo>
                  <a:pt x="12704" y="13974"/>
                </a:lnTo>
                <a:lnTo>
                  <a:pt x="13312" y="13938"/>
                </a:lnTo>
                <a:lnTo>
                  <a:pt x="13919" y="13846"/>
                </a:lnTo>
                <a:lnTo>
                  <a:pt x="14508" y="13754"/>
                </a:lnTo>
                <a:lnTo>
                  <a:pt x="15098" y="13606"/>
                </a:lnTo>
                <a:lnTo>
                  <a:pt x="15668" y="13459"/>
                </a:lnTo>
                <a:lnTo>
                  <a:pt x="16239" y="13256"/>
                </a:lnTo>
                <a:lnTo>
                  <a:pt x="16773" y="13035"/>
                </a:lnTo>
                <a:lnTo>
                  <a:pt x="17307" y="12796"/>
                </a:lnTo>
                <a:lnTo>
                  <a:pt x="17841" y="12538"/>
                </a:lnTo>
                <a:lnTo>
                  <a:pt x="18338" y="12244"/>
                </a:lnTo>
                <a:lnTo>
                  <a:pt x="18835" y="11931"/>
                </a:lnTo>
                <a:lnTo>
                  <a:pt x="19296" y="11599"/>
                </a:lnTo>
                <a:lnTo>
                  <a:pt x="19756" y="11231"/>
                </a:lnTo>
                <a:lnTo>
                  <a:pt x="20198" y="10863"/>
                </a:lnTo>
                <a:lnTo>
                  <a:pt x="20621" y="10458"/>
                </a:lnTo>
                <a:lnTo>
                  <a:pt x="21026" y="10034"/>
                </a:lnTo>
                <a:lnTo>
                  <a:pt x="21394" y="9592"/>
                </a:lnTo>
                <a:lnTo>
                  <a:pt x="21763" y="9132"/>
                </a:lnTo>
                <a:lnTo>
                  <a:pt x="22094" y="8672"/>
                </a:lnTo>
                <a:lnTo>
                  <a:pt x="22407" y="8175"/>
                </a:lnTo>
                <a:lnTo>
                  <a:pt x="22702" y="7678"/>
                </a:lnTo>
                <a:lnTo>
                  <a:pt x="22959" y="7144"/>
                </a:lnTo>
                <a:lnTo>
                  <a:pt x="23199" y="6610"/>
                </a:lnTo>
                <a:lnTo>
                  <a:pt x="23420" y="6076"/>
                </a:lnTo>
                <a:lnTo>
                  <a:pt x="23622" y="5505"/>
                </a:lnTo>
                <a:lnTo>
                  <a:pt x="23770" y="4934"/>
                </a:lnTo>
                <a:lnTo>
                  <a:pt x="23917" y="4345"/>
                </a:lnTo>
                <a:lnTo>
                  <a:pt x="24009" y="3756"/>
                </a:lnTo>
                <a:lnTo>
                  <a:pt x="24101" y="3148"/>
                </a:lnTo>
                <a:lnTo>
                  <a:pt x="24138" y="2541"/>
                </a:lnTo>
                <a:lnTo>
                  <a:pt x="24156" y="1915"/>
                </a:lnTo>
                <a:lnTo>
                  <a:pt x="24138" y="1436"/>
                </a:lnTo>
                <a:lnTo>
                  <a:pt x="24119" y="939"/>
                </a:lnTo>
                <a:lnTo>
                  <a:pt x="24064" y="479"/>
                </a:lnTo>
                <a:lnTo>
                  <a:pt x="2400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3350346"/>
            <a:ext cx="1257314" cy="1793142"/>
          </a:xfrm>
          <a:custGeom>
            <a:avLst/>
            <a:gdLst/>
            <a:ahLst/>
            <a:cxnLst/>
            <a:rect l="l" t="t" r="r" b="b"/>
            <a:pathLst>
              <a:path w="12962" h="18486" extrusionOk="0">
                <a:moveTo>
                  <a:pt x="2633" y="0"/>
                </a:moveTo>
                <a:lnTo>
                  <a:pt x="2246" y="37"/>
                </a:lnTo>
                <a:lnTo>
                  <a:pt x="1860" y="74"/>
                </a:lnTo>
                <a:lnTo>
                  <a:pt x="1473" y="129"/>
                </a:lnTo>
                <a:lnTo>
                  <a:pt x="1105" y="184"/>
                </a:lnTo>
                <a:lnTo>
                  <a:pt x="718" y="258"/>
                </a:lnTo>
                <a:lnTo>
                  <a:pt x="368" y="368"/>
                </a:lnTo>
                <a:lnTo>
                  <a:pt x="0" y="461"/>
                </a:lnTo>
                <a:lnTo>
                  <a:pt x="0" y="18486"/>
                </a:lnTo>
                <a:lnTo>
                  <a:pt x="8101" y="18486"/>
                </a:lnTo>
                <a:lnTo>
                  <a:pt x="8635" y="18136"/>
                </a:lnTo>
                <a:lnTo>
                  <a:pt x="9151" y="17767"/>
                </a:lnTo>
                <a:lnTo>
                  <a:pt x="9629" y="17362"/>
                </a:lnTo>
                <a:lnTo>
                  <a:pt x="10090" y="16921"/>
                </a:lnTo>
                <a:lnTo>
                  <a:pt x="10513" y="16460"/>
                </a:lnTo>
                <a:lnTo>
                  <a:pt x="10918" y="15982"/>
                </a:lnTo>
                <a:lnTo>
                  <a:pt x="11286" y="15466"/>
                </a:lnTo>
                <a:lnTo>
                  <a:pt x="11618" y="14932"/>
                </a:lnTo>
                <a:lnTo>
                  <a:pt x="11931" y="14361"/>
                </a:lnTo>
                <a:lnTo>
                  <a:pt x="12189" y="13791"/>
                </a:lnTo>
                <a:lnTo>
                  <a:pt x="12428" y="13183"/>
                </a:lnTo>
                <a:lnTo>
                  <a:pt x="12612" y="12557"/>
                </a:lnTo>
                <a:lnTo>
                  <a:pt x="12759" y="11931"/>
                </a:lnTo>
                <a:lnTo>
                  <a:pt x="12870" y="11287"/>
                </a:lnTo>
                <a:lnTo>
                  <a:pt x="12907" y="10955"/>
                </a:lnTo>
                <a:lnTo>
                  <a:pt x="12943" y="10624"/>
                </a:lnTo>
                <a:lnTo>
                  <a:pt x="12962" y="10274"/>
                </a:lnTo>
                <a:lnTo>
                  <a:pt x="12962" y="9943"/>
                </a:lnTo>
                <a:lnTo>
                  <a:pt x="12943" y="9427"/>
                </a:lnTo>
                <a:lnTo>
                  <a:pt x="12907" y="8930"/>
                </a:lnTo>
                <a:lnTo>
                  <a:pt x="12851" y="8433"/>
                </a:lnTo>
                <a:lnTo>
                  <a:pt x="12759" y="7936"/>
                </a:lnTo>
                <a:lnTo>
                  <a:pt x="12649" y="7457"/>
                </a:lnTo>
                <a:lnTo>
                  <a:pt x="12520" y="6978"/>
                </a:lnTo>
                <a:lnTo>
                  <a:pt x="12354" y="6518"/>
                </a:lnTo>
                <a:lnTo>
                  <a:pt x="12189" y="6076"/>
                </a:lnTo>
                <a:lnTo>
                  <a:pt x="11986" y="5634"/>
                </a:lnTo>
                <a:lnTo>
                  <a:pt x="11765" y="5211"/>
                </a:lnTo>
                <a:lnTo>
                  <a:pt x="11526" y="4787"/>
                </a:lnTo>
                <a:lnTo>
                  <a:pt x="11268" y="4382"/>
                </a:lnTo>
                <a:lnTo>
                  <a:pt x="10992" y="3996"/>
                </a:lnTo>
                <a:lnTo>
                  <a:pt x="10697" y="3627"/>
                </a:lnTo>
                <a:lnTo>
                  <a:pt x="10384" y="3259"/>
                </a:lnTo>
                <a:lnTo>
                  <a:pt x="10053" y="2909"/>
                </a:lnTo>
                <a:lnTo>
                  <a:pt x="9703" y="2578"/>
                </a:lnTo>
                <a:lnTo>
                  <a:pt x="9335" y="2265"/>
                </a:lnTo>
                <a:lnTo>
                  <a:pt x="8967" y="1970"/>
                </a:lnTo>
                <a:lnTo>
                  <a:pt x="8580" y="1694"/>
                </a:lnTo>
                <a:lnTo>
                  <a:pt x="8175" y="1436"/>
                </a:lnTo>
                <a:lnTo>
                  <a:pt x="7751" y="1197"/>
                </a:lnTo>
                <a:lnTo>
                  <a:pt x="7328" y="976"/>
                </a:lnTo>
                <a:lnTo>
                  <a:pt x="6886" y="774"/>
                </a:lnTo>
                <a:lnTo>
                  <a:pt x="6444" y="608"/>
                </a:lnTo>
                <a:lnTo>
                  <a:pt x="5984" y="442"/>
                </a:lnTo>
                <a:lnTo>
                  <a:pt x="5505" y="313"/>
                </a:lnTo>
                <a:lnTo>
                  <a:pt x="5026" y="203"/>
                </a:lnTo>
                <a:lnTo>
                  <a:pt x="4529" y="111"/>
                </a:lnTo>
                <a:lnTo>
                  <a:pt x="4032" y="55"/>
                </a:lnTo>
                <a:lnTo>
                  <a:pt x="3535" y="19"/>
                </a:lnTo>
                <a:lnTo>
                  <a:pt x="30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320075" y="1694175"/>
            <a:ext cx="4366800" cy="30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734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Right And Picture Left ">
  <p:cSld name="TITLE_AND_BODY_1_2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437650" y="579250"/>
            <a:ext cx="4124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b="1">
                <a:solidFill>
                  <a:srgbClr val="CC41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" name="Google Shape;62;p12"/>
          <p:cNvSpPr/>
          <p:nvPr/>
        </p:nvSpPr>
        <p:spPr>
          <a:xfrm>
            <a:off x="544926" y="499667"/>
            <a:ext cx="701400" cy="6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2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64" name="Google Shape;64;p12"/>
          <p:cNvSpPr txBox="1">
            <a:spLocks noGrp="1"/>
          </p:cNvSpPr>
          <p:nvPr>
            <p:ph type="subTitle" idx="1"/>
          </p:nvPr>
        </p:nvSpPr>
        <p:spPr>
          <a:xfrm>
            <a:off x="4858500" y="1924850"/>
            <a:ext cx="340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0" y="4136135"/>
            <a:ext cx="1085915" cy="1007345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0"/>
            <a:ext cx="1936023" cy="2500369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2221665" y="0"/>
            <a:ext cx="971649" cy="84302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5242000" y="1198025"/>
            <a:ext cx="34449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242000" y="1998975"/>
            <a:ext cx="34449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⊷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3915977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7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3822000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6325498" y="1725900"/>
            <a:ext cx="23613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084355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8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3822000" y="893225"/>
            <a:ext cx="4864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822000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5448638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7075276" y="1777175"/>
            <a:ext cx="1547400" cy="29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145191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0"/>
            <a:ext cx="9143954" cy="5143389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2007373" y="2801981"/>
            <a:ext cx="1494925" cy="90731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9"/>
          <p:cNvSpPr/>
          <p:nvPr/>
        </p:nvSpPr>
        <p:spPr>
          <a:xfrm rot="758744">
            <a:off x="1198314" y="3395329"/>
            <a:ext cx="582376" cy="869781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9"/>
          <p:cNvSpPr/>
          <p:nvPr/>
        </p:nvSpPr>
        <p:spPr>
          <a:xfrm>
            <a:off x="1993115" y="0"/>
            <a:ext cx="1828888" cy="1393078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1793105" y="4243274"/>
            <a:ext cx="1271637" cy="900137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/>
          <p:nvPr/>
        </p:nvSpPr>
        <p:spPr>
          <a:xfrm>
            <a:off x="0" y="2907418"/>
            <a:ext cx="971624" cy="1607346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5720708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0" y="0"/>
            <a:ext cx="9144093" cy="5143522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1650244" y="3237827"/>
            <a:ext cx="930521" cy="1355672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2514602"/>
            <a:ext cx="1378855" cy="1907408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2114578" y="0"/>
            <a:ext cx="1107352" cy="96447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3221925" y="4330100"/>
            <a:ext cx="54648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6225470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430241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 with leaves">
    <p:bg>
      <p:bgPr>
        <a:solidFill>
          <a:schemeClr val="accen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94" name="Google Shape;94;p12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12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0078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chemeClr val="accent2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100" name="Google Shape;100;p13"/>
          <p:cNvSpPr/>
          <p:nvPr/>
        </p:nvSpPr>
        <p:spPr>
          <a:xfrm rot="3560713">
            <a:off x="7919979" y="4139908"/>
            <a:ext cx="1129759" cy="685684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 rot="1619439">
            <a:off x="7518911" y="3963338"/>
            <a:ext cx="440102" cy="657294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156803" y="211500"/>
            <a:ext cx="672035" cy="536827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/>
          <p:nvPr/>
        </p:nvSpPr>
        <p:spPr>
          <a:xfrm rot="8585060">
            <a:off x="241104" y="264328"/>
            <a:ext cx="975659" cy="1597185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974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622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Paragraph">
  <p:cSld name="TITLE_AND_BODY_1_2_1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437650" y="579250"/>
            <a:ext cx="4124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b="1">
                <a:solidFill>
                  <a:srgbClr val="CC41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13"/>
          <p:cNvSpPr/>
          <p:nvPr/>
        </p:nvSpPr>
        <p:spPr>
          <a:xfrm>
            <a:off x="544926" y="499667"/>
            <a:ext cx="701400" cy="6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"/>
          </p:nvPr>
        </p:nvSpPr>
        <p:spPr>
          <a:xfrm>
            <a:off x="4858500" y="1924850"/>
            <a:ext cx="340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2"/>
          </p:nvPr>
        </p:nvSpPr>
        <p:spPr>
          <a:xfrm>
            <a:off x="759989" y="1924850"/>
            <a:ext cx="340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3291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3787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4616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764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5182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8501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1981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5985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52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81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 Layout">
  <p:cSld name="TITLE_AND_BODY_1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37650" y="579250"/>
            <a:ext cx="4124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b="1">
                <a:solidFill>
                  <a:srgbClr val="CC41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544926" y="499667"/>
            <a:ext cx="701400" cy="6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447850" y="1502250"/>
            <a:ext cx="3705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2"/>
          </p:nvPr>
        </p:nvSpPr>
        <p:spPr>
          <a:xfrm>
            <a:off x="4910650" y="2981525"/>
            <a:ext cx="3734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5416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043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6103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3786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02082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0934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7960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5384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5960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454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8" r:id="rId7"/>
    <p:sldLayoutId id="2147483659" r:id="rId8"/>
    <p:sldLayoutId id="2147483660" r:id="rId9"/>
    <p:sldLayoutId id="2147483662" r:id="rId10"/>
    <p:sldLayoutId id="2147483663" r:id="rId11"/>
    <p:sldLayoutId id="2147483664" r:id="rId12"/>
    <p:sldLayoutId id="2147483666" r:id="rId13"/>
    <p:sldLayoutId id="2147483667" r:id="rId14"/>
    <p:sldLayoutId id="2147483669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E0DA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11944" y="445294"/>
            <a:ext cx="8520113" cy="57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Google Shape;7;p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1944" y="1152525"/>
            <a:ext cx="8520113" cy="34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ern="12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>
            <a:spLocks noGrp="1"/>
          </p:cNvSpPr>
          <p:nvPr>
            <p:ph type="title"/>
          </p:nvPr>
        </p:nvSpPr>
        <p:spPr>
          <a:xfrm>
            <a:off x="457200" y="13335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sz="2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4" name="Google Shape;184;p37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229600" cy="3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–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»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5" name="Google Shape;185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6" name="Google Shape;186;p3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7" name="Google Shape;187;p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200" b="0" i="0" u="none" strike="noStrike" cap="non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98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500069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686684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9756196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54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1A3C073D-86E4-40D3-8074-60634C70E27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1/25/2025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buClrTx/>
            </a:pPr>
            <a:fld id="{78CDD738-445B-459F-A90F-341EF06E9103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3429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84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75" y="893225"/>
            <a:ext cx="43668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Dosis Light"/>
              <a:buNone/>
              <a:defRPr sz="3600">
                <a:solidFill>
                  <a:schemeClr val="accent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20075" y="1694182"/>
            <a:ext cx="4366800" cy="30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⊷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⊶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ontano Sans"/>
              <a:buChar char="⊸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●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○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ntano Sans"/>
              <a:buChar char="■"/>
              <a:defRPr sz="2400">
                <a:solidFill>
                  <a:schemeClr val="dk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300">
                <a:solidFill>
                  <a:schemeClr val="accent2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110825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17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1" y="514350"/>
            <a:ext cx="7993856" cy="3031597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pPr algn="ctr" defTabSz="685800">
              <a:buClrTx/>
              <a:defRPr/>
            </a:pPr>
            <a:r>
              <a:rPr lang="en-US" sz="2400" b="1" kern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Arial" panose="020B0604020202020204" pitchFamily="34" charset="0"/>
              </a:rPr>
              <a:t>TRƯỜNG THPT NGÔ LÊ TÂN</a:t>
            </a:r>
          </a:p>
          <a:p>
            <a:pPr algn="ctr" defTabSz="685800">
              <a:buClrTx/>
              <a:defRPr/>
            </a:pPr>
            <a:r>
              <a:rPr lang="en-US" sz="2400" b="1" kern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Arial" panose="020B0604020202020204" pitchFamily="34" charset="0"/>
              </a:rPr>
              <a:t>TỔ </a:t>
            </a:r>
            <a:r>
              <a:rPr lang="vi-VN" sz="2400" b="1" kern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Arial" panose="020B0604020202020204" pitchFamily="34" charset="0"/>
              </a:rPr>
              <a:t>NGỮ VĂN – TIẾNG ANH</a:t>
            </a:r>
            <a:endParaRPr lang="en-US" sz="2400" b="1" kern="12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SimSun" panose="02010600030101010101" pitchFamily="2" charset="-122"/>
              <a:cs typeface="Times New Roman" pitchFamily="18" charset="0"/>
              <a:sym typeface="Arial" panose="020B0604020202020204" pitchFamily="34" charset="0"/>
            </a:endParaRPr>
          </a:p>
          <a:p>
            <a:pPr algn="ctr" defTabSz="685800">
              <a:buClrTx/>
              <a:defRPr/>
            </a:pPr>
            <a:r>
              <a:rPr lang="en-US" sz="2400" b="1" kern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Arial" panose="020B0604020202020204" pitchFamily="34" charset="0"/>
              </a:rPr>
              <a:t>GIÁO VIÊN: NGUYỄN THỊ </a:t>
            </a:r>
            <a:r>
              <a:rPr lang="vi-VN" sz="2400" b="1" kern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Arial" panose="020B0604020202020204" pitchFamily="34" charset="0"/>
              </a:rPr>
              <a:t>MỸ PHƯỢNG</a:t>
            </a:r>
            <a:endParaRPr lang="en-US" sz="2400" b="1" kern="12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SimSun" panose="02010600030101010101" pitchFamily="2" charset="-122"/>
              <a:cs typeface="Times New Roman" pitchFamily="18" charset="0"/>
              <a:sym typeface="Arial" panose="020B0604020202020204" pitchFamily="34" charset="0"/>
            </a:endParaRPr>
          </a:p>
          <a:p>
            <a:pPr algn="ctr" defTabSz="685800">
              <a:buClrTx/>
              <a:defRPr/>
            </a:pPr>
            <a:r>
              <a:rPr lang="en-US" sz="2400" b="1" kern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Arial" panose="020B0604020202020204" pitchFamily="34" charset="0"/>
              </a:rPr>
              <a:t>LỚP 1</a:t>
            </a:r>
            <a:r>
              <a:rPr lang="vi-VN" sz="2400" b="1" kern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Arial" panose="020B0604020202020204" pitchFamily="34" charset="0"/>
              </a:rPr>
              <a:t>1</a:t>
            </a:r>
            <a:r>
              <a:rPr lang="en-US" sz="2400" b="1" kern="1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Arial" panose="020B0604020202020204" pitchFamily="34" charset="0"/>
              </a:rPr>
              <a:t>A3</a:t>
            </a:r>
          </a:p>
          <a:p>
            <a:pPr algn="ctr" defTabSz="685800">
              <a:buClrTx/>
              <a:defRPr/>
            </a:pPr>
            <a:r>
              <a:rPr lang="en-US" sz="2700" b="1" kern="1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Arial" panose="020B0604020202020204" pitchFamily="34" charset="0"/>
              </a:rPr>
              <a:t>BÀI </a:t>
            </a:r>
            <a:r>
              <a:rPr lang="vi-VN" sz="2700" b="1" kern="1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Arial" panose="020B0604020202020204" pitchFamily="34" charset="0"/>
              </a:rPr>
              <a:t>6</a:t>
            </a:r>
            <a:r>
              <a:rPr lang="vi-VN" sz="2700" b="1" kern="1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Arial" panose="020B0604020202020204" pitchFamily="34" charset="0"/>
              </a:rPr>
              <a:t>/ </a:t>
            </a:r>
            <a:r>
              <a:rPr lang="en-US" sz="2700" b="1" kern="12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Arial" panose="020B0604020202020204" pitchFamily="34" charset="0"/>
              </a:rPr>
              <a:t>TIẾT </a:t>
            </a:r>
            <a:r>
              <a:rPr lang="vi-VN" sz="2700" b="1" kern="1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Arial" panose="020B0604020202020204" pitchFamily="34" charset="0"/>
              </a:rPr>
              <a:t>61</a:t>
            </a:r>
            <a:r>
              <a:rPr lang="en-US" sz="2700" b="1" kern="1200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  <a:sym typeface="Arial" panose="020B0604020202020204" pitchFamily="34" charset="0"/>
              </a:rPr>
              <a:t>. </a:t>
            </a:r>
            <a:endParaRPr lang="vi-VN" sz="2700" b="1" kern="1200" dirty="0" smtClean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SimSun" panose="02010600030101010101" pitchFamily="2" charset="-122"/>
              <a:cs typeface="Times New Roman" pitchFamily="18" charset="0"/>
              <a:sym typeface="Arial" panose="020B0604020202020204" pitchFamily="34" charset="0"/>
            </a:endParaRPr>
          </a:p>
          <a:p>
            <a:pPr algn="ctr" defTabSz="685800">
              <a:buClrTx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 THỂ LOẠI</a:t>
            </a:r>
            <a:b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VÀ NGƯỜI</a:t>
            </a:r>
            <a:endParaRPr lang="en-US" sz="2700" b="1" kern="12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SimSun" panose="02010600030101010101" pitchFamily="2" charset="-122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62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7" y="200981"/>
            <a:ext cx="3605646" cy="4942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9585" y="0"/>
            <a:ext cx="5112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4"/>
          <p:cNvSpPr/>
          <p:nvPr/>
        </p:nvSpPr>
        <p:spPr>
          <a:xfrm>
            <a:off x="3709585" y="1103353"/>
            <a:ext cx="1318847" cy="1941345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kiện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5"/>
          <p:cNvSpPr/>
          <p:nvPr/>
        </p:nvSpPr>
        <p:spPr>
          <a:xfrm>
            <a:off x="5294065" y="905619"/>
            <a:ext cx="1639546" cy="1941346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6"/>
          <p:cNvSpPr/>
          <p:nvPr/>
        </p:nvSpPr>
        <p:spPr>
          <a:xfrm>
            <a:off x="7463887" y="634160"/>
            <a:ext cx="1557271" cy="1941344"/>
          </a:xfrm>
          <a:prstGeom prst="round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0889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40889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7"/>
          <p:cNvSpPr/>
          <p:nvPr/>
        </p:nvSpPr>
        <p:spPr>
          <a:xfrm>
            <a:off x="4756573" y="3202154"/>
            <a:ext cx="1318847" cy="194134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điệp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7"/>
          <p:cNvSpPr/>
          <p:nvPr/>
        </p:nvSpPr>
        <p:spPr>
          <a:xfrm>
            <a:off x="7153610" y="3044698"/>
            <a:ext cx="1318847" cy="194134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tưởng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8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5800" y="135082"/>
            <a:ext cx="7169727" cy="1153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1663" y="800100"/>
            <a:ext cx="7169727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4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7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9" y="338571"/>
            <a:ext cx="4187536" cy="43246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05745" y="141144"/>
            <a:ext cx="4572000" cy="13324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0633" y="1473625"/>
            <a:ext cx="4482031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4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1" y="1168550"/>
            <a:ext cx="1452992" cy="305111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30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0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30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2029408" y="109913"/>
            <a:ext cx="7014712" cy="111793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endParaRPr lang="en-US" sz="1800" b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2102146" y="1517072"/>
            <a:ext cx="6941974" cy="779319"/>
          </a:xfrm>
          <a:prstGeom prst="round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400" b="1" kern="1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4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1979468" y="2492653"/>
            <a:ext cx="7114592" cy="13292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thiêu</a:t>
            </a:r>
            <a:r>
              <a:rPr lang="en-US" sz="22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2029408" y="4093376"/>
            <a:ext cx="6941975" cy="10053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US" sz="24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stCxn id="6" idx="3"/>
          </p:cNvCxnSpPr>
          <p:nvPr/>
        </p:nvCxnSpPr>
        <p:spPr>
          <a:xfrm flipV="1">
            <a:off x="1452993" y="1032040"/>
            <a:ext cx="576416" cy="166206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  <a:endCxn id="8" idx="1"/>
          </p:cNvCxnSpPr>
          <p:nvPr/>
        </p:nvCxnSpPr>
        <p:spPr>
          <a:xfrm flipV="1">
            <a:off x="1452992" y="2088751"/>
            <a:ext cx="576417" cy="60535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9" idx="1"/>
          </p:cNvCxnSpPr>
          <p:nvPr/>
        </p:nvCxnSpPr>
        <p:spPr>
          <a:xfrm>
            <a:off x="1452993" y="2694106"/>
            <a:ext cx="576416" cy="66464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3"/>
            <a:endCxn id="10" idx="1"/>
          </p:cNvCxnSpPr>
          <p:nvPr/>
        </p:nvCxnSpPr>
        <p:spPr>
          <a:xfrm>
            <a:off x="1452993" y="2694105"/>
            <a:ext cx="576416" cy="190196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02146" y="68713"/>
            <a:ext cx="7114593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7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14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11" y="1946603"/>
            <a:ext cx="2015838" cy="17484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0554" y="0"/>
            <a:ext cx="88634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983" y="927826"/>
            <a:ext cx="3044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9569" y="1392210"/>
            <a:ext cx="3479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endCxn id="9" idx="0"/>
          </p:cNvCxnSpPr>
          <p:nvPr/>
        </p:nvCxnSpPr>
        <p:spPr>
          <a:xfrm flipH="1">
            <a:off x="421560" y="3148676"/>
            <a:ext cx="443529" cy="5152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9019" y="3663903"/>
            <a:ext cx="625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>
            <a:stCxn id="17" idx="2"/>
          </p:cNvCxnSpPr>
          <p:nvPr/>
        </p:nvCxnSpPr>
        <p:spPr>
          <a:xfrm flipH="1">
            <a:off x="914401" y="3247223"/>
            <a:ext cx="8766" cy="41668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7007" y="3650019"/>
            <a:ext cx="694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9916" y="2293116"/>
            <a:ext cx="1086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73797" y="1839191"/>
            <a:ext cx="751920" cy="4674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514878" y="1839191"/>
            <a:ext cx="719167" cy="5075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78559" y="2346774"/>
            <a:ext cx="1182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15173" y="3148676"/>
            <a:ext cx="791527" cy="5152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30748" y="3650019"/>
            <a:ext cx="1222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con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01936" y="477234"/>
            <a:ext cx="4042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21208" y="1756084"/>
            <a:ext cx="3922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dồn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thuẫn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49682" y="3827087"/>
            <a:ext cx="6371476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Google Shape;109;p14"/>
          <p:cNvPicPr preferRelativeResize="0"/>
          <p:nvPr/>
        </p:nvPicPr>
        <p:blipFill rotWithShape="1">
          <a:blip r:embed="rId3">
            <a:alphaModFix/>
          </a:blip>
          <a:srcRect l="932" r="942"/>
          <a:stretch/>
        </p:blipFill>
        <p:spPr>
          <a:xfrm>
            <a:off x="3424043" y="501996"/>
            <a:ext cx="1641763" cy="1316044"/>
          </a:xfrm>
          <a:custGeom>
            <a:avLst/>
            <a:gdLst/>
            <a:ahLst/>
            <a:cxnLst/>
            <a:rect l="l" t="t" r="r" b="b"/>
            <a:pathLst>
              <a:path w="21061" h="21600" extrusionOk="0">
                <a:moveTo>
                  <a:pt x="21016" y="0"/>
                </a:moveTo>
                <a:cubicBezTo>
                  <a:pt x="21016" y="0"/>
                  <a:pt x="13076" y="1665"/>
                  <a:pt x="10033" y="5720"/>
                </a:cubicBezTo>
                <a:cubicBezTo>
                  <a:pt x="6991" y="9775"/>
                  <a:pt x="9992" y="14676"/>
                  <a:pt x="9992" y="14676"/>
                </a:cubicBezTo>
                <a:cubicBezTo>
                  <a:pt x="9992" y="14676"/>
                  <a:pt x="15513" y="16226"/>
                  <a:pt x="18557" y="12175"/>
                </a:cubicBezTo>
                <a:cubicBezTo>
                  <a:pt x="21600" y="8123"/>
                  <a:pt x="21016" y="0"/>
                  <a:pt x="21016" y="0"/>
                </a:cubicBezTo>
                <a:close/>
                <a:moveTo>
                  <a:pt x="4385" y="10816"/>
                </a:moveTo>
                <a:cubicBezTo>
                  <a:pt x="2245" y="10758"/>
                  <a:pt x="0" y="11508"/>
                  <a:pt x="0" y="11508"/>
                </a:cubicBezTo>
                <a:cubicBezTo>
                  <a:pt x="0" y="11508"/>
                  <a:pt x="1843" y="15299"/>
                  <a:pt x="4257" y="16319"/>
                </a:cubicBezTo>
                <a:cubicBezTo>
                  <a:pt x="6207" y="17143"/>
                  <a:pt x="7933" y="15908"/>
                  <a:pt x="8524" y="15404"/>
                </a:cubicBezTo>
                <a:lnTo>
                  <a:pt x="2629" y="12634"/>
                </a:lnTo>
                <a:lnTo>
                  <a:pt x="8734" y="14939"/>
                </a:lnTo>
                <a:cubicBezTo>
                  <a:pt x="8686" y="14185"/>
                  <a:pt x="8378" y="12037"/>
                  <a:pt x="6403" y="11203"/>
                </a:cubicBezTo>
                <a:cubicBezTo>
                  <a:pt x="5799" y="10948"/>
                  <a:pt x="5098" y="10835"/>
                  <a:pt x="4385" y="10816"/>
                </a:cubicBezTo>
                <a:close/>
                <a:moveTo>
                  <a:pt x="9515" y="15936"/>
                </a:moveTo>
                <a:cubicBezTo>
                  <a:pt x="9515" y="15936"/>
                  <a:pt x="6279" y="17665"/>
                  <a:pt x="6644" y="20887"/>
                </a:cubicBezTo>
                <a:cubicBezTo>
                  <a:pt x="6672" y="21128"/>
                  <a:pt x="6721" y="21365"/>
                  <a:pt x="6783" y="21600"/>
                </a:cubicBezTo>
                <a:lnTo>
                  <a:pt x="13391" y="21600"/>
                </a:lnTo>
                <a:cubicBezTo>
                  <a:pt x="13467" y="21105"/>
                  <a:pt x="13478" y="20600"/>
                  <a:pt x="13427" y="20101"/>
                </a:cubicBezTo>
                <a:cubicBezTo>
                  <a:pt x="13059" y="16877"/>
                  <a:pt x="9515" y="15936"/>
                  <a:pt x="9515" y="15936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08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2" grpId="0"/>
      <p:bldP spid="17" grpId="0"/>
      <p:bldP spid="25" grpId="0"/>
      <p:bldP spid="55" grpId="0"/>
      <p:bldP spid="56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15</a:t>
            </a:fld>
            <a:endParaRPr lang="en-GB"/>
          </a:p>
        </p:txBody>
      </p:sp>
      <p:sp>
        <p:nvSpPr>
          <p:cNvPr id="5" name="Cloud 4"/>
          <p:cNvSpPr/>
          <p:nvPr/>
        </p:nvSpPr>
        <p:spPr>
          <a:xfrm>
            <a:off x="0" y="72736"/>
            <a:ext cx="9102436" cy="44057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viêc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7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1B148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1892190" y="1312248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3" name="Google Shape;163;p20"/>
          <p:cNvGrpSpPr/>
          <p:nvPr/>
        </p:nvGrpSpPr>
        <p:grpSpPr>
          <a:xfrm>
            <a:off x="605876" y="3166878"/>
            <a:ext cx="1128571" cy="1471014"/>
            <a:chOff x="2624850" y="4296000"/>
            <a:chExt cx="380400" cy="495825"/>
          </a:xfrm>
        </p:grpSpPr>
        <p:sp>
          <p:nvSpPr>
            <p:cNvPr id="164" name="Google Shape;164;p20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B8F5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20"/>
          <p:cNvSpPr/>
          <p:nvPr/>
        </p:nvSpPr>
        <p:spPr>
          <a:xfrm>
            <a:off x="76209" y="2265635"/>
            <a:ext cx="1775404" cy="981322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3404615" y="595000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463" y="81008"/>
            <a:ext cx="8593281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59" y="1272450"/>
            <a:ext cx="7909538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xưng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59" y="1902147"/>
            <a:ext cx="790953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5694" y="3246957"/>
            <a:ext cx="8202051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5298" y="3628200"/>
            <a:ext cx="703999" cy="4718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0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76209" y="135083"/>
            <a:ext cx="8901538" cy="481156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“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3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4"/>
          <p:cNvSpPr txBox="1">
            <a:spLocks noGrp="1"/>
          </p:cNvSpPr>
          <p:nvPr>
            <p:ph type="title" idx="4294967295"/>
          </p:nvPr>
        </p:nvSpPr>
        <p:spPr>
          <a:xfrm>
            <a:off x="76209" y="692995"/>
            <a:ext cx="9150918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509" name="Google Shape;509;p4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grpSp>
        <p:nvGrpSpPr>
          <p:cNvPr id="523" name="Google Shape;523;p44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24" name="Google Shape;524;p44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4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695407"/>
              </p:ext>
            </p:extLst>
          </p:nvPr>
        </p:nvGraphicFramePr>
        <p:xfrm>
          <a:off x="624909" y="1292045"/>
          <a:ext cx="7637318" cy="1274509"/>
        </p:xfrm>
        <a:graphic>
          <a:graphicData uri="http://schemas.openxmlformats.org/drawingml/2006/table">
            <a:tbl>
              <a:tblPr firstRow="1" bandRow="1">
                <a:tableStyleId>{864BC2DA-C3D2-4FFD-A74B-9661E721B34C}</a:tableStyleId>
              </a:tblPr>
              <a:tblGrid>
                <a:gridCol w="3818659">
                  <a:extLst>
                    <a:ext uri="{9D8B030D-6E8A-4147-A177-3AD203B41FA5}">
                      <a16:colId xmlns:a16="http://schemas.microsoft.com/office/drawing/2014/main" val="980356318"/>
                    </a:ext>
                  </a:extLst>
                </a:gridCol>
                <a:gridCol w="3818659">
                  <a:extLst>
                    <a:ext uri="{9D8B030D-6E8A-4147-A177-3AD203B41FA5}">
                      <a16:colId xmlns:a16="http://schemas.microsoft.com/office/drawing/2014/main" val="568043134"/>
                    </a:ext>
                  </a:extLst>
                </a:gridCol>
              </a:tblGrid>
              <a:tr h="77697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Người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bố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Người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mẹ</a:t>
                      </a:r>
                      <a:r>
                        <a:rPr lang="en-US" sz="3200" dirty="0" smtClean="0"/>
                        <a:t>,</a:t>
                      </a:r>
                      <a:r>
                        <a:rPr lang="en-US" sz="3200" baseline="0" dirty="0" smtClean="0"/>
                        <a:t> con </a:t>
                      </a:r>
                      <a:r>
                        <a:rPr lang="en-US" sz="3200" baseline="0" dirty="0" err="1" smtClean="0"/>
                        <a:t>trai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61785"/>
                  </a:ext>
                </a:extLst>
              </a:tr>
              <a:tr h="4975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080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0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4"/>
          <p:cNvSpPr txBox="1">
            <a:spLocks noGrp="1"/>
          </p:cNvSpPr>
          <p:nvPr>
            <p:ph type="title" idx="4294967295"/>
          </p:nvPr>
        </p:nvSpPr>
        <p:spPr>
          <a:xfrm>
            <a:off x="76209" y="973549"/>
            <a:ext cx="9150918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con,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thoát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endParaRPr sz="2800" b="1" dirty="0">
              <a:solidFill>
                <a:srgbClr val="002060"/>
              </a:solidFill>
            </a:endParaRPr>
          </a:p>
        </p:txBody>
      </p:sp>
      <p:sp>
        <p:nvSpPr>
          <p:cNvPr id="509" name="Google Shape;509;p44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grpSp>
        <p:nvGrpSpPr>
          <p:cNvPr id="523" name="Google Shape;523;p44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24" name="Google Shape;524;p44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4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484F56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65273"/>
              </p:ext>
            </p:extLst>
          </p:nvPr>
        </p:nvGraphicFramePr>
        <p:xfrm>
          <a:off x="624909" y="2359280"/>
          <a:ext cx="8263736" cy="3088640"/>
        </p:xfrm>
        <a:graphic>
          <a:graphicData uri="http://schemas.openxmlformats.org/drawingml/2006/table">
            <a:tbl>
              <a:tblPr firstRow="1" bandRow="1">
                <a:tableStyleId>{864BC2DA-C3D2-4FFD-A74B-9661E721B34C}</a:tableStyleId>
              </a:tblPr>
              <a:tblGrid>
                <a:gridCol w="4387927">
                  <a:extLst>
                    <a:ext uri="{9D8B030D-6E8A-4147-A177-3AD203B41FA5}">
                      <a16:colId xmlns:a16="http://schemas.microsoft.com/office/drawing/2014/main" val="980356318"/>
                    </a:ext>
                  </a:extLst>
                </a:gridCol>
                <a:gridCol w="3875809">
                  <a:extLst>
                    <a:ext uri="{9D8B030D-6E8A-4147-A177-3AD203B41FA5}">
                      <a16:colId xmlns:a16="http://schemas.microsoft.com/office/drawing/2014/main" val="568043134"/>
                    </a:ext>
                  </a:extLst>
                </a:gridCol>
              </a:tblGrid>
              <a:tr h="5596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Người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bố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Người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mẹ</a:t>
                      </a:r>
                      <a:r>
                        <a:rPr lang="en-US" sz="3200" dirty="0" smtClean="0"/>
                        <a:t>,</a:t>
                      </a:r>
                      <a:r>
                        <a:rPr lang="en-US" sz="3200" baseline="0" dirty="0" smtClean="0"/>
                        <a:t> con </a:t>
                      </a:r>
                      <a:r>
                        <a:rPr lang="en-US" sz="3200" baseline="0" dirty="0" err="1" smtClean="0"/>
                        <a:t>trai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61785"/>
                  </a:ext>
                </a:extLst>
              </a:tr>
              <a:tr h="24250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đoan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bạo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thiêu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hủy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tất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con: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thấu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giận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080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06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3"/>
          <p:cNvSpPr/>
          <p:nvPr/>
        </p:nvSpPr>
        <p:spPr>
          <a:xfrm>
            <a:off x="6100600" y="942375"/>
            <a:ext cx="701400" cy="6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0" name="Google Shape;280;p53"/>
          <p:cNvCxnSpPr/>
          <p:nvPr/>
        </p:nvCxnSpPr>
        <p:spPr>
          <a:xfrm>
            <a:off x="964400" y="42375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1" name="Google Shape;281;p53"/>
          <p:cNvSpPr/>
          <p:nvPr/>
        </p:nvSpPr>
        <p:spPr>
          <a:xfrm>
            <a:off x="658401" y="3331425"/>
            <a:ext cx="246900" cy="24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0869" y="57294"/>
                </a:moveTo>
                <a:cubicBezTo>
                  <a:pt x="99227" y="57294"/>
                  <a:pt x="98164" y="58357"/>
                  <a:pt x="98164" y="60000"/>
                </a:cubicBezTo>
                <a:cubicBezTo>
                  <a:pt x="98164" y="61642"/>
                  <a:pt x="99227" y="62801"/>
                  <a:pt x="100869" y="62801"/>
                </a:cubicBezTo>
                <a:cubicBezTo>
                  <a:pt x="102512" y="62801"/>
                  <a:pt x="103574" y="61642"/>
                  <a:pt x="103574" y="60000"/>
                </a:cubicBezTo>
                <a:cubicBezTo>
                  <a:pt x="103574" y="58357"/>
                  <a:pt x="102512" y="57294"/>
                  <a:pt x="100869" y="57294"/>
                </a:cubicBezTo>
                <a:close/>
                <a:moveTo>
                  <a:pt x="40869" y="93043"/>
                </a:moveTo>
                <a:cubicBezTo>
                  <a:pt x="39516" y="92173"/>
                  <a:pt x="37874" y="92753"/>
                  <a:pt x="37101" y="94106"/>
                </a:cubicBezTo>
                <a:cubicBezTo>
                  <a:pt x="36231" y="95458"/>
                  <a:pt x="36811" y="97101"/>
                  <a:pt x="38164" y="97971"/>
                </a:cubicBezTo>
                <a:cubicBezTo>
                  <a:pt x="39516" y="98743"/>
                  <a:pt x="41159" y="98164"/>
                  <a:pt x="42028" y="96811"/>
                </a:cubicBezTo>
                <a:cubicBezTo>
                  <a:pt x="42512" y="95458"/>
                  <a:pt x="42222" y="93816"/>
                  <a:pt x="40869" y="93043"/>
                </a:cubicBezTo>
                <a:close/>
                <a:moveTo>
                  <a:pt x="23188" y="78067"/>
                </a:moveTo>
                <a:cubicBezTo>
                  <a:pt x="21835" y="78840"/>
                  <a:pt x="21545" y="80483"/>
                  <a:pt x="22028" y="81835"/>
                </a:cubicBezTo>
                <a:cubicBezTo>
                  <a:pt x="22898" y="83188"/>
                  <a:pt x="24541" y="83478"/>
                  <a:pt x="25893" y="82898"/>
                </a:cubicBezTo>
                <a:cubicBezTo>
                  <a:pt x="27246" y="82125"/>
                  <a:pt x="27536" y="80483"/>
                  <a:pt x="26956" y="79130"/>
                </a:cubicBezTo>
                <a:cubicBezTo>
                  <a:pt x="26183" y="77777"/>
                  <a:pt x="24541" y="77487"/>
                  <a:pt x="23188" y="78067"/>
                </a:cubicBezTo>
                <a:close/>
                <a:moveTo>
                  <a:pt x="38164" y="22125"/>
                </a:moveTo>
                <a:cubicBezTo>
                  <a:pt x="36811" y="22995"/>
                  <a:pt x="36521" y="24541"/>
                  <a:pt x="37101" y="25990"/>
                </a:cubicBezTo>
                <a:cubicBezTo>
                  <a:pt x="37874" y="27342"/>
                  <a:pt x="39516" y="27536"/>
                  <a:pt x="40869" y="27053"/>
                </a:cubicBezTo>
                <a:cubicBezTo>
                  <a:pt x="42222" y="26183"/>
                  <a:pt x="42512" y="24541"/>
                  <a:pt x="42028" y="23188"/>
                </a:cubicBezTo>
                <a:cubicBezTo>
                  <a:pt x="41159" y="21835"/>
                  <a:pt x="39516" y="21545"/>
                  <a:pt x="38164" y="22125"/>
                </a:cubicBezTo>
                <a:close/>
                <a:moveTo>
                  <a:pt x="19033" y="57294"/>
                </a:moveTo>
                <a:cubicBezTo>
                  <a:pt x="17487" y="57294"/>
                  <a:pt x="16328" y="58357"/>
                  <a:pt x="16328" y="60000"/>
                </a:cubicBezTo>
                <a:cubicBezTo>
                  <a:pt x="16328" y="61642"/>
                  <a:pt x="17487" y="62801"/>
                  <a:pt x="19033" y="62801"/>
                </a:cubicBezTo>
                <a:cubicBezTo>
                  <a:pt x="20676" y="62801"/>
                  <a:pt x="21835" y="61642"/>
                  <a:pt x="21835" y="60000"/>
                </a:cubicBezTo>
                <a:cubicBezTo>
                  <a:pt x="21835" y="58357"/>
                  <a:pt x="20676" y="57294"/>
                  <a:pt x="19033" y="57294"/>
                </a:cubicBezTo>
                <a:close/>
                <a:moveTo>
                  <a:pt x="79033" y="27053"/>
                </a:moveTo>
                <a:cubicBezTo>
                  <a:pt x="80386" y="27826"/>
                  <a:pt x="82028" y="27342"/>
                  <a:pt x="82898" y="25990"/>
                </a:cubicBezTo>
                <a:cubicBezTo>
                  <a:pt x="83671" y="24541"/>
                  <a:pt x="83188" y="22995"/>
                  <a:pt x="81835" y="22125"/>
                </a:cubicBezTo>
                <a:cubicBezTo>
                  <a:pt x="80386" y="21352"/>
                  <a:pt x="78840" y="21835"/>
                  <a:pt x="77971" y="23188"/>
                </a:cubicBezTo>
                <a:cubicBezTo>
                  <a:pt x="77391" y="24541"/>
                  <a:pt x="77681" y="26183"/>
                  <a:pt x="79033" y="27053"/>
                </a:cubicBezTo>
                <a:close/>
                <a:moveTo>
                  <a:pt x="25893" y="37101"/>
                </a:moveTo>
                <a:cubicBezTo>
                  <a:pt x="24541" y="36328"/>
                  <a:pt x="22898" y="36811"/>
                  <a:pt x="22028" y="38260"/>
                </a:cubicBezTo>
                <a:cubicBezTo>
                  <a:pt x="21256" y="39613"/>
                  <a:pt x="21835" y="41256"/>
                  <a:pt x="23188" y="42028"/>
                </a:cubicBezTo>
                <a:cubicBezTo>
                  <a:pt x="24541" y="42898"/>
                  <a:pt x="26183" y="42318"/>
                  <a:pt x="26956" y="40966"/>
                </a:cubicBezTo>
                <a:cubicBezTo>
                  <a:pt x="27826" y="39613"/>
                  <a:pt x="27246" y="37971"/>
                  <a:pt x="25893" y="37101"/>
                </a:cubicBezTo>
                <a:close/>
                <a:moveTo>
                  <a:pt x="96811" y="78067"/>
                </a:moveTo>
                <a:cubicBezTo>
                  <a:pt x="95458" y="77198"/>
                  <a:pt x="93816" y="77777"/>
                  <a:pt x="92946" y="79130"/>
                </a:cubicBezTo>
                <a:cubicBezTo>
                  <a:pt x="92173" y="80483"/>
                  <a:pt x="92657" y="82125"/>
                  <a:pt x="94106" y="82898"/>
                </a:cubicBezTo>
                <a:cubicBezTo>
                  <a:pt x="95458" y="83768"/>
                  <a:pt x="97101" y="83188"/>
                  <a:pt x="97874" y="81835"/>
                </a:cubicBezTo>
                <a:cubicBezTo>
                  <a:pt x="98454" y="80483"/>
                  <a:pt x="98164" y="78840"/>
                  <a:pt x="96811" y="78067"/>
                </a:cubicBezTo>
                <a:close/>
                <a:moveTo>
                  <a:pt x="60000" y="98164"/>
                </a:moveTo>
                <a:cubicBezTo>
                  <a:pt x="58357" y="98164"/>
                  <a:pt x="57294" y="99323"/>
                  <a:pt x="57294" y="100966"/>
                </a:cubicBezTo>
                <a:cubicBezTo>
                  <a:pt x="57294" y="102608"/>
                  <a:pt x="58357" y="103671"/>
                  <a:pt x="60000" y="103671"/>
                </a:cubicBezTo>
                <a:cubicBezTo>
                  <a:pt x="61642" y="103671"/>
                  <a:pt x="62705" y="102608"/>
                  <a:pt x="62705" y="100966"/>
                </a:cubicBezTo>
                <a:cubicBezTo>
                  <a:pt x="62705" y="99323"/>
                  <a:pt x="61642" y="98164"/>
                  <a:pt x="60000" y="98164"/>
                </a:cubicBezTo>
                <a:close/>
                <a:moveTo>
                  <a:pt x="94106" y="37101"/>
                </a:moveTo>
                <a:cubicBezTo>
                  <a:pt x="92657" y="37971"/>
                  <a:pt x="92463" y="39613"/>
                  <a:pt x="92946" y="40966"/>
                </a:cubicBezTo>
                <a:cubicBezTo>
                  <a:pt x="93816" y="42318"/>
                  <a:pt x="95458" y="42608"/>
                  <a:pt x="96811" y="42028"/>
                </a:cubicBezTo>
                <a:cubicBezTo>
                  <a:pt x="98164" y="41256"/>
                  <a:pt x="98454" y="39613"/>
                  <a:pt x="97874" y="38260"/>
                </a:cubicBezTo>
                <a:cubicBezTo>
                  <a:pt x="97101" y="36811"/>
                  <a:pt x="95458" y="36618"/>
                  <a:pt x="94106" y="37101"/>
                </a:cubicBezTo>
                <a:close/>
                <a:moveTo>
                  <a:pt x="84541" y="57294"/>
                </a:moveTo>
                <a:lnTo>
                  <a:pt x="70628" y="57294"/>
                </a:lnTo>
                <a:cubicBezTo>
                  <a:pt x="69565" y="53526"/>
                  <a:pt x="66570" y="50531"/>
                  <a:pt x="62705" y="49371"/>
                </a:cubicBezTo>
                <a:lnTo>
                  <a:pt x="62705" y="19130"/>
                </a:lnTo>
                <a:cubicBezTo>
                  <a:pt x="62705" y="17487"/>
                  <a:pt x="61642" y="16425"/>
                  <a:pt x="60000" y="16425"/>
                </a:cubicBezTo>
                <a:cubicBezTo>
                  <a:pt x="58357" y="16425"/>
                  <a:pt x="57294" y="17487"/>
                  <a:pt x="57294" y="19130"/>
                </a:cubicBezTo>
                <a:lnTo>
                  <a:pt x="57294" y="49371"/>
                </a:lnTo>
                <a:cubicBezTo>
                  <a:pt x="52657" y="50531"/>
                  <a:pt x="49082" y="54879"/>
                  <a:pt x="49082" y="60000"/>
                </a:cubicBezTo>
                <a:cubicBezTo>
                  <a:pt x="49082" y="65990"/>
                  <a:pt x="54009" y="70917"/>
                  <a:pt x="60000" y="70917"/>
                </a:cubicBezTo>
                <a:cubicBezTo>
                  <a:pt x="65120" y="70917"/>
                  <a:pt x="69275" y="67439"/>
                  <a:pt x="70628" y="62801"/>
                </a:cubicBezTo>
                <a:lnTo>
                  <a:pt x="84541" y="62801"/>
                </a:lnTo>
                <a:cubicBezTo>
                  <a:pt x="86183" y="62801"/>
                  <a:pt x="87246" y="61642"/>
                  <a:pt x="87246" y="60000"/>
                </a:cubicBezTo>
                <a:cubicBezTo>
                  <a:pt x="87246" y="58357"/>
                  <a:pt x="86183" y="57294"/>
                  <a:pt x="84541" y="57294"/>
                </a:cubicBezTo>
                <a:close/>
                <a:moveTo>
                  <a:pt x="60000" y="65507"/>
                </a:moveTo>
                <a:cubicBezTo>
                  <a:pt x="57004" y="65507"/>
                  <a:pt x="54492" y="62995"/>
                  <a:pt x="54492" y="60000"/>
                </a:cubicBezTo>
                <a:cubicBezTo>
                  <a:pt x="54492" y="57004"/>
                  <a:pt x="57004" y="54589"/>
                  <a:pt x="60000" y="54589"/>
                </a:cubicBezTo>
                <a:cubicBezTo>
                  <a:pt x="62995" y="54589"/>
                  <a:pt x="65410" y="57004"/>
                  <a:pt x="65410" y="60000"/>
                </a:cubicBezTo>
                <a:cubicBezTo>
                  <a:pt x="65410" y="62995"/>
                  <a:pt x="62995" y="65507"/>
                  <a:pt x="60000" y="65507"/>
                </a:cubicBezTo>
                <a:close/>
                <a:moveTo>
                  <a:pt x="79033" y="93043"/>
                </a:moveTo>
                <a:cubicBezTo>
                  <a:pt x="77681" y="93816"/>
                  <a:pt x="77391" y="95458"/>
                  <a:pt x="77971" y="96811"/>
                </a:cubicBezTo>
                <a:cubicBezTo>
                  <a:pt x="78840" y="98164"/>
                  <a:pt x="80386" y="98454"/>
                  <a:pt x="81835" y="97971"/>
                </a:cubicBezTo>
                <a:cubicBezTo>
                  <a:pt x="83188" y="97101"/>
                  <a:pt x="83381" y="95458"/>
                  <a:pt x="82898" y="94106"/>
                </a:cubicBezTo>
                <a:cubicBezTo>
                  <a:pt x="82028" y="92753"/>
                  <a:pt x="80386" y="92173"/>
                  <a:pt x="79033" y="93043"/>
                </a:cubicBezTo>
                <a:close/>
                <a:moveTo>
                  <a:pt x="60000" y="0"/>
                </a:moveTo>
                <a:cubicBezTo>
                  <a:pt x="26666" y="0"/>
                  <a:pt x="0" y="27053"/>
                  <a:pt x="0" y="60000"/>
                </a:cubicBezTo>
                <a:cubicBezTo>
                  <a:pt x="0" y="93333"/>
                  <a:pt x="26666" y="120000"/>
                  <a:pt x="60000" y="120000"/>
                </a:cubicBezTo>
                <a:cubicBezTo>
                  <a:pt x="93236" y="120000"/>
                  <a:pt x="120000" y="93333"/>
                  <a:pt x="120000" y="60000"/>
                </a:cubicBezTo>
                <a:cubicBezTo>
                  <a:pt x="120000" y="27053"/>
                  <a:pt x="93236" y="0"/>
                  <a:pt x="60000" y="0"/>
                </a:cubicBezTo>
                <a:close/>
                <a:moveTo>
                  <a:pt x="60000" y="114589"/>
                </a:moveTo>
                <a:cubicBezTo>
                  <a:pt x="29951" y="114589"/>
                  <a:pt x="5410" y="90048"/>
                  <a:pt x="5410" y="60000"/>
                </a:cubicBezTo>
                <a:cubicBezTo>
                  <a:pt x="5410" y="30048"/>
                  <a:pt x="29951" y="5507"/>
                  <a:pt x="60000" y="5507"/>
                </a:cubicBezTo>
                <a:cubicBezTo>
                  <a:pt x="89951" y="5507"/>
                  <a:pt x="114492" y="30048"/>
                  <a:pt x="114492" y="60000"/>
                </a:cubicBezTo>
                <a:cubicBezTo>
                  <a:pt x="114492" y="90048"/>
                  <a:pt x="89951" y="114589"/>
                  <a:pt x="60000" y="1145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283" name="Google Shape;283;p53"/>
          <p:cNvSpPr txBox="1">
            <a:spLocks noGrp="1"/>
          </p:cNvSpPr>
          <p:nvPr>
            <p:ph type="ctrTitle"/>
          </p:nvPr>
        </p:nvSpPr>
        <p:spPr>
          <a:xfrm>
            <a:off x="122843" y="159025"/>
            <a:ext cx="9021157" cy="21534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Tx/>
              <a:buSzTx/>
            </a:pPr>
            <a:r>
              <a:rPr lang="en-US" sz="4800" dirty="0" smtClean="0">
                <a:solidFill>
                  <a:srgbClr val="FF0000"/>
                </a:solidFill>
              </a:rPr>
              <a:t>ĐỌC </a:t>
            </a:r>
            <a:r>
              <a:rPr lang="en-US" sz="4800" dirty="0" smtClean="0">
                <a:solidFill>
                  <a:srgbClr val="FF0000"/>
                </a:solidFill>
              </a:rPr>
              <a:t>MỞ RỘNG THỂ LOẠI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4800" dirty="0" smtClean="0">
                <a:solidFill>
                  <a:srgbClr val="FF0000"/>
                </a:solidFill>
              </a:rPr>
              <a:t>    </a:t>
            </a:r>
            <a:r>
              <a:rPr lang="en-US" sz="6600" dirty="0" smtClean="0">
                <a:solidFill>
                  <a:srgbClr val="FF0000"/>
                </a:solidFill>
              </a:rPr>
              <a:t>KIẾN VÀ NGƯỜI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284" name="Google Shape;284;p53"/>
          <p:cNvSpPr txBox="1">
            <a:spLocks noGrp="1"/>
          </p:cNvSpPr>
          <p:nvPr>
            <p:ph type="subTitle" idx="1"/>
          </p:nvPr>
        </p:nvSpPr>
        <p:spPr>
          <a:xfrm>
            <a:off x="2944092" y="3870617"/>
            <a:ext cx="647927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 dirty="0" smtClean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TRẦN DUY PHIÊN</a:t>
            </a:r>
            <a:endParaRPr sz="5400" dirty="0">
              <a:solidFill>
                <a:srgbClr val="FFFF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/>
      <p:bldP spid="28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3" name="Cloud 2"/>
          <p:cNvSpPr/>
          <p:nvPr/>
        </p:nvSpPr>
        <p:spPr>
          <a:xfrm>
            <a:off x="624909" y="290945"/>
            <a:ext cx="7542346" cy="3522519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bầy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76644" y="220424"/>
            <a:ext cx="846859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Ý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bầy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951"/>
            <a:ext cx="2672481" cy="32967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2331" y="1437796"/>
            <a:ext cx="555393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Ý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bầy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32199" y="2313793"/>
            <a:ext cx="579419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22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08368" y="0"/>
            <a:ext cx="388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b. Ý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nghĩa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nhan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đề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941" y="674189"/>
            <a:ext cx="806983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351" y="1292732"/>
            <a:ext cx="8477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034" y="2366861"/>
            <a:ext cx="863541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431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1194955" y="696191"/>
            <a:ext cx="6598227" cy="2576945"/>
          </a:xfrm>
          <a:prstGeom prst="doubleWave">
            <a:avLst>
              <a:gd name="adj1" fmla="val 6250"/>
              <a:gd name="adj2" fmla="val -30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hư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4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>
            <a:spLocks noGrp="1"/>
          </p:cNvSpPr>
          <p:nvPr>
            <p:ph type="title"/>
          </p:nvPr>
        </p:nvSpPr>
        <p:spPr>
          <a:xfrm>
            <a:off x="1608811" y="573425"/>
            <a:ext cx="7013864" cy="6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Tác dụng của yếu tố hư cấu, tưởng tượng trong truyện ngắn Kiến và người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0" name="Google Shape;300;p31"/>
          <p:cNvSpPr txBox="1">
            <a:spLocks noGrp="1"/>
          </p:cNvSpPr>
          <p:nvPr>
            <p:ph type="body" idx="1"/>
          </p:nvPr>
        </p:nvSpPr>
        <p:spPr>
          <a:xfrm>
            <a:off x="1608811" y="1107972"/>
            <a:ext cx="2223655" cy="36801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lnSpc>
                <a:spcPct val="115000"/>
              </a:lnSpc>
              <a:spcAft>
                <a:spcPts val="800"/>
              </a:spcAft>
              <a:buNone/>
              <a:tabLst>
                <a:tab pos="90170" algn="l"/>
                <a:tab pos="18034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Cho </a:t>
            </a:r>
            <a:r>
              <a:rPr lang="en-US" sz="28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cuồng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nộ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1" name="Google Shape;301;p31"/>
          <p:cNvSpPr txBox="1">
            <a:spLocks noGrp="1"/>
          </p:cNvSpPr>
          <p:nvPr>
            <p:ph type="body" idx="2"/>
          </p:nvPr>
        </p:nvSpPr>
        <p:spPr>
          <a:xfrm>
            <a:off x="4229100" y="1079136"/>
            <a:ext cx="2326388" cy="17447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2" name="Google Shape;302;p31"/>
          <p:cNvSpPr txBox="1">
            <a:spLocks noGrp="1"/>
          </p:cNvSpPr>
          <p:nvPr>
            <p:ph type="body" idx="3"/>
          </p:nvPr>
        </p:nvSpPr>
        <p:spPr>
          <a:xfrm>
            <a:off x="6952122" y="1217545"/>
            <a:ext cx="1547400" cy="18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200" dirty="0"/>
          </a:p>
        </p:txBody>
      </p:sp>
      <p:sp>
        <p:nvSpPr>
          <p:cNvPr id="303" name="Google Shape;303;p31"/>
          <p:cNvSpPr txBox="1">
            <a:spLocks noGrp="1"/>
          </p:cNvSpPr>
          <p:nvPr>
            <p:ph type="sldNum" idx="12"/>
          </p:nvPr>
        </p:nvSpPr>
        <p:spPr>
          <a:xfrm>
            <a:off x="76209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pic>
        <p:nvPicPr>
          <p:cNvPr id="307" name="Google Shape;307;p31"/>
          <p:cNvPicPr preferRelativeResize="0"/>
          <p:nvPr/>
        </p:nvPicPr>
        <p:blipFill rotWithShape="1">
          <a:blip r:embed="rId3">
            <a:alphaModFix/>
          </a:blip>
          <a:srcRect l="25369" r="25369"/>
          <a:stretch/>
        </p:blipFill>
        <p:spPr>
          <a:xfrm rot="136920">
            <a:off x="52336" y="33774"/>
            <a:ext cx="1749477" cy="2663589"/>
          </a:xfrm>
          <a:custGeom>
            <a:avLst/>
            <a:gdLst/>
            <a:ahLst/>
            <a:cxnLst/>
            <a:rect l="l" t="t" r="r" b="b"/>
            <a:pathLst>
              <a:path w="17426" h="21367" extrusionOk="0">
                <a:moveTo>
                  <a:pt x="2010" y="0"/>
                </a:moveTo>
                <a:cubicBezTo>
                  <a:pt x="2010" y="0"/>
                  <a:pt x="-1914" y="9793"/>
                  <a:pt x="1203" y="15697"/>
                </a:cubicBezTo>
                <a:cubicBezTo>
                  <a:pt x="4320" y="21600"/>
                  <a:pt x="13293" y="21366"/>
                  <a:pt x="13293" y="21366"/>
                </a:cubicBezTo>
                <a:cubicBezTo>
                  <a:pt x="13293" y="21366"/>
                  <a:pt x="19686" y="16253"/>
                  <a:pt x="16569" y="10352"/>
                </a:cubicBezTo>
                <a:cubicBezTo>
                  <a:pt x="13452" y="4452"/>
                  <a:pt x="2010" y="0"/>
                  <a:pt x="2010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295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 build="p"/>
      <p:bldP spid="30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51B148"/>
                </a:solidFill>
                <a:effectLst/>
                <a:uLnTx/>
                <a:uFillTx/>
                <a:latin typeface="Dosis Light"/>
                <a:sym typeface="Dosis Light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51B148"/>
              </a:solidFill>
              <a:effectLst/>
              <a:uLnTx/>
              <a:uFillTx/>
              <a:latin typeface="Dosis Light"/>
              <a:sym typeface="Dosis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2645" y="636060"/>
            <a:ext cx="5964381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00638" y="0"/>
            <a:ext cx="2985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sym typeface="Arial"/>
              </a:rPr>
              <a:t>III.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sym typeface="Arial"/>
              </a:rPr>
              <a:t>Tổng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sym typeface="Arial"/>
              </a:rPr>
              <a:t>kết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4337" y="707886"/>
            <a:ext cx="7626928" cy="415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cốt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hư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1" y="1278082"/>
            <a:ext cx="1298864" cy="20899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300" b="1" kern="1200" noProof="0" dirty="0" err="1" smtClean="0">
                <a:solidFill>
                  <a:schemeClr val="tx1"/>
                </a:solidFill>
                <a:latin typeface="Calibri" panose="020F0502020204030204"/>
              </a:rPr>
              <a:t>Nghệ</a:t>
            </a:r>
            <a:r>
              <a:rPr lang="en-US" sz="3300" b="1" kern="1200" noProof="0" dirty="0" smtClean="0">
                <a:solidFill>
                  <a:schemeClr val="tx1"/>
                </a:solidFill>
                <a:latin typeface="Calibri" panose="020F0502020204030204"/>
              </a:rPr>
              <a:t> </a:t>
            </a:r>
            <a:r>
              <a:rPr lang="en-US" sz="3300" b="1" kern="1200" noProof="0" dirty="0" err="1" smtClean="0">
                <a:solidFill>
                  <a:schemeClr val="tx1"/>
                </a:solidFill>
                <a:latin typeface="Calibri" panose="020F0502020204030204"/>
              </a:rPr>
              <a:t>thuật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652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27590" y="191335"/>
            <a:ext cx="2985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>
              <a:buClrTx/>
            </a:pPr>
            <a:r>
              <a:rPr 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III. </a:t>
            </a:r>
            <a:r>
              <a:rPr lang="en-US" sz="4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Tổng</a:t>
            </a:r>
            <a:r>
              <a:rPr lang="en-US" sz="4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kết</a:t>
            </a:r>
            <a:endParaRPr lang="en-US" sz="40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4398" y="1291448"/>
            <a:ext cx="6783347" cy="3380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Con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16502" y="1649627"/>
            <a:ext cx="1556951" cy="17495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3300" b="1" kern="1200" dirty="0" err="1" smtClean="0">
                <a:solidFill>
                  <a:schemeClr val="tx1"/>
                </a:solidFill>
                <a:latin typeface="Calibri" panose="020F0502020204030204"/>
              </a:rPr>
              <a:t>Nội</a:t>
            </a:r>
            <a:r>
              <a:rPr lang="en-US" sz="3300" b="1" kern="1200" dirty="0" smtClean="0">
                <a:solidFill>
                  <a:schemeClr val="tx1"/>
                </a:solidFill>
                <a:latin typeface="Calibri" panose="020F0502020204030204"/>
              </a:rPr>
              <a:t> dung</a:t>
            </a:r>
            <a:endParaRPr lang="en-US" sz="3300" b="1" kern="1200" dirty="0">
              <a:solidFill>
                <a:schemeClr val="tx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604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677573" y="1076179"/>
            <a:ext cx="6214403" cy="28909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7200" b="1" kern="12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b="1" kern="12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2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7200" b="1" kern="1200" dirty="0">
              <a:solidFill>
                <a:srgbClr val="ED7D3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75" y="-20781"/>
            <a:ext cx="3707070" cy="49473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40" y="2122851"/>
            <a:ext cx="330981" cy="668066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257496" y="438565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375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3862508" y="2161334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404473" y="3757290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1025469" y="2072825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197708" y="918578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3340664" y="3235444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492243" y="3300289"/>
            <a:ext cx="782768" cy="830852"/>
          </a:xfrm>
          <a:prstGeom prst="flowChartOnlineStorage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3514057" y="1037857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81016" y="526333"/>
            <a:ext cx="42768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	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3709235" y="1167628"/>
            <a:ext cx="392415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11795" y="2241276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761890" y="3791181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19805" y="2214829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707168" y="3450452"/>
            <a:ext cx="392415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494329" y="952674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3685865" y="3323297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66" y="1737303"/>
            <a:ext cx="1069941" cy="143116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4789673" y="228289"/>
            <a:ext cx="4094553" cy="104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r>
              <a:rPr lang="en-US" sz="135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685800">
              <a:buClrTx/>
              <a:defRPr/>
            </a:pPr>
            <a:endParaRPr lang="en-US" sz="1350" b="1" kern="1200" dirty="0">
              <a:solidFill>
                <a:srgbClr val="4472C4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342900">
              <a:lnSpc>
                <a:spcPct val="115000"/>
              </a:lnSpc>
              <a:spcAft>
                <a:spcPts val="750"/>
              </a:spcAft>
              <a:buClrTx/>
            </a:pPr>
            <a:endParaRPr lang="en-US" sz="2100" b="1" kern="1200" dirty="0" smtClean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342900">
              <a:lnSpc>
                <a:spcPct val="115000"/>
              </a:lnSpc>
              <a:spcAft>
                <a:spcPts val="750"/>
              </a:spcAft>
              <a:buClrTx/>
            </a:pP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100" kern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cuồng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1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100" b="1" kern="12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>
              <a:buClrTx/>
              <a:defRPr/>
            </a:pPr>
            <a:endParaRPr lang="en-US" sz="1575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835485" y="1515822"/>
            <a:ext cx="3951953" cy="6872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marL="180340" algn="just">
              <a:lnSpc>
                <a:spcPct val="115000"/>
              </a:lnSpc>
              <a:tabLst>
                <a:tab pos="90170" algn="l"/>
                <a:tab pos="180340" algn="l"/>
                <a:tab pos="270510" algn="l"/>
              </a:tabLst>
            </a:pPr>
            <a:r>
              <a:rPr lang="en-US" sz="1600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835485" y="2466807"/>
            <a:ext cx="3951953" cy="6784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defTabSz="685800">
              <a:buClrTx/>
              <a:defRPr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B .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endParaRPr lang="en-US" sz="16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835486" y="3362971"/>
            <a:ext cx="3951952" cy="74627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60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342900">
              <a:buClrTx/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may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835485" y="4346316"/>
            <a:ext cx="3951952" cy="48877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marL="180340" algn="just">
              <a:lnSpc>
                <a:spcPct val="115000"/>
              </a:lnSpc>
              <a:tabLst>
                <a:tab pos="90170" algn="l"/>
                <a:tab pos="180340" algn="l"/>
                <a:tab pos="270510" algn="l"/>
              </a:tabLst>
            </a:pP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70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3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-0.00093 C 0.01805 0.01234 -0.08455 -0.0287 -0.08316 -0.00031 C -0.08438 0.09228 -0.02257 0.1287 -0.00278 0.12191 C 0.01128 0.07778 0.00034 -0.17469 4.16667E-6 -0.26451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-700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5400000">
                                      <p:cBhvr>
                                        <p:cTn id="4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-10800000">
                                      <p:cBhvr>
                                        <p:cTn id="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9" grpId="0" animBg="1"/>
      <p:bldP spid="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4"/>
          <p:cNvSpPr txBox="1">
            <a:spLocks noGrp="1"/>
          </p:cNvSpPr>
          <p:nvPr>
            <p:ph type="title"/>
          </p:nvPr>
        </p:nvSpPr>
        <p:spPr>
          <a:xfrm>
            <a:off x="2909427" y="157191"/>
            <a:ext cx="24315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rgbClr val="FFFFFF"/>
                </a:solidFill>
              </a:rPr>
              <a:t>MỤC TIÊU</a:t>
            </a:r>
            <a:endParaRPr b="1" dirty="0">
              <a:solidFill>
                <a:srgbClr val="FFFFFF"/>
              </a:solidFill>
            </a:endParaRPr>
          </a:p>
        </p:txBody>
      </p:sp>
      <p:sp>
        <p:nvSpPr>
          <p:cNvPr id="290" name="Google Shape;290;p54"/>
          <p:cNvSpPr txBox="1"/>
          <p:nvPr/>
        </p:nvSpPr>
        <p:spPr>
          <a:xfrm>
            <a:off x="311700" y="810450"/>
            <a:ext cx="7626955" cy="8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01.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Giúp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học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sinh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nắm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được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đặc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trưng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thể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loại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của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truyện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ngắn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thông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qua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việc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phân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tích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tác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phẩm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cùng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thể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loại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với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những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tác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phẩm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đã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học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phần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đọc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4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54"/>
          <p:cNvSpPr txBox="1"/>
          <p:nvPr/>
        </p:nvSpPr>
        <p:spPr>
          <a:xfrm>
            <a:off x="400733" y="2892281"/>
            <a:ext cx="40466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02.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Nắm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được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nội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dung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và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nghệ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thuật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của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truyện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ngắn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Kiến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và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người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2400" dirty="0">
              <a:solidFill>
                <a:schemeClr val="bg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4" name="Google Shape;294;p54"/>
          <p:cNvSpPr txBox="1"/>
          <p:nvPr/>
        </p:nvSpPr>
        <p:spPr>
          <a:xfrm>
            <a:off x="5176125" y="2736522"/>
            <a:ext cx="35511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03.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Thông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điệp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nghệ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thuật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tác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phẩm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gởi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đến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người</a:t>
            </a:r>
            <a:r>
              <a:rPr lang="en-GB" sz="2400" dirty="0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rPr>
              <a:t>đọc</a:t>
            </a:r>
            <a:endParaRPr sz="2400" dirty="0">
              <a:solidFill>
                <a:schemeClr val="bg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5" name="Google Shape;295;p54"/>
          <p:cNvSpPr txBox="1"/>
          <p:nvPr/>
        </p:nvSpPr>
        <p:spPr>
          <a:xfrm>
            <a:off x="3143925" y="3750154"/>
            <a:ext cx="4064400" cy="57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04.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Có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thái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độ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trân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trong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yêu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quý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và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bảo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vệ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thiên</a:t>
            </a:r>
            <a:r>
              <a:rPr lang="en-US" sz="2400" dirty="0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nhiên</a:t>
            </a:r>
            <a:endParaRPr sz="24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5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30" y="95980"/>
            <a:ext cx="3707070" cy="49473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75" y="2235611"/>
            <a:ext cx="330981" cy="668066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568940" y="811064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375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3987622" y="2354652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539918" y="3870494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1482867" y="2161334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704960" y="1144858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3376534" y="3390859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832972" y="3281968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3535666" y="1258415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19664" y="816994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	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3751660" y="1295785"/>
            <a:ext cx="420755" cy="57131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16309" y="2484422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19664" y="3846582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33344" y="2241276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2028149" y="3411741"/>
            <a:ext cx="392415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2018573" y="1170775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3690147" y="3416776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939" y="1861177"/>
            <a:ext cx="1069941" cy="143116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4891217" y="171039"/>
            <a:ext cx="4117701" cy="11170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r>
              <a:rPr lang="en-US" sz="135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342900">
              <a:buClrTx/>
            </a:pPr>
            <a:endParaRPr lang="en-US" sz="135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endParaRPr lang="en-US" sz="1575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lnSpc>
                <a:spcPct val="115000"/>
              </a:lnSpc>
              <a:spcAft>
                <a:spcPts val="750"/>
              </a:spcAft>
              <a:buClrTx/>
            </a:pP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gánh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1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100" b="1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342900">
              <a:buClrTx/>
            </a:pPr>
            <a:endParaRPr lang="en-US" sz="1575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endParaRPr lang="en-US" sz="135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endParaRPr lang="en-US" sz="135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914901" y="1438973"/>
            <a:ext cx="3917372" cy="5848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012183" y="2212348"/>
            <a:ext cx="3820090" cy="7798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en-US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01901" y="3179168"/>
            <a:ext cx="3830372" cy="54710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endParaRPr lang="en-US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endParaRPr lang="en-US" sz="135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012183" y="3931201"/>
            <a:ext cx="3820090" cy="58365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r>
              <a:rPr lang="en-US" sz="20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kern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endParaRPr lang="en-US" sz="2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1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3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4"/>
                            </p:stCondLst>
                            <p:childTnLst>
                              <p:par>
                                <p:cTn id="4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35 0.05046 C 0.11484 0.05902 -0.08386 0.0324 -0.08138 0.05069 C -0.08347 0.11041 0.0362 0.13402 0.07461 0.1294 C 0.10169 0.10092 0.08073 -0.06158 0.07995 -0.11922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43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5400000">
                                      <p:cBhvr>
                                        <p:cTn id="4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-10800000">
                                      <p:cBhvr>
                                        <p:cTn id="49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7A9BF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7" y="60604"/>
            <a:ext cx="3707070" cy="49473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815" y="2190213"/>
            <a:ext cx="330981" cy="668066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149353" y="475955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375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3588883" y="2190213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042366" y="3913738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598317" y="2118842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949224" y="924728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3026333" y="3437926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141138" y="3323696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3284527" y="1132388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01092" y="589505"/>
            <a:ext cx="42768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	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3513404" y="1229015"/>
            <a:ext cx="392415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30025" y="2339802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372460" y="3948508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81470" y="2291101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9" name="Rectangle 28"/>
          <p:cNvSpPr/>
          <p:nvPr/>
        </p:nvSpPr>
        <p:spPr>
          <a:xfrm rot="2700000">
            <a:off x="1341383" y="3548977"/>
            <a:ext cx="259370" cy="57131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272122" y="920013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3320908" y="3432350"/>
            <a:ext cx="404291" cy="57131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 defTabSz="685800">
              <a:buClrTx/>
              <a:defRPr/>
            </a:pPr>
            <a:r>
              <a:rPr lang="en-US" sz="3375" b="1" kern="12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697" y="1808666"/>
            <a:ext cx="1069941" cy="143116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4282184" y="270623"/>
            <a:ext cx="4500621" cy="799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defTabSz="342900">
              <a:lnSpc>
                <a:spcPct val="115000"/>
              </a:lnSpc>
              <a:spcAft>
                <a:spcPts val="750"/>
              </a:spcAft>
              <a:buClrTx/>
            </a:pP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100" kern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gởi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1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100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100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1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425884" y="1380128"/>
            <a:ext cx="4356921" cy="706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just" defTabSz="342900">
              <a:buClrTx/>
            </a:pPr>
            <a:r>
              <a:rPr lang="vi-VN" sz="1350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180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487628" y="2377812"/>
            <a:ext cx="4295177" cy="107197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just" defTabSz="342900">
              <a:buClrTx/>
            </a:pPr>
            <a:r>
              <a:rPr lang="en-US" sz="1800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endParaRPr lang="en-US" sz="135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487628" y="3540942"/>
            <a:ext cx="4213219" cy="58738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just" defTabSz="342900">
              <a:buClrTx/>
            </a:pPr>
            <a:r>
              <a:rPr lang="en-US" sz="1800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38015" y="4338809"/>
            <a:ext cx="3988958" cy="3858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342900">
              <a:buClrTx/>
            </a:pPr>
            <a:r>
              <a:rPr lang="en-US" sz="1800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kern="1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685800">
              <a:buClrTx/>
              <a:defRPr/>
            </a:pPr>
            <a:r>
              <a:rPr lang="en-US" sz="1350" kern="1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675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3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00093 C 0.01798 0.01248 -0.08455 -0.02866 -0.08324 -0.00046 C -0.08429 0.09221 -0.02253 0.12873 -0.00273 0.12179 C 0.01121 0.07765 0.00039 -0.17472 -3.24648E-6 -0.26439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0" y="-67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5400000">
                                      <p:cBhvr>
                                        <p:cTn id="4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-10800000">
                                      <p:cBhvr>
                                        <p:cTn id="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9" grpId="0" animBg="1"/>
      <p:bldP spid="7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30" y="95979"/>
            <a:ext cx="3707070" cy="49473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25" y="2224584"/>
            <a:ext cx="330981" cy="668066"/>
          </a:xfrm>
          <a:prstGeom prst="rect">
            <a:avLst/>
          </a:prstGeom>
        </p:spPr>
      </p:pic>
      <p:sp>
        <p:nvSpPr>
          <p:cNvPr id="12" name="Flowchart: Stored Data 11"/>
          <p:cNvSpPr/>
          <p:nvPr/>
        </p:nvSpPr>
        <p:spPr>
          <a:xfrm rot="5400000">
            <a:off x="2291752" y="636003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3750" b="1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3697713" y="2131988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b="1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owchart: Stored Data 16"/>
          <p:cNvSpPr/>
          <p:nvPr/>
        </p:nvSpPr>
        <p:spPr>
          <a:xfrm rot="16200000">
            <a:off x="2341174" y="3863547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b="1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Stored Data 17"/>
          <p:cNvSpPr/>
          <p:nvPr/>
        </p:nvSpPr>
        <p:spPr>
          <a:xfrm>
            <a:off x="1140321" y="2096271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b="1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lowchart: Stored Data 18"/>
          <p:cNvSpPr/>
          <p:nvPr/>
        </p:nvSpPr>
        <p:spPr>
          <a:xfrm rot="2700000">
            <a:off x="1297074" y="1044218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b="1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Flowchart: Stored Data 19"/>
          <p:cNvSpPr/>
          <p:nvPr/>
        </p:nvSpPr>
        <p:spPr>
          <a:xfrm rot="13500000">
            <a:off x="3272157" y="3318847"/>
            <a:ext cx="1043690" cy="623139"/>
          </a:xfrm>
          <a:prstGeom prst="flowChartOnlineStorag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b="1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Flowchart: Stored Data 20"/>
          <p:cNvSpPr/>
          <p:nvPr/>
        </p:nvSpPr>
        <p:spPr>
          <a:xfrm rot="18900000">
            <a:off x="1612495" y="3364690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b="1" kern="12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Flowchart: Stored Data 21"/>
          <p:cNvSpPr/>
          <p:nvPr/>
        </p:nvSpPr>
        <p:spPr>
          <a:xfrm rot="8100000">
            <a:off x="3379900" y="1110344"/>
            <a:ext cx="782768" cy="830852"/>
          </a:xfrm>
          <a:prstGeom prst="flowChartOnlineStorage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b="1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01636" y="711000"/>
            <a:ext cx="360127" cy="1090684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lang="en-US" sz="3375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</p:txBody>
      </p:sp>
      <p:sp>
        <p:nvSpPr>
          <p:cNvPr id="25" name="Rectangle 24"/>
          <p:cNvSpPr/>
          <p:nvPr/>
        </p:nvSpPr>
        <p:spPr>
          <a:xfrm rot="2700000">
            <a:off x="3597793" y="1184595"/>
            <a:ext cx="392415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46783" y="2283988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endParaRPr lang="en-US" sz="3375" b="1" kern="1200" dirty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69875" y="3970580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lang="en-US" sz="3375" b="1" kern="12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10146" y="2250341"/>
            <a:ext cx="416461" cy="571311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 smtClean="0">
                <a:solidFill>
                  <a:srgbClr val="FFFF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endParaRPr lang="en-US" sz="3375" b="1" kern="1200" dirty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 rot="2700000">
            <a:off x="1737343" y="3440489"/>
            <a:ext cx="609511" cy="57131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30" name="Rectangle 29"/>
          <p:cNvSpPr/>
          <p:nvPr/>
        </p:nvSpPr>
        <p:spPr>
          <a:xfrm rot="18900000">
            <a:off x="1776790" y="1083647"/>
            <a:ext cx="139782" cy="57131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31" name="Rectangle 30"/>
          <p:cNvSpPr/>
          <p:nvPr/>
        </p:nvSpPr>
        <p:spPr>
          <a:xfrm rot="18900000">
            <a:off x="3648224" y="3394506"/>
            <a:ext cx="321570" cy="571311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ctr" defTabSz="342900">
              <a:buClrTx/>
            </a:pPr>
            <a:r>
              <a:rPr lang="en-US" sz="3375" b="1" kern="1200" dirty="0">
                <a:solidFill>
                  <a:srgbClr val="8064A2">
                    <a:lumMod val="20000"/>
                    <a:lumOff val="8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238" y="1831834"/>
            <a:ext cx="1069941" cy="143116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4511600" y="1358247"/>
            <a:ext cx="4255519" cy="12083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móc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đoan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quên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531847" y="2704888"/>
            <a:ext cx="4255519" cy="602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531847" y="3536274"/>
            <a:ext cx="4255519" cy="6834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r>
              <a:rPr lang="en-US" sz="1800" kern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thấu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31847" y="4482455"/>
            <a:ext cx="4235272" cy="4290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>
              <a:buClrTx/>
            </a:pPr>
            <a:endParaRPr lang="en-US" sz="1350" b="1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endParaRPr lang="en-US" sz="1350" b="1" kern="1200" dirty="0">
              <a:solidFill>
                <a:prstClr val="white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342900">
              <a:buClrTx/>
            </a:pPr>
            <a:r>
              <a:rPr lang="en-US" sz="16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342900">
              <a:buClrTx/>
            </a:pPr>
            <a:endParaRPr lang="en-US" sz="1350" b="1" kern="1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3244" y="157919"/>
            <a:ext cx="4792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4. </a:t>
            </a: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thẳm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quên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hẳn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.”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ý: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1842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" fill="hold">
                                          <p:stCondLst>
                                            <p:cond delay="9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" fill="hold">
                                          <p:stCondLst>
                                            <p:cond delay="13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ster sou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C -0.02682 -0.05324 -0.05351 -0.10649 -0.04127 -0.12431 C -0.02903 -0.14213 0.05469 -0.15417 0.0737 -0.10672 C 0.09271 -0.05926 0.08425 0.10138 0.0724 0.15995 C 0.06055 0.21851 0.01459 0.21365 0.00248 0.24444 C -0.00963 0.27523 0.00039 0.32777 -4.58333E-6 0.34444 " pathEditMode="relative" ptsTypes="aaaaaA">
                                      <p:cBhvr>
                                        <p:cTn id="4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Rot by="-5400000">
                                      <p:cBhvr>
                                        <p:cTn id="4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Rot by="-10800000">
                                      <p:cBhvr>
                                        <p:cTn id="50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8" grpId="0" animBg="1"/>
      <p:bldP spid="69" grpId="0" animBg="1"/>
      <p:bldP spid="7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677573" y="1076179"/>
            <a:ext cx="6214403" cy="28909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</a:pPr>
            <a:r>
              <a:rPr lang="en-US" sz="7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72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7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60" y="252106"/>
            <a:ext cx="747394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15000"/>
              </a:lnSpc>
              <a:spcAft>
                <a:spcPts val="750"/>
              </a:spcAft>
              <a:buClrTx/>
            </a:pPr>
            <a:r>
              <a:rPr lang="en-US" sz="2400" b="1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b="1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b="1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b="1" kern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kern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endParaRPr lang="en-US" sz="2400" kern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7" y="2594083"/>
            <a:ext cx="3545898" cy="2363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535" y="2594083"/>
            <a:ext cx="4145973" cy="2289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6745" y="1639976"/>
            <a:ext cx="7772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0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0B3"/>
            </a:gs>
            <a:gs pos="50000">
              <a:srgbClr val="EBC034"/>
            </a:gs>
            <a:gs pos="100000">
              <a:srgbClr val="D79E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" name="Google Shape;1230;p91"/>
          <p:cNvGrpSpPr/>
          <p:nvPr/>
        </p:nvGrpSpPr>
        <p:grpSpPr>
          <a:xfrm>
            <a:off x="2149887" y="1949831"/>
            <a:ext cx="5148538" cy="1385900"/>
            <a:chOff x="2149887" y="1949831"/>
            <a:chExt cx="5148538" cy="1385900"/>
          </a:xfrm>
        </p:grpSpPr>
        <p:grpSp>
          <p:nvGrpSpPr>
            <p:cNvPr id="1231" name="Google Shape;1231;p91"/>
            <p:cNvGrpSpPr/>
            <p:nvPr/>
          </p:nvGrpSpPr>
          <p:grpSpPr>
            <a:xfrm>
              <a:off x="2149887" y="1949831"/>
              <a:ext cx="1127125" cy="1385900"/>
              <a:chOff x="3221037" y="1929606"/>
              <a:chExt cx="1127125" cy="1385900"/>
            </a:xfrm>
          </p:grpSpPr>
          <p:sp>
            <p:nvSpPr>
              <p:cNvPr id="1232" name="Google Shape;1232;p91"/>
              <p:cNvSpPr/>
              <p:nvPr/>
            </p:nvSpPr>
            <p:spPr>
              <a:xfrm>
                <a:off x="3221037" y="1929606"/>
                <a:ext cx="1127125" cy="1385900"/>
              </a:xfrm>
              <a:custGeom>
                <a:avLst/>
                <a:gdLst/>
                <a:ahLst/>
                <a:cxnLst/>
                <a:rect l="l" t="t" r="r" b="b"/>
                <a:pathLst>
                  <a:path w="10000" h="10000" extrusionOk="0">
                    <a:moveTo>
                      <a:pt x="9786" y="4479"/>
                    </a:moveTo>
                    <a:cubicBezTo>
                      <a:pt x="9957" y="4549"/>
                      <a:pt x="9915" y="4653"/>
                      <a:pt x="10000" y="4792"/>
                    </a:cubicBezTo>
                    <a:lnTo>
                      <a:pt x="10000" y="9236"/>
                    </a:lnTo>
                    <a:cubicBezTo>
                      <a:pt x="10000" y="9653"/>
                      <a:pt x="9573" y="10000"/>
                      <a:pt x="9060" y="10000"/>
                    </a:cubicBezTo>
                    <a:lnTo>
                      <a:pt x="940" y="10000"/>
                    </a:lnTo>
                    <a:cubicBezTo>
                      <a:pt x="342" y="10000"/>
                      <a:pt x="0" y="9653"/>
                      <a:pt x="0" y="9236"/>
                    </a:cubicBezTo>
                    <a:lnTo>
                      <a:pt x="0" y="694"/>
                    </a:lnTo>
                    <a:cubicBezTo>
                      <a:pt x="0" y="278"/>
                      <a:pt x="342" y="0"/>
                      <a:pt x="855" y="0"/>
                    </a:cubicBezTo>
                    <a:lnTo>
                      <a:pt x="7009" y="0"/>
                    </a:lnTo>
                    <a:cubicBezTo>
                      <a:pt x="7179" y="139"/>
                      <a:pt x="7179" y="417"/>
                      <a:pt x="7179" y="625"/>
                    </a:cubicBezTo>
                    <a:lnTo>
                      <a:pt x="7179" y="2222"/>
                    </a:lnTo>
                    <a:cubicBezTo>
                      <a:pt x="7179" y="2431"/>
                      <a:pt x="7436" y="2569"/>
                      <a:pt x="7521" y="2708"/>
                    </a:cubicBezTo>
                    <a:cubicBezTo>
                      <a:pt x="8120" y="3125"/>
                      <a:pt x="8632" y="3542"/>
                      <a:pt x="9145" y="3958"/>
                    </a:cubicBezTo>
                    <a:cubicBezTo>
                      <a:pt x="9231" y="4097"/>
                      <a:pt x="9334" y="4062"/>
                      <a:pt x="9632" y="4312"/>
                    </a:cubicBezTo>
                  </a:path>
                </a:pathLst>
              </a:custGeom>
              <a:solidFill>
                <a:srgbClr val="F7B600"/>
              </a:solidFill>
              <a:ln w="12700" cap="flat" cmpd="sng">
                <a:solidFill>
                  <a:srgbClr val="FFC92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91"/>
              <p:cNvSpPr/>
              <p:nvPr/>
            </p:nvSpPr>
            <p:spPr>
              <a:xfrm>
                <a:off x="4011612" y="1929606"/>
                <a:ext cx="33655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35" h="39" extrusionOk="0">
                    <a:moveTo>
                      <a:pt x="0" y="34"/>
                    </a:moveTo>
                    <a:cubicBezTo>
                      <a:pt x="0" y="23"/>
                      <a:pt x="0" y="11"/>
                      <a:pt x="0" y="0"/>
                    </a:cubicBezTo>
                    <a:cubicBezTo>
                      <a:pt x="12" y="11"/>
                      <a:pt x="24" y="22"/>
                      <a:pt x="35" y="34"/>
                    </a:cubicBezTo>
                    <a:cubicBezTo>
                      <a:pt x="33" y="36"/>
                      <a:pt x="32" y="36"/>
                      <a:pt x="30" y="36"/>
                    </a:cubicBezTo>
                    <a:cubicBezTo>
                      <a:pt x="20" y="36"/>
                      <a:pt x="10" y="39"/>
                      <a:pt x="0" y="34"/>
                    </a:cubicBezTo>
                    <a:close/>
                  </a:path>
                </a:pathLst>
              </a:custGeom>
              <a:solidFill>
                <a:srgbClr val="FEE06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91"/>
              <p:cNvSpPr/>
              <p:nvPr/>
            </p:nvSpPr>
            <p:spPr>
              <a:xfrm>
                <a:off x="4011612" y="2256631"/>
                <a:ext cx="336550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10000" h="10000" extrusionOk="0">
                    <a:moveTo>
                      <a:pt x="0" y="0"/>
                    </a:moveTo>
                    <a:lnTo>
                      <a:pt x="10000" y="0"/>
                    </a:lnTo>
                    <a:lnTo>
                      <a:pt x="10000" y="10000"/>
                    </a:lnTo>
                    <a:cubicBezTo>
                      <a:pt x="9362" y="9057"/>
                      <a:pt x="1457" y="1924"/>
                      <a:pt x="0" y="0"/>
                    </a:cubicBezTo>
                    <a:close/>
                  </a:path>
                </a:pathLst>
              </a:custGeom>
              <a:solidFill>
                <a:srgbClr val="D59D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91"/>
              <p:cNvSpPr/>
              <p:nvPr/>
            </p:nvSpPr>
            <p:spPr>
              <a:xfrm>
                <a:off x="3241040" y="2425894"/>
                <a:ext cx="1087200" cy="67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Font typeface="Calibri"/>
                  <a:buNone/>
                </a:pPr>
                <a:r>
                  <a:rPr lang="en-GB" sz="3300" b="0" i="0" u="none" strike="noStrike" cap="none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FGST</a:t>
                </a:r>
                <a:endParaRPr sz="3300" b="0" i="0" u="none" strike="noStrike" cap="none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236" name="Google Shape;1236;p91"/>
            <p:cNvSpPr txBox="1"/>
            <p:nvPr/>
          </p:nvSpPr>
          <p:spPr>
            <a:xfrm>
              <a:off x="4098025" y="2210975"/>
              <a:ext cx="3200400" cy="9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800" b="0" i="0" u="none" strike="noStrike" cap="none">
                  <a:solidFill>
                    <a:srgbClr val="595959"/>
                  </a:solidFill>
                  <a:latin typeface="Open Sans"/>
                  <a:ea typeface="Open Sans"/>
                  <a:cs typeface="Open Sans"/>
                  <a:sym typeface="Open Sans"/>
                </a:rPr>
                <a:t>Free Google</a:t>
              </a:r>
              <a:r>
                <a:rPr lang="en-GB"/>
                <a:t> </a:t>
              </a:r>
              <a:r>
                <a:rPr lang="en-GB" sz="2800" b="0" i="0" u="none" strike="noStrike" cap="none">
                  <a:solidFill>
                    <a:srgbClr val="595959"/>
                  </a:solidFill>
                  <a:latin typeface="Open Sans"/>
                  <a:ea typeface="Open Sans"/>
                  <a:cs typeface="Open Sans"/>
                  <a:sym typeface="Open Sans"/>
                </a:rPr>
                <a:t>Slides Templates</a:t>
              </a:r>
              <a:endParaRPr sz="28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237" name="Google Shape;1237;p91"/>
            <p:cNvCxnSpPr/>
            <p:nvPr/>
          </p:nvCxnSpPr>
          <p:spPr>
            <a:xfrm>
              <a:off x="3809625" y="2334275"/>
              <a:ext cx="0" cy="7377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38" name="Google Shape;1238;p9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5"/>
          <p:cNvSpPr/>
          <p:nvPr/>
        </p:nvSpPr>
        <p:spPr>
          <a:xfrm>
            <a:off x="6359236" y="0"/>
            <a:ext cx="2784764" cy="51435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55"/>
          <p:cNvSpPr/>
          <p:nvPr/>
        </p:nvSpPr>
        <p:spPr>
          <a:xfrm>
            <a:off x="5134013" y="1170975"/>
            <a:ext cx="701400" cy="6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309" name="Google Shape;309;p55"/>
          <p:cNvSpPr txBox="1">
            <a:spLocks noGrp="1"/>
          </p:cNvSpPr>
          <p:nvPr>
            <p:ph type="ctrTitle"/>
          </p:nvPr>
        </p:nvSpPr>
        <p:spPr>
          <a:xfrm>
            <a:off x="567879" y="1236975"/>
            <a:ext cx="5529446" cy="16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200" dirty="0" err="1" smtClean="0">
                <a:solidFill>
                  <a:srgbClr val="FFFF00"/>
                </a:solidFill>
                <a:sym typeface="Roboto Slab"/>
              </a:rPr>
              <a:t>Khởi</a:t>
            </a:r>
            <a:r>
              <a:rPr lang="en-US" sz="7200" dirty="0" smtClean="0">
                <a:solidFill>
                  <a:srgbClr val="FFFF00"/>
                </a:solidFill>
                <a:sym typeface="Roboto Slab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sym typeface="Roboto Slab"/>
              </a:rPr>
              <a:t>động</a:t>
            </a:r>
            <a:endParaRPr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6"/>
          <p:cNvSpPr/>
          <p:nvPr/>
        </p:nvSpPr>
        <p:spPr>
          <a:xfrm>
            <a:off x="6074076" y="740650"/>
            <a:ext cx="514500" cy="6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6" name="Google Shape;316;p56" descr="bright-1854161_1280.jpg"/>
          <p:cNvPicPr preferRelativeResize="0"/>
          <p:nvPr/>
        </p:nvPicPr>
        <p:blipFill rotWithShape="1">
          <a:blip r:embed="rId3">
            <a:alphaModFix/>
          </a:blip>
          <a:srcRect l="58610" r="18025"/>
          <a:stretch/>
        </p:blipFill>
        <p:spPr>
          <a:xfrm>
            <a:off x="4270777" y="59739"/>
            <a:ext cx="180329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6" descr="forest-657902_1920.jpg"/>
          <p:cNvPicPr preferRelativeResize="0"/>
          <p:nvPr/>
        </p:nvPicPr>
        <p:blipFill rotWithShape="1">
          <a:blip r:embed="rId4">
            <a:alphaModFix/>
          </a:blip>
          <a:srcRect r="50421"/>
          <a:stretch/>
        </p:blipFill>
        <p:spPr>
          <a:xfrm>
            <a:off x="0" y="0"/>
            <a:ext cx="382517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320" name="Google Shape;320;p56"/>
          <p:cNvSpPr txBox="1">
            <a:spLocks noGrp="1"/>
          </p:cNvSpPr>
          <p:nvPr>
            <p:ph type="ctrTitle"/>
          </p:nvPr>
        </p:nvSpPr>
        <p:spPr>
          <a:xfrm>
            <a:off x="6181033" y="740650"/>
            <a:ext cx="3392684" cy="29595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 err="1" smtClean="0">
                <a:solidFill>
                  <a:srgbClr val="00B0F0"/>
                </a:solidFill>
                <a:sym typeface="Roboto Slab"/>
              </a:rPr>
              <a:t>Hãy</a:t>
            </a:r>
            <a:r>
              <a:rPr lang="en-US" sz="3600" dirty="0" smtClean="0">
                <a:solidFill>
                  <a:srgbClr val="00B0F0"/>
                </a:solidFill>
                <a:sym typeface="Roboto Slab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sym typeface="Roboto Slab"/>
              </a:rPr>
              <a:t>nêu</a:t>
            </a:r>
            <a:r>
              <a:rPr lang="en-US" sz="3600" dirty="0" smtClean="0">
                <a:solidFill>
                  <a:srgbClr val="00B0F0"/>
                </a:solidFill>
                <a:sym typeface="Roboto Slab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sym typeface="Roboto Slab"/>
              </a:rPr>
              <a:t>những</a:t>
            </a:r>
            <a:r>
              <a:rPr lang="en-US" sz="3600" dirty="0" smtClean="0">
                <a:solidFill>
                  <a:srgbClr val="00B0F0"/>
                </a:solidFill>
                <a:sym typeface="Roboto Slab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sym typeface="Roboto Slab"/>
              </a:rPr>
              <a:t>đặc</a:t>
            </a:r>
            <a:r>
              <a:rPr lang="en-US" sz="3600" dirty="0" smtClean="0">
                <a:solidFill>
                  <a:srgbClr val="00B0F0"/>
                </a:solidFill>
                <a:sym typeface="Roboto Slab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sym typeface="Roboto Slab"/>
              </a:rPr>
              <a:t>điểm</a:t>
            </a:r>
            <a:r>
              <a:rPr lang="en-US" sz="3600" dirty="0" smtClean="0">
                <a:solidFill>
                  <a:srgbClr val="00B0F0"/>
                </a:solidFill>
                <a:sym typeface="Roboto Slab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sym typeface="Roboto Slab"/>
              </a:rPr>
              <a:t>của</a:t>
            </a:r>
            <a:r>
              <a:rPr lang="en-US" sz="3600" dirty="0" smtClean="0">
                <a:solidFill>
                  <a:srgbClr val="00B0F0"/>
                </a:solidFill>
                <a:sym typeface="Roboto Slab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sym typeface="Roboto Slab"/>
              </a:rPr>
              <a:t>truyện</a:t>
            </a:r>
            <a:r>
              <a:rPr lang="en-US" sz="3600" dirty="0" smtClean="0">
                <a:solidFill>
                  <a:srgbClr val="00B0F0"/>
                </a:solidFill>
                <a:sym typeface="Roboto Slab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sym typeface="Roboto Slab"/>
              </a:rPr>
              <a:t>ngắn</a:t>
            </a:r>
            <a:r>
              <a:rPr lang="en-US" sz="3600" dirty="0" smtClean="0">
                <a:solidFill>
                  <a:srgbClr val="00B0F0"/>
                </a:solidFill>
                <a:sym typeface="Roboto Slab"/>
              </a:rPr>
              <a:t>?</a:t>
            </a:r>
            <a:endParaRPr sz="36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7975"/>
            <a:ext cx="4163823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-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cốt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truyện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đơn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giản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chỉ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xung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quanh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huống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Dung </a:t>
            </a:r>
            <a:r>
              <a:rPr lang="en-US" sz="2400" dirty="0" err="1" smtClean="0">
                <a:solidFill>
                  <a:schemeClr val="tx1"/>
                </a:solidFill>
              </a:rPr>
              <a:t>lượng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ngắn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Số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lượng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nhân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vật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ít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Các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sự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kiện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trung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biến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chính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dồn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nén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mâu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thuẫn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thời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ngắn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điệp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bản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chỉ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trung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một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khía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cạnh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của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đời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sống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…………………….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57" descr="imac-605421_128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6817" y="-5"/>
            <a:ext cx="4040067" cy="268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57" descr="office-730681_128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925" y="2682875"/>
            <a:ext cx="4040074" cy="246062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330" name="Google Shape;330;p57"/>
          <p:cNvSpPr txBox="1">
            <a:spLocks noGrp="1"/>
          </p:cNvSpPr>
          <p:nvPr>
            <p:ph type="title"/>
          </p:nvPr>
        </p:nvSpPr>
        <p:spPr>
          <a:xfrm>
            <a:off x="437650" y="579250"/>
            <a:ext cx="4124100" cy="1706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dirty="0" smtClean="0">
                <a:solidFill>
                  <a:schemeClr val="lt1"/>
                </a:solidFill>
              </a:rPr>
              <a:t>Theo </a:t>
            </a:r>
            <a:r>
              <a:rPr lang="en-US" sz="2500" dirty="0" err="1" smtClean="0">
                <a:solidFill>
                  <a:schemeClr val="lt1"/>
                </a:solidFill>
              </a:rPr>
              <a:t>anh</a:t>
            </a:r>
            <a:r>
              <a:rPr lang="en-US" sz="2500" dirty="0" smtClean="0">
                <a:solidFill>
                  <a:schemeClr val="lt1"/>
                </a:solidFill>
              </a:rPr>
              <a:t> (</a:t>
            </a:r>
            <a:r>
              <a:rPr lang="en-US" sz="2500" dirty="0" err="1" smtClean="0">
                <a:solidFill>
                  <a:schemeClr val="lt1"/>
                </a:solidFill>
              </a:rPr>
              <a:t>chị</a:t>
            </a:r>
            <a:r>
              <a:rPr lang="en-US" sz="2500" dirty="0" smtClean="0">
                <a:solidFill>
                  <a:schemeClr val="lt1"/>
                </a:solidFill>
              </a:rPr>
              <a:t>) </a:t>
            </a:r>
            <a:r>
              <a:rPr lang="en-US" sz="2500" dirty="0" err="1" smtClean="0">
                <a:solidFill>
                  <a:schemeClr val="lt1"/>
                </a:solidFill>
              </a:rPr>
              <a:t>thiên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nhiên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có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vai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trò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như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thế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nào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với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đời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sống</a:t>
            </a:r>
            <a:r>
              <a:rPr lang="en-US" sz="2500" dirty="0" smtClean="0">
                <a:solidFill>
                  <a:schemeClr val="lt1"/>
                </a:solidFill>
              </a:rPr>
              <a:t> </a:t>
            </a:r>
            <a:r>
              <a:rPr lang="en-US" sz="2500" dirty="0" err="1" smtClean="0">
                <a:solidFill>
                  <a:schemeClr val="lt1"/>
                </a:solidFill>
              </a:rPr>
              <a:t>của</a:t>
            </a:r>
            <a:r>
              <a:rPr lang="en-US" sz="2500" dirty="0" smtClean="0">
                <a:solidFill>
                  <a:schemeClr val="lt1"/>
                </a:solidFill>
              </a:rPr>
              <a:t> con </a:t>
            </a:r>
            <a:r>
              <a:rPr lang="en-US" sz="2500" dirty="0" err="1" smtClean="0">
                <a:solidFill>
                  <a:schemeClr val="lt1"/>
                </a:solidFill>
              </a:rPr>
              <a:t>người</a:t>
            </a:r>
            <a:r>
              <a:rPr lang="en-US" sz="2500" dirty="0" smtClean="0">
                <a:solidFill>
                  <a:schemeClr val="lt1"/>
                </a:solidFill>
              </a:rPr>
              <a:t>?</a:t>
            </a:r>
            <a:endParaRPr sz="2500" dirty="0"/>
          </a:p>
        </p:txBody>
      </p:sp>
      <p:sp>
        <p:nvSpPr>
          <p:cNvPr id="332" name="Google Shape;332;p57"/>
          <p:cNvSpPr txBox="1">
            <a:spLocks noGrp="1"/>
          </p:cNvSpPr>
          <p:nvPr>
            <p:ph type="subTitle" idx="2"/>
          </p:nvPr>
        </p:nvSpPr>
        <p:spPr>
          <a:xfrm>
            <a:off x="4910650" y="2981525"/>
            <a:ext cx="423335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rgbClr val="00B050"/>
                </a:solidFill>
              </a:rPr>
              <a:t>Con </a:t>
            </a:r>
            <a:r>
              <a:rPr lang="en-US" sz="3200" b="1" dirty="0" err="1" smtClean="0">
                <a:solidFill>
                  <a:srgbClr val="00B050"/>
                </a:solidFill>
              </a:rPr>
              <a:t>người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nên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ứng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xử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như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thế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nào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với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thiên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nhiên</a:t>
            </a:r>
            <a:r>
              <a:rPr lang="en-US" sz="3200" b="1" dirty="0" smtClean="0">
                <a:solidFill>
                  <a:srgbClr val="00B050"/>
                </a:solidFill>
              </a:rPr>
              <a:t>?</a:t>
            </a:r>
            <a:endParaRPr sz="3200" b="1" dirty="0">
              <a:solidFill>
                <a:srgbClr val="00B050"/>
              </a:solidFill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/>
      <p:bldP spid="33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58" descr="office-730681_1280.jpg"/>
          <p:cNvPicPr preferRelativeResize="0"/>
          <p:nvPr/>
        </p:nvPicPr>
        <p:blipFill rotWithShape="1">
          <a:blip r:embed="rId3">
            <a:alphaModFix/>
          </a:blip>
          <a:srcRect b="13149"/>
          <a:stretch/>
        </p:blipFill>
        <p:spPr>
          <a:xfrm>
            <a:off x="526075" y="2343948"/>
            <a:ext cx="3945350" cy="228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8" descr="student-849825_1280.jpg"/>
          <p:cNvPicPr preferRelativeResize="0"/>
          <p:nvPr/>
        </p:nvPicPr>
        <p:blipFill rotWithShape="1">
          <a:blip r:embed="rId4">
            <a:alphaModFix/>
          </a:blip>
          <a:srcRect t="16223" b="13055"/>
          <a:stretch/>
        </p:blipFill>
        <p:spPr>
          <a:xfrm>
            <a:off x="4650942" y="2770623"/>
            <a:ext cx="3945350" cy="185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58" descr="architecture-1868016_1280.jpg"/>
          <p:cNvPicPr preferRelativeResize="0"/>
          <p:nvPr/>
        </p:nvPicPr>
        <p:blipFill rotWithShape="1">
          <a:blip r:embed="rId5">
            <a:alphaModFix/>
          </a:blip>
          <a:srcRect l="5475" t="28032" r="5484" b="5287"/>
          <a:stretch/>
        </p:blipFill>
        <p:spPr>
          <a:xfrm>
            <a:off x="0" y="925"/>
            <a:ext cx="4471424" cy="2175274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341" name="Google Shape;341;p58"/>
          <p:cNvSpPr txBox="1"/>
          <p:nvPr/>
        </p:nvSpPr>
        <p:spPr>
          <a:xfrm>
            <a:off x="-429250" y="945225"/>
            <a:ext cx="35925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CC4125"/>
              </a:solidFill>
            </a:endParaRPr>
          </a:p>
        </p:txBody>
      </p:sp>
      <p:sp>
        <p:nvSpPr>
          <p:cNvPr id="342" name="Google Shape;342;p58"/>
          <p:cNvSpPr txBox="1">
            <a:spLocks noGrp="1"/>
          </p:cNvSpPr>
          <p:nvPr>
            <p:ph type="ctrTitle"/>
          </p:nvPr>
        </p:nvSpPr>
        <p:spPr>
          <a:xfrm>
            <a:off x="4813550" y="651425"/>
            <a:ext cx="3945986" cy="9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HÌNH THÀNH KIẾN THỨC</a:t>
            </a:r>
            <a:endParaRPr sz="4000" dirty="0">
              <a:solidFill>
                <a:srgbClr val="FF0000"/>
              </a:solidFill>
              <a:sym typeface="Roboto Sla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222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59" descr="office-730681_1280.jpg"/>
          <p:cNvPicPr preferRelativeResize="0"/>
          <p:nvPr/>
        </p:nvPicPr>
        <p:blipFill rotWithShape="1">
          <a:blip r:embed="rId3">
            <a:alphaModFix/>
          </a:blip>
          <a:srcRect l="14541" r="36938"/>
          <a:stretch/>
        </p:blipFill>
        <p:spPr>
          <a:xfrm>
            <a:off x="88963" y="6825"/>
            <a:ext cx="1960275" cy="246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9" descr="student-849825_1280.jpg"/>
          <p:cNvPicPr preferRelativeResize="0"/>
          <p:nvPr/>
        </p:nvPicPr>
        <p:blipFill rotWithShape="1">
          <a:blip r:embed="rId4">
            <a:alphaModFix/>
          </a:blip>
          <a:srcRect l="25422" r="25422" b="1845"/>
          <a:stretch/>
        </p:blipFill>
        <p:spPr>
          <a:xfrm>
            <a:off x="2049238" y="50454"/>
            <a:ext cx="1849024" cy="2460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9" descr="city-11087_1280.jpg"/>
          <p:cNvPicPr preferRelativeResize="0"/>
          <p:nvPr/>
        </p:nvPicPr>
        <p:blipFill rotWithShape="1">
          <a:blip r:embed="rId5">
            <a:alphaModFix/>
          </a:blip>
          <a:srcRect l="1627" t="12959" r="304" b="23105"/>
          <a:stretch/>
        </p:blipFill>
        <p:spPr>
          <a:xfrm>
            <a:off x="88963" y="2467451"/>
            <a:ext cx="3809299" cy="2589366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353" name="Google Shape;353;p59"/>
          <p:cNvSpPr txBox="1">
            <a:spLocks noGrp="1"/>
          </p:cNvSpPr>
          <p:nvPr>
            <p:ph type="ctrTitle"/>
          </p:nvPr>
        </p:nvSpPr>
        <p:spPr>
          <a:xfrm>
            <a:off x="2089152" y="50454"/>
            <a:ext cx="6203373" cy="9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 smtClean="0">
                <a:solidFill>
                  <a:srgbClr val="FFFF00"/>
                </a:solidFill>
                <a:latin typeface="Roboto Slab"/>
                <a:ea typeface="Roboto Slab"/>
                <a:cs typeface="Roboto Slab"/>
                <a:sym typeface="Roboto Slab"/>
              </a:rPr>
              <a:t>I. </a:t>
            </a:r>
            <a:r>
              <a:rPr lang="en-GB" sz="5400" dirty="0" err="1" smtClean="0">
                <a:solidFill>
                  <a:srgbClr val="FFFF00"/>
                </a:solidFill>
              </a:rPr>
              <a:t>Tìm</a:t>
            </a:r>
            <a:r>
              <a:rPr lang="en-GB" sz="5400" dirty="0" smtClean="0">
                <a:solidFill>
                  <a:srgbClr val="FFFF00"/>
                </a:solidFill>
              </a:rPr>
              <a:t> </a:t>
            </a:r>
            <a:r>
              <a:rPr lang="en-GB" sz="5400" dirty="0" err="1" smtClean="0">
                <a:solidFill>
                  <a:srgbClr val="FFFF00"/>
                </a:solidFill>
              </a:rPr>
              <a:t>hiểu</a:t>
            </a:r>
            <a:r>
              <a:rPr lang="en-GB" sz="5400" dirty="0" smtClean="0">
                <a:solidFill>
                  <a:srgbClr val="FFFF00"/>
                </a:solidFill>
              </a:rPr>
              <a:t> </a:t>
            </a:r>
            <a:r>
              <a:rPr lang="en-GB" sz="5400" dirty="0" err="1" smtClean="0">
                <a:solidFill>
                  <a:srgbClr val="FFFF00"/>
                </a:solidFill>
              </a:rPr>
              <a:t>chung</a:t>
            </a:r>
            <a:endParaRPr sz="5400" dirty="0">
              <a:solidFill>
                <a:srgbClr val="FFFF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54" name="Google Shape;354;p59"/>
          <p:cNvSpPr txBox="1">
            <a:spLocks noGrp="1"/>
          </p:cNvSpPr>
          <p:nvPr>
            <p:ph type="subTitle" idx="1"/>
          </p:nvPr>
        </p:nvSpPr>
        <p:spPr>
          <a:xfrm>
            <a:off x="4154981" y="964254"/>
            <a:ext cx="3585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 smtClean="0">
                <a:solidFill>
                  <a:srgbClr val="999999"/>
                </a:solidFill>
              </a:rPr>
              <a:t>1. </a:t>
            </a:r>
            <a:r>
              <a:rPr lang="en-GB" sz="4000" b="1" dirty="0" err="1" smtClean="0">
                <a:solidFill>
                  <a:srgbClr val="999999"/>
                </a:solidFill>
              </a:rPr>
              <a:t>Tác</a:t>
            </a:r>
            <a:r>
              <a:rPr lang="en-GB" sz="4000" b="1" dirty="0" smtClean="0">
                <a:solidFill>
                  <a:srgbClr val="999999"/>
                </a:solidFill>
              </a:rPr>
              <a:t> </a:t>
            </a:r>
            <a:r>
              <a:rPr lang="en-GB" sz="4000" b="1" dirty="0" err="1" smtClean="0">
                <a:solidFill>
                  <a:srgbClr val="999999"/>
                </a:solidFill>
              </a:rPr>
              <a:t>giả</a:t>
            </a:r>
            <a:r>
              <a:rPr lang="en-GB" sz="4000" b="1" dirty="0" smtClean="0">
                <a:solidFill>
                  <a:srgbClr val="999999"/>
                </a:solidFill>
              </a:rPr>
              <a:t> </a:t>
            </a:r>
            <a:endParaRPr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154981" y="1991362"/>
            <a:ext cx="4689488" cy="306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Phiên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7451"/>
            <a:ext cx="3898261" cy="2676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" grpId="0"/>
      <p:bldP spid="354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sp>
        <p:nvSpPr>
          <p:cNvPr id="5" name="Google Shape;362;p60"/>
          <p:cNvSpPr txBox="1">
            <a:spLocks noGrp="1"/>
          </p:cNvSpPr>
          <p:nvPr>
            <p:ph type="title"/>
          </p:nvPr>
        </p:nvSpPr>
        <p:spPr>
          <a:xfrm>
            <a:off x="1237061" y="0"/>
            <a:ext cx="4124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dirty="0" smtClean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2. </a:t>
            </a:r>
            <a:r>
              <a:rPr lang="en-US" sz="4400" dirty="0" err="1" smtClean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Tác</a:t>
            </a:r>
            <a:r>
              <a:rPr lang="en-US" sz="4400" dirty="0" smtClean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phẩm</a:t>
            </a:r>
            <a:r>
              <a:rPr lang="en-US" sz="4400" dirty="0" smtClean="0">
                <a:solidFill>
                  <a:schemeClr val="tx1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4400" dirty="0">
              <a:solidFill>
                <a:schemeClr val="tx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419" y="867744"/>
            <a:ext cx="736715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934" y="2261347"/>
            <a:ext cx="83023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5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Generation of '27 by Slidesgo">
  <a:themeElements>
    <a:clrScheme name="">
      <a:dk1>
        <a:srgbClr val="000000"/>
      </a:dk1>
      <a:lt1>
        <a:srgbClr val="FFFFFF"/>
      </a:lt1>
      <a:dk2>
        <a:srgbClr val="E0DAC8"/>
      </a:dk2>
      <a:lt2>
        <a:srgbClr val="7F694C"/>
      </a:lt2>
      <a:accent1>
        <a:srgbClr val="E7D8AC"/>
      </a:accent1>
      <a:accent2>
        <a:srgbClr val="BEB296"/>
      </a:accent2>
      <a:accent3>
        <a:srgbClr val="FFFFFF"/>
      </a:accent3>
      <a:accent4>
        <a:srgbClr val="000000"/>
      </a:accent4>
      <a:accent5>
        <a:srgbClr val="F1E9D2"/>
      </a:accent5>
      <a:accent6>
        <a:srgbClr val="ACA187"/>
      </a:accent6>
      <a:hlink>
        <a:srgbClr val="7F694C"/>
      </a:hlink>
      <a:folHlink>
        <a:srgbClr val="0097A7"/>
      </a:folHlink>
    </a:clrScheme>
    <a:fontScheme name="Generation of '27 by Slidesg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21900" tIns="121900" rIns="121900" bIns="1219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121900" tIns="121900" rIns="121900" bIns="1219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SimSun" panose="02010600030101010101" pitchFamily="2" charset="-122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 Business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Solanio template">
  <a:themeElements>
    <a:clrScheme name="Custom 347">
      <a:dk1>
        <a:srgbClr val="484F56"/>
      </a:dk1>
      <a:lt1>
        <a:srgbClr val="FFFFFF"/>
      </a:lt1>
      <a:dk2>
        <a:srgbClr val="666666"/>
      </a:dk2>
      <a:lt2>
        <a:srgbClr val="EEF1F3"/>
      </a:lt2>
      <a:accent1>
        <a:srgbClr val="9BCF63"/>
      </a:accent1>
      <a:accent2>
        <a:srgbClr val="51B148"/>
      </a:accent2>
      <a:accent3>
        <a:srgbClr val="B8F567"/>
      </a:accent3>
      <a:accent4>
        <a:srgbClr val="484F56"/>
      </a:accent4>
      <a:accent5>
        <a:srgbClr val="89A8BF"/>
      </a:accent5>
      <a:accent6>
        <a:srgbClr val="E0E8EE"/>
      </a:accent6>
      <a:hlink>
        <a:srgbClr val="9BCF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1912</Words>
  <Application>Microsoft Office PowerPoint</Application>
  <PresentationFormat>On-screen Show (16:9)</PresentationFormat>
  <Paragraphs>205</Paragraphs>
  <Slides>36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36</vt:i4>
      </vt:variant>
    </vt:vector>
  </HeadingPairs>
  <TitlesOfParts>
    <vt:vector size="59" baseType="lpstr">
      <vt:lpstr>SimSun</vt:lpstr>
      <vt:lpstr>Arial</vt:lpstr>
      <vt:lpstr>Calibri</vt:lpstr>
      <vt:lpstr>Calibri Light</vt:lpstr>
      <vt:lpstr>等线</vt:lpstr>
      <vt:lpstr>Dosis</vt:lpstr>
      <vt:lpstr>Dosis Light</vt:lpstr>
      <vt:lpstr>MS Mincho</vt:lpstr>
      <vt:lpstr>Open Sans</vt:lpstr>
      <vt:lpstr>Pontano Sans</vt:lpstr>
      <vt:lpstr>Roboto Condensed</vt:lpstr>
      <vt:lpstr>Roboto Slab</vt:lpstr>
      <vt:lpstr>Times New Roman</vt:lpstr>
      <vt:lpstr>Simple Light</vt:lpstr>
      <vt:lpstr>Blue Business Theme</vt:lpstr>
      <vt:lpstr>1_Office Theme</vt:lpstr>
      <vt:lpstr>Solanio template</vt:lpstr>
      <vt:lpstr>2_Solanio template</vt:lpstr>
      <vt:lpstr>4_Solanio template</vt:lpstr>
      <vt:lpstr>Office Theme</vt:lpstr>
      <vt:lpstr>2_Office Theme</vt:lpstr>
      <vt:lpstr>1_Solanio template</vt:lpstr>
      <vt:lpstr>Generation of '27 by Slidesgo</vt:lpstr>
      <vt:lpstr>PowerPoint Presentation</vt:lpstr>
      <vt:lpstr>ĐỌC MỞ RỘNG THỂ LOẠI     KIẾN VÀ NGƯỜI</vt:lpstr>
      <vt:lpstr>MỤC TIÊU</vt:lpstr>
      <vt:lpstr>Khởi động</vt:lpstr>
      <vt:lpstr>Hãy nêu những đặc điểm của truyện ngắn?</vt:lpstr>
      <vt:lpstr>Theo anh (chị) thiên nhiên có vai trò như thế nào với đời sống của con người?</vt:lpstr>
      <vt:lpstr>HÌNH THÀNH KIẾN THỨC</vt:lpstr>
      <vt:lpstr>I. Tìm hiểu chung</vt:lpstr>
      <vt:lpstr>2. Tác phẩm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Sự tương đồng và khác biệt trong cách ứng xử của người con, người mẹ và người bố trước sự tấn công của đàn kiến. </vt:lpstr>
      <vt:lpstr>3. Sự tương đồng và khác biệt trong cách ứng xử của người con, người mẹ và người bố trước sự tấn công của đàn kiến. * Tương đồng: Cùng tìm mọi cách để thoát khỏi sự tấn công của đàn kiến. * Khác biệt</vt:lpstr>
      <vt:lpstr>PowerPoint Presentation</vt:lpstr>
      <vt:lpstr>PowerPoint Presentation</vt:lpstr>
      <vt:lpstr>PowerPoint Presentation</vt:lpstr>
      <vt:lpstr>PowerPoint Presentation</vt:lpstr>
      <vt:lpstr> 5. Tác dụng của yếu tố hư cấu, tưởng tượng trong truyện ngắn Kiến và người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ĐỌC MỞ RỘNG THỂ LOẠI     KIẾN VÀ NGƯỜI</dc:title>
  <dc:creator>Acer</dc:creator>
  <cp:lastModifiedBy>Tien La</cp:lastModifiedBy>
  <cp:revision>43</cp:revision>
  <dcterms:modified xsi:type="dcterms:W3CDTF">2025-01-25T15:31:54Z</dcterms:modified>
</cp:coreProperties>
</file>