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260"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11C751-F431-4C9B-B890-78791D12BCFD}" type="datetimeFigureOut">
              <a:rPr lang="en-US" smtClean="0"/>
              <a:t>13/9/2022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BD735-AAC2-41D9-8885-DA10502033F8}" type="slidenum">
              <a:rPr lang="en-US" smtClean="0"/>
              <a:t>‹#›</a:t>
            </a:fld>
            <a:endParaRPr lang="en-US"/>
          </a:p>
        </p:txBody>
      </p:sp>
    </p:spTree>
    <p:extLst>
      <p:ext uri="{BB962C8B-B14F-4D97-AF65-F5344CB8AC3E}">
        <p14:creationId xmlns:p14="http://schemas.microsoft.com/office/powerpoint/2010/main" val="2931369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1C751-F431-4C9B-B890-78791D12BCFD}" type="datetimeFigureOut">
              <a:rPr lang="en-US" smtClean="0"/>
              <a:t>13/9/2022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BD735-AAC2-41D9-8885-DA10502033F8}" type="slidenum">
              <a:rPr lang="en-US" smtClean="0"/>
              <a:t>‹#›</a:t>
            </a:fld>
            <a:endParaRPr lang="en-US"/>
          </a:p>
        </p:txBody>
      </p:sp>
    </p:spTree>
    <p:extLst>
      <p:ext uri="{BB962C8B-B14F-4D97-AF65-F5344CB8AC3E}">
        <p14:creationId xmlns:p14="http://schemas.microsoft.com/office/powerpoint/2010/main" val="235984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1C751-F431-4C9B-B890-78791D12BCFD}" type="datetimeFigureOut">
              <a:rPr lang="en-US" smtClean="0"/>
              <a:t>13/9/2022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BD735-AAC2-41D9-8885-DA10502033F8}" type="slidenum">
              <a:rPr lang="en-US" smtClean="0"/>
              <a:t>‹#›</a:t>
            </a:fld>
            <a:endParaRPr lang="en-US"/>
          </a:p>
        </p:txBody>
      </p:sp>
    </p:spTree>
    <p:extLst>
      <p:ext uri="{BB962C8B-B14F-4D97-AF65-F5344CB8AC3E}">
        <p14:creationId xmlns:p14="http://schemas.microsoft.com/office/powerpoint/2010/main" val="329906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1C751-F431-4C9B-B890-78791D12BCFD}" type="datetimeFigureOut">
              <a:rPr lang="en-US" smtClean="0"/>
              <a:t>13/9/2022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BD735-AAC2-41D9-8885-DA10502033F8}" type="slidenum">
              <a:rPr lang="en-US" smtClean="0"/>
              <a:t>‹#›</a:t>
            </a:fld>
            <a:endParaRPr lang="en-US"/>
          </a:p>
        </p:txBody>
      </p:sp>
    </p:spTree>
    <p:extLst>
      <p:ext uri="{BB962C8B-B14F-4D97-AF65-F5344CB8AC3E}">
        <p14:creationId xmlns:p14="http://schemas.microsoft.com/office/powerpoint/2010/main" val="420046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11C751-F431-4C9B-B890-78791D12BCFD}" type="datetimeFigureOut">
              <a:rPr lang="en-US" smtClean="0"/>
              <a:t>13/9/2022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BD735-AAC2-41D9-8885-DA10502033F8}" type="slidenum">
              <a:rPr lang="en-US" smtClean="0"/>
              <a:t>‹#›</a:t>
            </a:fld>
            <a:endParaRPr lang="en-US"/>
          </a:p>
        </p:txBody>
      </p:sp>
    </p:spTree>
    <p:extLst>
      <p:ext uri="{BB962C8B-B14F-4D97-AF65-F5344CB8AC3E}">
        <p14:creationId xmlns:p14="http://schemas.microsoft.com/office/powerpoint/2010/main" val="142077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11C751-F431-4C9B-B890-78791D12BCFD}" type="datetimeFigureOut">
              <a:rPr lang="en-US" smtClean="0"/>
              <a:t>13/9/2022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BD735-AAC2-41D9-8885-DA10502033F8}" type="slidenum">
              <a:rPr lang="en-US" smtClean="0"/>
              <a:t>‹#›</a:t>
            </a:fld>
            <a:endParaRPr lang="en-US"/>
          </a:p>
        </p:txBody>
      </p:sp>
    </p:spTree>
    <p:extLst>
      <p:ext uri="{BB962C8B-B14F-4D97-AF65-F5344CB8AC3E}">
        <p14:creationId xmlns:p14="http://schemas.microsoft.com/office/powerpoint/2010/main" val="1715183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11C751-F431-4C9B-B890-78791D12BCFD}" type="datetimeFigureOut">
              <a:rPr lang="en-US" smtClean="0"/>
              <a:t>13/9/2022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7BD735-AAC2-41D9-8885-DA10502033F8}" type="slidenum">
              <a:rPr lang="en-US" smtClean="0"/>
              <a:t>‹#›</a:t>
            </a:fld>
            <a:endParaRPr lang="en-US"/>
          </a:p>
        </p:txBody>
      </p:sp>
    </p:spTree>
    <p:extLst>
      <p:ext uri="{BB962C8B-B14F-4D97-AF65-F5344CB8AC3E}">
        <p14:creationId xmlns:p14="http://schemas.microsoft.com/office/powerpoint/2010/main" val="136320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11C751-F431-4C9B-B890-78791D12BCFD}" type="datetimeFigureOut">
              <a:rPr lang="en-US" smtClean="0"/>
              <a:t>13/9/2022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7BD735-AAC2-41D9-8885-DA10502033F8}" type="slidenum">
              <a:rPr lang="en-US" smtClean="0"/>
              <a:t>‹#›</a:t>
            </a:fld>
            <a:endParaRPr lang="en-US"/>
          </a:p>
        </p:txBody>
      </p:sp>
    </p:spTree>
    <p:extLst>
      <p:ext uri="{BB962C8B-B14F-4D97-AF65-F5344CB8AC3E}">
        <p14:creationId xmlns:p14="http://schemas.microsoft.com/office/powerpoint/2010/main" val="1733966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1C751-F431-4C9B-B890-78791D12BCFD}" type="datetimeFigureOut">
              <a:rPr lang="en-US" smtClean="0"/>
              <a:t>13/9/2022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7BD735-AAC2-41D9-8885-DA10502033F8}" type="slidenum">
              <a:rPr lang="en-US" smtClean="0"/>
              <a:t>‹#›</a:t>
            </a:fld>
            <a:endParaRPr lang="en-US"/>
          </a:p>
        </p:txBody>
      </p:sp>
    </p:spTree>
    <p:extLst>
      <p:ext uri="{BB962C8B-B14F-4D97-AF65-F5344CB8AC3E}">
        <p14:creationId xmlns:p14="http://schemas.microsoft.com/office/powerpoint/2010/main" val="2292585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11C751-F431-4C9B-B890-78791D12BCFD}" type="datetimeFigureOut">
              <a:rPr lang="en-US" smtClean="0"/>
              <a:t>13/9/2022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BD735-AAC2-41D9-8885-DA10502033F8}" type="slidenum">
              <a:rPr lang="en-US" smtClean="0"/>
              <a:t>‹#›</a:t>
            </a:fld>
            <a:endParaRPr lang="en-US"/>
          </a:p>
        </p:txBody>
      </p:sp>
    </p:spTree>
    <p:extLst>
      <p:ext uri="{BB962C8B-B14F-4D97-AF65-F5344CB8AC3E}">
        <p14:creationId xmlns:p14="http://schemas.microsoft.com/office/powerpoint/2010/main" val="3327946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11C751-F431-4C9B-B890-78791D12BCFD}" type="datetimeFigureOut">
              <a:rPr lang="en-US" smtClean="0"/>
              <a:t>13/9/2022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BD735-AAC2-41D9-8885-DA10502033F8}" type="slidenum">
              <a:rPr lang="en-US" smtClean="0"/>
              <a:t>‹#›</a:t>
            </a:fld>
            <a:endParaRPr lang="en-US"/>
          </a:p>
        </p:txBody>
      </p:sp>
    </p:spTree>
    <p:extLst>
      <p:ext uri="{BB962C8B-B14F-4D97-AF65-F5344CB8AC3E}">
        <p14:creationId xmlns:p14="http://schemas.microsoft.com/office/powerpoint/2010/main" val="300238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1C751-F431-4C9B-B890-78791D12BCFD}" type="datetimeFigureOut">
              <a:rPr lang="en-US" smtClean="0"/>
              <a:t>13/9/2022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BD735-AAC2-41D9-8885-DA10502033F8}" type="slidenum">
              <a:rPr lang="en-US" smtClean="0"/>
              <a:t>‹#›</a:t>
            </a:fld>
            <a:endParaRPr lang="en-US"/>
          </a:p>
        </p:txBody>
      </p:sp>
    </p:spTree>
    <p:extLst>
      <p:ext uri="{BB962C8B-B14F-4D97-AF65-F5344CB8AC3E}">
        <p14:creationId xmlns:p14="http://schemas.microsoft.com/office/powerpoint/2010/main" val="926398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b="1"/>
              <a:t>ỨNG DỤNG NHÃN SÁCH MÃ MÀU</a:t>
            </a:r>
            <a:endParaRPr lang="en-US" b="1"/>
          </a:p>
        </p:txBody>
      </p:sp>
      <p:sp>
        <p:nvSpPr>
          <p:cNvPr id="3" name="Subtitle 2"/>
          <p:cNvSpPr>
            <a:spLocks noGrp="1"/>
          </p:cNvSpPr>
          <p:nvPr>
            <p:ph type="subTitle" idx="1"/>
          </p:nvPr>
        </p:nvSpPr>
        <p:spPr/>
        <p:txBody>
          <a:bodyPr/>
          <a:lstStyle/>
          <a:p>
            <a:r>
              <a:rPr lang="en-US"/>
              <a:t>(Sinh hoạt chuyên đề)</a:t>
            </a:r>
          </a:p>
        </p:txBody>
      </p:sp>
    </p:spTree>
    <p:extLst>
      <p:ext uri="{BB962C8B-B14F-4D97-AF65-F5344CB8AC3E}">
        <p14:creationId xmlns:p14="http://schemas.microsoft.com/office/powerpoint/2010/main" val="428615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NHÃN MÃ MÀU LÀ GÌ?</a:t>
            </a:r>
          </a:p>
        </p:txBody>
      </p:sp>
      <p:sp>
        <p:nvSpPr>
          <p:cNvPr id="3" name="Content Placeholder 2"/>
          <p:cNvSpPr>
            <a:spLocks noGrp="1"/>
          </p:cNvSpPr>
          <p:nvPr>
            <p:ph idx="1"/>
          </p:nvPr>
        </p:nvSpPr>
        <p:spPr/>
        <p:txBody>
          <a:bodyPr/>
          <a:lstStyle/>
          <a:p>
            <a:pPr algn="just"/>
            <a:r>
              <a:rPr lang="vi-VN"/>
              <a:t>Nhãn mã màu là một hệ thống nhận dạng cho phép chúng ta dễ dàng nhìn thấy và xác định nhanh chóng tài liệu trong kệ sách đã được phân loại, cũng như xác định vị trí thất lạc của một tài liệu khi để nhầm vị trí trong kho sách</a:t>
            </a:r>
            <a:r>
              <a:rPr lang="en-US"/>
              <a:t>.</a:t>
            </a:r>
          </a:p>
        </p:txBody>
      </p:sp>
      <p:pic>
        <p:nvPicPr>
          <p:cNvPr id="1026" name="Picture 2" descr="a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797152"/>
            <a:ext cx="4762500"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74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latin typeface="Times New Roman" pitchFamily="18" charset="0"/>
                <a:cs typeface="Times New Roman" pitchFamily="18" charset="0"/>
              </a:rPr>
              <a:t>SO SÁNH</a:t>
            </a:r>
          </a:p>
        </p:txBody>
      </p:sp>
      <p:pic>
        <p:nvPicPr>
          <p:cNvPr id="2050" name="Picture 2" descr="http://ulis.vnu.edu.vn/files/uploads/2017/07/IMG_237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945" r="23234" b="48387"/>
          <a:stretch/>
        </p:blipFill>
        <p:spPr bwMode="auto">
          <a:xfrm>
            <a:off x="107504" y="1340768"/>
            <a:ext cx="4335761" cy="31863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hÃ´ng cÃ³ vÄn báº£n thay tháº¿ tá»± Äá»ng nÃ 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364641"/>
            <a:ext cx="4248472" cy="31863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416" y="4908554"/>
            <a:ext cx="4335761" cy="1815882"/>
          </a:xfrm>
          <a:prstGeom prst="rect">
            <a:avLst/>
          </a:prstGeom>
          <a:noFill/>
        </p:spPr>
        <p:txBody>
          <a:bodyPr wrap="square" rtlCol="0">
            <a:spAutoFit/>
          </a:bodyPr>
          <a:lstStyle/>
          <a:p>
            <a:pPr algn="ctr"/>
            <a:r>
              <a:rPr lang="en-US" sz="2800" b="1"/>
              <a:t>Trước đây bạn phải khổ sở mất thời gian, khòm lưng, căng mắt để tìm thấy một cuốn sách bị đặt sai vị trí</a:t>
            </a:r>
            <a:endParaRPr lang="en-US" b="1"/>
          </a:p>
        </p:txBody>
      </p:sp>
      <p:sp>
        <p:nvSpPr>
          <p:cNvPr id="7" name="TextBox 6"/>
          <p:cNvSpPr txBox="1"/>
          <p:nvPr/>
        </p:nvSpPr>
        <p:spPr>
          <a:xfrm>
            <a:off x="4672371" y="4908554"/>
            <a:ext cx="4335761" cy="1815882"/>
          </a:xfrm>
          <a:prstGeom prst="rect">
            <a:avLst/>
          </a:prstGeom>
          <a:noFill/>
        </p:spPr>
        <p:txBody>
          <a:bodyPr wrap="square" rtlCol="0">
            <a:spAutoFit/>
          </a:bodyPr>
          <a:lstStyle/>
          <a:p>
            <a:pPr algn="ctr"/>
            <a:r>
              <a:rPr lang="en-US" sz="2800" b="1"/>
              <a:t>Nhờ áp dụng nhãn mã màu mà bạn có thể dễ dàng nhìn thấy một cuốn sách bị đặt sai vị trí</a:t>
            </a:r>
            <a:endParaRPr lang="en-US" b="1"/>
          </a:p>
        </p:txBody>
      </p:sp>
    </p:spTree>
    <p:extLst>
      <p:ext uri="{BB962C8B-B14F-4D97-AF65-F5344CB8AC3E}">
        <p14:creationId xmlns:p14="http://schemas.microsoft.com/office/powerpoint/2010/main" val="215951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04" y="116632"/>
            <a:ext cx="8229600" cy="868958"/>
          </a:xfrm>
        </p:spPr>
        <p:txBody>
          <a:bodyPr>
            <a:normAutofit fontScale="90000"/>
          </a:bodyPr>
          <a:lstStyle/>
          <a:p>
            <a:r>
              <a:rPr lang="en-US" b="1">
                <a:latin typeface="Times New Roman" pitchFamily="18" charset="0"/>
                <a:cs typeface="Times New Roman" pitchFamily="18" charset="0"/>
              </a:rPr>
              <a:t>NÓ HOẠT ĐỘNG NHƯ THẾ NÀO?</a:t>
            </a:r>
          </a:p>
        </p:txBody>
      </p:sp>
      <p:pic>
        <p:nvPicPr>
          <p:cNvPr id="3074" name="Picture 2" descr="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t="20914" b="18455"/>
          <a:stretch/>
        </p:blipFill>
        <p:spPr bwMode="auto">
          <a:xfrm>
            <a:off x="467544" y="919534"/>
            <a:ext cx="8424936" cy="43816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6476" y="5318185"/>
            <a:ext cx="8743056" cy="1200329"/>
          </a:xfrm>
          <a:prstGeom prst="rect">
            <a:avLst/>
          </a:prstGeom>
          <a:noFill/>
        </p:spPr>
        <p:txBody>
          <a:bodyPr wrap="square" rtlCol="0">
            <a:spAutoFit/>
          </a:bodyPr>
          <a:lstStyle/>
          <a:p>
            <a:pPr algn="ctr"/>
            <a:r>
              <a:rPr lang="en-US" sz="2400" b="1"/>
              <a:t>Nhãn sách theo phân loại trước đây bạn phải đọc từng chữ số từ nhãn gáy, gặp sách mỏng bạn phải kéo ra để đọc đầy đủ chữ số; Vấn đề này đã được giải quyết bằng nhãn mã màu.</a:t>
            </a:r>
            <a:endParaRPr lang="en-US" sz="1400" b="1"/>
          </a:p>
        </p:txBody>
      </p:sp>
    </p:spTree>
    <p:extLst>
      <p:ext uri="{BB962C8B-B14F-4D97-AF65-F5344CB8AC3E}">
        <p14:creationId xmlns:p14="http://schemas.microsoft.com/office/powerpoint/2010/main" val="376802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CÁCH THỨC</a:t>
            </a:r>
          </a:p>
        </p:txBody>
      </p:sp>
      <p:sp>
        <p:nvSpPr>
          <p:cNvPr id="3" name="Content Placeholder 2"/>
          <p:cNvSpPr>
            <a:spLocks noGrp="1"/>
          </p:cNvSpPr>
          <p:nvPr>
            <p:ph idx="1"/>
          </p:nvPr>
        </p:nvSpPr>
        <p:spPr>
          <a:xfrm>
            <a:off x="251520" y="1412776"/>
            <a:ext cx="8496944" cy="4525963"/>
          </a:xfrm>
        </p:spPr>
        <p:txBody>
          <a:bodyPr>
            <a:normAutofit/>
          </a:bodyPr>
          <a:lstStyle/>
          <a:p>
            <a:r>
              <a:rPr lang="en-US" sz="3600" b="1"/>
              <a:t>Mỗi chữ số thập phân được quy định một mã màu khác nhau.</a:t>
            </a:r>
          </a:p>
          <a:p>
            <a:r>
              <a:rPr lang="en-US" sz="3600" b="1"/>
              <a:t>Trong một dãi màu liên tục nếu có một vị trí bị đứt gãy không liên tục thì tài liệu đó bị đặt sai vị trí.</a:t>
            </a:r>
          </a:p>
          <a:p>
            <a:r>
              <a:rPr lang="en-US" sz="3600" b="1"/>
              <a:t>Rất đơn giản là lấy nó ra và trả nó về đúng vị trí.</a:t>
            </a:r>
          </a:p>
        </p:txBody>
      </p:sp>
    </p:spTree>
    <p:extLst>
      <p:ext uri="{BB962C8B-B14F-4D97-AF65-F5344CB8AC3E}">
        <p14:creationId xmlns:p14="http://schemas.microsoft.com/office/powerpoint/2010/main" val="374161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hÃ´ng cÃ³ vÄn báº£n thay tháº¿ tá»± Äá»ng nÃ 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199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hÃ´ng cÃ³ vÄn báº£n thay tháº¿ tá»± Äá»ng nÃ 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0"/>
            <a:ext cx="457199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rong hÃ¬nh áº£nh cÃ³ thá» cÃ³: má»i ngÆ°á»i Äang ngá»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2"/>
            <a:ext cx="457199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KhÃ´ng cÃ³ vÄn báº£n thay tháº¿ tá»± Äá»ng nÃ 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8" y="3429000"/>
            <a:ext cx="457199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027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LỢI ÍCH MANG LẠI</a:t>
            </a:r>
          </a:p>
        </p:txBody>
      </p:sp>
      <p:sp>
        <p:nvSpPr>
          <p:cNvPr id="3" name="Content Placeholder 2"/>
          <p:cNvSpPr>
            <a:spLocks noGrp="1"/>
          </p:cNvSpPr>
          <p:nvPr>
            <p:ph idx="1"/>
          </p:nvPr>
        </p:nvSpPr>
        <p:spPr/>
        <p:txBody>
          <a:bodyPr/>
          <a:lstStyle/>
          <a:p>
            <a:r>
              <a:rPr lang="en-US"/>
              <a:t>Sắp xếp sách một cách nhanh chóng</a:t>
            </a:r>
          </a:p>
          <a:p>
            <a:r>
              <a:rPr lang="en-US"/>
              <a:t>Ngay lập tức nhìn thấy sách bị đặt sai vị trí</a:t>
            </a:r>
          </a:p>
          <a:p>
            <a:r>
              <a:rPr lang="en-US"/>
              <a:t>Giảm thiểu thời gian đọc chỉ số phân loại một cách mất thời gian</a:t>
            </a:r>
          </a:p>
          <a:p>
            <a:r>
              <a:rPr lang="en-US"/>
              <a:t>Tối đa hóa tính khả dụng của tài liệu</a:t>
            </a:r>
          </a:p>
          <a:p>
            <a:r>
              <a:rPr lang="en-US"/>
              <a:t>Tăng hiệu quả và năng suất trong hoạt động phục vụ.</a:t>
            </a:r>
          </a:p>
        </p:txBody>
      </p:sp>
    </p:spTree>
    <p:extLst>
      <p:ext uri="{BB962C8B-B14F-4D97-AF65-F5344CB8AC3E}">
        <p14:creationId xmlns:p14="http://schemas.microsoft.com/office/powerpoint/2010/main" val="107225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286</Words>
  <Application>Microsoft Office PowerPoint</Application>
  <PresentationFormat>On-screen Show (4:3)</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ỨNG DỤNG NHÃN SÁCH MÃ MÀU</vt:lpstr>
      <vt:lpstr>NHÃN MÃ MÀU LÀ GÌ?</vt:lpstr>
      <vt:lpstr>SO SÁNH</vt:lpstr>
      <vt:lpstr>NÓ HOẠT ĐỘNG NHƯ THẾ NÀO?</vt:lpstr>
      <vt:lpstr>CÁCH THỨC</vt:lpstr>
      <vt:lpstr>PowerPoint Presentation</vt:lpstr>
      <vt:lpstr>LỢI ÍCH MANG LẠI</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ỨNG DỤNG NHÃN SÁCH MÃ MÀU</dc:title>
  <dc:creator>Nguyen</dc:creator>
  <cp:lastModifiedBy>Administrator</cp:lastModifiedBy>
  <cp:revision>5</cp:revision>
  <dcterms:created xsi:type="dcterms:W3CDTF">2018-11-17T07:56:56Z</dcterms:created>
  <dcterms:modified xsi:type="dcterms:W3CDTF">2022-09-12T23:49:15Z</dcterms:modified>
</cp:coreProperties>
</file>