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1" r:id="rId3"/>
    <p:sldMasterId id="2147483682" r:id="rId4"/>
    <p:sldMasterId id="2147483694" r:id="rId5"/>
  </p:sldMasterIdLst>
  <p:notesMasterIdLst>
    <p:notesMasterId r:id="rId47"/>
  </p:notesMasterIdLst>
  <p:sldIdLst>
    <p:sldId id="273" r:id="rId6"/>
    <p:sldId id="256" r:id="rId7"/>
    <p:sldId id="275" r:id="rId8"/>
    <p:sldId id="302" r:id="rId9"/>
    <p:sldId id="304" r:id="rId10"/>
    <p:sldId id="305" r:id="rId11"/>
    <p:sldId id="306" r:id="rId12"/>
    <p:sldId id="307" r:id="rId13"/>
    <p:sldId id="308" r:id="rId14"/>
    <p:sldId id="309" r:id="rId15"/>
    <p:sldId id="310" r:id="rId16"/>
    <p:sldId id="311" r:id="rId17"/>
    <p:sldId id="257" r:id="rId18"/>
    <p:sldId id="312" r:id="rId19"/>
    <p:sldId id="313" r:id="rId20"/>
    <p:sldId id="278" r:id="rId21"/>
    <p:sldId id="314" r:id="rId22"/>
    <p:sldId id="315" r:id="rId23"/>
    <p:sldId id="279" r:id="rId24"/>
    <p:sldId id="280" r:id="rId25"/>
    <p:sldId id="316" r:id="rId26"/>
    <p:sldId id="317" r:id="rId27"/>
    <p:sldId id="318" r:id="rId28"/>
    <p:sldId id="282" r:id="rId29"/>
    <p:sldId id="319" r:id="rId30"/>
    <p:sldId id="320" r:id="rId31"/>
    <p:sldId id="321" r:id="rId32"/>
    <p:sldId id="286" r:id="rId33"/>
    <p:sldId id="291" r:id="rId34"/>
    <p:sldId id="297" r:id="rId35"/>
    <p:sldId id="292" r:id="rId36"/>
    <p:sldId id="295" r:id="rId37"/>
    <p:sldId id="293" r:id="rId38"/>
    <p:sldId id="298" r:id="rId39"/>
    <p:sldId id="299" r:id="rId40"/>
    <p:sldId id="300" r:id="rId41"/>
    <p:sldId id="322" r:id="rId42"/>
    <p:sldId id="323" r:id="rId43"/>
    <p:sldId id="301" r:id="rId44"/>
    <p:sldId id="276" r:id="rId45"/>
    <p:sldId id="303" r:id="rId46"/>
  </p:sldIdLst>
  <p:sldSz cx="18288000" cy="10287000"/>
  <p:notesSz cx="6858000" cy="9144000"/>
  <p:embeddedFontLst>
    <p:embeddedFont>
      <p:font typeface="Montserrat Light" panose="020B0604020202020204" charset="0"/>
      <p:regular r:id="rId48"/>
      <p:bold r:id="rId49"/>
      <p:italic r:id="rId50"/>
      <p:boldItalic r:id="rId51"/>
    </p:embeddedFont>
    <p:embeddedFont>
      <p:font typeface="Calibri" panose="020F0502020204030204" pitchFamily="34" charset="0"/>
      <p:regular r:id="rId52"/>
      <p:bold r:id="rId53"/>
      <p:italic r:id="rId54"/>
      <p:boldItalic r:id="rId55"/>
    </p:embeddedFont>
    <p:embeddedFont>
      <p:font typeface="Montserrat" panose="020B0604020202020204" charset="0"/>
      <p:regular r:id="rId56"/>
      <p:bold r:id="rId57"/>
      <p:italic r:id="rId58"/>
      <p:boldItalic r:id="rId59"/>
    </p:embeddedFont>
    <p:embeddedFont>
      <p:font typeface="Poppins" panose="020B0604020202020204" charset="0"/>
      <p:regular r:id="rId60"/>
      <p:bold r:id="rId61"/>
      <p:italic r:id="rId62"/>
      <p:boldItalic r:id="rId63"/>
    </p:embeddedFont>
    <p:embeddedFont>
      <p:font typeface="Cambria Math" panose="02040503050406030204" pitchFamily="18" charset="0"/>
      <p:regular r:id="rId64"/>
    </p:embeddedFont>
    <p:embeddedFont>
      <p:font typeface="Tahoma" panose="020B0604030504040204" pitchFamily="34" charset="0"/>
      <p:regular r:id="rId65"/>
      <p:bold r:id="rId66"/>
    </p:embeddedFont>
    <p:embeddedFont>
      <p:font typeface="Calibri Light" panose="020F0302020204030204" pitchFamily="34" charset="0"/>
      <p:regular r:id="rId67"/>
      <p: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3B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2819" autoAdjust="0"/>
  </p:normalViewPr>
  <p:slideViewPr>
    <p:cSldViewPr>
      <p:cViewPr varScale="1">
        <p:scale>
          <a:sx n="48" d="100"/>
          <a:sy n="48" d="100"/>
        </p:scale>
        <p:origin x="48"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Master" Target="slideMasters/slideMaster5.xml"/><Relationship Id="rId61" Type="http://schemas.openxmlformats.org/officeDocument/2006/relationships/font" Target="fonts/font14.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4.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3.fntdata"/><Relationship Id="rId55" Type="http://schemas.openxmlformats.org/officeDocument/2006/relationships/font" Target="fonts/font8.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51CA8A-1805-468B-B0D3-1CF0B62970C3}" type="datetimeFigureOut">
              <a:rPr lang="en-US" smtClean="0"/>
              <a:t>7/3/2023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2E4CDA-9A15-442B-BB12-A3C4181BF41D}" type="slidenum">
              <a:rPr lang="en-US" smtClean="0"/>
              <a:t>‹#›</a:t>
            </a:fld>
            <a:endParaRPr lang="en-US"/>
          </a:p>
        </p:txBody>
      </p:sp>
    </p:spTree>
    <p:extLst>
      <p:ext uri="{BB962C8B-B14F-4D97-AF65-F5344CB8AC3E}">
        <p14:creationId xmlns:p14="http://schemas.microsoft.com/office/powerpoint/2010/main" val="2740610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321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Sau khi trả</a:t>
            </a:r>
            <a:r>
              <a:rPr lang="vi-VN" baseline="0" dirty="0" smtClean="0"/>
              <a:t> lời, bấm nút tròn màu vàng để quay trở về vòng quay, mở các câu hỏi tiếp theo.</a:t>
            </a:r>
            <a:endParaRPr lang="en-US" smtClean="0"/>
          </a:p>
          <a:p>
            <a:endParaRPr lang="en-US"/>
          </a:p>
        </p:txBody>
      </p:sp>
      <p:sp>
        <p:nvSpPr>
          <p:cNvPr id="4" name="Slide Number Placeholder 3"/>
          <p:cNvSpPr>
            <a:spLocks noGrp="1"/>
          </p:cNvSpPr>
          <p:nvPr>
            <p:ph type="sldNum" sz="quarter" idx="10"/>
          </p:nvPr>
        </p:nvSpPr>
        <p:spPr/>
        <p:txBody>
          <a:bodyPr/>
          <a:lstStyle/>
          <a:p>
            <a:fld id="{C82E4CDA-9A15-442B-BB12-A3C4181BF41D}" type="slidenum">
              <a:rPr lang="en-US" smtClean="0"/>
              <a:t>34</a:t>
            </a:fld>
            <a:endParaRPr lang="en-US"/>
          </a:p>
        </p:txBody>
      </p:sp>
    </p:spTree>
    <p:extLst>
      <p:ext uri="{BB962C8B-B14F-4D97-AF65-F5344CB8AC3E}">
        <p14:creationId xmlns:p14="http://schemas.microsoft.com/office/powerpoint/2010/main" val="923032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2E4CDA-9A15-442B-BB12-A3C4181BF41D}" type="slidenum">
              <a:rPr lang="en-US" smtClean="0"/>
              <a:t>39</a:t>
            </a:fld>
            <a:endParaRPr lang="en-US"/>
          </a:p>
        </p:txBody>
      </p:sp>
    </p:spTree>
    <p:extLst>
      <p:ext uri="{BB962C8B-B14F-4D97-AF65-F5344CB8AC3E}">
        <p14:creationId xmlns:p14="http://schemas.microsoft.com/office/powerpoint/2010/main" val="3409886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e43d9bef0f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e43d9bef0f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659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2E4CDA-9A15-442B-BB12-A3C4181BF41D}" type="slidenum">
              <a:rPr lang="en-US" smtClean="0"/>
              <a:t>26</a:t>
            </a:fld>
            <a:endParaRPr lang="en-US"/>
          </a:p>
        </p:txBody>
      </p:sp>
    </p:spTree>
    <p:extLst>
      <p:ext uri="{BB962C8B-B14F-4D97-AF65-F5344CB8AC3E}">
        <p14:creationId xmlns:p14="http://schemas.microsoft.com/office/powerpoint/2010/main" val="3780968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2E4CDA-9A15-442B-BB12-A3C4181BF41D}" type="slidenum">
              <a:rPr lang="en-US" smtClean="0"/>
              <a:t>27</a:t>
            </a:fld>
            <a:endParaRPr lang="en-US"/>
          </a:p>
        </p:txBody>
      </p:sp>
    </p:spTree>
    <p:extLst>
      <p:ext uri="{BB962C8B-B14F-4D97-AF65-F5344CB8AC3E}">
        <p14:creationId xmlns:p14="http://schemas.microsoft.com/office/powerpoint/2010/main" val="3397909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2E4CDA-9A15-442B-BB12-A3C4181BF41D}" type="slidenum">
              <a:rPr lang="en-US" smtClean="0"/>
              <a:t>28</a:t>
            </a:fld>
            <a:endParaRPr lang="en-US"/>
          </a:p>
        </p:txBody>
      </p:sp>
    </p:spTree>
    <p:extLst>
      <p:ext uri="{BB962C8B-B14F-4D97-AF65-F5344CB8AC3E}">
        <p14:creationId xmlns:p14="http://schemas.microsoft.com/office/powerpoint/2010/main" val="3708478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vi-VN" dirty="0" smtClean="0"/>
              <a:t>Bấm</a:t>
            </a:r>
            <a:r>
              <a:rPr lang="vi-VN" baseline="0" dirty="0" smtClean="0"/>
              <a:t> «Quay» để quay vòng may mắn. Bấm vào tâm vòng tròn để dừng quay.</a:t>
            </a:r>
          </a:p>
          <a:p>
            <a:pPr marL="171450" indent="-171450">
              <a:buFont typeface="Arial" panose="020B0604020202020204" pitchFamily="34" charset="0"/>
              <a:buChar char="•"/>
            </a:pPr>
            <a:r>
              <a:rPr lang="vi-VN" baseline="0" dirty="0" smtClean="0"/>
              <a:t>Bấm vào các số để mở câu hỏi.</a:t>
            </a:r>
          </a:p>
          <a:p>
            <a:pPr marL="171450" indent="-171450">
              <a:buFont typeface="Arial" panose="020B0604020202020204" pitchFamily="34" charset="0"/>
              <a:buChar char="•"/>
            </a:pPr>
            <a:r>
              <a:rPr lang="vi-VN" baseline="0" dirty="0" smtClean="0"/>
              <a:t>Sau khi trả lời hết các câu hỏi, bấm nút mũi tên đỏ góc trái màn hình để đến slide Luyện tập.</a:t>
            </a:r>
            <a:endParaRPr lang="en-US" dirty="0"/>
          </a:p>
        </p:txBody>
      </p:sp>
      <p:sp>
        <p:nvSpPr>
          <p:cNvPr id="4" name="Slide Number Placeholder 3"/>
          <p:cNvSpPr>
            <a:spLocks noGrp="1"/>
          </p:cNvSpPr>
          <p:nvPr>
            <p:ph type="sldNum" sz="quarter" idx="10"/>
          </p:nvPr>
        </p:nvSpPr>
        <p:spPr/>
        <p:txBody>
          <a:bodyPr/>
          <a:lstStyle/>
          <a:p>
            <a:fld id="{C82E4CDA-9A15-442B-BB12-A3C4181BF41D}" type="slidenum">
              <a:rPr lang="en-US" smtClean="0"/>
              <a:t>29</a:t>
            </a:fld>
            <a:endParaRPr lang="en-US"/>
          </a:p>
        </p:txBody>
      </p:sp>
    </p:spTree>
    <p:extLst>
      <p:ext uri="{BB962C8B-B14F-4D97-AF65-F5344CB8AC3E}">
        <p14:creationId xmlns:p14="http://schemas.microsoft.com/office/powerpoint/2010/main" val="1864577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Sau khi trả</a:t>
            </a:r>
            <a:r>
              <a:rPr lang="vi-VN" baseline="0" dirty="0" smtClean="0"/>
              <a:t> lời, bấm nút tròn màu vàng để quay trở về vòng quay, mở các câu hỏi tiếp theo.</a:t>
            </a:r>
            <a:endParaRPr lang="en-US" dirty="0"/>
          </a:p>
        </p:txBody>
      </p:sp>
      <p:sp>
        <p:nvSpPr>
          <p:cNvPr id="4" name="Slide Number Placeholder 3"/>
          <p:cNvSpPr>
            <a:spLocks noGrp="1"/>
          </p:cNvSpPr>
          <p:nvPr>
            <p:ph type="sldNum" sz="quarter" idx="10"/>
          </p:nvPr>
        </p:nvSpPr>
        <p:spPr/>
        <p:txBody>
          <a:bodyPr/>
          <a:lstStyle/>
          <a:p>
            <a:fld id="{C82E4CDA-9A15-442B-BB12-A3C4181BF41D}" type="slidenum">
              <a:rPr lang="en-US" smtClean="0"/>
              <a:t>30</a:t>
            </a:fld>
            <a:endParaRPr lang="en-US"/>
          </a:p>
        </p:txBody>
      </p:sp>
    </p:spTree>
    <p:extLst>
      <p:ext uri="{BB962C8B-B14F-4D97-AF65-F5344CB8AC3E}">
        <p14:creationId xmlns:p14="http://schemas.microsoft.com/office/powerpoint/2010/main" val="1884149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Sau khi trả</a:t>
            </a:r>
            <a:r>
              <a:rPr lang="vi-VN" baseline="0" dirty="0" smtClean="0"/>
              <a:t> lời, bấm nút tròn màu vàng để quay trở về vòng quay, mở các câu hỏi tiếp theo.</a:t>
            </a:r>
            <a:endParaRPr lang="en-US" dirty="0" smtClean="0"/>
          </a:p>
          <a:p>
            <a:endParaRPr lang="en-US" dirty="0"/>
          </a:p>
        </p:txBody>
      </p:sp>
      <p:sp>
        <p:nvSpPr>
          <p:cNvPr id="4" name="Slide Number Placeholder 3"/>
          <p:cNvSpPr>
            <a:spLocks noGrp="1"/>
          </p:cNvSpPr>
          <p:nvPr>
            <p:ph type="sldNum" sz="quarter" idx="10"/>
          </p:nvPr>
        </p:nvSpPr>
        <p:spPr/>
        <p:txBody>
          <a:bodyPr/>
          <a:lstStyle/>
          <a:p>
            <a:fld id="{C82E4CDA-9A15-442B-BB12-A3C4181BF41D}" type="slidenum">
              <a:rPr lang="en-US" smtClean="0"/>
              <a:t>31</a:t>
            </a:fld>
            <a:endParaRPr lang="en-US"/>
          </a:p>
        </p:txBody>
      </p:sp>
    </p:spTree>
    <p:extLst>
      <p:ext uri="{BB962C8B-B14F-4D97-AF65-F5344CB8AC3E}">
        <p14:creationId xmlns:p14="http://schemas.microsoft.com/office/powerpoint/2010/main" val="283312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Sau khi trả</a:t>
            </a:r>
            <a:r>
              <a:rPr lang="vi-VN" baseline="0" dirty="0" smtClean="0"/>
              <a:t> lời, bấm nút tròn màu vàng để quay trở về vòng quay, mở các câu hỏi tiếp theo.</a:t>
            </a:r>
            <a:endParaRPr lang="en-US" dirty="0" smtClean="0"/>
          </a:p>
          <a:p>
            <a:endParaRPr lang="en-US" dirty="0"/>
          </a:p>
        </p:txBody>
      </p:sp>
      <p:sp>
        <p:nvSpPr>
          <p:cNvPr id="4" name="Slide Number Placeholder 3"/>
          <p:cNvSpPr>
            <a:spLocks noGrp="1"/>
          </p:cNvSpPr>
          <p:nvPr>
            <p:ph type="sldNum" sz="quarter" idx="10"/>
          </p:nvPr>
        </p:nvSpPr>
        <p:spPr/>
        <p:txBody>
          <a:bodyPr/>
          <a:lstStyle/>
          <a:p>
            <a:fld id="{C82E4CDA-9A15-442B-BB12-A3C4181BF41D}" type="slidenum">
              <a:rPr lang="en-US" smtClean="0"/>
              <a:t>32</a:t>
            </a:fld>
            <a:endParaRPr lang="en-US"/>
          </a:p>
        </p:txBody>
      </p:sp>
    </p:spTree>
    <p:extLst>
      <p:ext uri="{BB962C8B-B14F-4D97-AF65-F5344CB8AC3E}">
        <p14:creationId xmlns:p14="http://schemas.microsoft.com/office/powerpoint/2010/main" val="2738067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Sau khi trả</a:t>
            </a:r>
            <a:r>
              <a:rPr lang="vi-VN" baseline="0" dirty="0" smtClean="0"/>
              <a:t> lời, bấm nút tròn màu vàng để quay trở về vòng quay, mở các câu hỏi tiếp theo.</a:t>
            </a:r>
            <a:endParaRPr lang="en-US" dirty="0" smtClean="0"/>
          </a:p>
          <a:p>
            <a:endParaRPr lang="en-US" dirty="0"/>
          </a:p>
        </p:txBody>
      </p:sp>
      <p:sp>
        <p:nvSpPr>
          <p:cNvPr id="4" name="Slide Number Placeholder 3"/>
          <p:cNvSpPr>
            <a:spLocks noGrp="1"/>
          </p:cNvSpPr>
          <p:nvPr>
            <p:ph type="sldNum" sz="quarter" idx="10"/>
          </p:nvPr>
        </p:nvSpPr>
        <p:spPr/>
        <p:txBody>
          <a:bodyPr/>
          <a:lstStyle/>
          <a:p>
            <a:fld id="{C82E4CDA-9A15-442B-BB12-A3C4181BF41D}" type="slidenum">
              <a:rPr lang="en-US" smtClean="0"/>
              <a:t>33</a:t>
            </a:fld>
            <a:endParaRPr lang="en-US"/>
          </a:p>
        </p:txBody>
      </p:sp>
    </p:spTree>
    <p:extLst>
      <p:ext uri="{BB962C8B-B14F-4D97-AF65-F5344CB8AC3E}">
        <p14:creationId xmlns:p14="http://schemas.microsoft.com/office/powerpoint/2010/main" val="1795960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1825451" y="0"/>
            <a:ext cx="16462550" cy="8663100"/>
            <a:chOff x="0" y="0"/>
            <a:chExt cx="8231275" cy="4331550"/>
          </a:xfrm>
        </p:grpSpPr>
        <p:pic>
          <p:nvPicPr>
            <p:cNvPr id="11" name="Google Shape;11;p2"/>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4055244" y="3906630"/>
            <a:ext cx="10146600" cy="2319600"/>
          </a:xfrm>
          <a:prstGeom prst="rect">
            <a:avLst/>
          </a:prstGeom>
        </p:spPr>
        <p:txBody>
          <a:bodyPr spcFirstLastPara="1" wrap="square" lIns="0" tIns="0" rIns="0" bIns="0"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grpSp>
        <p:nvGrpSpPr>
          <p:cNvPr id="32" name="Google Shape;32;p2"/>
          <p:cNvGrpSpPr/>
          <p:nvPr/>
        </p:nvGrpSpPr>
        <p:grpSpPr>
          <a:xfrm flipH="1">
            <a:off x="1" y="6176196"/>
            <a:ext cx="8231450" cy="4540600"/>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1232305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0"/>
        <p:cNvGrpSpPr/>
        <p:nvPr/>
      </p:nvGrpSpPr>
      <p:grpSpPr>
        <a:xfrm>
          <a:off x="0" y="0"/>
          <a:ext cx="0" cy="0"/>
          <a:chOff x="0" y="0"/>
          <a:chExt cx="0" cy="0"/>
        </a:xfrm>
      </p:grpSpPr>
      <p:grpSp>
        <p:nvGrpSpPr>
          <p:cNvPr id="41" name="Google Shape;41;p3"/>
          <p:cNvGrpSpPr/>
          <p:nvPr/>
        </p:nvGrpSpPr>
        <p:grpSpPr>
          <a:xfrm flipH="1">
            <a:off x="1825451" y="0"/>
            <a:ext cx="16462550" cy="8663100"/>
            <a:chOff x="0" y="0"/>
            <a:chExt cx="8231275" cy="4331550"/>
          </a:xfrm>
        </p:grpSpPr>
        <p:pic>
          <p:nvPicPr>
            <p:cNvPr id="42" name="Google Shape;42;p3"/>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43" name="Google Shape;43;p3"/>
            <p:cNvGrpSpPr/>
            <p:nvPr/>
          </p:nvGrpSpPr>
          <p:grpSpPr>
            <a:xfrm>
              <a:off x="0" y="2747250"/>
              <a:ext cx="3429750" cy="896675"/>
              <a:chOff x="0" y="0"/>
              <a:chExt cx="3429750" cy="896675"/>
            </a:xfrm>
          </p:grpSpPr>
          <p:pic>
            <p:nvPicPr>
              <p:cNvPr id="44" name="Google Shape;44;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5" name="Google Shape;45;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6" name="Google Shape;46;p3"/>
            <p:cNvGrpSpPr/>
            <p:nvPr/>
          </p:nvGrpSpPr>
          <p:grpSpPr>
            <a:xfrm>
              <a:off x="685975" y="2061250"/>
              <a:ext cx="3429750" cy="896675"/>
              <a:chOff x="0" y="0"/>
              <a:chExt cx="3429750" cy="896675"/>
            </a:xfrm>
          </p:grpSpPr>
          <p:pic>
            <p:nvPicPr>
              <p:cNvPr id="47" name="Google Shape;47;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8" name="Google Shape;48;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9" name="Google Shape;49;p3"/>
            <p:cNvGrpSpPr/>
            <p:nvPr/>
          </p:nvGrpSpPr>
          <p:grpSpPr>
            <a:xfrm>
              <a:off x="0" y="1373625"/>
              <a:ext cx="3429750" cy="896675"/>
              <a:chOff x="0" y="0"/>
              <a:chExt cx="3429750" cy="896675"/>
            </a:xfrm>
          </p:grpSpPr>
          <p:pic>
            <p:nvPicPr>
              <p:cNvPr id="50" name="Google Shape;50;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1" name="Google Shape;51;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52" name="Google Shape;52;p3"/>
            <p:cNvGrpSpPr/>
            <p:nvPr/>
          </p:nvGrpSpPr>
          <p:grpSpPr>
            <a:xfrm>
              <a:off x="685975" y="687625"/>
              <a:ext cx="7545300" cy="896675"/>
              <a:chOff x="0" y="0"/>
              <a:chExt cx="7545300" cy="896675"/>
            </a:xfrm>
          </p:grpSpPr>
          <p:pic>
            <p:nvPicPr>
              <p:cNvPr id="53" name="Google Shape;53;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4" name="Google Shape;54;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55" name="Google Shape;55;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56" name="Google Shape;56;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57" name="Google Shape;57;p3"/>
            <p:cNvGrpSpPr/>
            <p:nvPr/>
          </p:nvGrpSpPr>
          <p:grpSpPr>
            <a:xfrm>
              <a:off x="0" y="0"/>
              <a:ext cx="7545300" cy="896675"/>
              <a:chOff x="0" y="0"/>
              <a:chExt cx="7545300" cy="896675"/>
            </a:xfrm>
          </p:grpSpPr>
          <p:pic>
            <p:nvPicPr>
              <p:cNvPr id="58" name="Google Shape;58;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9" name="Google Shape;59;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60" name="Google Shape;60;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1" name="Google Shape;61;p3"/>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62" name="Google Shape;62;p3"/>
          <p:cNvGrpSpPr/>
          <p:nvPr/>
        </p:nvGrpSpPr>
        <p:grpSpPr>
          <a:xfrm flipH="1">
            <a:off x="1" y="6176196"/>
            <a:ext cx="8231450" cy="4540600"/>
            <a:chOff x="4115550" y="2061250"/>
            <a:chExt cx="4115725" cy="2270300"/>
          </a:xfrm>
        </p:grpSpPr>
        <p:grpSp>
          <p:nvGrpSpPr>
            <p:cNvPr id="63" name="Google Shape;63;p3"/>
            <p:cNvGrpSpPr/>
            <p:nvPr/>
          </p:nvGrpSpPr>
          <p:grpSpPr>
            <a:xfrm>
              <a:off x="4801525" y="3434875"/>
              <a:ext cx="3429750" cy="896675"/>
              <a:chOff x="4115550" y="0"/>
              <a:chExt cx="3429750" cy="896675"/>
            </a:xfrm>
          </p:grpSpPr>
          <p:pic>
            <p:nvPicPr>
              <p:cNvPr id="64" name="Google Shape;64;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5" name="Google Shape;65;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66" name="Google Shape;66;p3"/>
            <p:cNvGrpSpPr/>
            <p:nvPr/>
          </p:nvGrpSpPr>
          <p:grpSpPr>
            <a:xfrm>
              <a:off x="4115550" y="2747250"/>
              <a:ext cx="3429750" cy="896675"/>
              <a:chOff x="4115550" y="0"/>
              <a:chExt cx="3429750" cy="896675"/>
            </a:xfrm>
          </p:grpSpPr>
          <p:pic>
            <p:nvPicPr>
              <p:cNvPr id="67" name="Google Shape;67;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8" name="Google Shape;68;p3"/>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69" name="Google Shape;69;p3"/>
            <p:cNvPicPr preferRelativeResize="0"/>
            <p:nvPr/>
          </p:nvPicPr>
          <p:blipFill>
            <a:blip r:embed="rId2">
              <a:alphaModFix/>
            </a:blip>
            <a:stretch>
              <a:fillRect/>
            </a:stretch>
          </p:blipFill>
          <p:spPr>
            <a:xfrm>
              <a:off x="6859300" y="2061250"/>
              <a:ext cx="1371975" cy="896675"/>
            </a:xfrm>
            <a:prstGeom prst="rect">
              <a:avLst/>
            </a:prstGeom>
            <a:noFill/>
            <a:ln>
              <a:noFill/>
            </a:ln>
          </p:spPr>
        </p:pic>
      </p:grpSp>
      <p:sp>
        <p:nvSpPr>
          <p:cNvPr id="70" name="Google Shape;70;p3"/>
          <p:cNvSpPr txBox="1">
            <a:spLocks noGrp="1"/>
          </p:cNvSpPr>
          <p:nvPr>
            <p:ph type="ctrTitle"/>
          </p:nvPr>
        </p:nvSpPr>
        <p:spPr>
          <a:xfrm>
            <a:off x="4055250" y="3258794"/>
            <a:ext cx="10177200" cy="23196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8000"/>
            </a:lvl1pPr>
            <a:lvl2pPr lvl="1" rtl="0">
              <a:spcBef>
                <a:spcPts val="0"/>
              </a:spcBef>
              <a:spcAft>
                <a:spcPts val="0"/>
              </a:spcAft>
              <a:buSzPts val="4000"/>
              <a:buNone/>
              <a:defRPr sz="8000"/>
            </a:lvl2pPr>
            <a:lvl3pPr lvl="2" rtl="0">
              <a:spcBef>
                <a:spcPts val="0"/>
              </a:spcBef>
              <a:spcAft>
                <a:spcPts val="0"/>
              </a:spcAft>
              <a:buSzPts val="4000"/>
              <a:buNone/>
              <a:defRPr sz="8000"/>
            </a:lvl3pPr>
            <a:lvl4pPr lvl="3" rtl="0">
              <a:spcBef>
                <a:spcPts val="0"/>
              </a:spcBef>
              <a:spcAft>
                <a:spcPts val="0"/>
              </a:spcAft>
              <a:buSzPts val="4000"/>
              <a:buNone/>
              <a:defRPr sz="8000"/>
            </a:lvl4pPr>
            <a:lvl5pPr lvl="4" rtl="0">
              <a:spcBef>
                <a:spcPts val="0"/>
              </a:spcBef>
              <a:spcAft>
                <a:spcPts val="0"/>
              </a:spcAft>
              <a:buSzPts val="4000"/>
              <a:buNone/>
              <a:defRPr sz="8000"/>
            </a:lvl5pPr>
            <a:lvl6pPr lvl="5" rtl="0">
              <a:spcBef>
                <a:spcPts val="0"/>
              </a:spcBef>
              <a:spcAft>
                <a:spcPts val="0"/>
              </a:spcAft>
              <a:buSzPts val="4000"/>
              <a:buNone/>
              <a:defRPr sz="8000"/>
            </a:lvl6pPr>
            <a:lvl7pPr lvl="6" rtl="0">
              <a:spcBef>
                <a:spcPts val="0"/>
              </a:spcBef>
              <a:spcAft>
                <a:spcPts val="0"/>
              </a:spcAft>
              <a:buSzPts val="4000"/>
              <a:buNone/>
              <a:defRPr sz="8000"/>
            </a:lvl7pPr>
            <a:lvl8pPr lvl="7" rtl="0">
              <a:spcBef>
                <a:spcPts val="0"/>
              </a:spcBef>
              <a:spcAft>
                <a:spcPts val="0"/>
              </a:spcAft>
              <a:buSzPts val="4000"/>
              <a:buNone/>
              <a:defRPr sz="8000"/>
            </a:lvl8pPr>
            <a:lvl9pPr lvl="8" rtl="0">
              <a:spcBef>
                <a:spcPts val="0"/>
              </a:spcBef>
              <a:spcAft>
                <a:spcPts val="0"/>
              </a:spcAft>
              <a:buSzPts val="4000"/>
              <a:buNone/>
              <a:defRPr sz="8000"/>
            </a:lvl9pPr>
          </a:lstStyle>
          <a:p>
            <a:endParaRPr/>
          </a:p>
        </p:txBody>
      </p:sp>
      <p:sp>
        <p:nvSpPr>
          <p:cNvPr id="71" name="Google Shape;71;p3"/>
          <p:cNvSpPr txBox="1">
            <a:spLocks noGrp="1"/>
          </p:cNvSpPr>
          <p:nvPr>
            <p:ph type="subTitle" idx="1"/>
          </p:nvPr>
        </p:nvSpPr>
        <p:spPr>
          <a:xfrm>
            <a:off x="4055250" y="5772202"/>
            <a:ext cx="10177200" cy="15696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2000"/>
              <a:buNone/>
              <a:defRPr>
                <a:solidFill>
                  <a:schemeClr val="accent2"/>
                </a:solidFill>
              </a:defRPr>
            </a:lvl1pPr>
            <a:lvl2pPr lvl="1" rtl="0">
              <a:spcBef>
                <a:spcPts val="0"/>
              </a:spcBef>
              <a:spcAft>
                <a:spcPts val="0"/>
              </a:spcAft>
              <a:buClr>
                <a:schemeClr val="accent2"/>
              </a:buClr>
              <a:buSzPts val="3000"/>
              <a:buNone/>
              <a:defRPr sz="6000">
                <a:solidFill>
                  <a:schemeClr val="accent2"/>
                </a:solidFill>
              </a:defRPr>
            </a:lvl2pPr>
            <a:lvl3pPr lvl="2" rtl="0">
              <a:spcBef>
                <a:spcPts val="0"/>
              </a:spcBef>
              <a:spcAft>
                <a:spcPts val="0"/>
              </a:spcAft>
              <a:buClr>
                <a:schemeClr val="accent2"/>
              </a:buClr>
              <a:buSzPts val="3000"/>
              <a:buNone/>
              <a:defRPr sz="6000">
                <a:solidFill>
                  <a:schemeClr val="accent2"/>
                </a:solidFill>
              </a:defRPr>
            </a:lvl3pPr>
            <a:lvl4pPr lvl="3" rtl="0">
              <a:spcBef>
                <a:spcPts val="0"/>
              </a:spcBef>
              <a:spcAft>
                <a:spcPts val="0"/>
              </a:spcAft>
              <a:buClr>
                <a:schemeClr val="accent2"/>
              </a:buClr>
              <a:buSzPts val="3000"/>
              <a:buNone/>
              <a:defRPr sz="6000">
                <a:solidFill>
                  <a:schemeClr val="accent2"/>
                </a:solidFill>
              </a:defRPr>
            </a:lvl4pPr>
            <a:lvl5pPr lvl="4" rtl="0">
              <a:spcBef>
                <a:spcPts val="0"/>
              </a:spcBef>
              <a:spcAft>
                <a:spcPts val="0"/>
              </a:spcAft>
              <a:buClr>
                <a:schemeClr val="accent2"/>
              </a:buClr>
              <a:buSzPts val="3000"/>
              <a:buNone/>
              <a:defRPr sz="6000">
                <a:solidFill>
                  <a:schemeClr val="accent2"/>
                </a:solidFill>
              </a:defRPr>
            </a:lvl5pPr>
            <a:lvl6pPr lvl="5" rtl="0">
              <a:spcBef>
                <a:spcPts val="0"/>
              </a:spcBef>
              <a:spcAft>
                <a:spcPts val="0"/>
              </a:spcAft>
              <a:buClr>
                <a:schemeClr val="accent2"/>
              </a:buClr>
              <a:buSzPts val="3000"/>
              <a:buNone/>
              <a:defRPr sz="6000">
                <a:solidFill>
                  <a:schemeClr val="accent2"/>
                </a:solidFill>
              </a:defRPr>
            </a:lvl6pPr>
            <a:lvl7pPr lvl="6" rtl="0">
              <a:spcBef>
                <a:spcPts val="0"/>
              </a:spcBef>
              <a:spcAft>
                <a:spcPts val="0"/>
              </a:spcAft>
              <a:buClr>
                <a:schemeClr val="accent2"/>
              </a:buClr>
              <a:buSzPts val="3000"/>
              <a:buNone/>
              <a:defRPr sz="6000">
                <a:solidFill>
                  <a:schemeClr val="accent2"/>
                </a:solidFill>
              </a:defRPr>
            </a:lvl7pPr>
            <a:lvl8pPr lvl="7" rtl="0">
              <a:spcBef>
                <a:spcPts val="0"/>
              </a:spcBef>
              <a:spcAft>
                <a:spcPts val="0"/>
              </a:spcAft>
              <a:buClr>
                <a:schemeClr val="accent2"/>
              </a:buClr>
              <a:buSzPts val="3000"/>
              <a:buNone/>
              <a:defRPr sz="6000">
                <a:solidFill>
                  <a:schemeClr val="accent2"/>
                </a:solidFill>
              </a:defRPr>
            </a:lvl8pPr>
            <a:lvl9pPr lvl="8" rtl="0">
              <a:spcBef>
                <a:spcPts val="0"/>
              </a:spcBef>
              <a:spcAft>
                <a:spcPts val="0"/>
              </a:spcAft>
              <a:buClr>
                <a:schemeClr val="accent2"/>
              </a:buClr>
              <a:buSzPts val="3000"/>
              <a:buNone/>
              <a:defRPr sz="6000">
                <a:solidFill>
                  <a:schemeClr val="accent2"/>
                </a:solidFill>
              </a:defRPr>
            </a:lvl9pPr>
          </a:lstStyle>
          <a:p>
            <a:endParaRPr/>
          </a:p>
        </p:txBody>
      </p:sp>
    </p:spTree>
    <p:extLst>
      <p:ext uri="{BB962C8B-B14F-4D97-AF65-F5344CB8AC3E}">
        <p14:creationId xmlns:p14="http://schemas.microsoft.com/office/powerpoint/2010/main" val="4019154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grpSp>
        <p:nvGrpSpPr>
          <p:cNvPr id="73" name="Google Shape;73;p4"/>
          <p:cNvGrpSpPr/>
          <p:nvPr/>
        </p:nvGrpSpPr>
        <p:grpSpPr>
          <a:xfrm>
            <a:off x="8727548" y="-6426"/>
            <a:ext cx="9560452" cy="5048260"/>
            <a:chOff x="4363774" y="-3213"/>
            <a:chExt cx="4780226" cy="2524130"/>
          </a:xfrm>
        </p:grpSpPr>
        <p:pic>
          <p:nvPicPr>
            <p:cNvPr id="74" name="Google Shape;74;p4"/>
            <p:cNvPicPr preferRelativeResize="0"/>
            <p:nvPr/>
          </p:nvPicPr>
          <p:blipFill>
            <a:blip r:embed="rId2">
              <a:alphaModFix/>
            </a:blip>
            <a:stretch>
              <a:fillRect/>
            </a:stretch>
          </p:blipFill>
          <p:spPr>
            <a:xfrm flipH="1">
              <a:off x="7948921" y="2000218"/>
              <a:ext cx="796706" cy="520699"/>
            </a:xfrm>
            <a:prstGeom prst="rect">
              <a:avLst/>
            </a:prstGeom>
            <a:noFill/>
            <a:ln>
              <a:noFill/>
            </a:ln>
          </p:spPr>
        </p:pic>
        <p:grpSp>
          <p:nvGrpSpPr>
            <p:cNvPr id="75" name="Google Shape;75;p4"/>
            <p:cNvGrpSpPr/>
            <p:nvPr/>
          </p:nvGrpSpPr>
          <p:grpSpPr>
            <a:xfrm flipH="1">
              <a:off x="7152344" y="1600887"/>
              <a:ext cx="1991656" cy="520699"/>
              <a:chOff x="0" y="0"/>
              <a:chExt cx="3429750" cy="896675"/>
            </a:xfrm>
          </p:grpSpPr>
          <p:pic>
            <p:nvPicPr>
              <p:cNvPr id="76" name="Google Shape;76;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77" name="Google Shape;77;p4"/>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78" name="Google Shape;78;p4"/>
            <p:cNvPicPr preferRelativeResize="0"/>
            <p:nvPr/>
          </p:nvPicPr>
          <p:blipFill>
            <a:blip r:embed="rId2">
              <a:alphaModFix/>
            </a:blip>
            <a:stretch>
              <a:fillRect/>
            </a:stretch>
          </p:blipFill>
          <p:spPr>
            <a:xfrm flipH="1">
              <a:off x="7948921" y="1198193"/>
              <a:ext cx="796706" cy="520699"/>
            </a:xfrm>
            <a:prstGeom prst="rect">
              <a:avLst/>
            </a:prstGeom>
            <a:noFill/>
            <a:ln>
              <a:noFill/>
            </a:ln>
          </p:spPr>
        </p:pic>
        <p:grpSp>
          <p:nvGrpSpPr>
            <p:cNvPr id="79" name="Google Shape;79;p4"/>
            <p:cNvGrpSpPr/>
            <p:nvPr/>
          </p:nvGrpSpPr>
          <p:grpSpPr>
            <a:xfrm flipH="1">
              <a:off x="5957394" y="798862"/>
              <a:ext cx="3186606" cy="520699"/>
              <a:chOff x="0" y="0"/>
              <a:chExt cx="5487525" cy="896675"/>
            </a:xfrm>
          </p:grpSpPr>
          <p:pic>
            <p:nvPicPr>
              <p:cNvPr id="80" name="Google Shape;80;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1" name="Google Shape;81;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2" name="Google Shape;82;p4"/>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83" name="Google Shape;83;p4"/>
            <p:cNvGrpSpPr/>
            <p:nvPr/>
          </p:nvGrpSpPr>
          <p:grpSpPr>
            <a:xfrm flipH="1">
              <a:off x="4363774" y="396118"/>
              <a:ext cx="4381854" cy="520735"/>
              <a:chOff x="0" y="0"/>
              <a:chExt cx="7545300" cy="896675"/>
            </a:xfrm>
          </p:grpSpPr>
          <p:pic>
            <p:nvPicPr>
              <p:cNvPr id="84" name="Google Shape;84;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5" name="Google Shape;85;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6" name="Google Shape;86;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87" name="Google Shape;87;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88" name="Google Shape;88;p4"/>
            <p:cNvGrpSpPr/>
            <p:nvPr/>
          </p:nvGrpSpPr>
          <p:grpSpPr>
            <a:xfrm flipH="1">
              <a:off x="4762146" y="-3213"/>
              <a:ext cx="4381854" cy="520735"/>
              <a:chOff x="0" y="0"/>
              <a:chExt cx="7545300" cy="896675"/>
            </a:xfrm>
          </p:grpSpPr>
          <p:pic>
            <p:nvPicPr>
              <p:cNvPr id="89" name="Google Shape;89;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0" name="Google Shape;9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1" name="Google Shape;9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2" name="Google Shape;9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93" name="Google Shape;93;p4"/>
          <p:cNvGrpSpPr/>
          <p:nvPr/>
        </p:nvGrpSpPr>
        <p:grpSpPr>
          <a:xfrm>
            <a:off x="-6" y="5486376"/>
            <a:ext cx="8763112" cy="5048260"/>
            <a:chOff x="4364072" y="-3213"/>
            <a:chExt cx="4381556" cy="2524130"/>
          </a:xfrm>
        </p:grpSpPr>
        <p:grpSp>
          <p:nvGrpSpPr>
            <p:cNvPr id="94" name="Google Shape;94;p4"/>
            <p:cNvGrpSpPr/>
            <p:nvPr/>
          </p:nvGrpSpPr>
          <p:grpSpPr>
            <a:xfrm flipH="1">
              <a:off x="4364072" y="2000218"/>
              <a:ext cx="4381556" cy="520699"/>
              <a:chOff x="0" y="0"/>
              <a:chExt cx="7545300" cy="896675"/>
            </a:xfrm>
          </p:grpSpPr>
          <p:pic>
            <p:nvPicPr>
              <p:cNvPr id="95" name="Google Shape;95;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6" name="Google Shape;96;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7" name="Google Shape;97;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8" name="Google Shape;98;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99" name="Google Shape;99;p4"/>
            <p:cNvGrpSpPr/>
            <p:nvPr/>
          </p:nvGrpSpPr>
          <p:grpSpPr>
            <a:xfrm flipH="1">
              <a:off x="4762444" y="1600887"/>
              <a:ext cx="3186606" cy="520699"/>
              <a:chOff x="2057775" y="0"/>
              <a:chExt cx="5487525" cy="896675"/>
            </a:xfrm>
          </p:grpSpPr>
          <p:pic>
            <p:nvPicPr>
              <p:cNvPr id="100" name="Google Shape;10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1" name="Google Shape;10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2" name="Google Shape;10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03" name="Google Shape;103;p4"/>
            <p:cNvGrpSpPr/>
            <p:nvPr/>
          </p:nvGrpSpPr>
          <p:grpSpPr>
            <a:xfrm flipH="1">
              <a:off x="4364072" y="1198193"/>
              <a:ext cx="3186606" cy="520699"/>
              <a:chOff x="2057775" y="0"/>
              <a:chExt cx="5487525" cy="896675"/>
            </a:xfrm>
          </p:grpSpPr>
          <p:pic>
            <p:nvPicPr>
              <p:cNvPr id="104" name="Google Shape;104;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5" name="Google Shape;105;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6" name="Google Shape;106;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07" name="Google Shape;107;p4"/>
            <p:cNvPicPr preferRelativeResize="0"/>
            <p:nvPr/>
          </p:nvPicPr>
          <p:blipFill>
            <a:blip r:embed="rId2">
              <a:alphaModFix/>
            </a:blip>
            <a:stretch>
              <a:fillRect/>
            </a:stretch>
          </p:blipFill>
          <p:spPr>
            <a:xfrm flipH="1">
              <a:off x="4762444" y="798862"/>
              <a:ext cx="796706" cy="520699"/>
            </a:xfrm>
            <a:prstGeom prst="rect">
              <a:avLst/>
            </a:prstGeom>
            <a:noFill/>
            <a:ln>
              <a:noFill/>
            </a:ln>
          </p:spPr>
        </p:pic>
        <p:grpSp>
          <p:nvGrpSpPr>
            <p:cNvPr id="108" name="Google Shape;108;p4"/>
            <p:cNvGrpSpPr/>
            <p:nvPr/>
          </p:nvGrpSpPr>
          <p:grpSpPr>
            <a:xfrm flipH="1">
              <a:off x="4364072" y="396118"/>
              <a:ext cx="1991656" cy="520699"/>
              <a:chOff x="4115550" y="0"/>
              <a:chExt cx="3429750" cy="896675"/>
            </a:xfrm>
          </p:grpSpPr>
          <p:pic>
            <p:nvPicPr>
              <p:cNvPr id="109" name="Google Shape;109;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10" name="Google Shape;110;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11" name="Google Shape;111;p4"/>
            <p:cNvPicPr preferRelativeResize="0"/>
            <p:nvPr/>
          </p:nvPicPr>
          <p:blipFill>
            <a:blip r:embed="rId2">
              <a:alphaModFix/>
            </a:blip>
            <a:stretch>
              <a:fillRect/>
            </a:stretch>
          </p:blipFill>
          <p:spPr>
            <a:xfrm flipH="1">
              <a:off x="4762444" y="-3213"/>
              <a:ext cx="796706" cy="520699"/>
            </a:xfrm>
            <a:prstGeom prst="rect">
              <a:avLst/>
            </a:prstGeom>
            <a:noFill/>
            <a:ln>
              <a:noFill/>
            </a:ln>
          </p:spPr>
        </p:pic>
      </p:grpSp>
      <p:sp>
        <p:nvSpPr>
          <p:cNvPr id="112" name="Google Shape;112;p4"/>
          <p:cNvSpPr txBox="1">
            <a:spLocks noGrp="1"/>
          </p:cNvSpPr>
          <p:nvPr>
            <p:ph type="body" idx="1"/>
          </p:nvPr>
        </p:nvSpPr>
        <p:spPr>
          <a:xfrm>
            <a:off x="4975300" y="2436050"/>
            <a:ext cx="8337600" cy="5415000"/>
          </a:xfrm>
          <a:prstGeom prst="rect">
            <a:avLst/>
          </a:prstGeom>
        </p:spPr>
        <p:txBody>
          <a:bodyPr spcFirstLastPara="1" wrap="square" lIns="0" tIns="0" rIns="0" bIns="0" anchor="ctr" anchorCtr="0">
            <a:noAutofit/>
          </a:bodyPr>
          <a:lstStyle>
            <a:lvl1pPr marL="914400" lvl="0" indent="-762000" algn="ctr" rtl="0">
              <a:spcBef>
                <a:spcPts val="1200"/>
              </a:spcBef>
              <a:spcAft>
                <a:spcPts val="0"/>
              </a:spcAft>
              <a:buSzPts val="2400"/>
              <a:buFont typeface="Montserrat"/>
              <a:buChar char="❑"/>
              <a:defRPr sz="4800" b="1">
                <a:latin typeface="Montserrat"/>
                <a:ea typeface="Montserrat"/>
                <a:cs typeface="Montserrat"/>
                <a:sym typeface="Montserrat"/>
              </a:defRPr>
            </a:lvl1pPr>
            <a:lvl2pPr marL="1828800" lvl="1" indent="-762000" algn="ctr" rtl="0">
              <a:spcBef>
                <a:spcPts val="1200"/>
              </a:spcBef>
              <a:spcAft>
                <a:spcPts val="0"/>
              </a:spcAft>
              <a:buSzPts val="2400"/>
              <a:buFont typeface="Montserrat"/>
              <a:buChar char="❏"/>
              <a:defRPr sz="4800" b="1">
                <a:latin typeface="Montserrat"/>
                <a:ea typeface="Montserrat"/>
                <a:cs typeface="Montserrat"/>
                <a:sym typeface="Montserrat"/>
              </a:defRPr>
            </a:lvl2pPr>
            <a:lvl3pPr marL="2743200" lvl="2" indent="-762000" algn="ctr" rtl="0">
              <a:spcBef>
                <a:spcPts val="1200"/>
              </a:spcBef>
              <a:spcAft>
                <a:spcPts val="0"/>
              </a:spcAft>
              <a:buSzPts val="2400"/>
              <a:buFont typeface="Montserrat"/>
              <a:buChar char="❏"/>
              <a:defRPr sz="4800" b="1">
                <a:latin typeface="Montserrat"/>
                <a:ea typeface="Montserrat"/>
                <a:cs typeface="Montserrat"/>
                <a:sym typeface="Montserrat"/>
              </a:defRPr>
            </a:lvl3pPr>
            <a:lvl4pPr marL="3657600" lvl="3" indent="-762000" algn="ctr" rtl="0">
              <a:spcBef>
                <a:spcPts val="1200"/>
              </a:spcBef>
              <a:spcAft>
                <a:spcPts val="0"/>
              </a:spcAft>
              <a:buSzPts val="2400"/>
              <a:buFont typeface="Montserrat"/>
              <a:buChar char="❏"/>
              <a:defRPr sz="4800" b="1">
                <a:latin typeface="Montserrat"/>
                <a:ea typeface="Montserrat"/>
                <a:cs typeface="Montserrat"/>
                <a:sym typeface="Montserrat"/>
              </a:defRPr>
            </a:lvl4pPr>
            <a:lvl5pPr marL="4572000" lvl="4" indent="-762000" algn="ctr" rtl="0">
              <a:spcBef>
                <a:spcPts val="1200"/>
              </a:spcBef>
              <a:spcAft>
                <a:spcPts val="0"/>
              </a:spcAft>
              <a:buSzPts val="2400"/>
              <a:buFont typeface="Montserrat"/>
              <a:buChar char="❏"/>
              <a:defRPr sz="4800" b="1">
                <a:latin typeface="Montserrat"/>
                <a:ea typeface="Montserrat"/>
                <a:cs typeface="Montserrat"/>
                <a:sym typeface="Montserrat"/>
              </a:defRPr>
            </a:lvl5pPr>
            <a:lvl6pPr marL="5486400" lvl="5" indent="-762000" algn="ctr" rtl="0">
              <a:spcBef>
                <a:spcPts val="1200"/>
              </a:spcBef>
              <a:spcAft>
                <a:spcPts val="0"/>
              </a:spcAft>
              <a:buSzPts val="2400"/>
              <a:buFont typeface="Montserrat"/>
              <a:buChar char="❏"/>
              <a:defRPr sz="4800" b="1">
                <a:latin typeface="Montserrat"/>
                <a:ea typeface="Montserrat"/>
                <a:cs typeface="Montserrat"/>
                <a:sym typeface="Montserrat"/>
              </a:defRPr>
            </a:lvl6pPr>
            <a:lvl7pPr marL="6400800" lvl="6" indent="-762000" algn="ctr" rtl="0">
              <a:spcBef>
                <a:spcPts val="1200"/>
              </a:spcBef>
              <a:spcAft>
                <a:spcPts val="0"/>
              </a:spcAft>
              <a:buSzPts val="2400"/>
              <a:buFont typeface="Montserrat"/>
              <a:buChar char="❏"/>
              <a:defRPr sz="4800" b="1">
                <a:latin typeface="Montserrat"/>
                <a:ea typeface="Montserrat"/>
                <a:cs typeface="Montserrat"/>
                <a:sym typeface="Montserrat"/>
              </a:defRPr>
            </a:lvl7pPr>
            <a:lvl8pPr marL="7315200" lvl="7" indent="-762000" algn="ctr" rtl="0">
              <a:spcBef>
                <a:spcPts val="1200"/>
              </a:spcBef>
              <a:spcAft>
                <a:spcPts val="0"/>
              </a:spcAft>
              <a:buSzPts val="2400"/>
              <a:buFont typeface="Montserrat"/>
              <a:buChar char="❏"/>
              <a:defRPr sz="4800" b="1">
                <a:latin typeface="Montserrat"/>
                <a:ea typeface="Montserrat"/>
                <a:cs typeface="Montserrat"/>
                <a:sym typeface="Montserrat"/>
              </a:defRPr>
            </a:lvl8pPr>
            <a:lvl9pPr marL="8229600" lvl="8" indent="-762000" algn="ctr">
              <a:spcBef>
                <a:spcPts val="1200"/>
              </a:spcBef>
              <a:spcAft>
                <a:spcPts val="0"/>
              </a:spcAft>
              <a:buSzPts val="2400"/>
              <a:buFont typeface="Montserrat"/>
              <a:buChar char="❏"/>
              <a:defRPr sz="4800" b="1">
                <a:latin typeface="Montserrat"/>
                <a:ea typeface="Montserrat"/>
                <a:cs typeface="Montserrat"/>
                <a:sym typeface="Montserrat"/>
              </a:defRPr>
            </a:lvl9pPr>
          </a:lstStyle>
          <a:p>
            <a:endParaRPr/>
          </a:p>
        </p:txBody>
      </p:sp>
      <p:sp>
        <p:nvSpPr>
          <p:cNvPr id="113" name="Google Shape;113;p4"/>
          <p:cNvSpPr txBox="1">
            <a:spLocks noGrp="1"/>
          </p:cNvSpPr>
          <p:nvPr>
            <p:ph type="sldNum" idx="12"/>
          </p:nvPr>
        </p:nvSpPr>
        <p:spPr>
          <a:xfrm>
            <a:off x="17458800" y="9468150"/>
            <a:ext cx="829200" cy="819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191122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8727548" y="-6425"/>
            <a:ext cx="9560452" cy="4232342"/>
            <a:chOff x="0" y="0"/>
            <a:chExt cx="5072935" cy="2245751"/>
          </a:xfrm>
        </p:grpSpPr>
        <p:pic>
          <p:nvPicPr>
            <p:cNvPr id="116" name="Google Shape;116;p5"/>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12" y="7906349"/>
            <a:ext cx="4780328" cy="2636906"/>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1552900" y="805400"/>
            <a:ext cx="7174800" cy="17136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1552900" y="3048750"/>
            <a:ext cx="15182400" cy="5865000"/>
          </a:xfrm>
          <a:prstGeom prst="rect">
            <a:avLst/>
          </a:prstGeom>
        </p:spPr>
        <p:txBody>
          <a:bodyPr spcFirstLastPara="1" wrap="square" lIns="0" tIns="0" rIns="0" bIns="0" anchor="t" anchorCtr="0">
            <a:noAutofit/>
          </a:bodyPr>
          <a:lstStyle>
            <a:lvl1pPr marL="914400" lvl="0" indent="-711200">
              <a:spcBef>
                <a:spcPts val="1200"/>
              </a:spcBef>
              <a:spcAft>
                <a:spcPts val="0"/>
              </a:spcAft>
              <a:buSzPts val="2000"/>
              <a:buChar char="❑"/>
              <a:defRPr/>
            </a:lvl1pPr>
            <a:lvl2pPr marL="1828800" lvl="1" indent="-711200">
              <a:spcBef>
                <a:spcPts val="1200"/>
              </a:spcBef>
              <a:spcAft>
                <a:spcPts val="0"/>
              </a:spcAft>
              <a:buSzPts val="2000"/>
              <a:buChar char="❏"/>
              <a:defRPr/>
            </a:lvl2pPr>
            <a:lvl3pPr marL="2743200" lvl="2" indent="-711200">
              <a:spcBef>
                <a:spcPts val="1200"/>
              </a:spcBef>
              <a:spcAft>
                <a:spcPts val="0"/>
              </a:spcAft>
              <a:buSzPts val="2000"/>
              <a:buChar char="❏"/>
              <a:defRPr/>
            </a:lvl3pPr>
            <a:lvl4pPr marL="3657600" lvl="3" indent="-711200">
              <a:spcBef>
                <a:spcPts val="1200"/>
              </a:spcBef>
              <a:spcAft>
                <a:spcPts val="0"/>
              </a:spcAft>
              <a:buSzPts val="2000"/>
              <a:buChar char="❏"/>
              <a:defRPr/>
            </a:lvl4pPr>
            <a:lvl5pPr marL="4572000" lvl="4" indent="-711200">
              <a:spcBef>
                <a:spcPts val="1200"/>
              </a:spcBef>
              <a:spcAft>
                <a:spcPts val="0"/>
              </a:spcAft>
              <a:buSzPts val="2000"/>
              <a:buChar char="❏"/>
              <a:defRPr/>
            </a:lvl5pPr>
            <a:lvl6pPr marL="5486400" lvl="5" indent="-711200">
              <a:spcBef>
                <a:spcPts val="1200"/>
              </a:spcBef>
              <a:spcAft>
                <a:spcPts val="0"/>
              </a:spcAft>
              <a:buSzPts val="2000"/>
              <a:buChar char="❏"/>
              <a:defRPr/>
            </a:lvl6pPr>
            <a:lvl7pPr marL="6400800" lvl="6" indent="-711200">
              <a:spcBef>
                <a:spcPts val="1200"/>
              </a:spcBef>
              <a:spcAft>
                <a:spcPts val="0"/>
              </a:spcAft>
              <a:buSzPts val="2000"/>
              <a:buChar char="❏"/>
              <a:defRPr/>
            </a:lvl7pPr>
            <a:lvl8pPr marL="7315200" lvl="7" indent="-711200">
              <a:spcBef>
                <a:spcPts val="1200"/>
              </a:spcBef>
              <a:spcAft>
                <a:spcPts val="0"/>
              </a:spcAft>
              <a:buSzPts val="2000"/>
              <a:buChar char="❏"/>
              <a:defRPr/>
            </a:lvl8pPr>
            <a:lvl9pPr marL="8229600" lvl="8" indent="-711200">
              <a:spcBef>
                <a:spcPts val="1200"/>
              </a:spcBef>
              <a:spcAft>
                <a:spcPts val="0"/>
              </a:spcAft>
              <a:buSzPts val="2000"/>
              <a:buChar char="❏"/>
              <a:defRPr/>
            </a:lvl9pPr>
          </a:lstStyle>
          <a:p>
            <a:endParaRPr/>
          </a:p>
        </p:txBody>
      </p:sp>
      <p:sp>
        <p:nvSpPr>
          <p:cNvPr id="142" name="Google Shape;142;p5"/>
          <p:cNvSpPr txBox="1">
            <a:spLocks noGrp="1"/>
          </p:cNvSpPr>
          <p:nvPr>
            <p:ph type="sldNum" idx="12"/>
          </p:nvPr>
        </p:nvSpPr>
        <p:spPr>
          <a:xfrm>
            <a:off x="17458800" y="9468150"/>
            <a:ext cx="829200" cy="819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282453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43"/>
        <p:cNvGrpSpPr/>
        <p:nvPr/>
      </p:nvGrpSpPr>
      <p:grpSpPr>
        <a:xfrm>
          <a:off x="0" y="0"/>
          <a:ext cx="0" cy="0"/>
          <a:chOff x="0" y="0"/>
          <a:chExt cx="0" cy="0"/>
        </a:xfrm>
      </p:grpSpPr>
      <p:grpSp>
        <p:nvGrpSpPr>
          <p:cNvPr id="144" name="Google Shape;144;p6"/>
          <p:cNvGrpSpPr/>
          <p:nvPr/>
        </p:nvGrpSpPr>
        <p:grpSpPr>
          <a:xfrm flipH="1">
            <a:off x="8727548" y="-6425"/>
            <a:ext cx="9560452" cy="4232342"/>
            <a:chOff x="0" y="0"/>
            <a:chExt cx="5072935" cy="2245751"/>
          </a:xfrm>
        </p:grpSpPr>
        <p:pic>
          <p:nvPicPr>
            <p:cNvPr id="145" name="Google Shape;145;p6"/>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12" y="7906349"/>
            <a:ext cx="4780328" cy="2636906"/>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1552900" y="805400"/>
            <a:ext cx="7174800" cy="17136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1552900" y="3048750"/>
            <a:ext cx="7174800" cy="6154200"/>
          </a:xfrm>
          <a:prstGeom prst="rect">
            <a:avLst/>
          </a:prstGeom>
        </p:spPr>
        <p:txBody>
          <a:bodyPr spcFirstLastPara="1" wrap="square" lIns="0" tIns="0" rIns="0" bIns="0" anchor="t" anchorCtr="0">
            <a:noAutofit/>
          </a:bodyPr>
          <a:lstStyle>
            <a:lvl1pPr marL="914400" lvl="0" indent="-711200">
              <a:spcBef>
                <a:spcPts val="1200"/>
              </a:spcBef>
              <a:spcAft>
                <a:spcPts val="0"/>
              </a:spcAft>
              <a:buSzPts val="2000"/>
              <a:buChar char="❑"/>
              <a:defRPr/>
            </a:lvl1pPr>
            <a:lvl2pPr marL="1828800" lvl="1" indent="-711200">
              <a:spcBef>
                <a:spcPts val="1200"/>
              </a:spcBef>
              <a:spcAft>
                <a:spcPts val="0"/>
              </a:spcAft>
              <a:buSzPts val="2000"/>
              <a:buChar char="❏"/>
              <a:defRPr/>
            </a:lvl2pPr>
            <a:lvl3pPr marL="2743200" lvl="2" indent="-711200">
              <a:spcBef>
                <a:spcPts val="1200"/>
              </a:spcBef>
              <a:spcAft>
                <a:spcPts val="0"/>
              </a:spcAft>
              <a:buSzPts val="2000"/>
              <a:buChar char="❏"/>
              <a:defRPr/>
            </a:lvl3pPr>
            <a:lvl4pPr marL="3657600" lvl="3" indent="-711200">
              <a:spcBef>
                <a:spcPts val="1200"/>
              </a:spcBef>
              <a:spcAft>
                <a:spcPts val="0"/>
              </a:spcAft>
              <a:buSzPts val="2000"/>
              <a:buChar char="❏"/>
              <a:defRPr/>
            </a:lvl4pPr>
            <a:lvl5pPr marL="4572000" lvl="4" indent="-711200">
              <a:spcBef>
                <a:spcPts val="1200"/>
              </a:spcBef>
              <a:spcAft>
                <a:spcPts val="0"/>
              </a:spcAft>
              <a:buSzPts val="2000"/>
              <a:buChar char="❏"/>
              <a:defRPr/>
            </a:lvl5pPr>
            <a:lvl6pPr marL="5486400" lvl="5" indent="-711200">
              <a:spcBef>
                <a:spcPts val="1200"/>
              </a:spcBef>
              <a:spcAft>
                <a:spcPts val="0"/>
              </a:spcAft>
              <a:buSzPts val="2000"/>
              <a:buChar char="❏"/>
              <a:defRPr/>
            </a:lvl6pPr>
            <a:lvl7pPr marL="6400800" lvl="6" indent="-711200">
              <a:spcBef>
                <a:spcPts val="1200"/>
              </a:spcBef>
              <a:spcAft>
                <a:spcPts val="0"/>
              </a:spcAft>
              <a:buSzPts val="2000"/>
              <a:buChar char="❏"/>
              <a:defRPr/>
            </a:lvl7pPr>
            <a:lvl8pPr marL="7315200" lvl="7" indent="-711200">
              <a:spcBef>
                <a:spcPts val="1200"/>
              </a:spcBef>
              <a:spcAft>
                <a:spcPts val="0"/>
              </a:spcAft>
              <a:buSzPts val="2000"/>
              <a:buChar char="❏"/>
              <a:defRPr/>
            </a:lvl8pPr>
            <a:lvl9pPr marL="8229600" lvl="8" indent="-711200">
              <a:spcBef>
                <a:spcPts val="1200"/>
              </a:spcBef>
              <a:spcAft>
                <a:spcPts val="0"/>
              </a:spcAft>
              <a:buSzPts val="2000"/>
              <a:buChar char="❏"/>
              <a:defRPr/>
            </a:lvl9pPr>
          </a:lstStyle>
          <a:p>
            <a:endParaRPr/>
          </a:p>
        </p:txBody>
      </p:sp>
      <p:sp>
        <p:nvSpPr>
          <p:cNvPr id="171" name="Google Shape;171;p6"/>
          <p:cNvSpPr txBox="1">
            <a:spLocks noGrp="1"/>
          </p:cNvSpPr>
          <p:nvPr>
            <p:ph type="body" idx="2"/>
          </p:nvPr>
        </p:nvSpPr>
        <p:spPr>
          <a:xfrm>
            <a:off x="9560300" y="3048750"/>
            <a:ext cx="7174800" cy="6154200"/>
          </a:xfrm>
          <a:prstGeom prst="rect">
            <a:avLst/>
          </a:prstGeom>
        </p:spPr>
        <p:txBody>
          <a:bodyPr spcFirstLastPara="1" wrap="square" lIns="0" tIns="0" rIns="0" bIns="0" anchor="t" anchorCtr="0">
            <a:noAutofit/>
          </a:bodyPr>
          <a:lstStyle>
            <a:lvl1pPr marL="914400" lvl="0" indent="-711200">
              <a:spcBef>
                <a:spcPts val="1200"/>
              </a:spcBef>
              <a:spcAft>
                <a:spcPts val="0"/>
              </a:spcAft>
              <a:buSzPts val="2000"/>
              <a:buChar char="❑"/>
              <a:defRPr/>
            </a:lvl1pPr>
            <a:lvl2pPr marL="1828800" lvl="1" indent="-711200">
              <a:spcBef>
                <a:spcPts val="1200"/>
              </a:spcBef>
              <a:spcAft>
                <a:spcPts val="0"/>
              </a:spcAft>
              <a:buSzPts val="2000"/>
              <a:buChar char="❏"/>
              <a:defRPr/>
            </a:lvl2pPr>
            <a:lvl3pPr marL="2743200" lvl="2" indent="-711200">
              <a:spcBef>
                <a:spcPts val="1200"/>
              </a:spcBef>
              <a:spcAft>
                <a:spcPts val="0"/>
              </a:spcAft>
              <a:buSzPts val="2000"/>
              <a:buChar char="❏"/>
              <a:defRPr/>
            </a:lvl3pPr>
            <a:lvl4pPr marL="3657600" lvl="3" indent="-711200">
              <a:spcBef>
                <a:spcPts val="1200"/>
              </a:spcBef>
              <a:spcAft>
                <a:spcPts val="0"/>
              </a:spcAft>
              <a:buSzPts val="2000"/>
              <a:buChar char="❏"/>
              <a:defRPr/>
            </a:lvl4pPr>
            <a:lvl5pPr marL="4572000" lvl="4" indent="-711200">
              <a:spcBef>
                <a:spcPts val="1200"/>
              </a:spcBef>
              <a:spcAft>
                <a:spcPts val="0"/>
              </a:spcAft>
              <a:buSzPts val="2000"/>
              <a:buChar char="❏"/>
              <a:defRPr/>
            </a:lvl5pPr>
            <a:lvl6pPr marL="5486400" lvl="5" indent="-711200">
              <a:spcBef>
                <a:spcPts val="1200"/>
              </a:spcBef>
              <a:spcAft>
                <a:spcPts val="0"/>
              </a:spcAft>
              <a:buSzPts val="2000"/>
              <a:buChar char="❏"/>
              <a:defRPr/>
            </a:lvl6pPr>
            <a:lvl7pPr marL="6400800" lvl="6" indent="-711200">
              <a:spcBef>
                <a:spcPts val="1200"/>
              </a:spcBef>
              <a:spcAft>
                <a:spcPts val="0"/>
              </a:spcAft>
              <a:buSzPts val="2000"/>
              <a:buChar char="❏"/>
              <a:defRPr/>
            </a:lvl7pPr>
            <a:lvl8pPr marL="7315200" lvl="7" indent="-711200">
              <a:spcBef>
                <a:spcPts val="1200"/>
              </a:spcBef>
              <a:spcAft>
                <a:spcPts val="0"/>
              </a:spcAft>
              <a:buSzPts val="2000"/>
              <a:buChar char="❏"/>
              <a:defRPr/>
            </a:lvl8pPr>
            <a:lvl9pPr marL="8229600" lvl="8" indent="-711200">
              <a:spcBef>
                <a:spcPts val="1200"/>
              </a:spcBef>
              <a:spcAft>
                <a:spcPts val="0"/>
              </a:spcAft>
              <a:buSzPts val="2000"/>
              <a:buChar char="❏"/>
              <a:defRPr/>
            </a:lvl9pPr>
          </a:lstStyle>
          <a:p>
            <a:endParaRPr/>
          </a:p>
        </p:txBody>
      </p:sp>
      <p:sp>
        <p:nvSpPr>
          <p:cNvPr id="172" name="Google Shape;172;p6"/>
          <p:cNvSpPr txBox="1">
            <a:spLocks noGrp="1"/>
          </p:cNvSpPr>
          <p:nvPr>
            <p:ph type="sldNum" idx="12"/>
          </p:nvPr>
        </p:nvSpPr>
        <p:spPr>
          <a:xfrm>
            <a:off x="17458800" y="9468150"/>
            <a:ext cx="829200" cy="819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625533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73"/>
        <p:cNvGrpSpPr/>
        <p:nvPr/>
      </p:nvGrpSpPr>
      <p:grpSpPr>
        <a:xfrm>
          <a:off x="0" y="0"/>
          <a:ext cx="0" cy="0"/>
          <a:chOff x="0" y="0"/>
          <a:chExt cx="0" cy="0"/>
        </a:xfrm>
      </p:grpSpPr>
      <p:grpSp>
        <p:nvGrpSpPr>
          <p:cNvPr id="174" name="Google Shape;174;p7"/>
          <p:cNvGrpSpPr/>
          <p:nvPr/>
        </p:nvGrpSpPr>
        <p:grpSpPr>
          <a:xfrm flipH="1">
            <a:off x="8727548" y="-6425"/>
            <a:ext cx="9560452" cy="4232342"/>
            <a:chOff x="0" y="0"/>
            <a:chExt cx="5072935" cy="2245751"/>
          </a:xfrm>
        </p:grpSpPr>
        <p:pic>
          <p:nvPicPr>
            <p:cNvPr id="175" name="Google Shape;175;p7"/>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76" name="Google Shape;176;p7"/>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77" name="Google Shape;177;p7"/>
            <p:cNvGrpSpPr/>
            <p:nvPr/>
          </p:nvGrpSpPr>
          <p:grpSpPr>
            <a:xfrm>
              <a:off x="0" y="846565"/>
              <a:ext cx="3381962" cy="552621"/>
              <a:chOff x="0" y="0"/>
              <a:chExt cx="5487525" cy="896675"/>
            </a:xfrm>
          </p:grpSpPr>
          <p:pic>
            <p:nvPicPr>
              <p:cNvPr id="178" name="Google Shape;178;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9" name="Google Shape;179;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0" name="Google Shape;180;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81" name="Google Shape;181;p7"/>
            <p:cNvGrpSpPr/>
            <p:nvPr/>
          </p:nvGrpSpPr>
          <p:grpSpPr>
            <a:xfrm>
              <a:off x="422766" y="423783"/>
              <a:ext cx="4650168" cy="552621"/>
              <a:chOff x="0" y="0"/>
              <a:chExt cx="7545300" cy="896675"/>
            </a:xfrm>
          </p:grpSpPr>
          <p:pic>
            <p:nvPicPr>
              <p:cNvPr id="182" name="Google Shape;182;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3" name="Google Shape;18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4" name="Google Shape;184;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85" name="Google Shape;185;p7"/>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86" name="Google Shape;186;p7"/>
            <p:cNvGrpSpPr/>
            <p:nvPr/>
          </p:nvGrpSpPr>
          <p:grpSpPr>
            <a:xfrm>
              <a:off x="0" y="0"/>
              <a:ext cx="4650168" cy="552621"/>
              <a:chOff x="0" y="0"/>
              <a:chExt cx="7545300" cy="896675"/>
            </a:xfrm>
          </p:grpSpPr>
          <p:pic>
            <p:nvPicPr>
              <p:cNvPr id="187" name="Google Shape;187;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8" name="Google Shape;188;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9" name="Google Shape;189;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90" name="Google Shape;190;p7"/>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91" name="Google Shape;191;p7"/>
          <p:cNvGrpSpPr/>
          <p:nvPr/>
        </p:nvGrpSpPr>
        <p:grpSpPr>
          <a:xfrm flipH="1">
            <a:off x="12" y="7906349"/>
            <a:ext cx="4780328" cy="2636906"/>
            <a:chOff x="6607482" y="3879952"/>
            <a:chExt cx="2536521" cy="1399186"/>
          </a:xfrm>
        </p:grpSpPr>
        <p:grpSp>
          <p:nvGrpSpPr>
            <p:cNvPr id="192" name="Google Shape;192;p7"/>
            <p:cNvGrpSpPr/>
            <p:nvPr/>
          </p:nvGrpSpPr>
          <p:grpSpPr>
            <a:xfrm>
              <a:off x="6607482" y="4726517"/>
              <a:ext cx="2113755" cy="552621"/>
              <a:chOff x="2057775" y="0"/>
              <a:chExt cx="3429750" cy="896675"/>
            </a:xfrm>
          </p:grpSpPr>
          <p:pic>
            <p:nvPicPr>
              <p:cNvPr id="193" name="Google Shape;19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4" name="Google Shape;194;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95" name="Google Shape;195;p7"/>
            <p:cNvGrpSpPr/>
            <p:nvPr/>
          </p:nvGrpSpPr>
          <p:grpSpPr>
            <a:xfrm>
              <a:off x="7030248" y="4303735"/>
              <a:ext cx="2113755" cy="552621"/>
              <a:chOff x="2057775" y="0"/>
              <a:chExt cx="3429750" cy="896675"/>
            </a:xfrm>
          </p:grpSpPr>
          <p:pic>
            <p:nvPicPr>
              <p:cNvPr id="196" name="Google Shape;196;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7" name="Google Shape;197;p7"/>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98" name="Google Shape;198;p7"/>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99" name="Google Shape;199;p7"/>
          <p:cNvSpPr txBox="1">
            <a:spLocks noGrp="1"/>
          </p:cNvSpPr>
          <p:nvPr>
            <p:ph type="title"/>
          </p:nvPr>
        </p:nvSpPr>
        <p:spPr>
          <a:xfrm>
            <a:off x="1552900" y="805400"/>
            <a:ext cx="7174800" cy="17136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0" name="Google Shape;200;p7"/>
          <p:cNvSpPr txBox="1">
            <a:spLocks noGrp="1"/>
          </p:cNvSpPr>
          <p:nvPr>
            <p:ph type="body" idx="1"/>
          </p:nvPr>
        </p:nvSpPr>
        <p:spPr>
          <a:xfrm>
            <a:off x="1552900" y="3048750"/>
            <a:ext cx="4655400" cy="6154200"/>
          </a:xfrm>
          <a:prstGeom prst="rect">
            <a:avLst/>
          </a:prstGeom>
        </p:spPr>
        <p:txBody>
          <a:bodyPr spcFirstLastPara="1" wrap="square" lIns="0" tIns="0" rIns="0" bIns="0" anchor="t" anchorCtr="0">
            <a:noAutofit/>
          </a:bodyPr>
          <a:lstStyle>
            <a:lvl1pPr marL="914400" lvl="0" indent="-660400" rtl="0">
              <a:spcBef>
                <a:spcPts val="1200"/>
              </a:spcBef>
              <a:spcAft>
                <a:spcPts val="0"/>
              </a:spcAft>
              <a:buSzPts val="1600"/>
              <a:buChar char="❑"/>
              <a:defRPr sz="3200"/>
            </a:lvl1pPr>
            <a:lvl2pPr marL="1828800" lvl="1" indent="-660400" rtl="0">
              <a:spcBef>
                <a:spcPts val="1200"/>
              </a:spcBef>
              <a:spcAft>
                <a:spcPts val="0"/>
              </a:spcAft>
              <a:buSzPts val="1600"/>
              <a:buChar char="❏"/>
              <a:defRPr sz="3200"/>
            </a:lvl2pPr>
            <a:lvl3pPr marL="2743200" lvl="2" indent="-660400" rtl="0">
              <a:spcBef>
                <a:spcPts val="1200"/>
              </a:spcBef>
              <a:spcAft>
                <a:spcPts val="0"/>
              </a:spcAft>
              <a:buSzPts val="1600"/>
              <a:buChar char="❏"/>
              <a:defRPr sz="3200"/>
            </a:lvl3pPr>
            <a:lvl4pPr marL="3657600" lvl="3" indent="-660400" rtl="0">
              <a:spcBef>
                <a:spcPts val="1200"/>
              </a:spcBef>
              <a:spcAft>
                <a:spcPts val="0"/>
              </a:spcAft>
              <a:buSzPts val="1600"/>
              <a:buChar char="❏"/>
              <a:defRPr sz="3200"/>
            </a:lvl4pPr>
            <a:lvl5pPr marL="4572000" lvl="4" indent="-660400" rtl="0">
              <a:spcBef>
                <a:spcPts val="1200"/>
              </a:spcBef>
              <a:spcAft>
                <a:spcPts val="0"/>
              </a:spcAft>
              <a:buSzPts val="1600"/>
              <a:buChar char="❏"/>
              <a:defRPr sz="3200"/>
            </a:lvl5pPr>
            <a:lvl6pPr marL="5486400" lvl="5" indent="-660400" rtl="0">
              <a:spcBef>
                <a:spcPts val="1200"/>
              </a:spcBef>
              <a:spcAft>
                <a:spcPts val="0"/>
              </a:spcAft>
              <a:buSzPts val="1600"/>
              <a:buChar char="❏"/>
              <a:defRPr sz="3200"/>
            </a:lvl6pPr>
            <a:lvl7pPr marL="6400800" lvl="6" indent="-660400" rtl="0">
              <a:spcBef>
                <a:spcPts val="1200"/>
              </a:spcBef>
              <a:spcAft>
                <a:spcPts val="0"/>
              </a:spcAft>
              <a:buSzPts val="1600"/>
              <a:buChar char="❏"/>
              <a:defRPr sz="3200"/>
            </a:lvl7pPr>
            <a:lvl8pPr marL="7315200" lvl="7" indent="-660400" rtl="0">
              <a:spcBef>
                <a:spcPts val="1200"/>
              </a:spcBef>
              <a:spcAft>
                <a:spcPts val="0"/>
              </a:spcAft>
              <a:buSzPts val="1600"/>
              <a:buChar char="❏"/>
              <a:defRPr sz="3200"/>
            </a:lvl8pPr>
            <a:lvl9pPr marL="8229600" lvl="8" indent="-660400" rtl="0">
              <a:spcBef>
                <a:spcPts val="1200"/>
              </a:spcBef>
              <a:spcAft>
                <a:spcPts val="0"/>
              </a:spcAft>
              <a:buSzPts val="1600"/>
              <a:buChar char="❏"/>
              <a:defRPr sz="3200"/>
            </a:lvl9pPr>
          </a:lstStyle>
          <a:p>
            <a:endParaRPr/>
          </a:p>
        </p:txBody>
      </p:sp>
      <p:sp>
        <p:nvSpPr>
          <p:cNvPr id="201" name="Google Shape;201;p7"/>
          <p:cNvSpPr txBox="1">
            <a:spLocks noGrp="1"/>
          </p:cNvSpPr>
          <p:nvPr>
            <p:ph type="body" idx="2"/>
          </p:nvPr>
        </p:nvSpPr>
        <p:spPr>
          <a:xfrm>
            <a:off x="6752124" y="3048750"/>
            <a:ext cx="4655400" cy="6154200"/>
          </a:xfrm>
          <a:prstGeom prst="rect">
            <a:avLst/>
          </a:prstGeom>
        </p:spPr>
        <p:txBody>
          <a:bodyPr spcFirstLastPara="1" wrap="square" lIns="0" tIns="0" rIns="0" bIns="0" anchor="t" anchorCtr="0">
            <a:noAutofit/>
          </a:bodyPr>
          <a:lstStyle>
            <a:lvl1pPr marL="914400" lvl="0" indent="-660400" rtl="0">
              <a:spcBef>
                <a:spcPts val="1200"/>
              </a:spcBef>
              <a:spcAft>
                <a:spcPts val="0"/>
              </a:spcAft>
              <a:buSzPts val="1600"/>
              <a:buChar char="❑"/>
              <a:defRPr sz="3200"/>
            </a:lvl1pPr>
            <a:lvl2pPr marL="1828800" lvl="1" indent="-660400" rtl="0">
              <a:spcBef>
                <a:spcPts val="1200"/>
              </a:spcBef>
              <a:spcAft>
                <a:spcPts val="0"/>
              </a:spcAft>
              <a:buSzPts val="1600"/>
              <a:buChar char="❏"/>
              <a:defRPr sz="3200"/>
            </a:lvl2pPr>
            <a:lvl3pPr marL="2743200" lvl="2" indent="-660400" rtl="0">
              <a:spcBef>
                <a:spcPts val="1200"/>
              </a:spcBef>
              <a:spcAft>
                <a:spcPts val="0"/>
              </a:spcAft>
              <a:buSzPts val="1600"/>
              <a:buChar char="❏"/>
              <a:defRPr sz="3200"/>
            </a:lvl3pPr>
            <a:lvl4pPr marL="3657600" lvl="3" indent="-660400" rtl="0">
              <a:spcBef>
                <a:spcPts val="1200"/>
              </a:spcBef>
              <a:spcAft>
                <a:spcPts val="0"/>
              </a:spcAft>
              <a:buSzPts val="1600"/>
              <a:buChar char="❏"/>
              <a:defRPr sz="3200"/>
            </a:lvl4pPr>
            <a:lvl5pPr marL="4572000" lvl="4" indent="-660400" rtl="0">
              <a:spcBef>
                <a:spcPts val="1200"/>
              </a:spcBef>
              <a:spcAft>
                <a:spcPts val="0"/>
              </a:spcAft>
              <a:buSzPts val="1600"/>
              <a:buChar char="❏"/>
              <a:defRPr sz="3200"/>
            </a:lvl5pPr>
            <a:lvl6pPr marL="5486400" lvl="5" indent="-660400" rtl="0">
              <a:spcBef>
                <a:spcPts val="1200"/>
              </a:spcBef>
              <a:spcAft>
                <a:spcPts val="0"/>
              </a:spcAft>
              <a:buSzPts val="1600"/>
              <a:buChar char="❏"/>
              <a:defRPr sz="3200"/>
            </a:lvl6pPr>
            <a:lvl7pPr marL="6400800" lvl="6" indent="-660400" rtl="0">
              <a:spcBef>
                <a:spcPts val="1200"/>
              </a:spcBef>
              <a:spcAft>
                <a:spcPts val="0"/>
              </a:spcAft>
              <a:buSzPts val="1600"/>
              <a:buChar char="❏"/>
              <a:defRPr sz="3200"/>
            </a:lvl7pPr>
            <a:lvl8pPr marL="7315200" lvl="7" indent="-660400" rtl="0">
              <a:spcBef>
                <a:spcPts val="1200"/>
              </a:spcBef>
              <a:spcAft>
                <a:spcPts val="0"/>
              </a:spcAft>
              <a:buSzPts val="1600"/>
              <a:buChar char="❏"/>
              <a:defRPr sz="3200"/>
            </a:lvl8pPr>
            <a:lvl9pPr marL="8229600" lvl="8" indent="-660400" rtl="0">
              <a:spcBef>
                <a:spcPts val="1200"/>
              </a:spcBef>
              <a:spcAft>
                <a:spcPts val="0"/>
              </a:spcAft>
              <a:buSzPts val="1600"/>
              <a:buChar char="❏"/>
              <a:defRPr sz="3200"/>
            </a:lvl9pPr>
          </a:lstStyle>
          <a:p>
            <a:endParaRPr/>
          </a:p>
        </p:txBody>
      </p:sp>
      <p:sp>
        <p:nvSpPr>
          <p:cNvPr id="202" name="Google Shape;202;p7"/>
          <p:cNvSpPr txBox="1">
            <a:spLocks noGrp="1"/>
          </p:cNvSpPr>
          <p:nvPr>
            <p:ph type="body" idx="3"/>
          </p:nvPr>
        </p:nvSpPr>
        <p:spPr>
          <a:xfrm>
            <a:off x="11951348" y="3048750"/>
            <a:ext cx="4655400" cy="6154200"/>
          </a:xfrm>
          <a:prstGeom prst="rect">
            <a:avLst/>
          </a:prstGeom>
        </p:spPr>
        <p:txBody>
          <a:bodyPr spcFirstLastPara="1" wrap="square" lIns="0" tIns="0" rIns="0" bIns="0" anchor="t" anchorCtr="0">
            <a:noAutofit/>
          </a:bodyPr>
          <a:lstStyle>
            <a:lvl1pPr marL="914400" lvl="0" indent="-660400" rtl="0">
              <a:spcBef>
                <a:spcPts val="1200"/>
              </a:spcBef>
              <a:spcAft>
                <a:spcPts val="0"/>
              </a:spcAft>
              <a:buSzPts val="1600"/>
              <a:buChar char="❑"/>
              <a:defRPr sz="3200"/>
            </a:lvl1pPr>
            <a:lvl2pPr marL="1828800" lvl="1" indent="-660400" rtl="0">
              <a:spcBef>
                <a:spcPts val="1200"/>
              </a:spcBef>
              <a:spcAft>
                <a:spcPts val="0"/>
              </a:spcAft>
              <a:buSzPts val="1600"/>
              <a:buChar char="❏"/>
              <a:defRPr sz="3200"/>
            </a:lvl2pPr>
            <a:lvl3pPr marL="2743200" lvl="2" indent="-660400" rtl="0">
              <a:spcBef>
                <a:spcPts val="1200"/>
              </a:spcBef>
              <a:spcAft>
                <a:spcPts val="0"/>
              </a:spcAft>
              <a:buSzPts val="1600"/>
              <a:buChar char="❏"/>
              <a:defRPr sz="3200"/>
            </a:lvl3pPr>
            <a:lvl4pPr marL="3657600" lvl="3" indent="-660400" rtl="0">
              <a:spcBef>
                <a:spcPts val="1200"/>
              </a:spcBef>
              <a:spcAft>
                <a:spcPts val="0"/>
              </a:spcAft>
              <a:buSzPts val="1600"/>
              <a:buChar char="❏"/>
              <a:defRPr sz="3200"/>
            </a:lvl4pPr>
            <a:lvl5pPr marL="4572000" lvl="4" indent="-660400" rtl="0">
              <a:spcBef>
                <a:spcPts val="1200"/>
              </a:spcBef>
              <a:spcAft>
                <a:spcPts val="0"/>
              </a:spcAft>
              <a:buSzPts val="1600"/>
              <a:buChar char="❏"/>
              <a:defRPr sz="3200"/>
            </a:lvl5pPr>
            <a:lvl6pPr marL="5486400" lvl="5" indent="-660400" rtl="0">
              <a:spcBef>
                <a:spcPts val="1200"/>
              </a:spcBef>
              <a:spcAft>
                <a:spcPts val="0"/>
              </a:spcAft>
              <a:buSzPts val="1600"/>
              <a:buChar char="❏"/>
              <a:defRPr sz="3200"/>
            </a:lvl6pPr>
            <a:lvl7pPr marL="6400800" lvl="6" indent="-660400" rtl="0">
              <a:spcBef>
                <a:spcPts val="1200"/>
              </a:spcBef>
              <a:spcAft>
                <a:spcPts val="0"/>
              </a:spcAft>
              <a:buSzPts val="1600"/>
              <a:buChar char="❏"/>
              <a:defRPr sz="3200"/>
            </a:lvl7pPr>
            <a:lvl8pPr marL="7315200" lvl="7" indent="-660400" rtl="0">
              <a:spcBef>
                <a:spcPts val="1200"/>
              </a:spcBef>
              <a:spcAft>
                <a:spcPts val="0"/>
              </a:spcAft>
              <a:buSzPts val="1600"/>
              <a:buChar char="❏"/>
              <a:defRPr sz="3200"/>
            </a:lvl8pPr>
            <a:lvl9pPr marL="8229600" lvl="8" indent="-660400" rtl="0">
              <a:spcBef>
                <a:spcPts val="1200"/>
              </a:spcBef>
              <a:spcAft>
                <a:spcPts val="0"/>
              </a:spcAft>
              <a:buSzPts val="1600"/>
              <a:buChar char="❏"/>
              <a:defRPr sz="3200"/>
            </a:lvl9pPr>
          </a:lstStyle>
          <a:p>
            <a:endParaRPr/>
          </a:p>
        </p:txBody>
      </p:sp>
      <p:sp>
        <p:nvSpPr>
          <p:cNvPr id="203" name="Google Shape;203;p7"/>
          <p:cNvSpPr txBox="1">
            <a:spLocks noGrp="1"/>
          </p:cNvSpPr>
          <p:nvPr>
            <p:ph type="sldNum" idx="12"/>
          </p:nvPr>
        </p:nvSpPr>
        <p:spPr>
          <a:xfrm>
            <a:off x="17458800" y="9468150"/>
            <a:ext cx="829200" cy="819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1195074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4"/>
        <p:cNvGrpSpPr/>
        <p:nvPr/>
      </p:nvGrpSpPr>
      <p:grpSpPr>
        <a:xfrm>
          <a:off x="0" y="0"/>
          <a:ext cx="0" cy="0"/>
          <a:chOff x="0" y="0"/>
          <a:chExt cx="0" cy="0"/>
        </a:xfrm>
      </p:grpSpPr>
      <p:grpSp>
        <p:nvGrpSpPr>
          <p:cNvPr id="205" name="Google Shape;205;p8"/>
          <p:cNvGrpSpPr/>
          <p:nvPr/>
        </p:nvGrpSpPr>
        <p:grpSpPr>
          <a:xfrm flipH="1">
            <a:off x="8727548" y="-6425"/>
            <a:ext cx="9560452" cy="4232342"/>
            <a:chOff x="0" y="0"/>
            <a:chExt cx="5072935" cy="2245751"/>
          </a:xfrm>
        </p:grpSpPr>
        <p:pic>
          <p:nvPicPr>
            <p:cNvPr id="206" name="Google Shape;206;p8"/>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07" name="Google Shape;207;p8"/>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08" name="Google Shape;208;p8"/>
            <p:cNvGrpSpPr/>
            <p:nvPr/>
          </p:nvGrpSpPr>
          <p:grpSpPr>
            <a:xfrm>
              <a:off x="0" y="846565"/>
              <a:ext cx="3381962" cy="552621"/>
              <a:chOff x="0" y="0"/>
              <a:chExt cx="5487525" cy="896675"/>
            </a:xfrm>
          </p:grpSpPr>
          <p:pic>
            <p:nvPicPr>
              <p:cNvPr id="209" name="Google Shape;209;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0" name="Google Shape;210;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1" name="Google Shape;211;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12" name="Google Shape;212;p8"/>
            <p:cNvGrpSpPr/>
            <p:nvPr/>
          </p:nvGrpSpPr>
          <p:grpSpPr>
            <a:xfrm>
              <a:off x="422766" y="423783"/>
              <a:ext cx="4650168" cy="552621"/>
              <a:chOff x="0" y="0"/>
              <a:chExt cx="7545300" cy="896675"/>
            </a:xfrm>
          </p:grpSpPr>
          <p:pic>
            <p:nvPicPr>
              <p:cNvPr id="213" name="Google Shape;213;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4" name="Google Shape;21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5" name="Google Shape;215;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16" name="Google Shape;216;p8"/>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17" name="Google Shape;217;p8"/>
            <p:cNvGrpSpPr/>
            <p:nvPr/>
          </p:nvGrpSpPr>
          <p:grpSpPr>
            <a:xfrm>
              <a:off x="0" y="0"/>
              <a:ext cx="4650168" cy="552621"/>
              <a:chOff x="0" y="0"/>
              <a:chExt cx="7545300" cy="896675"/>
            </a:xfrm>
          </p:grpSpPr>
          <p:pic>
            <p:nvPicPr>
              <p:cNvPr id="218" name="Google Shape;218;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9" name="Google Shape;219;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0" name="Google Shape;220;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21" name="Google Shape;221;p8"/>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22" name="Google Shape;222;p8"/>
          <p:cNvGrpSpPr/>
          <p:nvPr/>
        </p:nvGrpSpPr>
        <p:grpSpPr>
          <a:xfrm flipH="1">
            <a:off x="12" y="7906349"/>
            <a:ext cx="4780328" cy="2636906"/>
            <a:chOff x="6607482" y="3879952"/>
            <a:chExt cx="2536521" cy="1399186"/>
          </a:xfrm>
        </p:grpSpPr>
        <p:grpSp>
          <p:nvGrpSpPr>
            <p:cNvPr id="223" name="Google Shape;223;p8"/>
            <p:cNvGrpSpPr/>
            <p:nvPr/>
          </p:nvGrpSpPr>
          <p:grpSpPr>
            <a:xfrm>
              <a:off x="6607482" y="4726517"/>
              <a:ext cx="2113755" cy="552621"/>
              <a:chOff x="2057775" y="0"/>
              <a:chExt cx="3429750" cy="896675"/>
            </a:xfrm>
          </p:grpSpPr>
          <p:pic>
            <p:nvPicPr>
              <p:cNvPr id="224" name="Google Shape;22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5" name="Google Shape;225;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26" name="Google Shape;226;p8"/>
            <p:cNvGrpSpPr/>
            <p:nvPr/>
          </p:nvGrpSpPr>
          <p:grpSpPr>
            <a:xfrm>
              <a:off x="7030248" y="4303735"/>
              <a:ext cx="2113755" cy="552621"/>
              <a:chOff x="2057775" y="0"/>
              <a:chExt cx="3429750" cy="896675"/>
            </a:xfrm>
          </p:grpSpPr>
          <p:pic>
            <p:nvPicPr>
              <p:cNvPr id="227" name="Google Shape;227;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8" name="Google Shape;228;p8"/>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29" name="Google Shape;229;p8"/>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30" name="Google Shape;230;p8"/>
          <p:cNvSpPr txBox="1">
            <a:spLocks noGrp="1"/>
          </p:cNvSpPr>
          <p:nvPr>
            <p:ph type="title"/>
          </p:nvPr>
        </p:nvSpPr>
        <p:spPr>
          <a:xfrm>
            <a:off x="1552900" y="805400"/>
            <a:ext cx="7174800" cy="17136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1" name="Google Shape;231;p8"/>
          <p:cNvSpPr txBox="1">
            <a:spLocks noGrp="1"/>
          </p:cNvSpPr>
          <p:nvPr>
            <p:ph type="sldNum" idx="12"/>
          </p:nvPr>
        </p:nvSpPr>
        <p:spPr>
          <a:xfrm>
            <a:off x="17458800" y="9468150"/>
            <a:ext cx="829200" cy="819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555268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2"/>
        <p:cNvGrpSpPr/>
        <p:nvPr/>
      </p:nvGrpSpPr>
      <p:grpSpPr>
        <a:xfrm>
          <a:off x="0" y="0"/>
          <a:ext cx="0" cy="0"/>
          <a:chOff x="0" y="0"/>
          <a:chExt cx="0" cy="0"/>
        </a:xfrm>
      </p:grpSpPr>
      <p:grpSp>
        <p:nvGrpSpPr>
          <p:cNvPr id="233" name="Google Shape;233;p9"/>
          <p:cNvGrpSpPr/>
          <p:nvPr/>
        </p:nvGrpSpPr>
        <p:grpSpPr>
          <a:xfrm flipH="1">
            <a:off x="8727548" y="-6425"/>
            <a:ext cx="9560452" cy="4232342"/>
            <a:chOff x="0" y="0"/>
            <a:chExt cx="5072935" cy="2245751"/>
          </a:xfrm>
        </p:grpSpPr>
        <p:pic>
          <p:nvPicPr>
            <p:cNvPr id="234" name="Google Shape;234;p9"/>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35" name="Google Shape;235;p9"/>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36" name="Google Shape;236;p9"/>
            <p:cNvGrpSpPr/>
            <p:nvPr/>
          </p:nvGrpSpPr>
          <p:grpSpPr>
            <a:xfrm>
              <a:off x="0" y="846565"/>
              <a:ext cx="3381962" cy="552621"/>
              <a:chOff x="0" y="0"/>
              <a:chExt cx="5487525" cy="896675"/>
            </a:xfrm>
          </p:grpSpPr>
          <p:pic>
            <p:nvPicPr>
              <p:cNvPr id="237" name="Google Shape;237;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8" name="Google Shape;238;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39" name="Google Shape;239;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40" name="Google Shape;240;p9"/>
            <p:cNvGrpSpPr/>
            <p:nvPr/>
          </p:nvGrpSpPr>
          <p:grpSpPr>
            <a:xfrm>
              <a:off x="422766" y="423783"/>
              <a:ext cx="4650168" cy="552621"/>
              <a:chOff x="0" y="0"/>
              <a:chExt cx="7545300" cy="896675"/>
            </a:xfrm>
          </p:grpSpPr>
          <p:pic>
            <p:nvPicPr>
              <p:cNvPr id="241" name="Google Shape;241;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2" name="Google Shape;24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3" name="Google Shape;243;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4" name="Google Shape;244;p9"/>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45" name="Google Shape;245;p9"/>
            <p:cNvGrpSpPr/>
            <p:nvPr/>
          </p:nvGrpSpPr>
          <p:grpSpPr>
            <a:xfrm>
              <a:off x="0" y="0"/>
              <a:ext cx="4650168" cy="552621"/>
              <a:chOff x="0" y="0"/>
              <a:chExt cx="7545300" cy="896675"/>
            </a:xfrm>
          </p:grpSpPr>
          <p:pic>
            <p:nvPicPr>
              <p:cNvPr id="246" name="Google Shape;246;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7" name="Google Shape;247;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8" name="Google Shape;248;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9" name="Google Shape;249;p9"/>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50" name="Google Shape;250;p9"/>
          <p:cNvGrpSpPr/>
          <p:nvPr/>
        </p:nvGrpSpPr>
        <p:grpSpPr>
          <a:xfrm flipH="1">
            <a:off x="12" y="7906349"/>
            <a:ext cx="4780328" cy="2636906"/>
            <a:chOff x="6607482" y="3879952"/>
            <a:chExt cx="2536521" cy="1399186"/>
          </a:xfrm>
        </p:grpSpPr>
        <p:grpSp>
          <p:nvGrpSpPr>
            <p:cNvPr id="251" name="Google Shape;251;p9"/>
            <p:cNvGrpSpPr/>
            <p:nvPr/>
          </p:nvGrpSpPr>
          <p:grpSpPr>
            <a:xfrm>
              <a:off x="6607482" y="4726517"/>
              <a:ext cx="2113755" cy="552621"/>
              <a:chOff x="2057775" y="0"/>
              <a:chExt cx="3429750" cy="896675"/>
            </a:xfrm>
          </p:grpSpPr>
          <p:pic>
            <p:nvPicPr>
              <p:cNvPr id="252" name="Google Shape;25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3" name="Google Shape;253;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54" name="Google Shape;254;p9"/>
            <p:cNvGrpSpPr/>
            <p:nvPr/>
          </p:nvGrpSpPr>
          <p:grpSpPr>
            <a:xfrm>
              <a:off x="7030248" y="4303735"/>
              <a:ext cx="2113755" cy="552621"/>
              <a:chOff x="2057775" y="0"/>
              <a:chExt cx="3429750" cy="896675"/>
            </a:xfrm>
          </p:grpSpPr>
          <p:pic>
            <p:nvPicPr>
              <p:cNvPr id="255" name="Google Shape;255;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6" name="Google Shape;256;p9"/>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57" name="Google Shape;257;p9"/>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58" name="Google Shape;258;p9"/>
          <p:cNvSpPr txBox="1">
            <a:spLocks noGrp="1"/>
          </p:cNvSpPr>
          <p:nvPr>
            <p:ph type="body" idx="1"/>
          </p:nvPr>
        </p:nvSpPr>
        <p:spPr>
          <a:xfrm>
            <a:off x="2576150" y="7890358"/>
            <a:ext cx="12967800" cy="1039200"/>
          </a:xfrm>
          <a:prstGeom prst="rect">
            <a:avLst/>
          </a:prstGeom>
        </p:spPr>
        <p:txBody>
          <a:bodyPr spcFirstLastPara="1" wrap="square" lIns="0" tIns="0" rIns="0" bIns="0" anchor="t" anchorCtr="0">
            <a:noAutofit/>
          </a:bodyPr>
          <a:lstStyle>
            <a:lvl1pPr marL="914400" lvl="0" indent="-457200">
              <a:spcBef>
                <a:spcPts val="720"/>
              </a:spcBef>
              <a:spcAft>
                <a:spcPts val="0"/>
              </a:spcAft>
              <a:buSzPts val="1800"/>
              <a:buNone/>
              <a:defRPr sz="3600"/>
            </a:lvl1pPr>
          </a:lstStyle>
          <a:p>
            <a:endParaRPr/>
          </a:p>
        </p:txBody>
      </p:sp>
      <p:sp>
        <p:nvSpPr>
          <p:cNvPr id="259" name="Google Shape;259;p9"/>
          <p:cNvSpPr txBox="1">
            <a:spLocks noGrp="1"/>
          </p:cNvSpPr>
          <p:nvPr>
            <p:ph type="sldNum" idx="12"/>
          </p:nvPr>
        </p:nvSpPr>
        <p:spPr>
          <a:xfrm>
            <a:off x="17458800" y="9468150"/>
            <a:ext cx="829200" cy="819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1167169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big emboss" type="blank">
  <p:cSld name="Blank big emboss">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17458800" y="9468150"/>
            <a:ext cx="829200" cy="819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grpSp>
        <p:nvGrpSpPr>
          <p:cNvPr id="262" name="Google Shape;262;p10"/>
          <p:cNvGrpSpPr/>
          <p:nvPr/>
        </p:nvGrpSpPr>
        <p:grpSpPr>
          <a:xfrm flipH="1">
            <a:off x="11428500" y="1"/>
            <a:ext cx="6859500" cy="7287850"/>
            <a:chOff x="0" y="0"/>
            <a:chExt cx="3429750" cy="3643925"/>
          </a:xfrm>
        </p:grpSpPr>
        <p:pic>
          <p:nvPicPr>
            <p:cNvPr id="263" name="Google Shape;263;p10"/>
            <p:cNvPicPr preferRelativeResize="0"/>
            <p:nvPr/>
          </p:nvPicPr>
          <p:blipFill>
            <a:blip r:embed="rId2">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1" y="6190830"/>
            <a:ext cx="10975050" cy="4540600"/>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1988966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9"/>
        <p:cNvGrpSpPr/>
        <p:nvPr/>
      </p:nvGrpSpPr>
      <p:grpSpPr>
        <a:xfrm>
          <a:off x="0" y="0"/>
          <a:ext cx="0" cy="0"/>
          <a:chOff x="0" y="0"/>
          <a:chExt cx="0" cy="0"/>
        </a:xfrm>
      </p:grpSpPr>
      <p:sp>
        <p:nvSpPr>
          <p:cNvPr id="280" name="Google Shape;280;p11"/>
          <p:cNvSpPr txBox="1">
            <a:spLocks noGrp="1"/>
          </p:cNvSpPr>
          <p:nvPr>
            <p:ph type="sldNum" idx="12"/>
          </p:nvPr>
        </p:nvSpPr>
        <p:spPr>
          <a:xfrm>
            <a:off x="17458800" y="9468150"/>
            <a:ext cx="829200" cy="8190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68728D"/>
                </a:solidFill>
              </a:rPr>
              <a:pPr/>
              <a:t>‹#›</a:t>
            </a:fld>
            <a:endParaRPr>
              <a:solidFill>
                <a:srgbClr val="68728D"/>
              </a:solidFill>
            </a:endParaRPr>
          </a:p>
        </p:txBody>
      </p:sp>
      <p:grpSp>
        <p:nvGrpSpPr>
          <p:cNvPr id="281" name="Google Shape;281;p11"/>
          <p:cNvGrpSpPr/>
          <p:nvPr/>
        </p:nvGrpSpPr>
        <p:grpSpPr>
          <a:xfrm>
            <a:off x="-8" y="5486376"/>
            <a:ext cx="6373212" cy="5048260"/>
            <a:chOff x="4364071" y="-3213"/>
            <a:chExt cx="3186606" cy="2524130"/>
          </a:xfrm>
        </p:grpSpPr>
        <p:grpSp>
          <p:nvGrpSpPr>
            <p:cNvPr id="282" name="Google Shape;282;p11"/>
            <p:cNvGrpSpPr/>
            <p:nvPr/>
          </p:nvGrpSpPr>
          <p:grpSpPr>
            <a:xfrm flipH="1">
              <a:off x="4364072" y="2000218"/>
              <a:ext cx="3186606" cy="520699"/>
              <a:chOff x="2057775" y="0"/>
              <a:chExt cx="5487525" cy="896675"/>
            </a:xfrm>
          </p:grpSpPr>
          <p:pic>
            <p:nvPicPr>
              <p:cNvPr id="283" name="Google Shape;283;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84" name="Google Shape;284;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5" name="Google Shape;285;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6" name="Google Shape;286;p11"/>
            <p:cNvGrpSpPr/>
            <p:nvPr/>
          </p:nvGrpSpPr>
          <p:grpSpPr>
            <a:xfrm flipH="1">
              <a:off x="4762444" y="1600887"/>
              <a:ext cx="1991656" cy="520699"/>
              <a:chOff x="4115550" y="0"/>
              <a:chExt cx="3429750" cy="896675"/>
            </a:xfrm>
          </p:grpSpPr>
          <p:pic>
            <p:nvPicPr>
              <p:cNvPr id="287" name="Google Shape;287;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8" name="Google Shape;288;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9" name="Google Shape;289;p11"/>
            <p:cNvGrpSpPr/>
            <p:nvPr/>
          </p:nvGrpSpPr>
          <p:grpSpPr>
            <a:xfrm flipH="1">
              <a:off x="4364072" y="1198193"/>
              <a:ext cx="1991656" cy="520699"/>
              <a:chOff x="4115550" y="0"/>
              <a:chExt cx="3429750" cy="896675"/>
            </a:xfrm>
          </p:grpSpPr>
          <p:pic>
            <p:nvPicPr>
              <p:cNvPr id="290" name="Google Shape;290;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91" name="Google Shape;291;p11"/>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92" name="Google Shape;292;p11"/>
            <p:cNvPicPr preferRelativeResize="0"/>
            <p:nvPr/>
          </p:nvPicPr>
          <p:blipFill>
            <a:blip r:embed="rId2">
              <a:alphaModFix/>
            </a:blip>
            <a:stretch>
              <a:fillRect/>
            </a:stretch>
          </p:blipFill>
          <p:spPr>
            <a:xfrm flipH="1">
              <a:off x="4762444" y="798862"/>
              <a:ext cx="796706" cy="520699"/>
            </a:xfrm>
            <a:prstGeom prst="rect">
              <a:avLst/>
            </a:prstGeom>
            <a:noFill/>
            <a:ln>
              <a:noFill/>
            </a:ln>
          </p:spPr>
        </p:pic>
        <p:pic>
          <p:nvPicPr>
            <p:cNvPr id="293" name="Google Shape;293;p11"/>
            <p:cNvPicPr preferRelativeResize="0"/>
            <p:nvPr/>
          </p:nvPicPr>
          <p:blipFill>
            <a:blip r:embed="rId2">
              <a:alphaModFix/>
            </a:blip>
            <a:stretch>
              <a:fillRect/>
            </a:stretch>
          </p:blipFill>
          <p:spPr>
            <a:xfrm flipH="1">
              <a:off x="4364071" y="396118"/>
              <a:ext cx="796706" cy="520699"/>
            </a:xfrm>
            <a:prstGeom prst="rect">
              <a:avLst/>
            </a:prstGeom>
            <a:noFill/>
            <a:ln>
              <a:noFill/>
            </a:ln>
          </p:spPr>
        </p:pic>
        <p:pic>
          <p:nvPicPr>
            <p:cNvPr id="294" name="Google Shape;294;p11"/>
            <p:cNvPicPr preferRelativeResize="0"/>
            <p:nvPr/>
          </p:nvPicPr>
          <p:blipFill>
            <a:blip r:embed="rId2">
              <a:alphaModFix/>
            </a:blip>
            <a:stretch>
              <a:fillRect/>
            </a:stretch>
          </p:blipFill>
          <p:spPr>
            <a:xfrm flipH="1">
              <a:off x="4762444" y="-3213"/>
              <a:ext cx="796706" cy="520699"/>
            </a:xfrm>
            <a:prstGeom prst="rect">
              <a:avLst/>
            </a:prstGeom>
            <a:noFill/>
            <a:ln>
              <a:noFill/>
            </a:ln>
          </p:spPr>
        </p:pic>
      </p:grpSp>
      <p:grpSp>
        <p:nvGrpSpPr>
          <p:cNvPr id="295" name="Google Shape;295;p11"/>
          <p:cNvGrpSpPr/>
          <p:nvPr/>
        </p:nvGrpSpPr>
        <p:grpSpPr>
          <a:xfrm>
            <a:off x="11914788" y="-6425"/>
            <a:ext cx="6373212" cy="4249598"/>
            <a:chOff x="5957394" y="-3213"/>
            <a:chExt cx="3186606" cy="2124799"/>
          </a:xfrm>
        </p:grpSpPr>
        <p:grpSp>
          <p:nvGrpSpPr>
            <p:cNvPr id="296" name="Google Shape;296;p11"/>
            <p:cNvGrpSpPr/>
            <p:nvPr/>
          </p:nvGrpSpPr>
          <p:grpSpPr>
            <a:xfrm flipH="1">
              <a:off x="5957394" y="-3213"/>
              <a:ext cx="3186606" cy="520699"/>
              <a:chOff x="0" y="0"/>
              <a:chExt cx="5487525" cy="896675"/>
            </a:xfrm>
          </p:grpSpPr>
          <p:pic>
            <p:nvPicPr>
              <p:cNvPr id="297" name="Google Shape;297;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98" name="Google Shape;298;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9" name="Google Shape;299;p11"/>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300" name="Google Shape;300;p11"/>
            <p:cNvGrpSpPr/>
            <p:nvPr/>
          </p:nvGrpSpPr>
          <p:grpSpPr>
            <a:xfrm flipH="1">
              <a:off x="6753972" y="396118"/>
              <a:ext cx="1991656" cy="520699"/>
              <a:chOff x="0" y="0"/>
              <a:chExt cx="3429750" cy="896675"/>
            </a:xfrm>
          </p:grpSpPr>
          <p:pic>
            <p:nvPicPr>
              <p:cNvPr id="301" name="Google Shape;301;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2" name="Google Shape;302;p11"/>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303" name="Google Shape;303;p11"/>
            <p:cNvPicPr preferRelativeResize="0"/>
            <p:nvPr/>
          </p:nvPicPr>
          <p:blipFill>
            <a:blip r:embed="rId2">
              <a:alphaModFix/>
            </a:blip>
            <a:stretch>
              <a:fillRect/>
            </a:stretch>
          </p:blipFill>
          <p:spPr>
            <a:xfrm flipH="1">
              <a:off x="8347294" y="1600887"/>
              <a:ext cx="796706" cy="520699"/>
            </a:xfrm>
            <a:prstGeom prst="rect">
              <a:avLst/>
            </a:prstGeom>
            <a:noFill/>
            <a:ln>
              <a:noFill/>
            </a:ln>
          </p:spPr>
        </p:pic>
        <p:grpSp>
          <p:nvGrpSpPr>
            <p:cNvPr id="304" name="Google Shape;304;p11"/>
            <p:cNvGrpSpPr/>
            <p:nvPr/>
          </p:nvGrpSpPr>
          <p:grpSpPr>
            <a:xfrm flipH="1">
              <a:off x="7152344" y="798862"/>
              <a:ext cx="1991656" cy="520699"/>
              <a:chOff x="0" y="0"/>
              <a:chExt cx="3429750" cy="896675"/>
            </a:xfrm>
          </p:grpSpPr>
          <p:pic>
            <p:nvPicPr>
              <p:cNvPr id="305" name="Google Shape;305;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6" name="Google Shape;306;p11"/>
              <p:cNvPicPr preferRelativeResize="0"/>
              <p:nvPr/>
            </p:nvPicPr>
            <p:blipFill>
              <a:blip r:embed="rId2">
                <a:alphaModFix/>
              </a:blip>
              <a:stretch>
                <a:fillRect/>
              </a:stretch>
            </p:blipFill>
            <p:spPr>
              <a:xfrm>
                <a:off x="2057775" y="0"/>
                <a:ext cx="1371975" cy="896675"/>
              </a:xfrm>
              <a:prstGeom prst="rect">
                <a:avLst/>
              </a:prstGeom>
              <a:noFill/>
              <a:ln>
                <a:noFill/>
              </a:ln>
            </p:spPr>
          </p:pic>
        </p:grpSp>
      </p:grpSp>
    </p:spTree>
    <p:extLst>
      <p:ext uri="{BB962C8B-B14F-4D97-AF65-F5344CB8AC3E}">
        <p14:creationId xmlns:p14="http://schemas.microsoft.com/office/powerpoint/2010/main" val="2119913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1825451" y="0"/>
            <a:ext cx="16462550" cy="8663100"/>
            <a:chOff x="0" y="0"/>
            <a:chExt cx="8231275" cy="4331550"/>
          </a:xfrm>
        </p:grpSpPr>
        <p:pic>
          <p:nvPicPr>
            <p:cNvPr id="11" name="Google Shape;11;p2"/>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4055244" y="3906630"/>
            <a:ext cx="10146600" cy="2319600"/>
          </a:xfrm>
          <a:prstGeom prst="rect">
            <a:avLst/>
          </a:prstGeom>
        </p:spPr>
        <p:txBody>
          <a:bodyPr spcFirstLastPara="1" wrap="square" lIns="0" tIns="0" rIns="0" bIns="0"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grpSp>
        <p:nvGrpSpPr>
          <p:cNvPr id="32" name="Google Shape;32;p2"/>
          <p:cNvGrpSpPr/>
          <p:nvPr/>
        </p:nvGrpSpPr>
        <p:grpSpPr>
          <a:xfrm flipH="1">
            <a:off x="1" y="6176196"/>
            <a:ext cx="8231450" cy="4540600"/>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2464801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0"/>
        <p:cNvGrpSpPr/>
        <p:nvPr/>
      </p:nvGrpSpPr>
      <p:grpSpPr>
        <a:xfrm>
          <a:off x="0" y="0"/>
          <a:ext cx="0" cy="0"/>
          <a:chOff x="0" y="0"/>
          <a:chExt cx="0" cy="0"/>
        </a:xfrm>
      </p:grpSpPr>
      <p:grpSp>
        <p:nvGrpSpPr>
          <p:cNvPr id="41" name="Google Shape;41;p3"/>
          <p:cNvGrpSpPr/>
          <p:nvPr/>
        </p:nvGrpSpPr>
        <p:grpSpPr>
          <a:xfrm flipH="1">
            <a:off x="1825451" y="0"/>
            <a:ext cx="16462550" cy="8663100"/>
            <a:chOff x="0" y="0"/>
            <a:chExt cx="8231275" cy="4331550"/>
          </a:xfrm>
        </p:grpSpPr>
        <p:pic>
          <p:nvPicPr>
            <p:cNvPr id="42" name="Google Shape;42;p3"/>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43" name="Google Shape;43;p3"/>
            <p:cNvGrpSpPr/>
            <p:nvPr/>
          </p:nvGrpSpPr>
          <p:grpSpPr>
            <a:xfrm>
              <a:off x="0" y="2747250"/>
              <a:ext cx="3429750" cy="896675"/>
              <a:chOff x="0" y="0"/>
              <a:chExt cx="3429750" cy="896675"/>
            </a:xfrm>
          </p:grpSpPr>
          <p:pic>
            <p:nvPicPr>
              <p:cNvPr id="44" name="Google Shape;44;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5" name="Google Shape;45;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6" name="Google Shape;46;p3"/>
            <p:cNvGrpSpPr/>
            <p:nvPr/>
          </p:nvGrpSpPr>
          <p:grpSpPr>
            <a:xfrm>
              <a:off x="685975" y="2061250"/>
              <a:ext cx="3429750" cy="896675"/>
              <a:chOff x="0" y="0"/>
              <a:chExt cx="3429750" cy="896675"/>
            </a:xfrm>
          </p:grpSpPr>
          <p:pic>
            <p:nvPicPr>
              <p:cNvPr id="47" name="Google Shape;47;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8" name="Google Shape;48;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9" name="Google Shape;49;p3"/>
            <p:cNvGrpSpPr/>
            <p:nvPr/>
          </p:nvGrpSpPr>
          <p:grpSpPr>
            <a:xfrm>
              <a:off x="0" y="1373625"/>
              <a:ext cx="3429750" cy="896675"/>
              <a:chOff x="0" y="0"/>
              <a:chExt cx="3429750" cy="896675"/>
            </a:xfrm>
          </p:grpSpPr>
          <p:pic>
            <p:nvPicPr>
              <p:cNvPr id="50" name="Google Shape;50;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1" name="Google Shape;51;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52" name="Google Shape;52;p3"/>
            <p:cNvGrpSpPr/>
            <p:nvPr/>
          </p:nvGrpSpPr>
          <p:grpSpPr>
            <a:xfrm>
              <a:off x="685975" y="687625"/>
              <a:ext cx="7545300" cy="896675"/>
              <a:chOff x="0" y="0"/>
              <a:chExt cx="7545300" cy="896675"/>
            </a:xfrm>
          </p:grpSpPr>
          <p:pic>
            <p:nvPicPr>
              <p:cNvPr id="53" name="Google Shape;53;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4" name="Google Shape;54;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55" name="Google Shape;55;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56" name="Google Shape;56;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57" name="Google Shape;57;p3"/>
            <p:cNvGrpSpPr/>
            <p:nvPr/>
          </p:nvGrpSpPr>
          <p:grpSpPr>
            <a:xfrm>
              <a:off x="0" y="0"/>
              <a:ext cx="7545300" cy="896675"/>
              <a:chOff x="0" y="0"/>
              <a:chExt cx="7545300" cy="896675"/>
            </a:xfrm>
          </p:grpSpPr>
          <p:pic>
            <p:nvPicPr>
              <p:cNvPr id="58" name="Google Shape;58;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9" name="Google Shape;59;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60" name="Google Shape;60;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1" name="Google Shape;61;p3"/>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62" name="Google Shape;62;p3"/>
          <p:cNvGrpSpPr/>
          <p:nvPr/>
        </p:nvGrpSpPr>
        <p:grpSpPr>
          <a:xfrm flipH="1">
            <a:off x="1" y="6176196"/>
            <a:ext cx="8231450" cy="4540600"/>
            <a:chOff x="4115550" y="2061250"/>
            <a:chExt cx="4115725" cy="2270300"/>
          </a:xfrm>
        </p:grpSpPr>
        <p:grpSp>
          <p:nvGrpSpPr>
            <p:cNvPr id="63" name="Google Shape;63;p3"/>
            <p:cNvGrpSpPr/>
            <p:nvPr/>
          </p:nvGrpSpPr>
          <p:grpSpPr>
            <a:xfrm>
              <a:off x="4801525" y="3434875"/>
              <a:ext cx="3429750" cy="896675"/>
              <a:chOff x="4115550" y="0"/>
              <a:chExt cx="3429750" cy="896675"/>
            </a:xfrm>
          </p:grpSpPr>
          <p:pic>
            <p:nvPicPr>
              <p:cNvPr id="64" name="Google Shape;64;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5" name="Google Shape;65;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66" name="Google Shape;66;p3"/>
            <p:cNvGrpSpPr/>
            <p:nvPr/>
          </p:nvGrpSpPr>
          <p:grpSpPr>
            <a:xfrm>
              <a:off x="4115550" y="2747250"/>
              <a:ext cx="3429750" cy="896675"/>
              <a:chOff x="4115550" y="0"/>
              <a:chExt cx="3429750" cy="896675"/>
            </a:xfrm>
          </p:grpSpPr>
          <p:pic>
            <p:nvPicPr>
              <p:cNvPr id="67" name="Google Shape;67;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8" name="Google Shape;68;p3"/>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69" name="Google Shape;69;p3"/>
            <p:cNvPicPr preferRelativeResize="0"/>
            <p:nvPr/>
          </p:nvPicPr>
          <p:blipFill>
            <a:blip r:embed="rId2">
              <a:alphaModFix/>
            </a:blip>
            <a:stretch>
              <a:fillRect/>
            </a:stretch>
          </p:blipFill>
          <p:spPr>
            <a:xfrm>
              <a:off x="6859300" y="2061250"/>
              <a:ext cx="1371975" cy="896675"/>
            </a:xfrm>
            <a:prstGeom prst="rect">
              <a:avLst/>
            </a:prstGeom>
            <a:noFill/>
            <a:ln>
              <a:noFill/>
            </a:ln>
          </p:spPr>
        </p:pic>
      </p:grpSp>
      <p:sp>
        <p:nvSpPr>
          <p:cNvPr id="70" name="Google Shape;70;p3"/>
          <p:cNvSpPr txBox="1">
            <a:spLocks noGrp="1"/>
          </p:cNvSpPr>
          <p:nvPr>
            <p:ph type="ctrTitle"/>
          </p:nvPr>
        </p:nvSpPr>
        <p:spPr>
          <a:xfrm>
            <a:off x="4055250" y="3258794"/>
            <a:ext cx="10177200" cy="23196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8000"/>
            </a:lvl1pPr>
            <a:lvl2pPr lvl="1" rtl="0">
              <a:spcBef>
                <a:spcPts val="0"/>
              </a:spcBef>
              <a:spcAft>
                <a:spcPts val="0"/>
              </a:spcAft>
              <a:buSzPts val="4000"/>
              <a:buNone/>
              <a:defRPr sz="8000"/>
            </a:lvl2pPr>
            <a:lvl3pPr lvl="2" rtl="0">
              <a:spcBef>
                <a:spcPts val="0"/>
              </a:spcBef>
              <a:spcAft>
                <a:spcPts val="0"/>
              </a:spcAft>
              <a:buSzPts val="4000"/>
              <a:buNone/>
              <a:defRPr sz="8000"/>
            </a:lvl3pPr>
            <a:lvl4pPr lvl="3" rtl="0">
              <a:spcBef>
                <a:spcPts val="0"/>
              </a:spcBef>
              <a:spcAft>
                <a:spcPts val="0"/>
              </a:spcAft>
              <a:buSzPts val="4000"/>
              <a:buNone/>
              <a:defRPr sz="8000"/>
            </a:lvl4pPr>
            <a:lvl5pPr lvl="4" rtl="0">
              <a:spcBef>
                <a:spcPts val="0"/>
              </a:spcBef>
              <a:spcAft>
                <a:spcPts val="0"/>
              </a:spcAft>
              <a:buSzPts val="4000"/>
              <a:buNone/>
              <a:defRPr sz="8000"/>
            </a:lvl5pPr>
            <a:lvl6pPr lvl="5" rtl="0">
              <a:spcBef>
                <a:spcPts val="0"/>
              </a:spcBef>
              <a:spcAft>
                <a:spcPts val="0"/>
              </a:spcAft>
              <a:buSzPts val="4000"/>
              <a:buNone/>
              <a:defRPr sz="8000"/>
            </a:lvl6pPr>
            <a:lvl7pPr lvl="6" rtl="0">
              <a:spcBef>
                <a:spcPts val="0"/>
              </a:spcBef>
              <a:spcAft>
                <a:spcPts val="0"/>
              </a:spcAft>
              <a:buSzPts val="4000"/>
              <a:buNone/>
              <a:defRPr sz="8000"/>
            </a:lvl7pPr>
            <a:lvl8pPr lvl="7" rtl="0">
              <a:spcBef>
                <a:spcPts val="0"/>
              </a:spcBef>
              <a:spcAft>
                <a:spcPts val="0"/>
              </a:spcAft>
              <a:buSzPts val="4000"/>
              <a:buNone/>
              <a:defRPr sz="8000"/>
            </a:lvl8pPr>
            <a:lvl9pPr lvl="8" rtl="0">
              <a:spcBef>
                <a:spcPts val="0"/>
              </a:spcBef>
              <a:spcAft>
                <a:spcPts val="0"/>
              </a:spcAft>
              <a:buSzPts val="4000"/>
              <a:buNone/>
              <a:defRPr sz="8000"/>
            </a:lvl9pPr>
          </a:lstStyle>
          <a:p>
            <a:endParaRPr/>
          </a:p>
        </p:txBody>
      </p:sp>
      <p:sp>
        <p:nvSpPr>
          <p:cNvPr id="71" name="Google Shape;71;p3"/>
          <p:cNvSpPr txBox="1">
            <a:spLocks noGrp="1"/>
          </p:cNvSpPr>
          <p:nvPr>
            <p:ph type="subTitle" idx="1"/>
          </p:nvPr>
        </p:nvSpPr>
        <p:spPr>
          <a:xfrm>
            <a:off x="4055250" y="5772202"/>
            <a:ext cx="10177200" cy="15696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2000"/>
              <a:buNone/>
              <a:defRPr>
                <a:solidFill>
                  <a:schemeClr val="accent2"/>
                </a:solidFill>
              </a:defRPr>
            </a:lvl1pPr>
            <a:lvl2pPr lvl="1" rtl="0">
              <a:spcBef>
                <a:spcPts val="0"/>
              </a:spcBef>
              <a:spcAft>
                <a:spcPts val="0"/>
              </a:spcAft>
              <a:buClr>
                <a:schemeClr val="accent2"/>
              </a:buClr>
              <a:buSzPts val="3000"/>
              <a:buNone/>
              <a:defRPr sz="6000">
                <a:solidFill>
                  <a:schemeClr val="accent2"/>
                </a:solidFill>
              </a:defRPr>
            </a:lvl2pPr>
            <a:lvl3pPr lvl="2" rtl="0">
              <a:spcBef>
                <a:spcPts val="0"/>
              </a:spcBef>
              <a:spcAft>
                <a:spcPts val="0"/>
              </a:spcAft>
              <a:buClr>
                <a:schemeClr val="accent2"/>
              </a:buClr>
              <a:buSzPts val="3000"/>
              <a:buNone/>
              <a:defRPr sz="6000">
                <a:solidFill>
                  <a:schemeClr val="accent2"/>
                </a:solidFill>
              </a:defRPr>
            </a:lvl3pPr>
            <a:lvl4pPr lvl="3" rtl="0">
              <a:spcBef>
                <a:spcPts val="0"/>
              </a:spcBef>
              <a:spcAft>
                <a:spcPts val="0"/>
              </a:spcAft>
              <a:buClr>
                <a:schemeClr val="accent2"/>
              </a:buClr>
              <a:buSzPts val="3000"/>
              <a:buNone/>
              <a:defRPr sz="6000">
                <a:solidFill>
                  <a:schemeClr val="accent2"/>
                </a:solidFill>
              </a:defRPr>
            </a:lvl4pPr>
            <a:lvl5pPr lvl="4" rtl="0">
              <a:spcBef>
                <a:spcPts val="0"/>
              </a:spcBef>
              <a:spcAft>
                <a:spcPts val="0"/>
              </a:spcAft>
              <a:buClr>
                <a:schemeClr val="accent2"/>
              </a:buClr>
              <a:buSzPts val="3000"/>
              <a:buNone/>
              <a:defRPr sz="6000">
                <a:solidFill>
                  <a:schemeClr val="accent2"/>
                </a:solidFill>
              </a:defRPr>
            </a:lvl5pPr>
            <a:lvl6pPr lvl="5" rtl="0">
              <a:spcBef>
                <a:spcPts val="0"/>
              </a:spcBef>
              <a:spcAft>
                <a:spcPts val="0"/>
              </a:spcAft>
              <a:buClr>
                <a:schemeClr val="accent2"/>
              </a:buClr>
              <a:buSzPts val="3000"/>
              <a:buNone/>
              <a:defRPr sz="6000">
                <a:solidFill>
                  <a:schemeClr val="accent2"/>
                </a:solidFill>
              </a:defRPr>
            </a:lvl6pPr>
            <a:lvl7pPr lvl="6" rtl="0">
              <a:spcBef>
                <a:spcPts val="0"/>
              </a:spcBef>
              <a:spcAft>
                <a:spcPts val="0"/>
              </a:spcAft>
              <a:buClr>
                <a:schemeClr val="accent2"/>
              </a:buClr>
              <a:buSzPts val="3000"/>
              <a:buNone/>
              <a:defRPr sz="6000">
                <a:solidFill>
                  <a:schemeClr val="accent2"/>
                </a:solidFill>
              </a:defRPr>
            </a:lvl7pPr>
            <a:lvl8pPr lvl="7" rtl="0">
              <a:spcBef>
                <a:spcPts val="0"/>
              </a:spcBef>
              <a:spcAft>
                <a:spcPts val="0"/>
              </a:spcAft>
              <a:buClr>
                <a:schemeClr val="accent2"/>
              </a:buClr>
              <a:buSzPts val="3000"/>
              <a:buNone/>
              <a:defRPr sz="6000">
                <a:solidFill>
                  <a:schemeClr val="accent2"/>
                </a:solidFill>
              </a:defRPr>
            </a:lvl8pPr>
            <a:lvl9pPr lvl="8" rtl="0">
              <a:spcBef>
                <a:spcPts val="0"/>
              </a:spcBef>
              <a:spcAft>
                <a:spcPts val="0"/>
              </a:spcAft>
              <a:buClr>
                <a:schemeClr val="accent2"/>
              </a:buClr>
              <a:buSzPts val="3000"/>
              <a:buNone/>
              <a:defRPr sz="6000">
                <a:solidFill>
                  <a:schemeClr val="accent2"/>
                </a:solidFill>
              </a:defRPr>
            </a:lvl9pPr>
          </a:lstStyle>
          <a:p>
            <a:endParaRPr/>
          </a:p>
        </p:txBody>
      </p:sp>
    </p:spTree>
    <p:extLst>
      <p:ext uri="{BB962C8B-B14F-4D97-AF65-F5344CB8AC3E}">
        <p14:creationId xmlns:p14="http://schemas.microsoft.com/office/powerpoint/2010/main" val="4124328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grpSp>
        <p:nvGrpSpPr>
          <p:cNvPr id="73" name="Google Shape;73;p4"/>
          <p:cNvGrpSpPr/>
          <p:nvPr/>
        </p:nvGrpSpPr>
        <p:grpSpPr>
          <a:xfrm>
            <a:off x="8727548" y="-6426"/>
            <a:ext cx="9560452" cy="5048260"/>
            <a:chOff x="4363774" y="-3213"/>
            <a:chExt cx="4780226" cy="2524130"/>
          </a:xfrm>
        </p:grpSpPr>
        <p:pic>
          <p:nvPicPr>
            <p:cNvPr id="74" name="Google Shape;74;p4"/>
            <p:cNvPicPr preferRelativeResize="0"/>
            <p:nvPr/>
          </p:nvPicPr>
          <p:blipFill>
            <a:blip r:embed="rId2">
              <a:alphaModFix/>
            </a:blip>
            <a:stretch>
              <a:fillRect/>
            </a:stretch>
          </p:blipFill>
          <p:spPr>
            <a:xfrm flipH="1">
              <a:off x="7948921" y="2000218"/>
              <a:ext cx="796706" cy="520699"/>
            </a:xfrm>
            <a:prstGeom prst="rect">
              <a:avLst/>
            </a:prstGeom>
            <a:noFill/>
            <a:ln>
              <a:noFill/>
            </a:ln>
          </p:spPr>
        </p:pic>
        <p:grpSp>
          <p:nvGrpSpPr>
            <p:cNvPr id="75" name="Google Shape;75;p4"/>
            <p:cNvGrpSpPr/>
            <p:nvPr/>
          </p:nvGrpSpPr>
          <p:grpSpPr>
            <a:xfrm flipH="1">
              <a:off x="7152344" y="1600887"/>
              <a:ext cx="1991656" cy="520699"/>
              <a:chOff x="0" y="0"/>
              <a:chExt cx="3429750" cy="896675"/>
            </a:xfrm>
          </p:grpSpPr>
          <p:pic>
            <p:nvPicPr>
              <p:cNvPr id="76" name="Google Shape;76;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77" name="Google Shape;77;p4"/>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78" name="Google Shape;78;p4"/>
            <p:cNvPicPr preferRelativeResize="0"/>
            <p:nvPr/>
          </p:nvPicPr>
          <p:blipFill>
            <a:blip r:embed="rId2">
              <a:alphaModFix/>
            </a:blip>
            <a:stretch>
              <a:fillRect/>
            </a:stretch>
          </p:blipFill>
          <p:spPr>
            <a:xfrm flipH="1">
              <a:off x="7948921" y="1198193"/>
              <a:ext cx="796706" cy="520699"/>
            </a:xfrm>
            <a:prstGeom prst="rect">
              <a:avLst/>
            </a:prstGeom>
            <a:noFill/>
            <a:ln>
              <a:noFill/>
            </a:ln>
          </p:spPr>
        </p:pic>
        <p:grpSp>
          <p:nvGrpSpPr>
            <p:cNvPr id="79" name="Google Shape;79;p4"/>
            <p:cNvGrpSpPr/>
            <p:nvPr/>
          </p:nvGrpSpPr>
          <p:grpSpPr>
            <a:xfrm flipH="1">
              <a:off x="5957394" y="798862"/>
              <a:ext cx="3186606" cy="520699"/>
              <a:chOff x="0" y="0"/>
              <a:chExt cx="5487525" cy="896675"/>
            </a:xfrm>
          </p:grpSpPr>
          <p:pic>
            <p:nvPicPr>
              <p:cNvPr id="80" name="Google Shape;80;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1" name="Google Shape;81;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2" name="Google Shape;82;p4"/>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83" name="Google Shape;83;p4"/>
            <p:cNvGrpSpPr/>
            <p:nvPr/>
          </p:nvGrpSpPr>
          <p:grpSpPr>
            <a:xfrm flipH="1">
              <a:off x="4363774" y="396118"/>
              <a:ext cx="4381854" cy="520735"/>
              <a:chOff x="0" y="0"/>
              <a:chExt cx="7545300" cy="896675"/>
            </a:xfrm>
          </p:grpSpPr>
          <p:pic>
            <p:nvPicPr>
              <p:cNvPr id="84" name="Google Shape;84;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5" name="Google Shape;85;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6" name="Google Shape;86;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87" name="Google Shape;87;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88" name="Google Shape;88;p4"/>
            <p:cNvGrpSpPr/>
            <p:nvPr/>
          </p:nvGrpSpPr>
          <p:grpSpPr>
            <a:xfrm flipH="1">
              <a:off x="4762146" y="-3213"/>
              <a:ext cx="4381854" cy="520735"/>
              <a:chOff x="0" y="0"/>
              <a:chExt cx="7545300" cy="896675"/>
            </a:xfrm>
          </p:grpSpPr>
          <p:pic>
            <p:nvPicPr>
              <p:cNvPr id="89" name="Google Shape;89;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0" name="Google Shape;9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1" name="Google Shape;9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2" name="Google Shape;9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93" name="Google Shape;93;p4"/>
          <p:cNvGrpSpPr/>
          <p:nvPr/>
        </p:nvGrpSpPr>
        <p:grpSpPr>
          <a:xfrm>
            <a:off x="-6" y="5486376"/>
            <a:ext cx="8763112" cy="5048260"/>
            <a:chOff x="4364072" y="-3213"/>
            <a:chExt cx="4381556" cy="2524130"/>
          </a:xfrm>
        </p:grpSpPr>
        <p:grpSp>
          <p:nvGrpSpPr>
            <p:cNvPr id="94" name="Google Shape;94;p4"/>
            <p:cNvGrpSpPr/>
            <p:nvPr/>
          </p:nvGrpSpPr>
          <p:grpSpPr>
            <a:xfrm flipH="1">
              <a:off x="4364072" y="2000218"/>
              <a:ext cx="4381556" cy="520699"/>
              <a:chOff x="0" y="0"/>
              <a:chExt cx="7545300" cy="896675"/>
            </a:xfrm>
          </p:grpSpPr>
          <p:pic>
            <p:nvPicPr>
              <p:cNvPr id="95" name="Google Shape;95;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6" name="Google Shape;96;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7" name="Google Shape;97;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8" name="Google Shape;98;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99" name="Google Shape;99;p4"/>
            <p:cNvGrpSpPr/>
            <p:nvPr/>
          </p:nvGrpSpPr>
          <p:grpSpPr>
            <a:xfrm flipH="1">
              <a:off x="4762444" y="1600887"/>
              <a:ext cx="3186606" cy="520699"/>
              <a:chOff x="2057775" y="0"/>
              <a:chExt cx="5487525" cy="896675"/>
            </a:xfrm>
          </p:grpSpPr>
          <p:pic>
            <p:nvPicPr>
              <p:cNvPr id="100" name="Google Shape;10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1" name="Google Shape;10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2" name="Google Shape;10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03" name="Google Shape;103;p4"/>
            <p:cNvGrpSpPr/>
            <p:nvPr/>
          </p:nvGrpSpPr>
          <p:grpSpPr>
            <a:xfrm flipH="1">
              <a:off x="4364072" y="1198193"/>
              <a:ext cx="3186606" cy="520699"/>
              <a:chOff x="2057775" y="0"/>
              <a:chExt cx="5487525" cy="896675"/>
            </a:xfrm>
          </p:grpSpPr>
          <p:pic>
            <p:nvPicPr>
              <p:cNvPr id="104" name="Google Shape;104;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5" name="Google Shape;105;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6" name="Google Shape;106;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07" name="Google Shape;107;p4"/>
            <p:cNvPicPr preferRelativeResize="0"/>
            <p:nvPr/>
          </p:nvPicPr>
          <p:blipFill>
            <a:blip r:embed="rId2">
              <a:alphaModFix/>
            </a:blip>
            <a:stretch>
              <a:fillRect/>
            </a:stretch>
          </p:blipFill>
          <p:spPr>
            <a:xfrm flipH="1">
              <a:off x="4762444" y="798862"/>
              <a:ext cx="796706" cy="520699"/>
            </a:xfrm>
            <a:prstGeom prst="rect">
              <a:avLst/>
            </a:prstGeom>
            <a:noFill/>
            <a:ln>
              <a:noFill/>
            </a:ln>
          </p:spPr>
        </p:pic>
        <p:grpSp>
          <p:nvGrpSpPr>
            <p:cNvPr id="108" name="Google Shape;108;p4"/>
            <p:cNvGrpSpPr/>
            <p:nvPr/>
          </p:nvGrpSpPr>
          <p:grpSpPr>
            <a:xfrm flipH="1">
              <a:off x="4364072" y="396118"/>
              <a:ext cx="1991656" cy="520699"/>
              <a:chOff x="4115550" y="0"/>
              <a:chExt cx="3429750" cy="896675"/>
            </a:xfrm>
          </p:grpSpPr>
          <p:pic>
            <p:nvPicPr>
              <p:cNvPr id="109" name="Google Shape;109;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10" name="Google Shape;110;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11" name="Google Shape;111;p4"/>
            <p:cNvPicPr preferRelativeResize="0"/>
            <p:nvPr/>
          </p:nvPicPr>
          <p:blipFill>
            <a:blip r:embed="rId2">
              <a:alphaModFix/>
            </a:blip>
            <a:stretch>
              <a:fillRect/>
            </a:stretch>
          </p:blipFill>
          <p:spPr>
            <a:xfrm flipH="1">
              <a:off x="4762444" y="-3213"/>
              <a:ext cx="796706" cy="520699"/>
            </a:xfrm>
            <a:prstGeom prst="rect">
              <a:avLst/>
            </a:prstGeom>
            <a:noFill/>
            <a:ln>
              <a:noFill/>
            </a:ln>
          </p:spPr>
        </p:pic>
      </p:grpSp>
      <p:sp>
        <p:nvSpPr>
          <p:cNvPr id="112" name="Google Shape;112;p4"/>
          <p:cNvSpPr txBox="1">
            <a:spLocks noGrp="1"/>
          </p:cNvSpPr>
          <p:nvPr>
            <p:ph type="body" idx="1"/>
          </p:nvPr>
        </p:nvSpPr>
        <p:spPr>
          <a:xfrm>
            <a:off x="4975300" y="2436050"/>
            <a:ext cx="8337600" cy="5415000"/>
          </a:xfrm>
          <a:prstGeom prst="rect">
            <a:avLst/>
          </a:prstGeom>
        </p:spPr>
        <p:txBody>
          <a:bodyPr spcFirstLastPara="1" wrap="square" lIns="0" tIns="0" rIns="0" bIns="0" anchor="ctr" anchorCtr="0">
            <a:noAutofit/>
          </a:bodyPr>
          <a:lstStyle>
            <a:lvl1pPr marL="914400" lvl="0" indent="-762000" algn="ctr" rtl="0">
              <a:spcBef>
                <a:spcPts val="1200"/>
              </a:spcBef>
              <a:spcAft>
                <a:spcPts val="0"/>
              </a:spcAft>
              <a:buSzPts val="2400"/>
              <a:buFont typeface="Montserrat"/>
              <a:buChar char="❑"/>
              <a:defRPr sz="4800" b="1">
                <a:latin typeface="Montserrat"/>
                <a:ea typeface="Montserrat"/>
                <a:cs typeface="Montserrat"/>
                <a:sym typeface="Montserrat"/>
              </a:defRPr>
            </a:lvl1pPr>
            <a:lvl2pPr marL="1828800" lvl="1" indent="-762000" algn="ctr" rtl="0">
              <a:spcBef>
                <a:spcPts val="1200"/>
              </a:spcBef>
              <a:spcAft>
                <a:spcPts val="0"/>
              </a:spcAft>
              <a:buSzPts val="2400"/>
              <a:buFont typeface="Montserrat"/>
              <a:buChar char="❏"/>
              <a:defRPr sz="4800" b="1">
                <a:latin typeface="Montserrat"/>
                <a:ea typeface="Montserrat"/>
                <a:cs typeface="Montserrat"/>
                <a:sym typeface="Montserrat"/>
              </a:defRPr>
            </a:lvl2pPr>
            <a:lvl3pPr marL="2743200" lvl="2" indent="-762000" algn="ctr" rtl="0">
              <a:spcBef>
                <a:spcPts val="1200"/>
              </a:spcBef>
              <a:spcAft>
                <a:spcPts val="0"/>
              </a:spcAft>
              <a:buSzPts val="2400"/>
              <a:buFont typeface="Montserrat"/>
              <a:buChar char="❏"/>
              <a:defRPr sz="4800" b="1">
                <a:latin typeface="Montserrat"/>
                <a:ea typeface="Montserrat"/>
                <a:cs typeface="Montserrat"/>
                <a:sym typeface="Montserrat"/>
              </a:defRPr>
            </a:lvl3pPr>
            <a:lvl4pPr marL="3657600" lvl="3" indent="-762000" algn="ctr" rtl="0">
              <a:spcBef>
                <a:spcPts val="1200"/>
              </a:spcBef>
              <a:spcAft>
                <a:spcPts val="0"/>
              </a:spcAft>
              <a:buSzPts val="2400"/>
              <a:buFont typeface="Montserrat"/>
              <a:buChar char="❏"/>
              <a:defRPr sz="4800" b="1">
                <a:latin typeface="Montserrat"/>
                <a:ea typeface="Montserrat"/>
                <a:cs typeface="Montserrat"/>
                <a:sym typeface="Montserrat"/>
              </a:defRPr>
            </a:lvl4pPr>
            <a:lvl5pPr marL="4572000" lvl="4" indent="-762000" algn="ctr" rtl="0">
              <a:spcBef>
                <a:spcPts val="1200"/>
              </a:spcBef>
              <a:spcAft>
                <a:spcPts val="0"/>
              </a:spcAft>
              <a:buSzPts val="2400"/>
              <a:buFont typeface="Montserrat"/>
              <a:buChar char="❏"/>
              <a:defRPr sz="4800" b="1">
                <a:latin typeface="Montserrat"/>
                <a:ea typeface="Montserrat"/>
                <a:cs typeface="Montserrat"/>
                <a:sym typeface="Montserrat"/>
              </a:defRPr>
            </a:lvl5pPr>
            <a:lvl6pPr marL="5486400" lvl="5" indent="-762000" algn="ctr" rtl="0">
              <a:spcBef>
                <a:spcPts val="1200"/>
              </a:spcBef>
              <a:spcAft>
                <a:spcPts val="0"/>
              </a:spcAft>
              <a:buSzPts val="2400"/>
              <a:buFont typeface="Montserrat"/>
              <a:buChar char="❏"/>
              <a:defRPr sz="4800" b="1">
                <a:latin typeface="Montserrat"/>
                <a:ea typeface="Montserrat"/>
                <a:cs typeface="Montserrat"/>
                <a:sym typeface="Montserrat"/>
              </a:defRPr>
            </a:lvl6pPr>
            <a:lvl7pPr marL="6400800" lvl="6" indent="-762000" algn="ctr" rtl="0">
              <a:spcBef>
                <a:spcPts val="1200"/>
              </a:spcBef>
              <a:spcAft>
                <a:spcPts val="0"/>
              </a:spcAft>
              <a:buSzPts val="2400"/>
              <a:buFont typeface="Montserrat"/>
              <a:buChar char="❏"/>
              <a:defRPr sz="4800" b="1">
                <a:latin typeface="Montserrat"/>
                <a:ea typeface="Montserrat"/>
                <a:cs typeface="Montserrat"/>
                <a:sym typeface="Montserrat"/>
              </a:defRPr>
            </a:lvl7pPr>
            <a:lvl8pPr marL="7315200" lvl="7" indent="-762000" algn="ctr" rtl="0">
              <a:spcBef>
                <a:spcPts val="1200"/>
              </a:spcBef>
              <a:spcAft>
                <a:spcPts val="0"/>
              </a:spcAft>
              <a:buSzPts val="2400"/>
              <a:buFont typeface="Montserrat"/>
              <a:buChar char="❏"/>
              <a:defRPr sz="4800" b="1">
                <a:latin typeface="Montserrat"/>
                <a:ea typeface="Montserrat"/>
                <a:cs typeface="Montserrat"/>
                <a:sym typeface="Montserrat"/>
              </a:defRPr>
            </a:lvl8pPr>
            <a:lvl9pPr marL="8229600" lvl="8" indent="-762000" algn="ctr">
              <a:spcBef>
                <a:spcPts val="1200"/>
              </a:spcBef>
              <a:spcAft>
                <a:spcPts val="0"/>
              </a:spcAft>
              <a:buSzPts val="2400"/>
              <a:buFont typeface="Montserrat"/>
              <a:buChar char="❏"/>
              <a:defRPr sz="4800" b="1">
                <a:latin typeface="Montserrat"/>
                <a:ea typeface="Montserrat"/>
                <a:cs typeface="Montserrat"/>
                <a:sym typeface="Montserrat"/>
              </a:defRPr>
            </a:lvl9pPr>
          </a:lstStyle>
          <a:p>
            <a:endParaRPr/>
          </a:p>
        </p:txBody>
      </p:sp>
      <p:sp>
        <p:nvSpPr>
          <p:cNvPr id="113" name="Google Shape;113;p4"/>
          <p:cNvSpPr txBox="1">
            <a:spLocks noGrp="1"/>
          </p:cNvSpPr>
          <p:nvPr>
            <p:ph type="sldNum" idx="12"/>
          </p:nvPr>
        </p:nvSpPr>
        <p:spPr>
          <a:xfrm>
            <a:off x="17458800" y="9468150"/>
            <a:ext cx="829200" cy="819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2902482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8727548" y="-6425"/>
            <a:ext cx="9560452" cy="4232342"/>
            <a:chOff x="0" y="0"/>
            <a:chExt cx="5072935" cy="2245751"/>
          </a:xfrm>
        </p:grpSpPr>
        <p:pic>
          <p:nvPicPr>
            <p:cNvPr id="116" name="Google Shape;116;p5"/>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12" y="7906349"/>
            <a:ext cx="4780328" cy="2636906"/>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1552900" y="805400"/>
            <a:ext cx="7174800" cy="17136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1552900" y="3048750"/>
            <a:ext cx="15182400" cy="5865000"/>
          </a:xfrm>
          <a:prstGeom prst="rect">
            <a:avLst/>
          </a:prstGeom>
        </p:spPr>
        <p:txBody>
          <a:bodyPr spcFirstLastPara="1" wrap="square" lIns="0" tIns="0" rIns="0" bIns="0" anchor="t" anchorCtr="0">
            <a:noAutofit/>
          </a:bodyPr>
          <a:lstStyle>
            <a:lvl1pPr marL="914400" lvl="0" indent="-711200">
              <a:spcBef>
                <a:spcPts val="1200"/>
              </a:spcBef>
              <a:spcAft>
                <a:spcPts val="0"/>
              </a:spcAft>
              <a:buSzPts val="2000"/>
              <a:buChar char="❑"/>
              <a:defRPr/>
            </a:lvl1pPr>
            <a:lvl2pPr marL="1828800" lvl="1" indent="-711200">
              <a:spcBef>
                <a:spcPts val="1200"/>
              </a:spcBef>
              <a:spcAft>
                <a:spcPts val="0"/>
              </a:spcAft>
              <a:buSzPts val="2000"/>
              <a:buChar char="❏"/>
              <a:defRPr/>
            </a:lvl2pPr>
            <a:lvl3pPr marL="2743200" lvl="2" indent="-711200">
              <a:spcBef>
                <a:spcPts val="1200"/>
              </a:spcBef>
              <a:spcAft>
                <a:spcPts val="0"/>
              </a:spcAft>
              <a:buSzPts val="2000"/>
              <a:buChar char="❏"/>
              <a:defRPr/>
            </a:lvl3pPr>
            <a:lvl4pPr marL="3657600" lvl="3" indent="-711200">
              <a:spcBef>
                <a:spcPts val="1200"/>
              </a:spcBef>
              <a:spcAft>
                <a:spcPts val="0"/>
              </a:spcAft>
              <a:buSzPts val="2000"/>
              <a:buChar char="❏"/>
              <a:defRPr/>
            </a:lvl4pPr>
            <a:lvl5pPr marL="4572000" lvl="4" indent="-711200">
              <a:spcBef>
                <a:spcPts val="1200"/>
              </a:spcBef>
              <a:spcAft>
                <a:spcPts val="0"/>
              </a:spcAft>
              <a:buSzPts val="2000"/>
              <a:buChar char="❏"/>
              <a:defRPr/>
            </a:lvl5pPr>
            <a:lvl6pPr marL="5486400" lvl="5" indent="-711200">
              <a:spcBef>
                <a:spcPts val="1200"/>
              </a:spcBef>
              <a:spcAft>
                <a:spcPts val="0"/>
              </a:spcAft>
              <a:buSzPts val="2000"/>
              <a:buChar char="❏"/>
              <a:defRPr/>
            </a:lvl6pPr>
            <a:lvl7pPr marL="6400800" lvl="6" indent="-711200">
              <a:spcBef>
                <a:spcPts val="1200"/>
              </a:spcBef>
              <a:spcAft>
                <a:spcPts val="0"/>
              </a:spcAft>
              <a:buSzPts val="2000"/>
              <a:buChar char="❏"/>
              <a:defRPr/>
            </a:lvl7pPr>
            <a:lvl8pPr marL="7315200" lvl="7" indent="-711200">
              <a:spcBef>
                <a:spcPts val="1200"/>
              </a:spcBef>
              <a:spcAft>
                <a:spcPts val="0"/>
              </a:spcAft>
              <a:buSzPts val="2000"/>
              <a:buChar char="❏"/>
              <a:defRPr/>
            </a:lvl8pPr>
            <a:lvl9pPr marL="8229600" lvl="8" indent="-711200">
              <a:spcBef>
                <a:spcPts val="1200"/>
              </a:spcBef>
              <a:spcAft>
                <a:spcPts val="0"/>
              </a:spcAft>
              <a:buSzPts val="2000"/>
              <a:buChar char="❏"/>
              <a:defRPr/>
            </a:lvl9pPr>
          </a:lstStyle>
          <a:p>
            <a:endParaRPr/>
          </a:p>
        </p:txBody>
      </p:sp>
      <p:sp>
        <p:nvSpPr>
          <p:cNvPr id="142" name="Google Shape;142;p5"/>
          <p:cNvSpPr txBox="1">
            <a:spLocks noGrp="1"/>
          </p:cNvSpPr>
          <p:nvPr>
            <p:ph type="sldNum" idx="12"/>
          </p:nvPr>
        </p:nvSpPr>
        <p:spPr>
          <a:xfrm>
            <a:off x="17458800" y="9468150"/>
            <a:ext cx="829200" cy="819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867359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43"/>
        <p:cNvGrpSpPr/>
        <p:nvPr/>
      </p:nvGrpSpPr>
      <p:grpSpPr>
        <a:xfrm>
          <a:off x="0" y="0"/>
          <a:ext cx="0" cy="0"/>
          <a:chOff x="0" y="0"/>
          <a:chExt cx="0" cy="0"/>
        </a:xfrm>
      </p:grpSpPr>
      <p:grpSp>
        <p:nvGrpSpPr>
          <p:cNvPr id="144" name="Google Shape;144;p6"/>
          <p:cNvGrpSpPr/>
          <p:nvPr/>
        </p:nvGrpSpPr>
        <p:grpSpPr>
          <a:xfrm flipH="1">
            <a:off x="8727548" y="-6425"/>
            <a:ext cx="9560452" cy="4232342"/>
            <a:chOff x="0" y="0"/>
            <a:chExt cx="5072935" cy="2245751"/>
          </a:xfrm>
        </p:grpSpPr>
        <p:pic>
          <p:nvPicPr>
            <p:cNvPr id="145" name="Google Shape;145;p6"/>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12" y="7906349"/>
            <a:ext cx="4780328" cy="2636906"/>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1552900" y="805400"/>
            <a:ext cx="7174800" cy="17136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1552900" y="3048750"/>
            <a:ext cx="7174800" cy="6154200"/>
          </a:xfrm>
          <a:prstGeom prst="rect">
            <a:avLst/>
          </a:prstGeom>
        </p:spPr>
        <p:txBody>
          <a:bodyPr spcFirstLastPara="1" wrap="square" lIns="0" tIns="0" rIns="0" bIns="0" anchor="t" anchorCtr="0">
            <a:noAutofit/>
          </a:bodyPr>
          <a:lstStyle>
            <a:lvl1pPr marL="914400" lvl="0" indent="-711200">
              <a:spcBef>
                <a:spcPts val="1200"/>
              </a:spcBef>
              <a:spcAft>
                <a:spcPts val="0"/>
              </a:spcAft>
              <a:buSzPts val="2000"/>
              <a:buChar char="❑"/>
              <a:defRPr/>
            </a:lvl1pPr>
            <a:lvl2pPr marL="1828800" lvl="1" indent="-711200">
              <a:spcBef>
                <a:spcPts val="1200"/>
              </a:spcBef>
              <a:spcAft>
                <a:spcPts val="0"/>
              </a:spcAft>
              <a:buSzPts val="2000"/>
              <a:buChar char="❏"/>
              <a:defRPr/>
            </a:lvl2pPr>
            <a:lvl3pPr marL="2743200" lvl="2" indent="-711200">
              <a:spcBef>
                <a:spcPts val="1200"/>
              </a:spcBef>
              <a:spcAft>
                <a:spcPts val="0"/>
              </a:spcAft>
              <a:buSzPts val="2000"/>
              <a:buChar char="❏"/>
              <a:defRPr/>
            </a:lvl3pPr>
            <a:lvl4pPr marL="3657600" lvl="3" indent="-711200">
              <a:spcBef>
                <a:spcPts val="1200"/>
              </a:spcBef>
              <a:spcAft>
                <a:spcPts val="0"/>
              </a:spcAft>
              <a:buSzPts val="2000"/>
              <a:buChar char="❏"/>
              <a:defRPr/>
            </a:lvl4pPr>
            <a:lvl5pPr marL="4572000" lvl="4" indent="-711200">
              <a:spcBef>
                <a:spcPts val="1200"/>
              </a:spcBef>
              <a:spcAft>
                <a:spcPts val="0"/>
              </a:spcAft>
              <a:buSzPts val="2000"/>
              <a:buChar char="❏"/>
              <a:defRPr/>
            </a:lvl5pPr>
            <a:lvl6pPr marL="5486400" lvl="5" indent="-711200">
              <a:spcBef>
                <a:spcPts val="1200"/>
              </a:spcBef>
              <a:spcAft>
                <a:spcPts val="0"/>
              </a:spcAft>
              <a:buSzPts val="2000"/>
              <a:buChar char="❏"/>
              <a:defRPr/>
            </a:lvl6pPr>
            <a:lvl7pPr marL="6400800" lvl="6" indent="-711200">
              <a:spcBef>
                <a:spcPts val="1200"/>
              </a:spcBef>
              <a:spcAft>
                <a:spcPts val="0"/>
              </a:spcAft>
              <a:buSzPts val="2000"/>
              <a:buChar char="❏"/>
              <a:defRPr/>
            </a:lvl7pPr>
            <a:lvl8pPr marL="7315200" lvl="7" indent="-711200">
              <a:spcBef>
                <a:spcPts val="1200"/>
              </a:spcBef>
              <a:spcAft>
                <a:spcPts val="0"/>
              </a:spcAft>
              <a:buSzPts val="2000"/>
              <a:buChar char="❏"/>
              <a:defRPr/>
            </a:lvl8pPr>
            <a:lvl9pPr marL="8229600" lvl="8" indent="-711200">
              <a:spcBef>
                <a:spcPts val="1200"/>
              </a:spcBef>
              <a:spcAft>
                <a:spcPts val="0"/>
              </a:spcAft>
              <a:buSzPts val="2000"/>
              <a:buChar char="❏"/>
              <a:defRPr/>
            </a:lvl9pPr>
          </a:lstStyle>
          <a:p>
            <a:endParaRPr/>
          </a:p>
        </p:txBody>
      </p:sp>
      <p:sp>
        <p:nvSpPr>
          <p:cNvPr id="171" name="Google Shape;171;p6"/>
          <p:cNvSpPr txBox="1">
            <a:spLocks noGrp="1"/>
          </p:cNvSpPr>
          <p:nvPr>
            <p:ph type="body" idx="2"/>
          </p:nvPr>
        </p:nvSpPr>
        <p:spPr>
          <a:xfrm>
            <a:off x="9560300" y="3048750"/>
            <a:ext cx="7174800" cy="6154200"/>
          </a:xfrm>
          <a:prstGeom prst="rect">
            <a:avLst/>
          </a:prstGeom>
        </p:spPr>
        <p:txBody>
          <a:bodyPr spcFirstLastPara="1" wrap="square" lIns="0" tIns="0" rIns="0" bIns="0" anchor="t" anchorCtr="0">
            <a:noAutofit/>
          </a:bodyPr>
          <a:lstStyle>
            <a:lvl1pPr marL="914400" lvl="0" indent="-711200">
              <a:spcBef>
                <a:spcPts val="1200"/>
              </a:spcBef>
              <a:spcAft>
                <a:spcPts val="0"/>
              </a:spcAft>
              <a:buSzPts val="2000"/>
              <a:buChar char="❑"/>
              <a:defRPr/>
            </a:lvl1pPr>
            <a:lvl2pPr marL="1828800" lvl="1" indent="-711200">
              <a:spcBef>
                <a:spcPts val="1200"/>
              </a:spcBef>
              <a:spcAft>
                <a:spcPts val="0"/>
              </a:spcAft>
              <a:buSzPts val="2000"/>
              <a:buChar char="❏"/>
              <a:defRPr/>
            </a:lvl2pPr>
            <a:lvl3pPr marL="2743200" lvl="2" indent="-711200">
              <a:spcBef>
                <a:spcPts val="1200"/>
              </a:spcBef>
              <a:spcAft>
                <a:spcPts val="0"/>
              </a:spcAft>
              <a:buSzPts val="2000"/>
              <a:buChar char="❏"/>
              <a:defRPr/>
            </a:lvl3pPr>
            <a:lvl4pPr marL="3657600" lvl="3" indent="-711200">
              <a:spcBef>
                <a:spcPts val="1200"/>
              </a:spcBef>
              <a:spcAft>
                <a:spcPts val="0"/>
              </a:spcAft>
              <a:buSzPts val="2000"/>
              <a:buChar char="❏"/>
              <a:defRPr/>
            </a:lvl4pPr>
            <a:lvl5pPr marL="4572000" lvl="4" indent="-711200">
              <a:spcBef>
                <a:spcPts val="1200"/>
              </a:spcBef>
              <a:spcAft>
                <a:spcPts val="0"/>
              </a:spcAft>
              <a:buSzPts val="2000"/>
              <a:buChar char="❏"/>
              <a:defRPr/>
            </a:lvl5pPr>
            <a:lvl6pPr marL="5486400" lvl="5" indent="-711200">
              <a:spcBef>
                <a:spcPts val="1200"/>
              </a:spcBef>
              <a:spcAft>
                <a:spcPts val="0"/>
              </a:spcAft>
              <a:buSzPts val="2000"/>
              <a:buChar char="❏"/>
              <a:defRPr/>
            </a:lvl6pPr>
            <a:lvl7pPr marL="6400800" lvl="6" indent="-711200">
              <a:spcBef>
                <a:spcPts val="1200"/>
              </a:spcBef>
              <a:spcAft>
                <a:spcPts val="0"/>
              </a:spcAft>
              <a:buSzPts val="2000"/>
              <a:buChar char="❏"/>
              <a:defRPr/>
            </a:lvl7pPr>
            <a:lvl8pPr marL="7315200" lvl="7" indent="-711200">
              <a:spcBef>
                <a:spcPts val="1200"/>
              </a:spcBef>
              <a:spcAft>
                <a:spcPts val="0"/>
              </a:spcAft>
              <a:buSzPts val="2000"/>
              <a:buChar char="❏"/>
              <a:defRPr/>
            </a:lvl8pPr>
            <a:lvl9pPr marL="8229600" lvl="8" indent="-711200">
              <a:spcBef>
                <a:spcPts val="1200"/>
              </a:spcBef>
              <a:spcAft>
                <a:spcPts val="0"/>
              </a:spcAft>
              <a:buSzPts val="2000"/>
              <a:buChar char="❏"/>
              <a:defRPr/>
            </a:lvl9pPr>
          </a:lstStyle>
          <a:p>
            <a:endParaRPr/>
          </a:p>
        </p:txBody>
      </p:sp>
      <p:sp>
        <p:nvSpPr>
          <p:cNvPr id="172" name="Google Shape;172;p6"/>
          <p:cNvSpPr txBox="1">
            <a:spLocks noGrp="1"/>
          </p:cNvSpPr>
          <p:nvPr>
            <p:ph type="sldNum" idx="12"/>
          </p:nvPr>
        </p:nvSpPr>
        <p:spPr>
          <a:xfrm>
            <a:off x="17458800" y="9468150"/>
            <a:ext cx="829200" cy="819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980476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73"/>
        <p:cNvGrpSpPr/>
        <p:nvPr/>
      </p:nvGrpSpPr>
      <p:grpSpPr>
        <a:xfrm>
          <a:off x="0" y="0"/>
          <a:ext cx="0" cy="0"/>
          <a:chOff x="0" y="0"/>
          <a:chExt cx="0" cy="0"/>
        </a:xfrm>
      </p:grpSpPr>
      <p:grpSp>
        <p:nvGrpSpPr>
          <p:cNvPr id="174" name="Google Shape;174;p7"/>
          <p:cNvGrpSpPr/>
          <p:nvPr/>
        </p:nvGrpSpPr>
        <p:grpSpPr>
          <a:xfrm flipH="1">
            <a:off x="8727548" y="-6425"/>
            <a:ext cx="9560452" cy="4232342"/>
            <a:chOff x="0" y="0"/>
            <a:chExt cx="5072935" cy="2245751"/>
          </a:xfrm>
        </p:grpSpPr>
        <p:pic>
          <p:nvPicPr>
            <p:cNvPr id="175" name="Google Shape;175;p7"/>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76" name="Google Shape;176;p7"/>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77" name="Google Shape;177;p7"/>
            <p:cNvGrpSpPr/>
            <p:nvPr/>
          </p:nvGrpSpPr>
          <p:grpSpPr>
            <a:xfrm>
              <a:off x="0" y="846565"/>
              <a:ext cx="3381962" cy="552621"/>
              <a:chOff x="0" y="0"/>
              <a:chExt cx="5487525" cy="896675"/>
            </a:xfrm>
          </p:grpSpPr>
          <p:pic>
            <p:nvPicPr>
              <p:cNvPr id="178" name="Google Shape;178;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9" name="Google Shape;179;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0" name="Google Shape;180;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81" name="Google Shape;181;p7"/>
            <p:cNvGrpSpPr/>
            <p:nvPr/>
          </p:nvGrpSpPr>
          <p:grpSpPr>
            <a:xfrm>
              <a:off x="422766" y="423783"/>
              <a:ext cx="4650168" cy="552621"/>
              <a:chOff x="0" y="0"/>
              <a:chExt cx="7545300" cy="896675"/>
            </a:xfrm>
          </p:grpSpPr>
          <p:pic>
            <p:nvPicPr>
              <p:cNvPr id="182" name="Google Shape;182;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3" name="Google Shape;18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4" name="Google Shape;184;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85" name="Google Shape;185;p7"/>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86" name="Google Shape;186;p7"/>
            <p:cNvGrpSpPr/>
            <p:nvPr/>
          </p:nvGrpSpPr>
          <p:grpSpPr>
            <a:xfrm>
              <a:off x="0" y="0"/>
              <a:ext cx="4650168" cy="552621"/>
              <a:chOff x="0" y="0"/>
              <a:chExt cx="7545300" cy="896675"/>
            </a:xfrm>
          </p:grpSpPr>
          <p:pic>
            <p:nvPicPr>
              <p:cNvPr id="187" name="Google Shape;187;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8" name="Google Shape;188;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9" name="Google Shape;189;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90" name="Google Shape;190;p7"/>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91" name="Google Shape;191;p7"/>
          <p:cNvGrpSpPr/>
          <p:nvPr/>
        </p:nvGrpSpPr>
        <p:grpSpPr>
          <a:xfrm flipH="1">
            <a:off x="12" y="7906349"/>
            <a:ext cx="4780328" cy="2636906"/>
            <a:chOff x="6607482" y="3879952"/>
            <a:chExt cx="2536521" cy="1399186"/>
          </a:xfrm>
        </p:grpSpPr>
        <p:grpSp>
          <p:nvGrpSpPr>
            <p:cNvPr id="192" name="Google Shape;192;p7"/>
            <p:cNvGrpSpPr/>
            <p:nvPr/>
          </p:nvGrpSpPr>
          <p:grpSpPr>
            <a:xfrm>
              <a:off x="6607482" y="4726517"/>
              <a:ext cx="2113755" cy="552621"/>
              <a:chOff x="2057775" y="0"/>
              <a:chExt cx="3429750" cy="896675"/>
            </a:xfrm>
          </p:grpSpPr>
          <p:pic>
            <p:nvPicPr>
              <p:cNvPr id="193" name="Google Shape;19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4" name="Google Shape;194;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95" name="Google Shape;195;p7"/>
            <p:cNvGrpSpPr/>
            <p:nvPr/>
          </p:nvGrpSpPr>
          <p:grpSpPr>
            <a:xfrm>
              <a:off x="7030248" y="4303735"/>
              <a:ext cx="2113755" cy="552621"/>
              <a:chOff x="2057775" y="0"/>
              <a:chExt cx="3429750" cy="896675"/>
            </a:xfrm>
          </p:grpSpPr>
          <p:pic>
            <p:nvPicPr>
              <p:cNvPr id="196" name="Google Shape;196;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7" name="Google Shape;197;p7"/>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98" name="Google Shape;198;p7"/>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99" name="Google Shape;199;p7"/>
          <p:cNvSpPr txBox="1">
            <a:spLocks noGrp="1"/>
          </p:cNvSpPr>
          <p:nvPr>
            <p:ph type="title"/>
          </p:nvPr>
        </p:nvSpPr>
        <p:spPr>
          <a:xfrm>
            <a:off x="1552900" y="805400"/>
            <a:ext cx="7174800" cy="17136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0" name="Google Shape;200;p7"/>
          <p:cNvSpPr txBox="1">
            <a:spLocks noGrp="1"/>
          </p:cNvSpPr>
          <p:nvPr>
            <p:ph type="body" idx="1"/>
          </p:nvPr>
        </p:nvSpPr>
        <p:spPr>
          <a:xfrm>
            <a:off x="1552900" y="3048750"/>
            <a:ext cx="4655400" cy="6154200"/>
          </a:xfrm>
          <a:prstGeom prst="rect">
            <a:avLst/>
          </a:prstGeom>
        </p:spPr>
        <p:txBody>
          <a:bodyPr spcFirstLastPara="1" wrap="square" lIns="0" tIns="0" rIns="0" bIns="0" anchor="t" anchorCtr="0">
            <a:noAutofit/>
          </a:bodyPr>
          <a:lstStyle>
            <a:lvl1pPr marL="914400" lvl="0" indent="-660400" rtl="0">
              <a:spcBef>
                <a:spcPts val="1200"/>
              </a:spcBef>
              <a:spcAft>
                <a:spcPts val="0"/>
              </a:spcAft>
              <a:buSzPts val="1600"/>
              <a:buChar char="❑"/>
              <a:defRPr sz="3200"/>
            </a:lvl1pPr>
            <a:lvl2pPr marL="1828800" lvl="1" indent="-660400" rtl="0">
              <a:spcBef>
                <a:spcPts val="1200"/>
              </a:spcBef>
              <a:spcAft>
                <a:spcPts val="0"/>
              </a:spcAft>
              <a:buSzPts val="1600"/>
              <a:buChar char="❏"/>
              <a:defRPr sz="3200"/>
            </a:lvl2pPr>
            <a:lvl3pPr marL="2743200" lvl="2" indent="-660400" rtl="0">
              <a:spcBef>
                <a:spcPts val="1200"/>
              </a:spcBef>
              <a:spcAft>
                <a:spcPts val="0"/>
              </a:spcAft>
              <a:buSzPts val="1600"/>
              <a:buChar char="❏"/>
              <a:defRPr sz="3200"/>
            </a:lvl3pPr>
            <a:lvl4pPr marL="3657600" lvl="3" indent="-660400" rtl="0">
              <a:spcBef>
                <a:spcPts val="1200"/>
              </a:spcBef>
              <a:spcAft>
                <a:spcPts val="0"/>
              </a:spcAft>
              <a:buSzPts val="1600"/>
              <a:buChar char="❏"/>
              <a:defRPr sz="3200"/>
            </a:lvl4pPr>
            <a:lvl5pPr marL="4572000" lvl="4" indent="-660400" rtl="0">
              <a:spcBef>
                <a:spcPts val="1200"/>
              </a:spcBef>
              <a:spcAft>
                <a:spcPts val="0"/>
              </a:spcAft>
              <a:buSzPts val="1600"/>
              <a:buChar char="❏"/>
              <a:defRPr sz="3200"/>
            </a:lvl5pPr>
            <a:lvl6pPr marL="5486400" lvl="5" indent="-660400" rtl="0">
              <a:spcBef>
                <a:spcPts val="1200"/>
              </a:spcBef>
              <a:spcAft>
                <a:spcPts val="0"/>
              </a:spcAft>
              <a:buSzPts val="1600"/>
              <a:buChar char="❏"/>
              <a:defRPr sz="3200"/>
            </a:lvl6pPr>
            <a:lvl7pPr marL="6400800" lvl="6" indent="-660400" rtl="0">
              <a:spcBef>
                <a:spcPts val="1200"/>
              </a:spcBef>
              <a:spcAft>
                <a:spcPts val="0"/>
              </a:spcAft>
              <a:buSzPts val="1600"/>
              <a:buChar char="❏"/>
              <a:defRPr sz="3200"/>
            </a:lvl7pPr>
            <a:lvl8pPr marL="7315200" lvl="7" indent="-660400" rtl="0">
              <a:spcBef>
                <a:spcPts val="1200"/>
              </a:spcBef>
              <a:spcAft>
                <a:spcPts val="0"/>
              </a:spcAft>
              <a:buSzPts val="1600"/>
              <a:buChar char="❏"/>
              <a:defRPr sz="3200"/>
            </a:lvl8pPr>
            <a:lvl9pPr marL="8229600" lvl="8" indent="-660400" rtl="0">
              <a:spcBef>
                <a:spcPts val="1200"/>
              </a:spcBef>
              <a:spcAft>
                <a:spcPts val="0"/>
              </a:spcAft>
              <a:buSzPts val="1600"/>
              <a:buChar char="❏"/>
              <a:defRPr sz="3200"/>
            </a:lvl9pPr>
          </a:lstStyle>
          <a:p>
            <a:endParaRPr/>
          </a:p>
        </p:txBody>
      </p:sp>
      <p:sp>
        <p:nvSpPr>
          <p:cNvPr id="201" name="Google Shape;201;p7"/>
          <p:cNvSpPr txBox="1">
            <a:spLocks noGrp="1"/>
          </p:cNvSpPr>
          <p:nvPr>
            <p:ph type="body" idx="2"/>
          </p:nvPr>
        </p:nvSpPr>
        <p:spPr>
          <a:xfrm>
            <a:off x="6752124" y="3048750"/>
            <a:ext cx="4655400" cy="6154200"/>
          </a:xfrm>
          <a:prstGeom prst="rect">
            <a:avLst/>
          </a:prstGeom>
        </p:spPr>
        <p:txBody>
          <a:bodyPr spcFirstLastPara="1" wrap="square" lIns="0" tIns="0" rIns="0" bIns="0" anchor="t" anchorCtr="0">
            <a:noAutofit/>
          </a:bodyPr>
          <a:lstStyle>
            <a:lvl1pPr marL="914400" lvl="0" indent="-660400" rtl="0">
              <a:spcBef>
                <a:spcPts val="1200"/>
              </a:spcBef>
              <a:spcAft>
                <a:spcPts val="0"/>
              </a:spcAft>
              <a:buSzPts val="1600"/>
              <a:buChar char="❑"/>
              <a:defRPr sz="3200"/>
            </a:lvl1pPr>
            <a:lvl2pPr marL="1828800" lvl="1" indent="-660400" rtl="0">
              <a:spcBef>
                <a:spcPts val="1200"/>
              </a:spcBef>
              <a:spcAft>
                <a:spcPts val="0"/>
              </a:spcAft>
              <a:buSzPts val="1600"/>
              <a:buChar char="❏"/>
              <a:defRPr sz="3200"/>
            </a:lvl2pPr>
            <a:lvl3pPr marL="2743200" lvl="2" indent="-660400" rtl="0">
              <a:spcBef>
                <a:spcPts val="1200"/>
              </a:spcBef>
              <a:spcAft>
                <a:spcPts val="0"/>
              </a:spcAft>
              <a:buSzPts val="1600"/>
              <a:buChar char="❏"/>
              <a:defRPr sz="3200"/>
            </a:lvl3pPr>
            <a:lvl4pPr marL="3657600" lvl="3" indent="-660400" rtl="0">
              <a:spcBef>
                <a:spcPts val="1200"/>
              </a:spcBef>
              <a:spcAft>
                <a:spcPts val="0"/>
              </a:spcAft>
              <a:buSzPts val="1600"/>
              <a:buChar char="❏"/>
              <a:defRPr sz="3200"/>
            </a:lvl4pPr>
            <a:lvl5pPr marL="4572000" lvl="4" indent="-660400" rtl="0">
              <a:spcBef>
                <a:spcPts val="1200"/>
              </a:spcBef>
              <a:spcAft>
                <a:spcPts val="0"/>
              </a:spcAft>
              <a:buSzPts val="1600"/>
              <a:buChar char="❏"/>
              <a:defRPr sz="3200"/>
            </a:lvl5pPr>
            <a:lvl6pPr marL="5486400" lvl="5" indent="-660400" rtl="0">
              <a:spcBef>
                <a:spcPts val="1200"/>
              </a:spcBef>
              <a:spcAft>
                <a:spcPts val="0"/>
              </a:spcAft>
              <a:buSzPts val="1600"/>
              <a:buChar char="❏"/>
              <a:defRPr sz="3200"/>
            </a:lvl6pPr>
            <a:lvl7pPr marL="6400800" lvl="6" indent="-660400" rtl="0">
              <a:spcBef>
                <a:spcPts val="1200"/>
              </a:spcBef>
              <a:spcAft>
                <a:spcPts val="0"/>
              </a:spcAft>
              <a:buSzPts val="1600"/>
              <a:buChar char="❏"/>
              <a:defRPr sz="3200"/>
            </a:lvl7pPr>
            <a:lvl8pPr marL="7315200" lvl="7" indent="-660400" rtl="0">
              <a:spcBef>
                <a:spcPts val="1200"/>
              </a:spcBef>
              <a:spcAft>
                <a:spcPts val="0"/>
              </a:spcAft>
              <a:buSzPts val="1600"/>
              <a:buChar char="❏"/>
              <a:defRPr sz="3200"/>
            </a:lvl8pPr>
            <a:lvl9pPr marL="8229600" lvl="8" indent="-660400" rtl="0">
              <a:spcBef>
                <a:spcPts val="1200"/>
              </a:spcBef>
              <a:spcAft>
                <a:spcPts val="0"/>
              </a:spcAft>
              <a:buSzPts val="1600"/>
              <a:buChar char="❏"/>
              <a:defRPr sz="3200"/>
            </a:lvl9pPr>
          </a:lstStyle>
          <a:p>
            <a:endParaRPr/>
          </a:p>
        </p:txBody>
      </p:sp>
      <p:sp>
        <p:nvSpPr>
          <p:cNvPr id="202" name="Google Shape;202;p7"/>
          <p:cNvSpPr txBox="1">
            <a:spLocks noGrp="1"/>
          </p:cNvSpPr>
          <p:nvPr>
            <p:ph type="body" idx="3"/>
          </p:nvPr>
        </p:nvSpPr>
        <p:spPr>
          <a:xfrm>
            <a:off x="11951348" y="3048750"/>
            <a:ext cx="4655400" cy="6154200"/>
          </a:xfrm>
          <a:prstGeom prst="rect">
            <a:avLst/>
          </a:prstGeom>
        </p:spPr>
        <p:txBody>
          <a:bodyPr spcFirstLastPara="1" wrap="square" lIns="0" tIns="0" rIns="0" bIns="0" anchor="t" anchorCtr="0">
            <a:noAutofit/>
          </a:bodyPr>
          <a:lstStyle>
            <a:lvl1pPr marL="914400" lvl="0" indent="-660400" rtl="0">
              <a:spcBef>
                <a:spcPts val="1200"/>
              </a:spcBef>
              <a:spcAft>
                <a:spcPts val="0"/>
              </a:spcAft>
              <a:buSzPts val="1600"/>
              <a:buChar char="❑"/>
              <a:defRPr sz="3200"/>
            </a:lvl1pPr>
            <a:lvl2pPr marL="1828800" lvl="1" indent="-660400" rtl="0">
              <a:spcBef>
                <a:spcPts val="1200"/>
              </a:spcBef>
              <a:spcAft>
                <a:spcPts val="0"/>
              </a:spcAft>
              <a:buSzPts val="1600"/>
              <a:buChar char="❏"/>
              <a:defRPr sz="3200"/>
            </a:lvl2pPr>
            <a:lvl3pPr marL="2743200" lvl="2" indent="-660400" rtl="0">
              <a:spcBef>
                <a:spcPts val="1200"/>
              </a:spcBef>
              <a:spcAft>
                <a:spcPts val="0"/>
              </a:spcAft>
              <a:buSzPts val="1600"/>
              <a:buChar char="❏"/>
              <a:defRPr sz="3200"/>
            </a:lvl3pPr>
            <a:lvl4pPr marL="3657600" lvl="3" indent="-660400" rtl="0">
              <a:spcBef>
                <a:spcPts val="1200"/>
              </a:spcBef>
              <a:spcAft>
                <a:spcPts val="0"/>
              </a:spcAft>
              <a:buSzPts val="1600"/>
              <a:buChar char="❏"/>
              <a:defRPr sz="3200"/>
            </a:lvl4pPr>
            <a:lvl5pPr marL="4572000" lvl="4" indent="-660400" rtl="0">
              <a:spcBef>
                <a:spcPts val="1200"/>
              </a:spcBef>
              <a:spcAft>
                <a:spcPts val="0"/>
              </a:spcAft>
              <a:buSzPts val="1600"/>
              <a:buChar char="❏"/>
              <a:defRPr sz="3200"/>
            </a:lvl5pPr>
            <a:lvl6pPr marL="5486400" lvl="5" indent="-660400" rtl="0">
              <a:spcBef>
                <a:spcPts val="1200"/>
              </a:spcBef>
              <a:spcAft>
                <a:spcPts val="0"/>
              </a:spcAft>
              <a:buSzPts val="1600"/>
              <a:buChar char="❏"/>
              <a:defRPr sz="3200"/>
            </a:lvl6pPr>
            <a:lvl7pPr marL="6400800" lvl="6" indent="-660400" rtl="0">
              <a:spcBef>
                <a:spcPts val="1200"/>
              </a:spcBef>
              <a:spcAft>
                <a:spcPts val="0"/>
              </a:spcAft>
              <a:buSzPts val="1600"/>
              <a:buChar char="❏"/>
              <a:defRPr sz="3200"/>
            </a:lvl7pPr>
            <a:lvl8pPr marL="7315200" lvl="7" indent="-660400" rtl="0">
              <a:spcBef>
                <a:spcPts val="1200"/>
              </a:spcBef>
              <a:spcAft>
                <a:spcPts val="0"/>
              </a:spcAft>
              <a:buSzPts val="1600"/>
              <a:buChar char="❏"/>
              <a:defRPr sz="3200"/>
            </a:lvl8pPr>
            <a:lvl9pPr marL="8229600" lvl="8" indent="-660400" rtl="0">
              <a:spcBef>
                <a:spcPts val="1200"/>
              </a:spcBef>
              <a:spcAft>
                <a:spcPts val="0"/>
              </a:spcAft>
              <a:buSzPts val="1600"/>
              <a:buChar char="❏"/>
              <a:defRPr sz="3200"/>
            </a:lvl9pPr>
          </a:lstStyle>
          <a:p>
            <a:endParaRPr/>
          </a:p>
        </p:txBody>
      </p:sp>
      <p:sp>
        <p:nvSpPr>
          <p:cNvPr id="203" name="Google Shape;203;p7"/>
          <p:cNvSpPr txBox="1">
            <a:spLocks noGrp="1"/>
          </p:cNvSpPr>
          <p:nvPr>
            <p:ph type="sldNum" idx="12"/>
          </p:nvPr>
        </p:nvSpPr>
        <p:spPr>
          <a:xfrm>
            <a:off x="17458800" y="9468150"/>
            <a:ext cx="829200" cy="819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2229243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4"/>
        <p:cNvGrpSpPr/>
        <p:nvPr/>
      </p:nvGrpSpPr>
      <p:grpSpPr>
        <a:xfrm>
          <a:off x="0" y="0"/>
          <a:ext cx="0" cy="0"/>
          <a:chOff x="0" y="0"/>
          <a:chExt cx="0" cy="0"/>
        </a:xfrm>
      </p:grpSpPr>
      <p:grpSp>
        <p:nvGrpSpPr>
          <p:cNvPr id="205" name="Google Shape;205;p8"/>
          <p:cNvGrpSpPr/>
          <p:nvPr/>
        </p:nvGrpSpPr>
        <p:grpSpPr>
          <a:xfrm flipH="1">
            <a:off x="8727548" y="-6425"/>
            <a:ext cx="9560452" cy="4232342"/>
            <a:chOff x="0" y="0"/>
            <a:chExt cx="5072935" cy="2245751"/>
          </a:xfrm>
        </p:grpSpPr>
        <p:pic>
          <p:nvPicPr>
            <p:cNvPr id="206" name="Google Shape;206;p8"/>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07" name="Google Shape;207;p8"/>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08" name="Google Shape;208;p8"/>
            <p:cNvGrpSpPr/>
            <p:nvPr/>
          </p:nvGrpSpPr>
          <p:grpSpPr>
            <a:xfrm>
              <a:off x="0" y="846565"/>
              <a:ext cx="3381962" cy="552621"/>
              <a:chOff x="0" y="0"/>
              <a:chExt cx="5487525" cy="896675"/>
            </a:xfrm>
          </p:grpSpPr>
          <p:pic>
            <p:nvPicPr>
              <p:cNvPr id="209" name="Google Shape;209;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0" name="Google Shape;210;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1" name="Google Shape;211;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12" name="Google Shape;212;p8"/>
            <p:cNvGrpSpPr/>
            <p:nvPr/>
          </p:nvGrpSpPr>
          <p:grpSpPr>
            <a:xfrm>
              <a:off x="422766" y="423783"/>
              <a:ext cx="4650168" cy="552621"/>
              <a:chOff x="0" y="0"/>
              <a:chExt cx="7545300" cy="896675"/>
            </a:xfrm>
          </p:grpSpPr>
          <p:pic>
            <p:nvPicPr>
              <p:cNvPr id="213" name="Google Shape;213;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4" name="Google Shape;21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5" name="Google Shape;215;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16" name="Google Shape;216;p8"/>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17" name="Google Shape;217;p8"/>
            <p:cNvGrpSpPr/>
            <p:nvPr/>
          </p:nvGrpSpPr>
          <p:grpSpPr>
            <a:xfrm>
              <a:off x="0" y="0"/>
              <a:ext cx="4650168" cy="552621"/>
              <a:chOff x="0" y="0"/>
              <a:chExt cx="7545300" cy="896675"/>
            </a:xfrm>
          </p:grpSpPr>
          <p:pic>
            <p:nvPicPr>
              <p:cNvPr id="218" name="Google Shape;218;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9" name="Google Shape;219;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0" name="Google Shape;220;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21" name="Google Shape;221;p8"/>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22" name="Google Shape;222;p8"/>
          <p:cNvGrpSpPr/>
          <p:nvPr/>
        </p:nvGrpSpPr>
        <p:grpSpPr>
          <a:xfrm flipH="1">
            <a:off x="12" y="7906349"/>
            <a:ext cx="4780328" cy="2636906"/>
            <a:chOff x="6607482" y="3879952"/>
            <a:chExt cx="2536521" cy="1399186"/>
          </a:xfrm>
        </p:grpSpPr>
        <p:grpSp>
          <p:nvGrpSpPr>
            <p:cNvPr id="223" name="Google Shape;223;p8"/>
            <p:cNvGrpSpPr/>
            <p:nvPr/>
          </p:nvGrpSpPr>
          <p:grpSpPr>
            <a:xfrm>
              <a:off x="6607482" y="4726517"/>
              <a:ext cx="2113755" cy="552621"/>
              <a:chOff x="2057775" y="0"/>
              <a:chExt cx="3429750" cy="896675"/>
            </a:xfrm>
          </p:grpSpPr>
          <p:pic>
            <p:nvPicPr>
              <p:cNvPr id="224" name="Google Shape;22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5" name="Google Shape;225;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26" name="Google Shape;226;p8"/>
            <p:cNvGrpSpPr/>
            <p:nvPr/>
          </p:nvGrpSpPr>
          <p:grpSpPr>
            <a:xfrm>
              <a:off x="7030248" y="4303735"/>
              <a:ext cx="2113755" cy="552621"/>
              <a:chOff x="2057775" y="0"/>
              <a:chExt cx="3429750" cy="896675"/>
            </a:xfrm>
          </p:grpSpPr>
          <p:pic>
            <p:nvPicPr>
              <p:cNvPr id="227" name="Google Shape;227;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8" name="Google Shape;228;p8"/>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29" name="Google Shape;229;p8"/>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30" name="Google Shape;230;p8"/>
          <p:cNvSpPr txBox="1">
            <a:spLocks noGrp="1"/>
          </p:cNvSpPr>
          <p:nvPr>
            <p:ph type="title"/>
          </p:nvPr>
        </p:nvSpPr>
        <p:spPr>
          <a:xfrm>
            <a:off x="1552900" y="805400"/>
            <a:ext cx="7174800" cy="17136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1" name="Google Shape;231;p8"/>
          <p:cNvSpPr txBox="1">
            <a:spLocks noGrp="1"/>
          </p:cNvSpPr>
          <p:nvPr>
            <p:ph type="sldNum" idx="12"/>
          </p:nvPr>
        </p:nvSpPr>
        <p:spPr>
          <a:xfrm>
            <a:off x="17458800" y="9468150"/>
            <a:ext cx="829200" cy="819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2497684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2"/>
        <p:cNvGrpSpPr/>
        <p:nvPr/>
      </p:nvGrpSpPr>
      <p:grpSpPr>
        <a:xfrm>
          <a:off x="0" y="0"/>
          <a:ext cx="0" cy="0"/>
          <a:chOff x="0" y="0"/>
          <a:chExt cx="0" cy="0"/>
        </a:xfrm>
      </p:grpSpPr>
      <p:grpSp>
        <p:nvGrpSpPr>
          <p:cNvPr id="233" name="Google Shape;233;p9"/>
          <p:cNvGrpSpPr/>
          <p:nvPr/>
        </p:nvGrpSpPr>
        <p:grpSpPr>
          <a:xfrm flipH="1">
            <a:off x="8727548" y="-6425"/>
            <a:ext cx="9560452" cy="4232342"/>
            <a:chOff x="0" y="0"/>
            <a:chExt cx="5072935" cy="2245751"/>
          </a:xfrm>
        </p:grpSpPr>
        <p:pic>
          <p:nvPicPr>
            <p:cNvPr id="234" name="Google Shape;234;p9"/>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35" name="Google Shape;235;p9"/>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36" name="Google Shape;236;p9"/>
            <p:cNvGrpSpPr/>
            <p:nvPr/>
          </p:nvGrpSpPr>
          <p:grpSpPr>
            <a:xfrm>
              <a:off x="0" y="846565"/>
              <a:ext cx="3381962" cy="552621"/>
              <a:chOff x="0" y="0"/>
              <a:chExt cx="5487525" cy="896675"/>
            </a:xfrm>
          </p:grpSpPr>
          <p:pic>
            <p:nvPicPr>
              <p:cNvPr id="237" name="Google Shape;237;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8" name="Google Shape;238;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39" name="Google Shape;239;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40" name="Google Shape;240;p9"/>
            <p:cNvGrpSpPr/>
            <p:nvPr/>
          </p:nvGrpSpPr>
          <p:grpSpPr>
            <a:xfrm>
              <a:off x="422766" y="423783"/>
              <a:ext cx="4650168" cy="552621"/>
              <a:chOff x="0" y="0"/>
              <a:chExt cx="7545300" cy="896675"/>
            </a:xfrm>
          </p:grpSpPr>
          <p:pic>
            <p:nvPicPr>
              <p:cNvPr id="241" name="Google Shape;241;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2" name="Google Shape;24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3" name="Google Shape;243;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4" name="Google Shape;244;p9"/>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45" name="Google Shape;245;p9"/>
            <p:cNvGrpSpPr/>
            <p:nvPr/>
          </p:nvGrpSpPr>
          <p:grpSpPr>
            <a:xfrm>
              <a:off x="0" y="0"/>
              <a:ext cx="4650168" cy="552621"/>
              <a:chOff x="0" y="0"/>
              <a:chExt cx="7545300" cy="896675"/>
            </a:xfrm>
          </p:grpSpPr>
          <p:pic>
            <p:nvPicPr>
              <p:cNvPr id="246" name="Google Shape;246;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7" name="Google Shape;247;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8" name="Google Shape;248;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9" name="Google Shape;249;p9"/>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50" name="Google Shape;250;p9"/>
          <p:cNvGrpSpPr/>
          <p:nvPr/>
        </p:nvGrpSpPr>
        <p:grpSpPr>
          <a:xfrm flipH="1">
            <a:off x="12" y="7906349"/>
            <a:ext cx="4780328" cy="2636906"/>
            <a:chOff x="6607482" y="3879952"/>
            <a:chExt cx="2536521" cy="1399186"/>
          </a:xfrm>
        </p:grpSpPr>
        <p:grpSp>
          <p:nvGrpSpPr>
            <p:cNvPr id="251" name="Google Shape;251;p9"/>
            <p:cNvGrpSpPr/>
            <p:nvPr/>
          </p:nvGrpSpPr>
          <p:grpSpPr>
            <a:xfrm>
              <a:off x="6607482" y="4726517"/>
              <a:ext cx="2113755" cy="552621"/>
              <a:chOff x="2057775" y="0"/>
              <a:chExt cx="3429750" cy="896675"/>
            </a:xfrm>
          </p:grpSpPr>
          <p:pic>
            <p:nvPicPr>
              <p:cNvPr id="252" name="Google Shape;25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3" name="Google Shape;253;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54" name="Google Shape;254;p9"/>
            <p:cNvGrpSpPr/>
            <p:nvPr/>
          </p:nvGrpSpPr>
          <p:grpSpPr>
            <a:xfrm>
              <a:off x="7030248" y="4303735"/>
              <a:ext cx="2113755" cy="552621"/>
              <a:chOff x="2057775" y="0"/>
              <a:chExt cx="3429750" cy="896675"/>
            </a:xfrm>
          </p:grpSpPr>
          <p:pic>
            <p:nvPicPr>
              <p:cNvPr id="255" name="Google Shape;255;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6" name="Google Shape;256;p9"/>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57" name="Google Shape;257;p9"/>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58" name="Google Shape;258;p9"/>
          <p:cNvSpPr txBox="1">
            <a:spLocks noGrp="1"/>
          </p:cNvSpPr>
          <p:nvPr>
            <p:ph type="body" idx="1"/>
          </p:nvPr>
        </p:nvSpPr>
        <p:spPr>
          <a:xfrm>
            <a:off x="2576150" y="7890358"/>
            <a:ext cx="12967800" cy="1039200"/>
          </a:xfrm>
          <a:prstGeom prst="rect">
            <a:avLst/>
          </a:prstGeom>
        </p:spPr>
        <p:txBody>
          <a:bodyPr spcFirstLastPara="1" wrap="square" lIns="0" tIns="0" rIns="0" bIns="0" anchor="t" anchorCtr="0">
            <a:noAutofit/>
          </a:bodyPr>
          <a:lstStyle>
            <a:lvl1pPr marL="914400" lvl="0" indent="-457200">
              <a:spcBef>
                <a:spcPts val="720"/>
              </a:spcBef>
              <a:spcAft>
                <a:spcPts val="0"/>
              </a:spcAft>
              <a:buSzPts val="1800"/>
              <a:buNone/>
              <a:defRPr sz="3600"/>
            </a:lvl1pPr>
          </a:lstStyle>
          <a:p>
            <a:endParaRPr/>
          </a:p>
        </p:txBody>
      </p:sp>
      <p:sp>
        <p:nvSpPr>
          <p:cNvPr id="259" name="Google Shape;259;p9"/>
          <p:cNvSpPr txBox="1">
            <a:spLocks noGrp="1"/>
          </p:cNvSpPr>
          <p:nvPr>
            <p:ph type="sldNum" idx="12"/>
          </p:nvPr>
        </p:nvSpPr>
        <p:spPr>
          <a:xfrm>
            <a:off x="17458800" y="9468150"/>
            <a:ext cx="829200" cy="819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686887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big emboss" type="blank">
  <p:cSld name="Blank big emboss">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17458800" y="9468150"/>
            <a:ext cx="829200" cy="819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grpSp>
        <p:nvGrpSpPr>
          <p:cNvPr id="262" name="Google Shape;262;p10"/>
          <p:cNvGrpSpPr/>
          <p:nvPr/>
        </p:nvGrpSpPr>
        <p:grpSpPr>
          <a:xfrm flipH="1">
            <a:off x="11428500" y="1"/>
            <a:ext cx="6859500" cy="7287850"/>
            <a:chOff x="0" y="0"/>
            <a:chExt cx="3429750" cy="3643925"/>
          </a:xfrm>
        </p:grpSpPr>
        <p:pic>
          <p:nvPicPr>
            <p:cNvPr id="263" name="Google Shape;263;p10"/>
            <p:cNvPicPr preferRelativeResize="0"/>
            <p:nvPr/>
          </p:nvPicPr>
          <p:blipFill>
            <a:blip r:embed="rId2">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1" y="6190830"/>
            <a:ext cx="10975050" cy="4540600"/>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923960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9"/>
        <p:cNvGrpSpPr/>
        <p:nvPr/>
      </p:nvGrpSpPr>
      <p:grpSpPr>
        <a:xfrm>
          <a:off x="0" y="0"/>
          <a:ext cx="0" cy="0"/>
          <a:chOff x="0" y="0"/>
          <a:chExt cx="0" cy="0"/>
        </a:xfrm>
      </p:grpSpPr>
      <p:sp>
        <p:nvSpPr>
          <p:cNvPr id="280" name="Google Shape;280;p11"/>
          <p:cNvSpPr txBox="1">
            <a:spLocks noGrp="1"/>
          </p:cNvSpPr>
          <p:nvPr>
            <p:ph type="sldNum" idx="12"/>
          </p:nvPr>
        </p:nvSpPr>
        <p:spPr>
          <a:xfrm>
            <a:off x="17458800" y="9468150"/>
            <a:ext cx="829200" cy="8190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68728D"/>
                </a:solidFill>
              </a:rPr>
              <a:pPr/>
              <a:t>‹#›</a:t>
            </a:fld>
            <a:endParaRPr>
              <a:solidFill>
                <a:srgbClr val="68728D"/>
              </a:solidFill>
            </a:endParaRPr>
          </a:p>
        </p:txBody>
      </p:sp>
      <p:grpSp>
        <p:nvGrpSpPr>
          <p:cNvPr id="281" name="Google Shape;281;p11"/>
          <p:cNvGrpSpPr/>
          <p:nvPr/>
        </p:nvGrpSpPr>
        <p:grpSpPr>
          <a:xfrm>
            <a:off x="-8" y="5486376"/>
            <a:ext cx="6373212" cy="5048260"/>
            <a:chOff x="4364071" y="-3213"/>
            <a:chExt cx="3186606" cy="2524130"/>
          </a:xfrm>
        </p:grpSpPr>
        <p:grpSp>
          <p:nvGrpSpPr>
            <p:cNvPr id="282" name="Google Shape;282;p11"/>
            <p:cNvGrpSpPr/>
            <p:nvPr/>
          </p:nvGrpSpPr>
          <p:grpSpPr>
            <a:xfrm flipH="1">
              <a:off x="4364072" y="2000218"/>
              <a:ext cx="3186606" cy="520699"/>
              <a:chOff x="2057775" y="0"/>
              <a:chExt cx="5487525" cy="896675"/>
            </a:xfrm>
          </p:grpSpPr>
          <p:pic>
            <p:nvPicPr>
              <p:cNvPr id="283" name="Google Shape;283;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84" name="Google Shape;284;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5" name="Google Shape;285;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6" name="Google Shape;286;p11"/>
            <p:cNvGrpSpPr/>
            <p:nvPr/>
          </p:nvGrpSpPr>
          <p:grpSpPr>
            <a:xfrm flipH="1">
              <a:off x="4762444" y="1600887"/>
              <a:ext cx="1991656" cy="520699"/>
              <a:chOff x="4115550" y="0"/>
              <a:chExt cx="3429750" cy="896675"/>
            </a:xfrm>
          </p:grpSpPr>
          <p:pic>
            <p:nvPicPr>
              <p:cNvPr id="287" name="Google Shape;287;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8" name="Google Shape;288;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9" name="Google Shape;289;p11"/>
            <p:cNvGrpSpPr/>
            <p:nvPr/>
          </p:nvGrpSpPr>
          <p:grpSpPr>
            <a:xfrm flipH="1">
              <a:off x="4364072" y="1198193"/>
              <a:ext cx="1991656" cy="520699"/>
              <a:chOff x="4115550" y="0"/>
              <a:chExt cx="3429750" cy="896675"/>
            </a:xfrm>
          </p:grpSpPr>
          <p:pic>
            <p:nvPicPr>
              <p:cNvPr id="290" name="Google Shape;290;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91" name="Google Shape;291;p11"/>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92" name="Google Shape;292;p11"/>
            <p:cNvPicPr preferRelativeResize="0"/>
            <p:nvPr/>
          </p:nvPicPr>
          <p:blipFill>
            <a:blip r:embed="rId2">
              <a:alphaModFix/>
            </a:blip>
            <a:stretch>
              <a:fillRect/>
            </a:stretch>
          </p:blipFill>
          <p:spPr>
            <a:xfrm flipH="1">
              <a:off x="4762444" y="798862"/>
              <a:ext cx="796706" cy="520699"/>
            </a:xfrm>
            <a:prstGeom prst="rect">
              <a:avLst/>
            </a:prstGeom>
            <a:noFill/>
            <a:ln>
              <a:noFill/>
            </a:ln>
          </p:spPr>
        </p:pic>
        <p:pic>
          <p:nvPicPr>
            <p:cNvPr id="293" name="Google Shape;293;p11"/>
            <p:cNvPicPr preferRelativeResize="0"/>
            <p:nvPr/>
          </p:nvPicPr>
          <p:blipFill>
            <a:blip r:embed="rId2">
              <a:alphaModFix/>
            </a:blip>
            <a:stretch>
              <a:fillRect/>
            </a:stretch>
          </p:blipFill>
          <p:spPr>
            <a:xfrm flipH="1">
              <a:off x="4364071" y="396118"/>
              <a:ext cx="796706" cy="520699"/>
            </a:xfrm>
            <a:prstGeom prst="rect">
              <a:avLst/>
            </a:prstGeom>
            <a:noFill/>
            <a:ln>
              <a:noFill/>
            </a:ln>
          </p:spPr>
        </p:pic>
        <p:pic>
          <p:nvPicPr>
            <p:cNvPr id="294" name="Google Shape;294;p11"/>
            <p:cNvPicPr preferRelativeResize="0"/>
            <p:nvPr/>
          </p:nvPicPr>
          <p:blipFill>
            <a:blip r:embed="rId2">
              <a:alphaModFix/>
            </a:blip>
            <a:stretch>
              <a:fillRect/>
            </a:stretch>
          </p:blipFill>
          <p:spPr>
            <a:xfrm flipH="1">
              <a:off x="4762444" y="-3213"/>
              <a:ext cx="796706" cy="520699"/>
            </a:xfrm>
            <a:prstGeom prst="rect">
              <a:avLst/>
            </a:prstGeom>
            <a:noFill/>
            <a:ln>
              <a:noFill/>
            </a:ln>
          </p:spPr>
        </p:pic>
      </p:grpSp>
      <p:grpSp>
        <p:nvGrpSpPr>
          <p:cNvPr id="295" name="Google Shape;295;p11"/>
          <p:cNvGrpSpPr/>
          <p:nvPr/>
        </p:nvGrpSpPr>
        <p:grpSpPr>
          <a:xfrm>
            <a:off x="11914788" y="-6425"/>
            <a:ext cx="6373212" cy="4249598"/>
            <a:chOff x="5957394" y="-3213"/>
            <a:chExt cx="3186606" cy="2124799"/>
          </a:xfrm>
        </p:grpSpPr>
        <p:grpSp>
          <p:nvGrpSpPr>
            <p:cNvPr id="296" name="Google Shape;296;p11"/>
            <p:cNvGrpSpPr/>
            <p:nvPr/>
          </p:nvGrpSpPr>
          <p:grpSpPr>
            <a:xfrm flipH="1">
              <a:off x="5957394" y="-3213"/>
              <a:ext cx="3186606" cy="520699"/>
              <a:chOff x="0" y="0"/>
              <a:chExt cx="5487525" cy="896675"/>
            </a:xfrm>
          </p:grpSpPr>
          <p:pic>
            <p:nvPicPr>
              <p:cNvPr id="297" name="Google Shape;297;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98" name="Google Shape;298;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9" name="Google Shape;299;p11"/>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300" name="Google Shape;300;p11"/>
            <p:cNvGrpSpPr/>
            <p:nvPr/>
          </p:nvGrpSpPr>
          <p:grpSpPr>
            <a:xfrm flipH="1">
              <a:off x="6753972" y="396118"/>
              <a:ext cx="1991656" cy="520699"/>
              <a:chOff x="0" y="0"/>
              <a:chExt cx="3429750" cy="896675"/>
            </a:xfrm>
          </p:grpSpPr>
          <p:pic>
            <p:nvPicPr>
              <p:cNvPr id="301" name="Google Shape;301;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2" name="Google Shape;302;p11"/>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303" name="Google Shape;303;p11"/>
            <p:cNvPicPr preferRelativeResize="0"/>
            <p:nvPr/>
          </p:nvPicPr>
          <p:blipFill>
            <a:blip r:embed="rId2">
              <a:alphaModFix/>
            </a:blip>
            <a:stretch>
              <a:fillRect/>
            </a:stretch>
          </p:blipFill>
          <p:spPr>
            <a:xfrm flipH="1">
              <a:off x="8347294" y="1600887"/>
              <a:ext cx="796706" cy="520699"/>
            </a:xfrm>
            <a:prstGeom prst="rect">
              <a:avLst/>
            </a:prstGeom>
            <a:noFill/>
            <a:ln>
              <a:noFill/>
            </a:ln>
          </p:spPr>
        </p:pic>
        <p:grpSp>
          <p:nvGrpSpPr>
            <p:cNvPr id="304" name="Google Shape;304;p11"/>
            <p:cNvGrpSpPr/>
            <p:nvPr/>
          </p:nvGrpSpPr>
          <p:grpSpPr>
            <a:xfrm flipH="1">
              <a:off x="7152344" y="798862"/>
              <a:ext cx="1991656" cy="520699"/>
              <a:chOff x="0" y="0"/>
              <a:chExt cx="3429750" cy="896675"/>
            </a:xfrm>
          </p:grpSpPr>
          <p:pic>
            <p:nvPicPr>
              <p:cNvPr id="305" name="Google Shape;305;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6" name="Google Shape;306;p11"/>
              <p:cNvPicPr preferRelativeResize="0"/>
              <p:nvPr/>
            </p:nvPicPr>
            <p:blipFill>
              <a:blip r:embed="rId2">
                <a:alphaModFix/>
              </a:blip>
              <a:stretch>
                <a:fillRect/>
              </a:stretch>
            </p:blipFill>
            <p:spPr>
              <a:xfrm>
                <a:off x="2057775" y="0"/>
                <a:ext cx="1371975" cy="896675"/>
              </a:xfrm>
              <a:prstGeom prst="rect">
                <a:avLst/>
              </a:prstGeom>
              <a:noFill/>
              <a:ln>
                <a:noFill/>
              </a:ln>
            </p:spPr>
          </p:pic>
        </p:grpSp>
      </p:grpSp>
    </p:spTree>
    <p:extLst>
      <p:ext uri="{BB962C8B-B14F-4D97-AF65-F5344CB8AC3E}">
        <p14:creationId xmlns:p14="http://schemas.microsoft.com/office/powerpoint/2010/main" val="347540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22052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36604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7647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838009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333344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057400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488467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97167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83534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232999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34946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285001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161934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618959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276433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140034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85931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46728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007589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209686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963795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41249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2.jp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2.jp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52900" y="805400"/>
            <a:ext cx="7174800" cy="171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1552900" y="3048750"/>
            <a:ext cx="15182400" cy="58650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7458800" y="9468150"/>
            <a:ext cx="829200" cy="819000"/>
          </a:xfrm>
          <a:prstGeom prst="rect">
            <a:avLst/>
          </a:prstGeom>
          <a:noFill/>
          <a:ln>
            <a:noFill/>
          </a:ln>
        </p:spPr>
        <p:txBody>
          <a:bodyPr spcFirstLastPara="1" wrap="square" lIns="0" tIns="0" rIns="0" bIns="0" anchor="ctr" anchorCtr="0">
            <a:noAutofit/>
          </a:bodyPr>
          <a:lstStyle>
            <a:lvl1pPr lvl="0" algn="ctr">
              <a:buNone/>
              <a:defRPr sz="2600">
                <a:solidFill>
                  <a:schemeClr val="dk2"/>
                </a:solidFill>
                <a:latin typeface="Montserrat Light"/>
                <a:ea typeface="Montserrat Light"/>
                <a:cs typeface="Montserrat Light"/>
                <a:sym typeface="Montserrat Light"/>
              </a:defRPr>
            </a:lvl1pPr>
            <a:lvl2pPr lvl="1" algn="ctr">
              <a:buNone/>
              <a:defRPr sz="2600">
                <a:solidFill>
                  <a:schemeClr val="dk2"/>
                </a:solidFill>
                <a:latin typeface="Montserrat Light"/>
                <a:ea typeface="Montserrat Light"/>
                <a:cs typeface="Montserrat Light"/>
                <a:sym typeface="Montserrat Light"/>
              </a:defRPr>
            </a:lvl2pPr>
            <a:lvl3pPr lvl="2" algn="ctr">
              <a:buNone/>
              <a:defRPr sz="2600">
                <a:solidFill>
                  <a:schemeClr val="dk2"/>
                </a:solidFill>
                <a:latin typeface="Montserrat Light"/>
                <a:ea typeface="Montserrat Light"/>
                <a:cs typeface="Montserrat Light"/>
                <a:sym typeface="Montserrat Light"/>
              </a:defRPr>
            </a:lvl3pPr>
            <a:lvl4pPr lvl="3" algn="ctr">
              <a:buNone/>
              <a:defRPr sz="2600">
                <a:solidFill>
                  <a:schemeClr val="dk2"/>
                </a:solidFill>
                <a:latin typeface="Montserrat Light"/>
                <a:ea typeface="Montserrat Light"/>
                <a:cs typeface="Montserrat Light"/>
                <a:sym typeface="Montserrat Light"/>
              </a:defRPr>
            </a:lvl4pPr>
            <a:lvl5pPr lvl="4" algn="ctr">
              <a:buNone/>
              <a:defRPr sz="2600">
                <a:solidFill>
                  <a:schemeClr val="dk2"/>
                </a:solidFill>
                <a:latin typeface="Montserrat Light"/>
                <a:ea typeface="Montserrat Light"/>
                <a:cs typeface="Montserrat Light"/>
                <a:sym typeface="Montserrat Light"/>
              </a:defRPr>
            </a:lvl5pPr>
            <a:lvl6pPr lvl="5" algn="ctr">
              <a:buNone/>
              <a:defRPr sz="2600">
                <a:solidFill>
                  <a:schemeClr val="dk2"/>
                </a:solidFill>
                <a:latin typeface="Montserrat Light"/>
                <a:ea typeface="Montserrat Light"/>
                <a:cs typeface="Montserrat Light"/>
                <a:sym typeface="Montserrat Light"/>
              </a:defRPr>
            </a:lvl6pPr>
            <a:lvl7pPr lvl="6" algn="ctr">
              <a:buNone/>
              <a:defRPr sz="2600">
                <a:solidFill>
                  <a:schemeClr val="dk2"/>
                </a:solidFill>
                <a:latin typeface="Montserrat Light"/>
                <a:ea typeface="Montserrat Light"/>
                <a:cs typeface="Montserrat Light"/>
                <a:sym typeface="Montserrat Light"/>
              </a:defRPr>
            </a:lvl7pPr>
            <a:lvl8pPr lvl="7" algn="ctr">
              <a:buNone/>
              <a:defRPr sz="2600">
                <a:solidFill>
                  <a:schemeClr val="dk2"/>
                </a:solidFill>
                <a:latin typeface="Montserrat Light"/>
                <a:ea typeface="Montserrat Light"/>
                <a:cs typeface="Montserrat Light"/>
                <a:sym typeface="Montserrat Light"/>
              </a:defRPr>
            </a:lvl8pPr>
            <a:lvl9pPr lvl="8" algn="ctr">
              <a:buNone/>
              <a:defRPr sz="2600">
                <a:solidFill>
                  <a:schemeClr val="dk2"/>
                </a:solidFill>
                <a:latin typeface="Montserrat Light"/>
                <a:ea typeface="Montserrat Light"/>
                <a:cs typeface="Montserrat Light"/>
                <a:sym typeface="Montserrat Light"/>
              </a:defRPr>
            </a:lvl9pPr>
          </a:lstStyle>
          <a:p>
            <a:pPr>
              <a:buClr>
                <a:srgbClr val="000000"/>
              </a:buClr>
              <a:buFont typeface="Arial"/>
              <a:buNone/>
            </a:pPr>
            <a:fld id="{00000000-1234-1234-1234-123412341234}" type="slidenum">
              <a:rPr lang="en" kern="0">
                <a:solidFill>
                  <a:srgbClr val="68728D"/>
                </a:solidFill>
              </a:rPr>
              <a:pPr>
                <a:buClr>
                  <a:srgbClr val="000000"/>
                </a:buClr>
                <a:buFont typeface="Arial"/>
                <a:buNone/>
              </a:pPr>
              <a:t>‹#›</a:t>
            </a:fld>
            <a:endParaRPr kern="0">
              <a:solidFill>
                <a:srgbClr val="68728D"/>
              </a:solidFill>
            </a:endParaRPr>
          </a:p>
        </p:txBody>
      </p:sp>
    </p:spTree>
    <p:extLst>
      <p:ext uri="{BB962C8B-B14F-4D97-AF65-F5344CB8AC3E}">
        <p14:creationId xmlns:p14="http://schemas.microsoft.com/office/powerpoint/2010/main" val="90007957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52900" y="805400"/>
            <a:ext cx="7174800" cy="171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1552900" y="3048750"/>
            <a:ext cx="15182400" cy="58650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7458800" y="9468150"/>
            <a:ext cx="829200" cy="819000"/>
          </a:xfrm>
          <a:prstGeom prst="rect">
            <a:avLst/>
          </a:prstGeom>
          <a:noFill/>
          <a:ln>
            <a:noFill/>
          </a:ln>
        </p:spPr>
        <p:txBody>
          <a:bodyPr spcFirstLastPara="1" wrap="square" lIns="0" tIns="0" rIns="0" bIns="0" anchor="ctr" anchorCtr="0">
            <a:noAutofit/>
          </a:bodyPr>
          <a:lstStyle>
            <a:lvl1pPr lvl="0" algn="ctr">
              <a:buNone/>
              <a:defRPr sz="2600">
                <a:solidFill>
                  <a:schemeClr val="dk2"/>
                </a:solidFill>
                <a:latin typeface="Montserrat Light"/>
                <a:ea typeface="Montserrat Light"/>
                <a:cs typeface="Montserrat Light"/>
                <a:sym typeface="Montserrat Light"/>
              </a:defRPr>
            </a:lvl1pPr>
            <a:lvl2pPr lvl="1" algn="ctr">
              <a:buNone/>
              <a:defRPr sz="2600">
                <a:solidFill>
                  <a:schemeClr val="dk2"/>
                </a:solidFill>
                <a:latin typeface="Montserrat Light"/>
                <a:ea typeface="Montserrat Light"/>
                <a:cs typeface="Montserrat Light"/>
                <a:sym typeface="Montserrat Light"/>
              </a:defRPr>
            </a:lvl2pPr>
            <a:lvl3pPr lvl="2" algn="ctr">
              <a:buNone/>
              <a:defRPr sz="2600">
                <a:solidFill>
                  <a:schemeClr val="dk2"/>
                </a:solidFill>
                <a:latin typeface="Montserrat Light"/>
                <a:ea typeface="Montserrat Light"/>
                <a:cs typeface="Montserrat Light"/>
                <a:sym typeface="Montserrat Light"/>
              </a:defRPr>
            </a:lvl3pPr>
            <a:lvl4pPr lvl="3" algn="ctr">
              <a:buNone/>
              <a:defRPr sz="2600">
                <a:solidFill>
                  <a:schemeClr val="dk2"/>
                </a:solidFill>
                <a:latin typeface="Montserrat Light"/>
                <a:ea typeface="Montserrat Light"/>
                <a:cs typeface="Montserrat Light"/>
                <a:sym typeface="Montserrat Light"/>
              </a:defRPr>
            </a:lvl4pPr>
            <a:lvl5pPr lvl="4" algn="ctr">
              <a:buNone/>
              <a:defRPr sz="2600">
                <a:solidFill>
                  <a:schemeClr val="dk2"/>
                </a:solidFill>
                <a:latin typeface="Montserrat Light"/>
                <a:ea typeface="Montserrat Light"/>
                <a:cs typeface="Montserrat Light"/>
                <a:sym typeface="Montserrat Light"/>
              </a:defRPr>
            </a:lvl5pPr>
            <a:lvl6pPr lvl="5" algn="ctr">
              <a:buNone/>
              <a:defRPr sz="2600">
                <a:solidFill>
                  <a:schemeClr val="dk2"/>
                </a:solidFill>
                <a:latin typeface="Montserrat Light"/>
                <a:ea typeface="Montserrat Light"/>
                <a:cs typeface="Montserrat Light"/>
                <a:sym typeface="Montserrat Light"/>
              </a:defRPr>
            </a:lvl6pPr>
            <a:lvl7pPr lvl="6" algn="ctr">
              <a:buNone/>
              <a:defRPr sz="2600">
                <a:solidFill>
                  <a:schemeClr val="dk2"/>
                </a:solidFill>
                <a:latin typeface="Montserrat Light"/>
                <a:ea typeface="Montserrat Light"/>
                <a:cs typeface="Montserrat Light"/>
                <a:sym typeface="Montserrat Light"/>
              </a:defRPr>
            </a:lvl7pPr>
            <a:lvl8pPr lvl="7" algn="ctr">
              <a:buNone/>
              <a:defRPr sz="2600">
                <a:solidFill>
                  <a:schemeClr val="dk2"/>
                </a:solidFill>
                <a:latin typeface="Montserrat Light"/>
                <a:ea typeface="Montserrat Light"/>
                <a:cs typeface="Montserrat Light"/>
                <a:sym typeface="Montserrat Light"/>
              </a:defRPr>
            </a:lvl8pPr>
            <a:lvl9pPr lvl="8" algn="ctr">
              <a:buNone/>
              <a:defRPr sz="2600">
                <a:solidFill>
                  <a:schemeClr val="dk2"/>
                </a:solidFill>
                <a:latin typeface="Montserrat Light"/>
                <a:ea typeface="Montserrat Light"/>
                <a:cs typeface="Montserrat Light"/>
                <a:sym typeface="Montserrat Light"/>
              </a:defRPr>
            </a:lvl9pPr>
          </a:lstStyle>
          <a:p>
            <a:pPr>
              <a:buClr>
                <a:srgbClr val="000000"/>
              </a:buClr>
              <a:buFont typeface="Arial"/>
              <a:buNone/>
            </a:pPr>
            <a:fld id="{00000000-1234-1234-1234-123412341234}" type="slidenum">
              <a:rPr lang="en" kern="0">
                <a:solidFill>
                  <a:srgbClr val="68728D"/>
                </a:solidFill>
              </a:rPr>
              <a:pPr>
                <a:buClr>
                  <a:srgbClr val="000000"/>
                </a:buClr>
                <a:buFont typeface="Arial"/>
                <a:buNone/>
              </a:pPr>
              <a:t>‹#›</a:t>
            </a:fld>
            <a:endParaRPr kern="0">
              <a:solidFill>
                <a:srgbClr val="68728D"/>
              </a:solidFill>
            </a:endParaRPr>
          </a:p>
        </p:txBody>
      </p:sp>
    </p:spTree>
    <p:extLst>
      <p:ext uri="{BB962C8B-B14F-4D97-AF65-F5344CB8AC3E}">
        <p14:creationId xmlns:p14="http://schemas.microsoft.com/office/powerpoint/2010/main" val="796029722"/>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0310200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03/07/2023</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9436875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1.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6" Type="http://schemas.openxmlformats.org/officeDocument/2006/relationships/image" Target="../media/image27.png"/><Relationship Id="rId25" Type="http://schemas.openxmlformats.org/officeDocument/2006/relationships/image" Target="NUL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5.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microsoft.com/office/2007/relationships/hdphoto" Target="../media/hdphoto1.wdp"/><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45.gif"/><Relationship Id="rId18" Type="http://schemas.openxmlformats.org/officeDocument/2006/relationships/image" Target="NULL"/><Relationship Id="rId3" Type="http://schemas.openxmlformats.org/officeDocument/2006/relationships/slideLayout" Target="../slideLayouts/slideLayout33.xml"/><Relationship Id="rId7" Type="http://schemas.openxmlformats.org/officeDocument/2006/relationships/slide" Target="slide30.xml"/><Relationship Id="rId12" Type="http://schemas.openxmlformats.org/officeDocument/2006/relationships/image" Target="../media/image44.gif"/><Relationship Id="rId17" Type="http://schemas.openxmlformats.org/officeDocument/2006/relationships/image" Target="../media/image48.png"/><Relationship Id="rId2" Type="http://schemas.openxmlformats.org/officeDocument/2006/relationships/audio" Target="../media/media1.wav"/><Relationship Id="rId16" Type="http://schemas.openxmlformats.org/officeDocument/2006/relationships/slide" Target="slide35.xml"/><Relationship Id="rId1" Type="http://schemas.microsoft.com/office/2007/relationships/media" Target="../media/media1.wav"/><Relationship Id="rId6" Type="http://schemas.openxmlformats.org/officeDocument/2006/relationships/image" Target="NULL"/><Relationship Id="rId11" Type="http://schemas.openxmlformats.org/officeDocument/2006/relationships/slide" Target="slide34.xml"/><Relationship Id="rId5" Type="http://schemas.openxmlformats.org/officeDocument/2006/relationships/image" Target="../media/image43.png"/><Relationship Id="rId15" Type="http://schemas.openxmlformats.org/officeDocument/2006/relationships/image" Target="../media/image47.png"/><Relationship Id="rId10" Type="http://schemas.openxmlformats.org/officeDocument/2006/relationships/slide" Target="slide33.xml"/><Relationship Id="rId19" Type="http://schemas.openxmlformats.org/officeDocument/2006/relationships/image" Target="../media/image49.png"/><Relationship Id="rId4" Type="http://schemas.openxmlformats.org/officeDocument/2006/relationships/notesSlide" Target="../notesSlides/notesSlide5.xml"/><Relationship Id="rId9" Type="http://schemas.openxmlformats.org/officeDocument/2006/relationships/slide" Target="slide32.xml"/><Relationship Id="rId1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53.png"/><Relationship Id="rId2" Type="http://schemas.openxmlformats.org/officeDocument/2006/relationships/notesSlide" Target="../notesSlides/notesSlide6.xml"/><Relationship Id="rId16" Type="http://schemas.openxmlformats.org/officeDocument/2006/relationships/image" Target="NULL"/><Relationship Id="rId1" Type="http://schemas.openxmlformats.org/officeDocument/2006/relationships/slideLayout" Target="../slideLayouts/slideLayout43.xml"/><Relationship Id="rId6" Type="http://schemas.openxmlformats.org/officeDocument/2006/relationships/image" Target="../media/image50.png"/><Relationship Id="rId11" Type="http://schemas.microsoft.com/office/2007/relationships/hdphoto" Target="../media/hdphoto4.wdp"/><Relationship Id="rId5" Type="http://schemas.openxmlformats.org/officeDocument/2006/relationships/audio" Target="../media/audio3.wav"/><Relationship Id="rId15" Type="http://schemas.openxmlformats.org/officeDocument/2006/relationships/image" Target="../media/image55.png"/><Relationship Id="rId10" Type="http://schemas.openxmlformats.org/officeDocument/2006/relationships/image" Target="../media/image52.png"/><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slide" Target="slide29.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7.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56.png"/><Relationship Id="rId17" Type="http://schemas.openxmlformats.org/officeDocument/2006/relationships/image" Target="NULL"/><Relationship Id="rId2" Type="http://schemas.openxmlformats.org/officeDocument/2006/relationships/notesSlide" Target="../notesSlides/notesSlide7.xml"/><Relationship Id="rId16" Type="http://schemas.openxmlformats.org/officeDocument/2006/relationships/image" Target="../media/image55.png"/><Relationship Id="rId1" Type="http://schemas.openxmlformats.org/officeDocument/2006/relationships/slideLayout" Target="../slideLayouts/slideLayout43.xml"/><Relationship Id="rId6" Type="http://schemas.openxmlformats.org/officeDocument/2006/relationships/image" Target="../media/image50.png"/><Relationship Id="rId11" Type="http://schemas.microsoft.com/office/2007/relationships/hdphoto" Target="../media/hdphoto4.wdp"/><Relationship Id="rId5" Type="http://schemas.openxmlformats.org/officeDocument/2006/relationships/audio" Target="../media/audio2.wav"/><Relationship Id="rId15" Type="http://schemas.openxmlformats.org/officeDocument/2006/relationships/slide" Target="slide29.xml"/><Relationship Id="rId10" Type="http://schemas.openxmlformats.org/officeDocument/2006/relationships/image" Target="../media/image52.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53.png"/><Relationship Id="rId2" Type="http://schemas.openxmlformats.org/officeDocument/2006/relationships/notesSlide" Target="../notesSlides/notesSlide8.xml"/><Relationship Id="rId16" Type="http://schemas.openxmlformats.org/officeDocument/2006/relationships/image" Target="NULL"/><Relationship Id="rId1" Type="http://schemas.openxmlformats.org/officeDocument/2006/relationships/slideLayout" Target="../slideLayouts/slideLayout43.xml"/><Relationship Id="rId6" Type="http://schemas.openxmlformats.org/officeDocument/2006/relationships/image" Target="../media/image50.png"/><Relationship Id="rId11" Type="http://schemas.microsoft.com/office/2007/relationships/hdphoto" Target="../media/hdphoto4.wdp"/><Relationship Id="rId5" Type="http://schemas.openxmlformats.org/officeDocument/2006/relationships/audio" Target="../media/audio3.wav"/><Relationship Id="rId15" Type="http://schemas.openxmlformats.org/officeDocument/2006/relationships/image" Target="../media/image55.png"/><Relationship Id="rId10" Type="http://schemas.openxmlformats.org/officeDocument/2006/relationships/image" Target="../media/image52.png"/><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slide" Target="slide29.xml"/></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7.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53.png"/><Relationship Id="rId17" Type="http://schemas.openxmlformats.org/officeDocument/2006/relationships/image" Target="NULL"/><Relationship Id="rId2" Type="http://schemas.openxmlformats.org/officeDocument/2006/relationships/notesSlide" Target="../notesSlides/notesSlide9.xml"/><Relationship Id="rId16" Type="http://schemas.openxmlformats.org/officeDocument/2006/relationships/image" Target="../media/image55.png"/><Relationship Id="rId1" Type="http://schemas.openxmlformats.org/officeDocument/2006/relationships/slideLayout" Target="../slideLayouts/slideLayout43.xml"/><Relationship Id="rId6" Type="http://schemas.openxmlformats.org/officeDocument/2006/relationships/image" Target="../media/image50.png"/><Relationship Id="rId11" Type="http://schemas.microsoft.com/office/2007/relationships/hdphoto" Target="../media/hdphoto4.wdp"/><Relationship Id="rId5" Type="http://schemas.openxmlformats.org/officeDocument/2006/relationships/audio" Target="../media/audio3.wav"/><Relationship Id="rId15" Type="http://schemas.openxmlformats.org/officeDocument/2006/relationships/slide" Target="slide29.xml"/><Relationship Id="rId10" Type="http://schemas.openxmlformats.org/officeDocument/2006/relationships/image" Target="../media/image52.png"/><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53.png"/><Relationship Id="rId2" Type="http://schemas.openxmlformats.org/officeDocument/2006/relationships/notesSlide" Target="../notesSlides/notesSlide10.xml"/><Relationship Id="rId16" Type="http://schemas.openxmlformats.org/officeDocument/2006/relationships/image" Target="NULL"/><Relationship Id="rId1" Type="http://schemas.openxmlformats.org/officeDocument/2006/relationships/slideLayout" Target="../slideLayouts/slideLayout43.xml"/><Relationship Id="rId6" Type="http://schemas.openxmlformats.org/officeDocument/2006/relationships/image" Target="../media/image50.png"/><Relationship Id="rId11" Type="http://schemas.microsoft.com/office/2007/relationships/hdphoto" Target="../media/hdphoto4.wdp"/><Relationship Id="rId5" Type="http://schemas.openxmlformats.org/officeDocument/2006/relationships/audio" Target="../media/audio3.wav"/><Relationship Id="rId15" Type="http://schemas.openxmlformats.org/officeDocument/2006/relationships/image" Target="../media/image55.png"/><Relationship Id="rId10" Type="http://schemas.openxmlformats.org/officeDocument/2006/relationships/image" Target="../media/image52.png"/><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slide" Target="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96CD1"/>
        </a:solidFill>
        <a:effectLst/>
      </p:bgPr>
    </p:bg>
    <p:spTree>
      <p:nvGrpSpPr>
        <p:cNvPr id="1" name=""/>
        <p:cNvGrpSpPr/>
        <p:nvPr/>
      </p:nvGrpSpPr>
      <p:grpSpPr>
        <a:xfrm>
          <a:off x="0" y="0"/>
          <a:ext cx="0" cy="0"/>
          <a:chOff x="0" y="0"/>
          <a:chExt cx="0" cy="0"/>
        </a:xfrm>
      </p:grpSpPr>
      <p:sp>
        <p:nvSpPr>
          <p:cNvPr id="29" name="Rectangle 28"/>
          <p:cNvSpPr/>
          <p:nvPr/>
        </p:nvSpPr>
        <p:spPr>
          <a:xfrm>
            <a:off x="0" y="0"/>
            <a:ext cx="18288000" cy="102870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5915171" y="599334"/>
            <a:ext cx="5662643" cy="1763251"/>
            <a:chOff x="0" y="0"/>
            <a:chExt cx="1439358" cy="448192"/>
          </a:xfrm>
        </p:grpSpPr>
        <p:sp>
          <p:nvSpPr>
            <p:cNvPr id="3" name="Freeform 3"/>
            <p:cNvSpPr/>
            <p:nvPr/>
          </p:nvSpPr>
          <p:spPr>
            <a:xfrm>
              <a:off x="0" y="0"/>
              <a:ext cx="1439358" cy="448192"/>
            </a:xfrm>
            <a:custGeom>
              <a:avLst/>
              <a:gdLst/>
              <a:ahLst/>
              <a:cxnLst/>
              <a:rect l="l" t="t" r="r" b="b"/>
              <a:pathLst>
                <a:path w="1439358" h="448192">
                  <a:moveTo>
                    <a:pt x="54688" y="0"/>
                  </a:moveTo>
                  <a:lnTo>
                    <a:pt x="1384671" y="0"/>
                  </a:lnTo>
                  <a:cubicBezTo>
                    <a:pt x="1414874" y="0"/>
                    <a:pt x="1439358" y="24485"/>
                    <a:pt x="1439358" y="54688"/>
                  </a:cubicBezTo>
                  <a:lnTo>
                    <a:pt x="1439358" y="393504"/>
                  </a:lnTo>
                  <a:cubicBezTo>
                    <a:pt x="1439358" y="423707"/>
                    <a:pt x="1414874" y="448192"/>
                    <a:pt x="1384671" y="448192"/>
                  </a:cubicBezTo>
                  <a:lnTo>
                    <a:pt x="54688" y="448192"/>
                  </a:lnTo>
                  <a:cubicBezTo>
                    <a:pt x="24485" y="448192"/>
                    <a:pt x="0" y="423707"/>
                    <a:pt x="0" y="393504"/>
                  </a:cubicBezTo>
                  <a:lnTo>
                    <a:pt x="0" y="54688"/>
                  </a:lnTo>
                  <a:cubicBezTo>
                    <a:pt x="0" y="24485"/>
                    <a:pt x="24485" y="0"/>
                    <a:pt x="54688" y="0"/>
                  </a:cubicBezTo>
                  <a:close/>
                </a:path>
              </a:pathLst>
            </a:custGeom>
            <a:solidFill>
              <a:srgbClr val="FFD029"/>
            </a:solidFill>
            <a:ln w="19050">
              <a:solidFill>
                <a:srgbClr val="000000"/>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07262" y="599334"/>
            <a:ext cx="5662643" cy="1763251"/>
            <a:chOff x="0" y="0"/>
            <a:chExt cx="1439358" cy="448192"/>
          </a:xfrm>
        </p:grpSpPr>
        <p:sp>
          <p:nvSpPr>
            <p:cNvPr id="6" name="Freeform 6"/>
            <p:cNvSpPr/>
            <p:nvPr/>
          </p:nvSpPr>
          <p:spPr>
            <a:xfrm>
              <a:off x="0" y="0"/>
              <a:ext cx="1439358" cy="448192"/>
            </a:xfrm>
            <a:custGeom>
              <a:avLst/>
              <a:gdLst/>
              <a:ahLst/>
              <a:cxnLst/>
              <a:rect l="l" t="t" r="r" b="b"/>
              <a:pathLst>
                <a:path w="1439358" h="448192">
                  <a:moveTo>
                    <a:pt x="54688" y="0"/>
                  </a:moveTo>
                  <a:lnTo>
                    <a:pt x="1384671" y="0"/>
                  </a:lnTo>
                  <a:cubicBezTo>
                    <a:pt x="1414874" y="0"/>
                    <a:pt x="1439358" y="24485"/>
                    <a:pt x="1439358" y="54688"/>
                  </a:cubicBezTo>
                  <a:lnTo>
                    <a:pt x="1439358" y="393504"/>
                  </a:lnTo>
                  <a:cubicBezTo>
                    <a:pt x="1439358" y="423707"/>
                    <a:pt x="1414874" y="448192"/>
                    <a:pt x="1384671" y="448192"/>
                  </a:cubicBezTo>
                  <a:lnTo>
                    <a:pt x="54688" y="448192"/>
                  </a:lnTo>
                  <a:cubicBezTo>
                    <a:pt x="24485" y="448192"/>
                    <a:pt x="0" y="423707"/>
                    <a:pt x="0" y="393504"/>
                  </a:cubicBezTo>
                  <a:lnTo>
                    <a:pt x="0" y="54688"/>
                  </a:lnTo>
                  <a:cubicBezTo>
                    <a:pt x="0" y="24485"/>
                    <a:pt x="24485" y="0"/>
                    <a:pt x="54688" y="0"/>
                  </a:cubicBezTo>
                  <a:close/>
                </a:path>
              </a:pathLst>
            </a:custGeom>
            <a:solidFill>
              <a:srgbClr val="C0FF65"/>
            </a:solidFill>
            <a:ln w="19050">
              <a:solidFill>
                <a:srgbClr val="000000"/>
              </a:solidFill>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07262" y="1419369"/>
            <a:ext cx="17273476" cy="8268297"/>
            <a:chOff x="0" y="0"/>
            <a:chExt cx="4390657" cy="2101676"/>
          </a:xfrm>
        </p:grpSpPr>
        <p:sp>
          <p:nvSpPr>
            <p:cNvPr id="9" name="Freeform 9"/>
            <p:cNvSpPr/>
            <p:nvPr/>
          </p:nvSpPr>
          <p:spPr>
            <a:xfrm>
              <a:off x="0" y="0"/>
              <a:ext cx="4390657" cy="2101676"/>
            </a:xfrm>
            <a:custGeom>
              <a:avLst/>
              <a:gdLst/>
              <a:ahLst/>
              <a:cxnLst/>
              <a:rect l="l" t="t" r="r" b="b"/>
              <a:pathLst>
                <a:path w="4390657" h="2101676">
                  <a:moveTo>
                    <a:pt x="17928" y="0"/>
                  </a:moveTo>
                  <a:lnTo>
                    <a:pt x="4372729" y="0"/>
                  </a:lnTo>
                  <a:cubicBezTo>
                    <a:pt x="4382630" y="0"/>
                    <a:pt x="4390657" y="8027"/>
                    <a:pt x="4390657" y="17928"/>
                  </a:cubicBezTo>
                  <a:lnTo>
                    <a:pt x="4390657" y="2083748"/>
                  </a:lnTo>
                  <a:cubicBezTo>
                    <a:pt x="4390657" y="2088503"/>
                    <a:pt x="4388768" y="2093063"/>
                    <a:pt x="4385406" y="2096425"/>
                  </a:cubicBezTo>
                  <a:cubicBezTo>
                    <a:pt x="4382044" y="2099787"/>
                    <a:pt x="4377484" y="2101676"/>
                    <a:pt x="4372729" y="2101676"/>
                  </a:cubicBezTo>
                  <a:lnTo>
                    <a:pt x="17928" y="2101676"/>
                  </a:lnTo>
                  <a:cubicBezTo>
                    <a:pt x="8027" y="2101676"/>
                    <a:pt x="0" y="2093650"/>
                    <a:pt x="0" y="2083748"/>
                  </a:cubicBezTo>
                  <a:lnTo>
                    <a:pt x="0" y="17928"/>
                  </a:lnTo>
                  <a:cubicBezTo>
                    <a:pt x="0" y="8027"/>
                    <a:pt x="8027" y="0"/>
                    <a:pt x="17928" y="0"/>
                  </a:cubicBezTo>
                  <a:close/>
                </a:path>
              </a:pathLst>
            </a:custGeom>
            <a:solidFill>
              <a:srgbClr val="F6F0E3"/>
            </a:solidFill>
            <a:ln w="19050">
              <a:solidFill>
                <a:srgbClr val="000000"/>
              </a:solidFill>
            </a:ln>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5688813" y="7687813"/>
            <a:ext cx="1570487" cy="1570487"/>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0FF65"/>
            </a:solidFill>
            <a:ln w="19050">
              <a:solidFill>
                <a:srgbClr val="000000"/>
              </a:solidFill>
            </a:ln>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AutoShape 14"/>
          <p:cNvSpPr/>
          <p:nvPr/>
        </p:nvSpPr>
        <p:spPr>
          <a:xfrm>
            <a:off x="507262" y="8463531"/>
            <a:ext cx="15181551" cy="19050"/>
          </a:xfrm>
          <a:prstGeom prst="line">
            <a:avLst/>
          </a:prstGeom>
          <a:ln w="19050" cap="flat">
            <a:solidFill>
              <a:srgbClr val="000000"/>
            </a:solidFill>
            <a:prstDash val="solid"/>
            <a:headEnd type="none" w="sm" len="sm"/>
            <a:tailEnd type="none" w="sm" len="sm"/>
          </a:ln>
        </p:spPr>
      </p:sp>
      <p:sp>
        <p:nvSpPr>
          <p:cNvPr id="16" name="Freeform 16"/>
          <p:cNvSpPr/>
          <p:nvPr/>
        </p:nvSpPr>
        <p:spPr>
          <a:xfrm>
            <a:off x="16122053" y="8306655"/>
            <a:ext cx="704007" cy="332803"/>
          </a:xfrm>
          <a:custGeom>
            <a:avLst/>
            <a:gdLst/>
            <a:ahLst/>
            <a:cxnLst/>
            <a:rect l="l" t="t" r="r" b="b"/>
            <a:pathLst>
              <a:path w="704007" h="332803">
                <a:moveTo>
                  <a:pt x="0" y="0"/>
                </a:moveTo>
                <a:lnTo>
                  <a:pt x="704007" y="0"/>
                </a:lnTo>
                <a:lnTo>
                  <a:pt x="704007" y="332803"/>
                </a:lnTo>
                <a:lnTo>
                  <a:pt x="0" y="3328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5" name="TextBox 25"/>
          <p:cNvSpPr txBox="1"/>
          <p:nvPr/>
        </p:nvSpPr>
        <p:spPr>
          <a:xfrm>
            <a:off x="1098775" y="2847317"/>
            <a:ext cx="16028138" cy="4185761"/>
          </a:xfrm>
          <a:prstGeom prst="rect">
            <a:avLst/>
          </a:prstGeom>
        </p:spPr>
        <p:txBody>
          <a:bodyPr wrap="square" lIns="0" tIns="0" rIns="0" bIns="0" rtlCol="0" anchor="t">
            <a:spAutoFit/>
          </a:bodyPr>
          <a:lstStyle/>
          <a:p>
            <a:pPr algn="ctr">
              <a:lnSpc>
                <a:spcPct val="170000"/>
              </a:lnSpc>
            </a:pPr>
            <a:r>
              <a:rPr lang="vi-VN" sz="8000" b="1" dirty="0" smtClean="0">
                <a:solidFill>
                  <a:srgbClr val="F63B08"/>
                </a:solidFill>
                <a:latin typeface="Arial" panose="020B0604020202020204" pitchFamily="34" charset="0"/>
                <a:cs typeface="Arial" panose="020B0604020202020204" pitchFamily="34" charset="0"/>
              </a:rPr>
              <a:t>VUI MỪNG CHÀO ĐÓN CÁC EM ĐẾN VỚI BUỔI HỌC HÔM NAY!</a:t>
            </a:r>
            <a:endParaRPr lang="en-US" sz="8000" b="1" dirty="0">
              <a:solidFill>
                <a:srgbClr val="F63B08"/>
              </a:solidFill>
              <a:latin typeface="Arial" panose="020B0604020202020204" pitchFamily="34" charset="0"/>
              <a:cs typeface="Arial" panose="020B0604020202020204" pitchFamily="34" charset="0"/>
            </a:endParaRPr>
          </a:p>
        </p:txBody>
      </p:sp>
      <p:sp>
        <p:nvSpPr>
          <p:cNvPr id="27" name="TextBox 27"/>
          <p:cNvSpPr txBox="1"/>
          <p:nvPr/>
        </p:nvSpPr>
        <p:spPr>
          <a:xfrm>
            <a:off x="1529717" y="860857"/>
            <a:ext cx="4038334" cy="397545"/>
          </a:xfrm>
          <a:prstGeom prst="rect">
            <a:avLst/>
          </a:prstGeom>
        </p:spPr>
        <p:txBody>
          <a:bodyPr lIns="0" tIns="0" rIns="0" bIns="0" rtlCol="0" anchor="t">
            <a:spAutoFit/>
          </a:bodyPr>
          <a:lstStyle/>
          <a:p>
            <a:pPr algn="ctr">
              <a:lnSpc>
                <a:spcPts val="3079"/>
              </a:lnSpc>
            </a:pPr>
            <a:r>
              <a:rPr lang="vi-VN" sz="3200" spc="-24" dirty="0" smtClean="0">
                <a:solidFill>
                  <a:srgbClr val="000000"/>
                </a:solidFill>
              </a:rPr>
              <a:t>Công nghệ 8</a:t>
            </a:r>
            <a:endParaRPr lang="en-US" sz="3200" spc="-24" dirty="0">
              <a:solidFill>
                <a:srgbClr val="000000"/>
              </a:solidFill>
            </a:endParaRPr>
          </a:p>
        </p:txBody>
      </p:sp>
      <p:sp>
        <p:nvSpPr>
          <p:cNvPr id="28" name="TextBox 28"/>
          <p:cNvSpPr txBox="1"/>
          <p:nvPr/>
        </p:nvSpPr>
        <p:spPr>
          <a:xfrm>
            <a:off x="7192360" y="860857"/>
            <a:ext cx="3411182" cy="397545"/>
          </a:xfrm>
          <a:prstGeom prst="rect">
            <a:avLst/>
          </a:prstGeom>
        </p:spPr>
        <p:txBody>
          <a:bodyPr wrap="square" lIns="0" tIns="0" rIns="0" bIns="0" rtlCol="0" anchor="t">
            <a:spAutoFit/>
          </a:bodyPr>
          <a:lstStyle/>
          <a:p>
            <a:pPr algn="ctr">
              <a:lnSpc>
                <a:spcPts val="3079"/>
              </a:lnSpc>
            </a:pPr>
            <a:r>
              <a:rPr lang="vi-VN" sz="3200" spc="-24" dirty="0" smtClean="0">
                <a:solidFill>
                  <a:srgbClr val="000000"/>
                </a:solidFill>
              </a:rPr>
              <a:t>Chân trời sáng tạo</a:t>
            </a:r>
            <a:endParaRPr lang="en-US" sz="3200" spc="-24"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19100"/>
            <a:ext cx="18288000" cy="1866900"/>
            <a:chOff x="0" y="247650"/>
            <a:chExt cx="18288000" cy="1866900"/>
          </a:xfrm>
        </p:grpSpPr>
        <p:sp>
          <p:nvSpPr>
            <p:cNvPr id="2" name="AutoShape 3"/>
            <p:cNvSpPr/>
            <p:nvPr/>
          </p:nvSpPr>
          <p:spPr>
            <a:xfrm flipV="1">
              <a:off x="0" y="1181100"/>
              <a:ext cx="3962400" cy="0"/>
            </a:xfrm>
            <a:prstGeom prst="line">
              <a:avLst/>
            </a:prstGeom>
            <a:ln w="38100" cap="flat">
              <a:solidFill>
                <a:schemeClr val="accent5">
                  <a:lumMod val="75000"/>
                </a:schemeClr>
              </a:solidFill>
              <a:prstDash val="solid"/>
              <a:headEnd type="none" w="sm" len="sm"/>
              <a:tailEnd type="none" w="sm" len="sm"/>
            </a:ln>
          </p:spPr>
        </p:sp>
        <p:sp>
          <p:nvSpPr>
            <p:cNvPr id="3" name="AutoShape 3"/>
            <p:cNvSpPr/>
            <p:nvPr/>
          </p:nvSpPr>
          <p:spPr>
            <a:xfrm flipV="1">
              <a:off x="14325600" y="1143000"/>
              <a:ext cx="3962400" cy="0"/>
            </a:xfrm>
            <a:prstGeom prst="line">
              <a:avLst/>
            </a:prstGeom>
            <a:ln w="38100" cap="flat">
              <a:solidFill>
                <a:schemeClr val="accent5">
                  <a:lumMod val="75000"/>
                </a:schemeClr>
              </a:solidFill>
              <a:prstDash val="solid"/>
              <a:headEnd type="none" w="sm" len="sm"/>
              <a:tailEnd type="none" w="sm" len="sm"/>
            </a:ln>
          </p:spPr>
        </p:sp>
        <p:sp>
          <p:nvSpPr>
            <p:cNvPr id="4" name="Rounded Rectangle 3"/>
            <p:cNvSpPr/>
            <p:nvPr/>
          </p:nvSpPr>
          <p:spPr>
            <a:xfrm>
              <a:off x="3962400" y="247650"/>
              <a:ext cx="10363200" cy="1866900"/>
            </a:xfrm>
            <a:prstGeom prst="round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4000" b="1">
                  <a:latin typeface="Arial" panose="020B0604020202020204" pitchFamily="34" charset="0"/>
                  <a:cs typeface="Arial" panose="020B0604020202020204" pitchFamily="34" charset="0"/>
                </a:rPr>
                <a:t>Một số phần mềm máy tính hỗ trợ người dùng thiết kế các bản vẽ kĩ thuật</a:t>
              </a:r>
              <a:endParaRPr lang="en-US" sz="4000" b="1">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2637433"/>
            <a:ext cx="4048125" cy="4048125"/>
          </a:xfrm>
          <a:prstGeom prst="rect">
            <a:avLst/>
          </a:prstGeom>
        </p:spPr>
      </p:pic>
      <p:sp>
        <p:nvSpPr>
          <p:cNvPr id="8" name="Rectangle 7"/>
          <p:cNvSpPr/>
          <p:nvPr/>
        </p:nvSpPr>
        <p:spPr>
          <a:xfrm>
            <a:off x="304800" y="6634008"/>
            <a:ext cx="8839200" cy="341632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L</a:t>
            </a:r>
            <a:r>
              <a:rPr lang="en-US" sz="3600" dirty="0" smtClean="0">
                <a:latin typeface="Arial" panose="020B0604020202020204" pitchFamily="34" charset="0"/>
                <a:cs typeface="Arial" panose="020B0604020202020204" pitchFamily="34" charset="0"/>
              </a:rPr>
              <a:t>à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mềm</a:t>
            </a:r>
            <a:r>
              <a:rPr lang="en-US" sz="3600" dirty="0">
                <a:latin typeface="Arial" panose="020B0604020202020204" pitchFamily="34" charset="0"/>
                <a:cs typeface="Arial" panose="020B0604020202020204" pitchFamily="34" charset="0"/>
              </a:rPr>
              <a:t> 2D CAM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cụ</a:t>
            </a:r>
            <a:r>
              <a:rPr lang="en-US" sz="3600" dirty="0">
                <a:latin typeface="Arial" panose="020B0604020202020204" pitchFamily="34" charset="0"/>
                <a:cs typeface="Arial" panose="020B0604020202020204" pitchFamily="34" charset="0"/>
              </a:rPr>
              <a:t> CAD </a:t>
            </a:r>
            <a:r>
              <a:rPr lang="en-US" sz="3600" dirty="0" err="1">
                <a:latin typeface="Arial" panose="020B0604020202020204" pitchFamily="34" charset="0"/>
                <a:cs typeface="Arial" panose="020B0604020202020204" pitchFamily="34" charset="0"/>
              </a:rPr>
              <a:t>giúp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chi </a:t>
            </a:r>
            <a:r>
              <a:rPr lang="en-US" sz="3600" dirty="0" err="1">
                <a:latin typeface="Arial" panose="020B0604020202020204" pitchFamily="34" charset="0"/>
                <a:cs typeface="Arial" panose="020B0604020202020204" pitchFamily="34" charset="0"/>
              </a:rPr>
              <a:t>tiết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ảo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màn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máy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hỗ</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máy</a:t>
            </a:r>
            <a:r>
              <a:rPr lang="en-US" sz="3600" dirty="0">
                <a:latin typeface="Arial" panose="020B0604020202020204" pitchFamily="34" charset="0"/>
                <a:cs typeface="Arial" panose="020B0604020202020204" pitchFamily="34" charset="0"/>
              </a:rPr>
              <a:t> CNC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chi </a:t>
            </a:r>
            <a:r>
              <a:rPr lang="en-US" sz="3600" dirty="0" err="1">
                <a:latin typeface="Arial" panose="020B0604020202020204" pitchFamily="34" charset="0"/>
                <a:cs typeface="Arial" panose="020B0604020202020204" pitchFamily="34" charset="0"/>
              </a:rPr>
              <a:t>tiết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548" y="3467101"/>
            <a:ext cx="7523748" cy="2667000"/>
          </a:xfrm>
          <a:prstGeom prst="rect">
            <a:avLst/>
          </a:prstGeom>
        </p:spPr>
      </p:pic>
      <p:sp>
        <p:nvSpPr>
          <p:cNvPr id="10" name="Rectangle 9"/>
          <p:cNvSpPr/>
          <p:nvPr/>
        </p:nvSpPr>
        <p:spPr>
          <a:xfrm>
            <a:off x="9887648" y="6586257"/>
            <a:ext cx="7848600" cy="3416320"/>
          </a:xfrm>
          <a:prstGeom prst="rect">
            <a:avLst/>
          </a:prstGeom>
        </p:spPr>
        <p:txBody>
          <a:bodyPr wrap="square">
            <a:spAutoFit/>
          </a:bodyPr>
          <a:lstStyle/>
          <a:p>
            <a:pPr algn="just">
              <a:lnSpc>
                <a:spcPct val="150000"/>
              </a:lnSpc>
            </a:pPr>
            <a:r>
              <a:rPr lang="vi-VN" sz="3600" dirty="0" err="1">
                <a:latin typeface="Arial" panose="020B0604020202020204" pitchFamily="34" charset="0"/>
                <a:cs typeface="Arial" panose="020B0604020202020204" pitchFamily="34" charset="0"/>
              </a:rPr>
              <a:t>Đ</a:t>
            </a:r>
            <a:r>
              <a:rPr lang="en-US" sz="3600" dirty="0" err="1" smtClean="0">
                <a:latin typeface="Arial" panose="020B0604020202020204" pitchFamily="34" charset="0"/>
                <a:cs typeface="Arial" panose="020B0604020202020204" pitchFamily="34" charset="0"/>
              </a:rPr>
              <a:t>ược</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trụ</a:t>
            </a:r>
            <a:r>
              <a:rPr lang="en-US" sz="3600" dirty="0">
                <a:latin typeface="Arial" panose="020B0604020202020204" pitchFamily="34" charset="0"/>
                <a:cs typeface="Arial" panose="020B0604020202020204" pitchFamily="34" charset="0"/>
              </a:rPr>
              <a:t>, ô </a:t>
            </a:r>
            <a:r>
              <a:rPr lang="en-US" sz="3600" dirty="0" err="1">
                <a:latin typeface="Arial" panose="020B0604020202020204" pitchFamily="34" charset="0"/>
                <a:cs typeface="Arial" panose="020B0604020202020204" pitchFamily="34" charset="0"/>
              </a:rPr>
              <a:t>tô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tàu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thủy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phẩm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nghiệp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xuất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khuôn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p>
        </p:txBody>
      </p:sp>
      <p:sp>
        <p:nvSpPr>
          <p:cNvPr id="11" name="Freeform 4"/>
          <p:cNvSpPr/>
          <p:nvPr/>
        </p:nvSpPr>
        <p:spPr>
          <a:xfrm>
            <a:off x="34636" y="0"/>
            <a:ext cx="2294605" cy="2286000"/>
          </a:xfrm>
          <a:custGeom>
            <a:avLst/>
            <a:gdLst/>
            <a:ahLst/>
            <a:cxnLst/>
            <a:rect l="l" t="t" r="r" b="b"/>
            <a:pathLst>
              <a:path w="2532082" h="2522586">
                <a:moveTo>
                  <a:pt x="0" y="0"/>
                </a:moveTo>
                <a:lnTo>
                  <a:pt x="2532081" y="0"/>
                </a:lnTo>
                <a:lnTo>
                  <a:pt x="2532081" y="2522586"/>
                </a:lnTo>
                <a:lnTo>
                  <a:pt x="0" y="2522586"/>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52974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3"/>
          <p:cNvSpPr/>
          <p:nvPr/>
        </p:nvSpPr>
        <p:spPr>
          <a:xfrm flipV="1">
            <a:off x="7010400" y="1028700"/>
            <a:ext cx="9534656" cy="0"/>
          </a:xfrm>
          <a:prstGeom prst="line">
            <a:avLst/>
          </a:prstGeom>
          <a:ln w="38100" cap="flat">
            <a:solidFill>
              <a:srgbClr val="BD8F53"/>
            </a:solidFill>
            <a:prstDash val="solid"/>
            <a:headEnd type="none" w="sm" len="sm"/>
            <a:tailEnd type="none" w="sm" len="sm"/>
          </a:ln>
        </p:spPr>
      </p:sp>
      <p:sp>
        <p:nvSpPr>
          <p:cNvPr id="4" name="TextBox 4"/>
          <p:cNvSpPr txBox="1"/>
          <p:nvPr/>
        </p:nvSpPr>
        <p:spPr>
          <a:xfrm>
            <a:off x="990554" y="883011"/>
            <a:ext cx="6705646" cy="461665"/>
          </a:xfrm>
          <a:prstGeom prst="rect">
            <a:avLst/>
          </a:prstGeom>
        </p:spPr>
        <p:txBody>
          <a:bodyPr wrap="square" lIns="0" tIns="0" rIns="0" bIns="0" rtlCol="0" anchor="t">
            <a:spAutoFit/>
          </a:bodyPr>
          <a:lstStyle/>
          <a:p>
            <a:pPr>
              <a:lnSpc>
                <a:spcPts val="3600"/>
              </a:lnSpc>
            </a:pPr>
            <a:r>
              <a:rPr lang="vi-VN" sz="4800" b="1" dirty="0" smtClean="0">
                <a:solidFill>
                  <a:schemeClr val="accent6">
                    <a:lumMod val="75000"/>
                  </a:schemeClr>
                </a:solidFill>
                <a:latin typeface="Arial" panose="020B0604020202020204" pitchFamily="34" charset="0"/>
                <a:cs typeface="Arial" panose="020B0604020202020204" pitchFamily="34" charset="0"/>
              </a:rPr>
              <a:t>I. BẢN VẼ KĨ THUẬT</a:t>
            </a:r>
            <a:endParaRPr lang="en-US" sz="4800" b="1" dirty="0">
              <a:solidFill>
                <a:schemeClr val="accent6">
                  <a:lumMod val="75000"/>
                </a:schemeClr>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2"/>
          <a:stretch>
            <a:fillRect/>
          </a:stretch>
        </p:blipFill>
        <p:spPr>
          <a:xfrm>
            <a:off x="16272007" y="78572"/>
            <a:ext cx="1985513" cy="1751923"/>
          </a:xfrm>
          <a:prstGeom prst="rect">
            <a:avLst/>
          </a:prstGeom>
        </p:spPr>
      </p:pic>
      <p:pic>
        <p:nvPicPr>
          <p:cNvPr id="5" name="Picture 4"/>
          <p:cNvPicPr>
            <a:picLocks noChangeAspect="1"/>
          </p:cNvPicPr>
          <p:nvPr/>
        </p:nvPicPr>
        <p:blipFill>
          <a:blip r:embed="rId3"/>
          <a:stretch>
            <a:fillRect/>
          </a:stretch>
        </p:blipFill>
        <p:spPr>
          <a:xfrm>
            <a:off x="2555961" y="3767070"/>
            <a:ext cx="4114800" cy="6519930"/>
          </a:xfrm>
          <a:prstGeom prst="rect">
            <a:avLst/>
          </a:prstGeom>
        </p:spPr>
      </p:pic>
      <p:grpSp>
        <p:nvGrpSpPr>
          <p:cNvPr id="6" name="Group 5"/>
          <p:cNvGrpSpPr/>
          <p:nvPr/>
        </p:nvGrpSpPr>
        <p:grpSpPr>
          <a:xfrm>
            <a:off x="6670761" y="2686050"/>
            <a:ext cx="9254993" cy="4653394"/>
            <a:chOff x="6670761" y="2686050"/>
            <a:chExt cx="9254993" cy="4653394"/>
          </a:xfrm>
        </p:grpSpPr>
        <p:sp>
          <p:nvSpPr>
            <p:cNvPr id="7" name="Rounded Rectangular Callout 6"/>
            <p:cNvSpPr/>
            <p:nvPr/>
          </p:nvSpPr>
          <p:spPr>
            <a:xfrm>
              <a:off x="6670761" y="2686050"/>
              <a:ext cx="9254993" cy="2971800"/>
            </a:xfrm>
            <a:prstGeom prst="wedgeRoundRectCallout">
              <a:avLst>
                <a:gd name="adj1" fmla="val -60008"/>
                <a:gd name="adj2" fmla="val 40122"/>
                <a:gd name="adj3" fmla="val 16667"/>
              </a:avLst>
            </a:prstGeom>
            <a:solidFill>
              <a:schemeClr val="accent5">
                <a:lumMod val="40000"/>
                <a:lumOff val="60000"/>
              </a:schemeClr>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smtClean="0">
                  <a:solidFill>
                    <a:schemeClr val="tx1"/>
                  </a:solidFill>
                  <a:latin typeface="Arial" panose="020B0604020202020204" pitchFamily="34" charset="0"/>
                  <a:cs typeface="Arial" panose="020B0604020202020204" pitchFamily="34" charset="0"/>
                </a:rPr>
                <a:t>Bản vẽ kĩ thuật là gì? Nêu công dụng của bản vẽ kĩ thuật.</a:t>
              </a:r>
              <a:endParaRPr lang="en-US" sz="40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12954000" y="5974866"/>
              <a:ext cx="908396" cy="1364578"/>
            </a:xfrm>
            <a:prstGeom prst="rect">
              <a:avLst/>
            </a:prstGeom>
          </p:spPr>
        </p:pic>
      </p:grpSp>
    </p:spTree>
    <p:extLst>
      <p:ext uri="{BB962C8B-B14F-4D97-AF65-F5344CB8AC3E}">
        <p14:creationId xmlns:p14="http://schemas.microsoft.com/office/powerpoint/2010/main" val="1806915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entagon 5"/>
          <p:cNvSpPr/>
          <p:nvPr/>
        </p:nvSpPr>
        <p:spPr>
          <a:xfrm>
            <a:off x="0" y="647701"/>
            <a:ext cx="3429000" cy="990600"/>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smtClean="0">
                <a:solidFill>
                  <a:schemeClr val="bg1"/>
                </a:solidFill>
                <a:latin typeface="Arial" panose="020B0604020202020204" pitchFamily="34" charset="0"/>
                <a:cs typeface="Arial" panose="020B0604020202020204" pitchFamily="34" charset="0"/>
              </a:rPr>
              <a:t>GHI NHỚ</a:t>
            </a:r>
            <a:endParaRPr lang="en-US" sz="4000" b="1" dirty="0">
              <a:solidFill>
                <a:schemeClr val="bg1"/>
              </a:solidFill>
              <a:latin typeface="Arial" panose="020B0604020202020204" pitchFamily="34" charset="0"/>
              <a:cs typeface="Arial" panose="020B0604020202020204" pitchFamily="34" charset="0"/>
            </a:endParaRPr>
          </a:p>
        </p:txBody>
      </p:sp>
      <p:sp>
        <p:nvSpPr>
          <p:cNvPr id="8" name="Rounded Rectangle 7"/>
          <p:cNvSpPr/>
          <p:nvPr/>
        </p:nvSpPr>
        <p:spPr>
          <a:xfrm>
            <a:off x="6267450" y="1333500"/>
            <a:ext cx="5753100" cy="163660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4000" b="1" dirty="0" smtClean="0">
                <a:solidFill>
                  <a:schemeClr val="tx1"/>
                </a:solidFill>
                <a:latin typeface="Arial" panose="020B0604020202020204" pitchFamily="34" charset="0"/>
                <a:cs typeface="Arial" panose="020B0604020202020204" pitchFamily="34" charset="0"/>
              </a:rPr>
              <a:t>Bản thiết kế kĩ thuật</a:t>
            </a:r>
            <a:endParaRPr lang="en-US" sz="4000" b="1" dirty="0">
              <a:solidFill>
                <a:schemeClr val="tx1"/>
              </a:solidFill>
              <a:latin typeface="Arial" panose="020B0604020202020204" pitchFamily="34" charset="0"/>
              <a:cs typeface="Arial" panose="020B0604020202020204" pitchFamily="34" charset="0"/>
            </a:endParaRPr>
          </a:p>
        </p:txBody>
      </p:sp>
      <p:sp>
        <p:nvSpPr>
          <p:cNvPr id="9" name="Rounded Rectangle 8"/>
          <p:cNvSpPr/>
          <p:nvPr/>
        </p:nvSpPr>
        <p:spPr>
          <a:xfrm>
            <a:off x="3110346" y="3926186"/>
            <a:ext cx="3124200"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dirty="0" smtClean="0">
                <a:latin typeface="Arial" panose="020B0604020202020204" pitchFamily="34" charset="0"/>
                <a:cs typeface="Arial" panose="020B0604020202020204" pitchFamily="34" charset="0"/>
              </a:rPr>
              <a:t>Khái niệm</a:t>
            </a:r>
            <a:endParaRPr lang="en-US" sz="4000" b="1" dirty="0">
              <a:latin typeface="Arial" panose="020B0604020202020204" pitchFamily="34" charset="0"/>
              <a:cs typeface="Arial" panose="020B0604020202020204" pitchFamily="34" charset="0"/>
            </a:endParaRPr>
          </a:p>
        </p:txBody>
      </p:sp>
      <p:sp>
        <p:nvSpPr>
          <p:cNvPr id="12" name="Rounded Rectangle 11"/>
          <p:cNvSpPr/>
          <p:nvPr/>
        </p:nvSpPr>
        <p:spPr>
          <a:xfrm>
            <a:off x="12093287" y="3926186"/>
            <a:ext cx="3124200"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dirty="0" smtClean="0">
                <a:latin typeface="Arial" panose="020B0604020202020204" pitchFamily="34" charset="0"/>
                <a:cs typeface="Arial" panose="020B0604020202020204" pitchFamily="34" charset="0"/>
              </a:rPr>
              <a:t>Công dụng</a:t>
            </a:r>
            <a:endParaRPr lang="en-US" sz="4000" b="1" dirty="0">
              <a:latin typeface="Arial" panose="020B0604020202020204" pitchFamily="34" charset="0"/>
              <a:cs typeface="Arial" panose="020B0604020202020204" pitchFamily="34" charset="0"/>
            </a:endParaRPr>
          </a:p>
        </p:txBody>
      </p:sp>
      <p:cxnSp>
        <p:nvCxnSpPr>
          <p:cNvPr id="14" name="Elbow Connector 13"/>
          <p:cNvCxnSpPr>
            <a:stCxn id="8" idx="2"/>
            <a:endCxn id="9" idx="0"/>
          </p:cNvCxnSpPr>
          <p:nvPr/>
        </p:nvCxnSpPr>
        <p:spPr>
          <a:xfrm rot="5400000">
            <a:off x="6430183" y="1212368"/>
            <a:ext cx="956081" cy="4471554"/>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8" idx="2"/>
            <a:endCxn id="12" idx="0"/>
          </p:cNvCxnSpPr>
          <p:nvPr/>
        </p:nvCxnSpPr>
        <p:spPr>
          <a:xfrm rot="16200000" flipH="1">
            <a:off x="10921653" y="1192451"/>
            <a:ext cx="956081" cy="4511387"/>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48146" y="5562788"/>
            <a:ext cx="7848600" cy="3785652"/>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Là </a:t>
            </a:r>
            <a:r>
              <a:rPr lang="vi-VN" sz="4000" dirty="0">
                <a:latin typeface="Arial" panose="020B0604020202020204" pitchFamily="34" charset="0"/>
                <a:cs typeface="Arial" panose="020B0604020202020204" pitchFamily="34" charset="0"/>
              </a:rPr>
              <a:t>tài liệu trình bày các thông tin kĩ thuật của sản phẩm dưới dạng các hình vẽ và các kí hiệu theo tiêu chuẩn quốc gia và quốc tế.</a:t>
            </a:r>
            <a:endParaRPr lang="en-US" sz="4000" dirty="0">
              <a:latin typeface="Arial" panose="020B0604020202020204" pitchFamily="34" charset="0"/>
              <a:cs typeface="Arial" panose="020B0604020202020204" pitchFamily="34" charset="0"/>
            </a:endParaRPr>
          </a:p>
        </p:txBody>
      </p:sp>
      <p:sp>
        <p:nvSpPr>
          <p:cNvPr id="22" name="Rectangle 21"/>
          <p:cNvSpPr/>
          <p:nvPr/>
        </p:nvSpPr>
        <p:spPr>
          <a:xfrm>
            <a:off x="9654887" y="5599419"/>
            <a:ext cx="80010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Đ</a:t>
            </a:r>
            <a:r>
              <a:rPr lang="vi-VN" sz="4000" dirty="0" smtClean="0">
                <a:latin typeface="Arial" panose="020B0604020202020204" pitchFamily="34" charset="0"/>
                <a:cs typeface="Arial" panose="020B0604020202020204" pitchFamily="34" charset="0"/>
              </a:rPr>
              <a:t>ược </a:t>
            </a:r>
            <a:r>
              <a:rPr lang="vi-VN" sz="4000" dirty="0">
                <a:latin typeface="Arial" panose="020B0604020202020204" pitchFamily="34" charset="0"/>
                <a:cs typeface="Arial" panose="020B0604020202020204" pitchFamily="34" charset="0"/>
              </a:rPr>
              <a:t>sử dụng để chế tạo, thi công, kiểm tra và đánh giá sản phẩm hoặc để hướng dẫn lắp ráp, vận hành và sử dụng sản phẩm.</a:t>
            </a:r>
            <a:endParaRPr lang="en-US" sz="4000" dirty="0">
              <a:latin typeface="Arial" panose="020B0604020202020204" pitchFamily="34" charset="0"/>
              <a:cs typeface="Arial" panose="020B0604020202020204" pitchFamily="34" charset="0"/>
            </a:endParaRPr>
          </a:p>
        </p:txBody>
      </p:sp>
      <p:sp>
        <p:nvSpPr>
          <p:cNvPr id="31" name="Freeform 14"/>
          <p:cNvSpPr/>
          <p:nvPr/>
        </p:nvSpPr>
        <p:spPr>
          <a:xfrm>
            <a:off x="15392400" y="269392"/>
            <a:ext cx="2483428" cy="2128215"/>
          </a:xfrm>
          <a:custGeom>
            <a:avLst/>
            <a:gdLst/>
            <a:ahLst/>
            <a:cxnLst/>
            <a:rect l="l" t="t" r="r" b="b"/>
            <a:pathLst>
              <a:path w="1554584" h="1200916">
                <a:moveTo>
                  <a:pt x="0" y="0"/>
                </a:moveTo>
                <a:lnTo>
                  <a:pt x="1554584" y="0"/>
                </a:lnTo>
                <a:lnTo>
                  <a:pt x="1554584" y="1200916"/>
                </a:lnTo>
                <a:lnTo>
                  <a:pt x="0" y="1200916"/>
                </a:lnTo>
                <a:lnTo>
                  <a:pt x="0" y="0"/>
                </a:lnTo>
                <a:close/>
              </a:path>
            </a:pathLst>
          </a:custGeom>
          <a:blipFill>
            <a:blip r:embed="rId2">
              <a:extLst>
                <a:ext uri="{96DAC541-7B7A-43D3-8B79-37D633B846F1}">
                  <asvg:svgBlip xmlns="" xmlns:asvg="http://schemas.microsoft.com/office/drawing/2016/SVG/main" r:embed="rId25"/>
                </a:ext>
              </a:extLst>
            </a:blip>
            <a:stretch>
              <a:fillRect/>
            </a:stretch>
          </a:blipFill>
        </p:spPr>
      </p:sp>
      <p:pic>
        <p:nvPicPr>
          <p:cNvPr id="32" name="Picture 31"/>
          <p:cNvPicPr>
            <a:picLocks noChangeAspect="1"/>
          </p:cNvPicPr>
          <p:nvPr/>
        </p:nvPicPr>
        <p:blipFill>
          <a:blip r:embed="rId26"/>
          <a:stretch>
            <a:fillRect/>
          </a:stretch>
        </p:blipFill>
        <p:spPr>
          <a:xfrm>
            <a:off x="387004" y="1948461"/>
            <a:ext cx="2121592" cy="1767993"/>
          </a:xfrm>
          <a:prstGeom prst="rect">
            <a:avLst/>
          </a:prstGeom>
        </p:spPr>
      </p:pic>
    </p:spTree>
    <p:extLst>
      <p:ext uri="{BB962C8B-B14F-4D97-AF65-F5344CB8AC3E}">
        <p14:creationId xmlns:p14="http://schemas.microsoft.com/office/powerpoint/2010/main" val="57007247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170344"/>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3"/>
          <p:cNvSpPr/>
          <p:nvPr/>
        </p:nvSpPr>
        <p:spPr>
          <a:xfrm flipV="1">
            <a:off x="12496800" y="1028700"/>
            <a:ext cx="4048256" cy="0"/>
          </a:xfrm>
          <a:prstGeom prst="line">
            <a:avLst/>
          </a:prstGeom>
          <a:ln w="38100" cap="flat">
            <a:solidFill>
              <a:srgbClr val="BD8F53"/>
            </a:solidFill>
            <a:prstDash val="solid"/>
            <a:headEnd type="none" w="sm" len="sm"/>
            <a:tailEnd type="none" w="sm" len="sm"/>
          </a:ln>
        </p:spPr>
      </p:sp>
      <p:sp>
        <p:nvSpPr>
          <p:cNvPr id="4" name="TextBox 4"/>
          <p:cNvSpPr txBox="1"/>
          <p:nvPr/>
        </p:nvSpPr>
        <p:spPr>
          <a:xfrm>
            <a:off x="990554" y="883011"/>
            <a:ext cx="11811046" cy="486352"/>
          </a:xfrm>
          <a:prstGeom prst="rect">
            <a:avLst/>
          </a:prstGeom>
        </p:spPr>
        <p:txBody>
          <a:bodyPr wrap="square" lIns="0" tIns="0" rIns="0" bIns="0" rtlCol="0" anchor="t">
            <a:spAutoFit/>
          </a:bodyPr>
          <a:lstStyle/>
          <a:p>
            <a:pPr>
              <a:lnSpc>
                <a:spcPts val="3600"/>
              </a:lnSpc>
            </a:pPr>
            <a:r>
              <a:rPr lang="vi-VN" sz="4800" b="1" dirty="0">
                <a:solidFill>
                  <a:schemeClr val="accent3">
                    <a:lumMod val="75000"/>
                  </a:schemeClr>
                </a:solidFill>
                <a:latin typeface="Arial" panose="020B0604020202020204" pitchFamily="34" charset="0"/>
                <a:cs typeface="Arial" panose="020B0604020202020204" pitchFamily="34" charset="0"/>
              </a:rPr>
              <a:t>2</a:t>
            </a:r>
            <a:r>
              <a:rPr lang="vi-VN" sz="4800" b="1" dirty="0" smtClean="0">
                <a:solidFill>
                  <a:schemeClr val="accent3">
                    <a:lumMod val="75000"/>
                  </a:schemeClr>
                </a:solidFill>
                <a:latin typeface="Arial" panose="020B0604020202020204" pitchFamily="34" charset="0"/>
                <a:cs typeface="Arial" panose="020B0604020202020204" pitchFamily="34" charset="0"/>
              </a:rPr>
              <a:t>. TIÊU CHUẨN CỦA BẢN VẼ KĨ THUẬT</a:t>
            </a:r>
            <a:endParaRPr lang="en-US" sz="4800" b="1" dirty="0">
              <a:solidFill>
                <a:schemeClr val="accent3">
                  <a:lumMod val="75000"/>
                </a:schemeClr>
              </a:solidFill>
              <a:latin typeface="Arial" panose="020B0604020202020204" pitchFamily="34" charset="0"/>
              <a:cs typeface="Arial" panose="020B0604020202020204" pitchFamily="34" charset="0"/>
            </a:endParaRPr>
          </a:p>
        </p:txBody>
      </p:sp>
      <p:grpSp>
        <p:nvGrpSpPr>
          <p:cNvPr id="2" name="Group 1"/>
          <p:cNvGrpSpPr/>
          <p:nvPr/>
        </p:nvGrpSpPr>
        <p:grpSpPr>
          <a:xfrm>
            <a:off x="990554" y="2780623"/>
            <a:ext cx="16054382" cy="1839606"/>
            <a:chOff x="990554" y="1752628"/>
            <a:chExt cx="16054382" cy="1839606"/>
          </a:xfrm>
        </p:grpSpPr>
        <p:sp>
          <p:nvSpPr>
            <p:cNvPr id="16" name="Rectangle 15"/>
            <p:cNvSpPr/>
            <p:nvPr/>
          </p:nvSpPr>
          <p:spPr>
            <a:xfrm>
              <a:off x="3176536" y="1752628"/>
              <a:ext cx="13868400" cy="1839606"/>
            </a:xfrm>
            <a:prstGeom prst="rect">
              <a:avLst/>
            </a:prstGeom>
          </p:spPr>
          <p:txBody>
            <a:bodyPr wrap="square">
              <a:spAutoFit/>
            </a:bodyPr>
            <a:lstStyle/>
            <a:p>
              <a:pPr algn="just">
                <a:lnSpc>
                  <a:spcPct val="150000"/>
                </a:lnSpc>
              </a:pPr>
              <a:r>
                <a:rPr lang="vi-VN" sz="4000" i="1" dirty="0">
                  <a:solidFill>
                    <a:srgbClr val="002060"/>
                  </a:solidFill>
                  <a:latin typeface="Arial" panose="020B0604020202020204" pitchFamily="34" charset="0"/>
                  <a:cs typeface="Arial" panose="020B0604020202020204" pitchFamily="34" charset="0"/>
                </a:rPr>
                <a:t>H</a:t>
              </a:r>
              <a:r>
                <a:rPr lang="nl-NL" sz="4000" i="1" dirty="0" smtClean="0">
                  <a:solidFill>
                    <a:srgbClr val="002060"/>
                  </a:solidFill>
                  <a:latin typeface="Arial" panose="020B0604020202020204" pitchFamily="34" charset="0"/>
                  <a:cs typeface="Arial" panose="020B0604020202020204" pitchFamily="34" charset="0"/>
                </a:rPr>
                <a:t>oạt </a:t>
              </a:r>
              <a:r>
                <a:rPr lang="nl-NL" sz="4000" i="1" dirty="0">
                  <a:solidFill>
                    <a:srgbClr val="002060"/>
                  </a:solidFill>
                  <a:latin typeface="Arial" panose="020B0604020202020204" pitchFamily="34" charset="0"/>
                  <a:cs typeface="Arial" panose="020B0604020202020204" pitchFamily="34" charset="0"/>
                </a:rPr>
                <a:t>động nhóm, quan sát Bảng 1.1 và thực hiện yêu cầu trong hộp </a:t>
              </a:r>
              <a:r>
                <a:rPr lang="nl-NL" sz="4000" b="1" i="1" dirty="0">
                  <a:solidFill>
                    <a:srgbClr val="002060"/>
                  </a:solidFill>
                  <a:latin typeface="Arial" panose="020B0604020202020204" pitchFamily="34" charset="0"/>
                  <a:cs typeface="Arial" panose="020B0604020202020204" pitchFamily="34" charset="0"/>
                </a:rPr>
                <a:t>Khám phá 3 </a:t>
              </a:r>
              <a:r>
                <a:rPr lang="nl-NL" sz="4000" i="1" dirty="0">
                  <a:solidFill>
                    <a:srgbClr val="002060"/>
                  </a:solidFill>
                  <a:latin typeface="Arial" panose="020B0604020202020204" pitchFamily="34" charset="0"/>
                  <a:cs typeface="Arial" panose="020B0604020202020204" pitchFamily="34" charset="0"/>
                </a:rPr>
                <a:t>SGK trang </a:t>
              </a:r>
              <a:r>
                <a:rPr lang="nl-NL" sz="4000" i="1" dirty="0" smtClean="0">
                  <a:solidFill>
                    <a:srgbClr val="002060"/>
                  </a:solidFill>
                  <a:latin typeface="Arial" panose="020B0604020202020204" pitchFamily="34" charset="0"/>
                  <a:cs typeface="Arial" panose="020B0604020202020204" pitchFamily="34" charset="0"/>
                </a:rPr>
                <a:t>7</a:t>
              </a:r>
              <a:r>
                <a:rPr lang="vi-VN" sz="4000" i="1" dirty="0" smtClean="0">
                  <a:solidFill>
                    <a:srgbClr val="002060"/>
                  </a:solidFill>
                  <a:latin typeface="Arial" panose="020B0604020202020204" pitchFamily="34" charset="0"/>
                  <a:cs typeface="Arial" panose="020B0604020202020204" pitchFamily="34" charset="0"/>
                </a:rPr>
                <a:t>:</a:t>
              </a:r>
              <a:endParaRPr lang="en-US" sz="4000" i="1" dirty="0">
                <a:solidFill>
                  <a:srgbClr val="00206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990554" y="1830495"/>
              <a:ext cx="1826187" cy="1560350"/>
            </a:xfrm>
            <a:prstGeom prst="rect">
              <a:avLst/>
            </a:prstGeom>
          </p:spPr>
        </p:pic>
      </p:grpSp>
      <p:pic>
        <p:nvPicPr>
          <p:cNvPr id="24" name="Picture 23"/>
          <p:cNvPicPr>
            <a:picLocks noChangeAspect="1"/>
          </p:cNvPicPr>
          <p:nvPr/>
        </p:nvPicPr>
        <p:blipFill>
          <a:blip r:embed="rId3"/>
          <a:stretch>
            <a:fillRect/>
          </a:stretch>
        </p:blipFill>
        <p:spPr>
          <a:xfrm>
            <a:off x="16272007" y="78572"/>
            <a:ext cx="1985513" cy="1751923"/>
          </a:xfrm>
          <a:prstGeom prst="rect">
            <a:avLst/>
          </a:prstGeom>
        </p:spPr>
      </p:pic>
      <p:sp>
        <p:nvSpPr>
          <p:cNvPr id="5" name="TextBox 4"/>
          <p:cNvSpPr txBox="1"/>
          <p:nvPr/>
        </p:nvSpPr>
        <p:spPr>
          <a:xfrm>
            <a:off x="976698" y="1799322"/>
            <a:ext cx="3976301" cy="769441"/>
          </a:xfrm>
          <a:prstGeom prst="rect">
            <a:avLst/>
          </a:prstGeom>
          <a:noFill/>
        </p:spPr>
        <p:txBody>
          <a:bodyPr wrap="square" rtlCol="0">
            <a:spAutoFit/>
          </a:bodyPr>
          <a:lstStyle/>
          <a:p>
            <a:r>
              <a:rPr lang="vi-VN" sz="4400" b="1" dirty="0" smtClean="0">
                <a:solidFill>
                  <a:srgbClr val="C00000"/>
                </a:solidFill>
                <a:latin typeface="Arial" panose="020B0604020202020204" pitchFamily="34" charset="0"/>
                <a:cs typeface="Arial" panose="020B0604020202020204" pitchFamily="34" charset="0"/>
              </a:rPr>
              <a:t>2.1. Khổ giấy</a:t>
            </a:r>
            <a:endParaRPr lang="en-US" sz="44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1025190" y="4737310"/>
            <a:ext cx="16019746" cy="1938992"/>
          </a:xfrm>
          <a:prstGeom prst="rect">
            <a:avLst/>
          </a:prstGeom>
        </p:spPr>
        <p:txBody>
          <a:bodyPr wrap="square">
            <a:spAutoFit/>
          </a:bodyPr>
          <a:lstStyle/>
          <a:p>
            <a:pPr algn="just">
              <a:lnSpc>
                <a:spcPct val="150000"/>
              </a:lnSpc>
            </a:pPr>
            <a:r>
              <a:rPr lang="vi-VN" sz="4000" dirty="0"/>
              <a:t>So sánh kích thước chiều dài và chiều rộng của các khổ giấy trong Bảng 1.1.</a:t>
            </a:r>
            <a:endParaRPr lang="en-US" sz="4000" dirty="0"/>
          </a:p>
        </p:txBody>
      </p:sp>
      <p:sp>
        <p:nvSpPr>
          <p:cNvPr id="11" name="Rectangle 10"/>
          <p:cNvSpPr/>
          <p:nvPr/>
        </p:nvSpPr>
        <p:spPr>
          <a:xfrm>
            <a:off x="5858485" y="6216085"/>
            <a:ext cx="6571030" cy="646331"/>
          </a:xfrm>
          <a:prstGeom prst="rect">
            <a:avLst/>
          </a:prstGeom>
        </p:spPr>
        <p:txBody>
          <a:bodyPr wrap="none">
            <a:spAutoFit/>
          </a:bodyPr>
          <a:lstStyle/>
          <a:p>
            <a:r>
              <a:rPr lang="en-US" sz="3600" b="1" dirty="0" err="1">
                <a:latin typeface="Arial" panose="020B0604020202020204" pitchFamily="34" charset="0"/>
                <a:cs typeface="Arial" panose="020B0604020202020204" pitchFamily="34" charset="0"/>
              </a:rPr>
              <a:t>Bảng</a:t>
            </a:r>
            <a:r>
              <a:rPr lang="en-US" sz="3600" b="1" dirty="0">
                <a:latin typeface="Arial" panose="020B0604020202020204" pitchFamily="34" charset="0"/>
                <a:cs typeface="Arial" panose="020B0604020202020204" pitchFamily="34" charset="0"/>
              </a:rPr>
              <a:t> 1.1. </a:t>
            </a:r>
            <a:r>
              <a:rPr lang="en-US" sz="3600" b="1" dirty="0" err="1">
                <a:latin typeface="Arial" panose="020B0604020202020204" pitchFamily="34" charset="0"/>
                <a:cs typeface="Arial" panose="020B0604020202020204" pitchFamily="34" charset="0"/>
              </a:rPr>
              <a:t>Các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khổ</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giấy</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chính</a:t>
            </a:r>
            <a:endParaRPr lang="en-US" sz="3600" b="1" dirty="0">
              <a:latin typeface="Arial" panose="020B0604020202020204" pitchFamily="34" charset="0"/>
              <a:cs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665265987"/>
              </p:ext>
            </p:extLst>
          </p:nvPr>
        </p:nvGraphicFramePr>
        <p:xfrm>
          <a:off x="969771" y="6983757"/>
          <a:ext cx="16371666" cy="2990550"/>
        </p:xfrm>
        <a:graphic>
          <a:graphicData uri="http://schemas.openxmlformats.org/drawingml/2006/table">
            <a:tbl>
              <a:tblPr firstRow="1" bandRow="1">
                <a:tableStyleId>{5940675A-B579-460E-94D1-54222C63F5DA}</a:tableStyleId>
              </a:tblPr>
              <a:tblGrid>
                <a:gridCol w="2728611"/>
                <a:gridCol w="2728611"/>
                <a:gridCol w="2728611"/>
                <a:gridCol w="2728611"/>
                <a:gridCol w="2728611"/>
                <a:gridCol w="2728611"/>
              </a:tblGrid>
              <a:tr h="1354853">
                <a:tc>
                  <a:txBody>
                    <a:bodyPr/>
                    <a:lstStyle/>
                    <a:p>
                      <a:pPr algn="ctr">
                        <a:lnSpc>
                          <a:spcPct val="150000"/>
                        </a:lnSpc>
                      </a:pPr>
                      <a:r>
                        <a:rPr lang="vi-VN" sz="3600" dirty="0" smtClean="0">
                          <a:latin typeface="Arial" panose="020B0604020202020204" pitchFamily="34" charset="0"/>
                          <a:cs typeface="Arial" panose="020B0604020202020204" pitchFamily="34" charset="0"/>
                        </a:rPr>
                        <a:t>Kí</a:t>
                      </a:r>
                      <a:r>
                        <a:rPr lang="vi-VN" sz="3600" baseline="0" dirty="0" smtClean="0">
                          <a:latin typeface="Arial" panose="020B0604020202020204" pitchFamily="34" charset="0"/>
                          <a:cs typeface="Arial" panose="020B0604020202020204" pitchFamily="34" charset="0"/>
                        </a:rPr>
                        <a:t> hiệu</a:t>
                      </a:r>
                      <a:endParaRPr lang="en-US" sz="3600" dirty="0">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lnSpc>
                          <a:spcPct val="150000"/>
                        </a:lnSpc>
                      </a:pPr>
                      <a:r>
                        <a:rPr lang="vi-VN" sz="3600" dirty="0" smtClean="0">
                          <a:latin typeface="Arial" panose="020B0604020202020204" pitchFamily="34" charset="0"/>
                          <a:cs typeface="Arial" panose="020B0604020202020204" pitchFamily="34" charset="0"/>
                        </a:rPr>
                        <a:t>A0</a:t>
                      </a:r>
                      <a:endParaRPr lang="en-US" sz="3600" dirty="0">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lnSpc>
                          <a:spcPct val="150000"/>
                        </a:lnSpc>
                      </a:pPr>
                      <a:r>
                        <a:rPr lang="vi-VN" sz="3600" dirty="0" smtClean="0">
                          <a:latin typeface="Arial" panose="020B0604020202020204" pitchFamily="34" charset="0"/>
                          <a:cs typeface="Arial" panose="020B0604020202020204" pitchFamily="34" charset="0"/>
                        </a:rPr>
                        <a:t>A1</a:t>
                      </a:r>
                      <a:endParaRPr lang="en-US" sz="3600" dirty="0">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lnSpc>
                          <a:spcPct val="150000"/>
                        </a:lnSpc>
                      </a:pPr>
                      <a:r>
                        <a:rPr lang="vi-VN" sz="3600" dirty="0" smtClean="0">
                          <a:latin typeface="Arial" panose="020B0604020202020204" pitchFamily="34" charset="0"/>
                          <a:cs typeface="Arial" panose="020B0604020202020204" pitchFamily="34" charset="0"/>
                        </a:rPr>
                        <a:t>A2</a:t>
                      </a:r>
                      <a:endParaRPr lang="en-US" sz="3600" dirty="0">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lnSpc>
                          <a:spcPct val="150000"/>
                        </a:lnSpc>
                      </a:pPr>
                      <a:r>
                        <a:rPr lang="vi-VN" sz="3600" dirty="0" smtClean="0">
                          <a:latin typeface="Arial" panose="020B0604020202020204" pitchFamily="34" charset="0"/>
                          <a:cs typeface="Arial" panose="020B0604020202020204" pitchFamily="34" charset="0"/>
                        </a:rPr>
                        <a:t>A3</a:t>
                      </a:r>
                      <a:endParaRPr lang="en-US" sz="3600" dirty="0">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lnSpc>
                          <a:spcPct val="150000"/>
                        </a:lnSpc>
                      </a:pPr>
                      <a:r>
                        <a:rPr lang="vi-VN" sz="3600" dirty="0" smtClean="0">
                          <a:latin typeface="Arial" panose="020B0604020202020204" pitchFamily="34" charset="0"/>
                          <a:cs typeface="Arial" panose="020B0604020202020204" pitchFamily="34" charset="0"/>
                        </a:rPr>
                        <a:t>A4</a:t>
                      </a:r>
                      <a:endParaRPr lang="en-US" sz="3600" dirty="0">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r>
              <a:tr h="1354853">
                <a:tc>
                  <a:txBody>
                    <a:bodyPr/>
                    <a:lstStyle/>
                    <a:p>
                      <a:pPr algn="ctr">
                        <a:lnSpc>
                          <a:spcPct val="150000"/>
                        </a:lnSpc>
                      </a:pPr>
                      <a:r>
                        <a:rPr lang="vi-VN" sz="3600" dirty="0" smtClean="0">
                          <a:latin typeface="Arial" panose="020B0604020202020204" pitchFamily="34" charset="0"/>
                          <a:cs typeface="Arial" panose="020B0604020202020204" pitchFamily="34" charset="0"/>
                        </a:rPr>
                        <a:t>Kích</a:t>
                      </a:r>
                      <a:r>
                        <a:rPr lang="vi-VN" sz="3600" baseline="0" dirty="0" smtClean="0">
                          <a:latin typeface="Arial" panose="020B0604020202020204" pitchFamily="34" charset="0"/>
                          <a:cs typeface="Arial" panose="020B0604020202020204" pitchFamily="34" charset="0"/>
                        </a:rPr>
                        <a:t> thước (mm)</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nl-NL" sz="3600" kern="1200" dirty="0" smtClean="0">
                          <a:solidFill>
                            <a:schemeClr val="tx1"/>
                          </a:solidFill>
                          <a:effectLst/>
                          <a:latin typeface="Arial" panose="020B0604020202020204" pitchFamily="34" charset="0"/>
                          <a:ea typeface="+mn-ea"/>
                          <a:cs typeface="Arial" panose="020B0604020202020204" pitchFamily="34" charset="0"/>
                        </a:rPr>
                        <a:t>1 189 × 841</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nl-NL" sz="3600" kern="1200" dirty="0" smtClean="0">
                          <a:solidFill>
                            <a:schemeClr val="tx1"/>
                          </a:solidFill>
                          <a:effectLst/>
                          <a:latin typeface="Arial" panose="020B0604020202020204" pitchFamily="34" charset="0"/>
                          <a:ea typeface="+mn-ea"/>
                          <a:cs typeface="Arial" panose="020B0604020202020204" pitchFamily="34" charset="0"/>
                        </a:rPr>
                        <a:t>841 × 594</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nl-NL" sz="3600" kern="1200" dirty="0" smtClean="0">
                          <a:solidFill>
                            <a:schemeClr val="tx1"/>
                          </a:solidFill>
                          <a:effectLst/>
                          <a:latin typeface="Arial" panose="020B0604020202020204" pitchFamily="34" charset="0"/>
                          <a:ea typeface="+mn-ea"/>
                          <a:cs typeface="Arial" panose="020B0604020202020204" pitchFamily="34" charset="0"/>
                        </a:rPr>
                        <a:t>594 × 420</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nl-NL" sz="3600" kern="1200" dirty="0" smtClean="0">
                          <a:solidFill>
                            <a:schemeClr val="tx1"/>
                          </a:solidFill>
                          <a:effectLst/>
                          <a:latin typeface="Arial" panose="020B0604020202020204" pitchFamily="34" charset="0"/>
                          <a:ea typeface="+mn-ea"/>
                          <a:cs typeface="Arial" panose="020B0604020202020204" pitchFamily="34" charset="0"/>
                        </a:rPr>
                        <a:t>420 × 297</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nl-NL" sz="3600" kern="1200" dirty="0" smtClean="0">
                          <a:solidFill>
                            <a:schemeClr val="tx1"/>
                          </a:solidFill>
                          <a:effectLst/>
                          <a:latin typeface="Arial" panose="020B0604020202020204" pitchFamily="34" charset="0"/>
                          <a:ea typeface="+mn-ea"/>
                          <a:cs typeface="Arial" panose="020B0604020202020204" pitchFamily="34" charset="0"/>
                        </a:rPr>
                        <a:t>297 × 210</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r>
            </a:tbl>
          </a:graphicData>
        </a:graphic>
      </p:graphicFrame>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ppt_y</p:attrName>
                                        </p:attrNameLst>
                                      </p:cBhvr>
                                      <p:tavLst>
                                        <p:tav tm="0">
                                          <p:val>
                                            <p:strVal val="#ppt_y+#ppt_h*1.125000"/>
                                          </p:val>
                                        </p:tav>
                                        <p:tav tm="100000">
                                          <p:val>
                                            <p:strVal val="#ppt_y"/>
                                          </p:val>
                                        </p:tav>
                                      </p:tavLst>
                                    </p:anim>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vertical)">
                                      <p:cBhvr>
                                        <p:cTn id="27" dur="500"/>
                                        <p:tgtEl>
                                          <p:spTgt spid="6"/>
                                        </p:tgtEl>
                                      </p:cBhvr>
                                    </p:animEffect>
                                  </p:childTnLst>
                                </p:cTn>
                              </p:par>
                              <p:par>
                                <p:cTn id="28" presetID="3" presetClass="entr" presetSubtype="5"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vertical)">
                                      <p:cBhvr>
                                        <p:cTn id="30" dur="500"/>
                                        <p:tgtEl>
                                          <p:spTgt spid="11"/>
                                        </p:tgtEl>
                                      </p:cBhvr>
                                    </p:animEffect>
                                  </p:childTnLst>
                                </p:cTn>
                              </p:par>
                              <p:par>
                                <p:cTn id="31" presetID="3" presetClass="entr" presetSubtype="5"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170344"/>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3"/>
          <p:cNvSpPr/>
          <p:nvPr/>
        </p:nvSpPr>
        <p:spPr>
          <a:xfrm flipV="1">
            <a:off x="12496800" y="1028700"/>
            <a:ext cx="4048256" cy="0"/>
          </a:xfrm>
          <a:prstGeom prst="line">
            <a:avLst/>
          </a:prstGeom>
          <a:ln w="38100" cap="flat">
            <a:solidFill>
              <a:srgbClr val="BD8F53"/>
            </a:solidFill>
            <a:prstDash val="solid"/>
            <a:headEnd type="none" w="sm" len="sm"/>
            <a:tailEnd type="none" w="sm" len="sm"/>
          </a:ln>
        </p:spPr>
      </p:sp>
      <p:sp>
        <p:nvSpPr>
          <p:cNvPr id="4" name="TextBox 4"/>
          <p:cNvSpPr txBox="1"/>
          <p:nvPr/>
        </p:nvSpPr>
        <p:spPr>
          <a:xfrm>
            <a:off x="990554" y="883011"/>
            <a:ext cx="11811046" cy="486352"/>
          </a:xfrm>
          <a:prstGeom prst="rect">
            <a:avLst/>
          </a:prstGeom>
        </p:spPr>
        <p:txBody>
          <a:bodyPr wrap="square" lIns="0" tIns="0" rIns="0" bIns="0" rtlCol="0" anchor="t">
            <a:spAutoFit/>
          </a:bodyPr>
          <a:lstStyle/>
          <a:p>
            <a:pPr>
              <a:lnSpc>
                <a:spcPts val="3600"/>
              </a:lnSpc>
            </a:pPr>
            <a:r>
              <a:rPr lang="vi-VN" sz="4800" b="1" dirty="0">
                <a:solidFill>
                  <a:schemeClr val="accent3">
                    <a:lumMod val="75000"/>
                  </a:schemeClr>
                </a:solidFill>
                <a:latin typeface="Arial" panose="020B0604020202020204" pitchFamily="34" charset="0"/>
                <a:cs typeface="Arial" panose="020B0604020202020204" pitchFamily="34" charset="0"/>
              </a:rPr>
              <a:t>2</a:t>
            </a:r>
            <a:r>
              <a:rPr lang="vi-VN" sz="4800" b="1" dirty="0" smtClean="0">
                <a:solidFill>
                  <a:schemeClr val="accent3">
                    <a:lumMod val="75000"/>
                  </a:schemeClr>
                </a:solidFill>
                <a:latin typeface="Arial" panose="020B0604020202020204" pitchFamily="34" charset="0"/>
                <a:cs typeface="Arial" panose="020B0604020202020204" pitchFamily="34" charset="0"/>
              </a:rPr>
              <a:t>. TIÊU CHUẨN CỦA BẢN VẼ KĨ THUẬT</a:t>
            </a:r>
            <a:endParaRPr lang="en-US" sz="4800" b="1" dirty="0">
              <a:solidFill>
                <a:schemeClr val="accent3">
                  <a:lumMod val="75000"/>
                </a:schemeClr>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2"/>
          <a:stretch>
            <a:fillRect/>
          </a:stretch>
        </p:blipFill>
        <p:spPr>
          <a:xfrm>
            <a:off x="16272007" y="78572"/>
            <a:ext cx="1985513" cy="1751923"/>
          </a:xfrm>
          <a:prstGeom prst="rect">
            <a:avLst/>
          </a:prstGeom>
        </p:spPr>
      </p:pic>
      <p:sp>
        <p:nvSpPr>
          <p:cNvPr id="5" name="TextBox 4"/>
          <p:cNvSpPr txBox="1"/>
          <p:nvPr/>
        </p:nvSpPr>
        <p:spPr>
          <a:xfrm>
            <a:off x="976698" y="1799322"/>
            <a:ext cx="3976301" cy="769441"/>
          </a:xfrm>
          <a:prstGeom prst="rect">
            <a:avLst/>
          </a:prstGeom>
          <a:noFill/>
        </p:spPr>
        <p:txBody>
          <a:bodyPr wrap="square" rtlCol="0">
            <a:spAutoFit/>
          </a:bodyPr>
          <a:lstStyle/>
          <a:p>
            <a:r>
              <a:rPr lang="vi-VN" sz="4400" b="1" dirty="0" smtClean="0">
                <a:solidFill>
                  <a:srgbClr val="C00000"/>
                </a:solidFill>
                <a:latin typeface="Arial" panose="020B0604020202020204" pitchFamily="34" charset="0"/>
                <a:cs typeface="Arial" panose="020B0604020202020204" pitchFamily="34" charset="0"/>
              </a:rPr>
              <a:t>2.1. Khổ giấy</a:t>
            </a:r>
            <a:endParaRPr lang="en-US" sz="4400" b="1"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5858485" y="6216085"/>
            <a:ext cx="6571030" cy="646331"/>
          </a:xfrm>
          <a:prstGeom prst="rect">
            <a:avLst/>
          </a:prstGeom>
        </p:spPr>
        <p:txBody>
          <a:bodyPr wrap="none">
            <a:spAutoFit/>
          </a:bodyPr>
          <a:lstStyle/>
          <a:p>
            <a:r>
              <a:rPr lang="en-US" sz="3600" b="1" dirty="0" err="1">
                <a:latin typeface="Arial" panose="020B0604020202020204" pitchFamily="34" charset="0"/>
                <a:cs typeface="Arial" panose="020B0604020202020204" pitchFamily="34" charset="0"/>
              </a:rPr>
              <a:t>Bảng</a:t>
            </a:r>
            <a:r>
              <a:rPr lang="en-US" sz="3600" b="1" dirty="0">
                <a:latin typeface="Arial" panose="020B0604020202020204" pitchFamily="34" charset="0"/>
                <a:cs typeface="Arial" panose="020B0604020202020204" pitchFamily="34" charset="0"/>
              </a:rPr>
              <a:t> 1.1. </a:t>
            </a:r>
            <a:r>
              <a:rPr lang="en-US" sz="3600" b="1" dirty="0" err="1">
                <a:latin typeface="Arial" panose="020B0604020202020204" pitchFamily="34" charset="0"/>
                <a:cs typeface="Arial" panose="020B0604020202020204" pitchFamily="34" charset="0"/>
              </a:rPr>
              <a:t>Các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khổ</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giấy</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chính</a:t>
            </a:r>
            <a:endParaRPr lang="en-US" sz="3600" b="1" dirty="0">
              <a:latin typeface="Arial" panose="020B0604020202020204" pitchFamily="34" charset="0"/>
              <a:cs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665265987"/>
              </p:ext>
            </p:extLst>
          </p:nvPr>
        </p:nvGraphicFramePr>
        <p:xfrm>
          <a:off x="969771" y="6983757"/>
          <a:ext cx="16371666" cy="2990550"/>
        </p:xfrm>
        <a:graphic>
          <a:graphicData uri="http://schemas.openxmlformats.org/drawingml/2006/table">
            <a:tbl>
              <a:tblPr firstRow="1" bandRow="1">
                <a:tableStyleId>{5940675A-B579-460E-94D1-54222C63F5DA}</a:tableStyleId>
              </a:tblPr>
              <a:tblGrid>
                <a:gridCol w="2728611"/>
                <a:gridCol w="2728611"/>
                <a:gridCol w="2728611"/>
                <a:gridCol w="2728611"/>
                <a:gridCol w="2728611"/>
                <a:gridCol w="2728611"/>
              </a:tblGrid>
              <a:tr h="1354853">
                <a:tc>
                  <a:txBody>
                    <a:bodyPr/>
                    <a:lstStyle/>
                    <a:p>
                      <a:pPr algn="ctr">
                        <a:lnSpc>
                          <a:spcPct val="150000"/>
                        </a:lnSpc>
                      </a:pPr>
                      <a:r>
                        <a:rPr lang="vi-VN" sz="3600" dirty="0" smtClean="0">
                          <a:latin typeface="Arial" panose="020B0604020202020204" pitchFamily="34" charset="0"/>
                          <a:cs typeface="Arial" panose="020B0604020202020204" pitchFamily="34" charset="0"/>
                        </a:rPr>
                        <a:t>Kí</a:t>
                      </a:r>
                      <a:r>
                        <a:rPr lang="vi-VN" sz="3600" baseline="0" dirty="0" smtClean="0">
                          <a:latin typeface="Arial" panose="020B0604020202020204" pitchFamily="34" charset="0"/>
                          <a:cs typeface="Arial" panose="020B0604020202020204" pitchFamily="34" charset="0"/>
                        </a:rPr>
                        <a:t> hiệu</a:t>
                      </a:r>
                      <a:endParaRPr lang="en-US" sz="3600" dirty="0">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lnSpc>
                          <a:spcPct val="150000"/>
                        </a:lnSpc>
                      </a:pPr>
                      <a:r>
                        <a:rPr lang="vi-VN" sz="3600" dirty="0" smtClean="0">
                          <a:latin typeface="Arial" panose="020B0604020202020204" pitchFamily="34" charset="0"/>
                          <a:cs typeface="Arial" panose="020B0604020202020204" pitchFamily="34" charset="0"/>
                        </a:rPr>
                        <a:t>A0</a:t>
                      </a:r>
                      <a:endParaRPr lang="en-US" sz="3600" dirty="0">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lnSpc>
                          <a:spcPct val="150000"/>
                        </a:lnSpc>
                      </a:pPr>
                      <a:r>
                        <a:rPr lang="vi-VN" sz="3600" dirty="0" smtClean="0">
                          <a:latin typeface="Arial" panose="020B0604020202020204" pitchFamily="34" charset="0"/>
                          <a:cs typeface="Arial" panose="020B0604020202020204" pitchFamily="34" charset="0"/>
                        </a:rPr>
                        <a:t>A1</a:t>
                      </a:r>
                      <a:endParaRPr lang="en-US" sz="3600" dirty="0">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lnSpc>
                          <a:spcPct val="150000"/>
                        </a:lnSpc>
                      </a:pPr>
                      <a:r>
                        <a:rPr lang="vi-VN" sz="3600" dirty="0" smtClean="0">
                          <a:latin typeface="Arial" panose="020B0604020202020204" pitchFamily="34" charset="0"/>
                          <a:cs typeface="Arial" panose="020B0604020202020204" pitchFamily="34" charset="0"/>
                        </a:rPr>
                        <a:t>A2</a:t>
                      </a:r>
                      <a:endParaRPr lang="en-US" sz="3600" dirty="0">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lnSpc>
                          <a:spcPct val="150000"/>
                        </a:lnSpc>
                      </a:pPr>
                      <a:r>
                        <a:rPr lang="vi-VN" sz="3600" dirty="0" smtClean="0">
                          <a:latin typeface="Arial" panose="020B0604020202020204" pitchFamily="34" charset="0"/>
                          <a:cs typeface="Arial" panose="020B0604020202020204" pitchFamily="34" charset="0"/>
                        </a:rPr>
                        <a:t>A3</a:t>
                      </a:r>
                      <a:endParaRPr lang="en-US" sz="3600" dirty="0">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lnSpc>
                          <a:spcPct val="150000"/>
                        </a:lnSpc>
                      </a:pPr>
                      <a:r>
                        <a:rPr lang="vi-VN" sz="3600" dirty="0" smtClean="0">
                          <a:latin typeface="Arial" panose="020B0604020202020204" pitchFamily="34" charset="0"/>
                          <a:cs typeface="Arial" panose="020B0604020202020204" pitchFamily="34" charset="0"/>
                        </a:rPr>
                        <a:t>A4</a:t>
                      </a:r>
                      <a:endParaRPr lang="en-US" sz="3600" dirty="0">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r>
              <a:tr h="1354853">
                <a:tc>
                  <a:txBody>
                    <a:bodyPr/>
                    <a:lstStyle/>
                    <a:p>
                      <a:pPr algn="ctr">
                        <a:lnSpc>
                          <a:spcPct val="150000"/>
                        </a:lnSpc>
                      </a:pPr>
                      <a:r>
                        <a:rPr lang="vi-VN" sz="3600" dirty="0" smtClean="0">
                          <a:latin typeface="Arial" panose="020B0604020202020204" pitchFamily="34" charset="0"/>
                          <a:cs typeface="Arial" panose="020B0604020202020204" pitchFamily="34" charset="0"/>
                        </a:rPr>
                        <a:t>Kích</a:t>
                      </a:r>
                      <a:r>
                        <a:rPr lang="vi-VN" sz="3600" baseline="0" dirty="0" smtClean="0">
                          <a:latin typeface="Arial" panose="020B0604020202020204" pitchFamily="34" charset="0"/>
                          <a:cs typeface="Arial" panose="020B0604020202020204" pitchFamily="34" charset="0"/>
                        </a:rPr>
                        <a:t> thước (mm)</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nl-NL" sz="3600" kern="1200" dirty="0" smtClean="0">
                          <a:solidFill>
                            <a:schemeClr val="tx1"/>
                          </a:solidFill>
                          <a:effectLst/>
                          <a:latin typeface="Arial" panose="020B0604020202020204" pitchFamily="34" charset="0"/>
                          <a:ea typeface="+mn-ea"/>
                          <a:cs typeface="Arial" panose="020B0604020202020204" pitchFamily="34" charset="0"/>
                        </a:rPr>
                        <a:t>1 189 × 841</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nl-NL" sz="3600" kern="1200" dirty="0" smtClean="0">
                          <a:solidFill>
                            <a:schemeClr val="tx1"/>
                          </a:solidFill>
                          <a:effectLst/>
                          <a:latin typeface="Arial" panose="020B0604020202020204" pitchFamily="34" charset="0"/>
                          <a:ea typeface="+mn-ea"/>
                          <a:cs typeface="Arial" panose="020B0604020202020204" pitchFamily="34" charset="0"/>
                        </a:rPr>
                        <a:t>841 × 594</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nl-NL" sz="3600" kern="1200" dirty="0" smtClean="0">
                          <a:solidFill>
                            <a:schemeClr val="tx1"/>
                          </a:solidFill>
                          <a:effectLst/>
                          <a:latin typeface="Arial" panose="020B0604020202020204" pitchFamily="34" charset="0"/>
                          <a:ea typeface="+mn-ea"/>
                          <a:cs typeface="Arial" panose="020B0604020202020204" pitchFamily="34" charset="0"/>
                        </a:rPr>
                        <a:t>594 × 420</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nl-NL" sz="3600" kern="1200" dirty="0" smtClean="0">
                          <a:solidFill>
                            <a:schemeClr val="tx1"/>
                          </a:solidFill>
                          <a:effectLst/>
                          <a:latin typeface="Arial" panose="020B0604020202020204" pitchFamily="34" charset="0"/>
                          <a:ea typeface="+mn-ea"/>
                          <a:cs typeface="Arial" panose="020B0604020202020204" pitchFamily="34" charset="0"/>
                        </a:rPr>
                        <a:t>420 × 297</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nl-NL" sz="3600" kern="1200" dirty="0" smtClean="0">
                          <a:solidFill>
                            <a:schemeClr val="tx1"/>
                          </a:solidFill>
                          <a:effectLst/>
                          <a:latin typeface="Arial" panose="020B0604020202020204" pitchFamily="34" charset="0"/>
                          <a:ea typeface="+mn-ea"/>
                          <a:cs typeface="Arial" panose="020B0604020202020204" pitchFamily="34" charset="0"/>
                        </a:rPr>
                        <a:t>297 × 210</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r>
            </a:tbl>
          </a:graphicData>
        </a:graphic>
      </p:graphicFrame>
      <p:grpSp>
        <p:nvGrpSpPr>
          <p:cNvPr id="2" name="Group 1"/>
          <p:cNvGrpSpPr/>
          <p:nvPr/>
        </p:nvGrpSpPr>
        <p:grpSpPr>
          <a:xfrm>
            <a:off x="976698" y="2928901"/>
            <a:ext cx="9538902" cy="3287184"/>
            <a:chOff x="976698" y="2928901"/>
            <a:chExt cx="9538902" cy="3287184"/>
          </a:xfrm>
        </p:grpSpPr>
        <p:sp>
          <p:nvSpPr>
            <p:cNvPr id="7" name="Rounded Rectangular Callout 6"/>
            <p:cNvSpPr/>
            <p:nvPr/>
          </p:nvSpPr>
          <p:spPr>
            <a:xfrm>
              <a:off x="4364087" y="2928901"/>
              <a:ext cx="6151513" cy="2671799"/>
            </a:xfrm>
            <a:prstGeom prst="wedgeRoundRectCallout">
              <a:avLst>
                <a:gd name="adj1" fmla="val -62886"/>
                <a:gd name="adj2" fmla="val 47791"/>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30000"/>
                </a:lnSpc>
              </a:pPr>
              <a:r>
                <a:rPr lang="vi-VN" sz="3600" dirty="0"/>
                <a:t>Chiều rộng của khổ giấy lớn hơn là chiều dài của khổ giấy nhỏ hơn.</a:t>
              </a:r>
              <a:endParaRPr lang="en-US" sz="3600" dirty="0"/>
            </a:p>
          </p:txBody>
        </p:sp>
        <p:pic>
          <p:nvPicPr>
            <p:cNvPr id="8" name="Picture 7"/>
            <p:cNvPicPr>
              <a:picLocks noChangeAspect="1"/>
            </p:cNvPicPr>
            <p:nvPr/>
          </p:nvPicPr>
          <p:blipFill>
            <a:blip r:embed="rId3"/>
            <a:stretch>
              <a:fillRect/>
            </a:stretch>
          </p:blipFill>
          <p:spPr>
            <a:xfrm>
              <a:off x="976698" y="3679530"/>
              <a:ext cx="2438400" cy="2536555"/>
            </a:xfrm>
            <a:prstGeom prst="rect">
              <a:avLst/>
            </a:prstGeom>
          </p:spPr>
        </p:pic>
      </p:grpSp>
      <p:sp>
        <p:nvSpPr>
          <p:cNvPr id="15" name="Rounded Rectangular Callout 14"/>
          <p:cNvSpPr/>
          <p:nvPr/>
        </p:nvSpPr>
        <p:spPr>
          <a:xfrm>
            <a:off x="11113250" y="3236593"/>
            <a:ext cx="6151513" cy="2671799"/>
          </a:xfrm>
          <a:prstGeom prst="wedgeRoundRectCallout">
            <a:avLst>
              <a:gd name="adj1" fmla="val 62112"/>
              <a:gd name="adj2" fmla="val 4934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lnSpc>
                <a:spcPct val="130000"/>
              </a:lnSpc>
            </a:pPr>
            <a:r>
              <a:rPr lang="nl-NL" sz="3600" dirty="0">
                <a:latin typeface="Arial" panose="020B0604020202020204" pitchFamily="34" charset="0"/>
                <a:cs typeface="Arial" panose="020B0604020202020204" pitchFamily="34" charset="0"/>
              </a:rPr>
              <a:t>Chia đôi một khổ giấy theo chiều dài sẽ được 2 tờ của khổ giấy nhỏ hơn.</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7472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9"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strips(up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170344"/>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3"/>
          <p:cNvSpPr/>
          <p:nvPr/>
        </p:nvSpPr>
        <p:spPr>
          <a:xfrm flipV="1">
            <a:off x="12496800" y="1028700"/>
            <a:ext cx="4048256" cy="0"/>
          </a:xfrm>
          <a:prstGeom prst="line">
            <a:avLst/>
          </a:prstGeom>
          <a:ln w="38100" cap="flat">
            <a:solidFill>
              <a:srgbClr val="BD8F53"/>
            </a:solidFill>
            <a:prstDash val="solid"/>
            <a:headEnd type="none" w="sm" len="sm"/>
            <a:tailEnd type="none" w="sm" len="sm"/>
          </a:ln>
        </p:spPr>
      </p:sp>
      <p:sp>
        <p:nvSpPr>
          <p:cNvPr id="4" name="TextBox 4"/>
          <p:cNvSpPr txBox="1"/>
          <p:nvPr/>
        </p:nvSpPr>
        <p:spPr>
          <a:xfrm>
            <a:off x="990554" y="883011"/>
            <a:ext cx="11811046" cy="486352"/>
          </a:xfrm>
          <a:prstGeom prst="rect">
            <a:avLst/>
          </a:prstGeom>
        </p:spPr>
        <p:txBody>
          <a:bodyPr wrap="square" lIns="0" tIns="0" rIns="0" bIns="0" rtlCol="0" anchor="t">
            <a:spAutoFit/>
          </a:bodyPr>
          <a:lstStyle/>
          <a:p>
            <a:pPr>
              <a:lnSpc>
                <a:spcPts val="3600"/>
              </a:lnSpc>
            </a:pPr>
            <a:r>
              <a:rPr lang="vi-VN" sz="4800" b="1" dirty="0">
                <a:solidFill>
                  <a:schemeClr val="accent3">
                    <a:lumMod val="75000"/>
                  </a:schemeClr>
                </a:solidFill>
                <a:latin typeface="Arial" panose="020B0604020202020204" pitchFamily="34" charset="0"/>
                <a:cs typeface="Arial" panose="020B0604020202020204" pitchFamily="34" charset="0"/>
              </a:rPr>
              <a:t>2</a:t>
            </a:r>
            <a:r>
              <a:rPr lang="vi-VN" sz="4800" b="1" dirty="0" smtClean="0">
                <a:solidFill>
                  <a:schemeClr val="accent3">
                    <a:lumMod val="75000"/>
                  </a:schemeClr>
                </a:solidFill>
                <a:latin typeface="Arial" panose="020B0604020202020204" pitchFamily="34" charset="0"/>
                <a:cs typeface="Arial" panose="020B0604020202020204" pitchFamily="34" charset="0"/>
              </a:rPr>
              <a:t>. TIÊU CHUẨN CỦA BẢN VẼ KĨ THUẬT</a:t>
            </a:r>
            <a:endParaRPr lang="en-US" sz="4800" b="1" dirty="0">
              <a:solidFill>
                <a:schemeClr val="accent3">
                  <a:lumMod val="75000"/>
                </a:schemeClr>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2"/>
          <a:stretch>
            <a:fillRect/>
          </a:stretch>
        </p:blipFill>
        <p:spPr>
          <a:xfrm>
            <a:off x="16272007" y="78572"/>
            <a:ext cx="1985513" cy="1751923"/>
          </a:xfrm>
          <a:prstGeom prst="rect">
            <a:avLst/>
          </a:prstGeom>
        </p:spPr>
      </p:pic>
      <p:sp>
        <p:nvSpPr>
          <p:cNvPr id="5" name="TextBox 4"/>
          <p:cNvSpPr txBox="1"/>
          <p:nvPr/>
        </p:nvSpPr>
        <p:spPr>
          <a:xfrm>
            <a:off x="976698" y="1799322"/>
            <a:ext cx="3976301" cy="769441"/>
          </a:xfrm>
          <a:prstGeom prst="rect">
            <a:avLst/>
          </a:prstGeom>
          <a:noFill/>
        </p:spPr>
        <p:txBody>
          <a:bodyPr wrap="square" rtlCol="0">
            <a:spAutoFit/>
          </a:bodyPr>
          <a:lstStyle/>
          <a:p>
            <a:r>
              <a:rPr lang="vi-VN" sz="4400" b="1" dirty="0" smtClean="0">
                <a:solidFill>
                  <a:srgbClr val="C00000"/>
                </a:solidFill>
                <a:latin typeface="Arial" panose="020B0604020202020204" pitchFamily="34" charset="0"/>
                <a:cs typeface="Arial" panose="020B0604020202020204" pitchFamily="34" charset="0"/>
              </a:rPr>
              <a:t>2.1. Khổ giấy</a:t>
            </a:r>
            <a:endParaRPr lang="en-US" sz="4400" b="1" dirty="0">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3962400" y="6128566"/>
            <a:ext cx="10854253" cy="646331"/>
          </a:xfrm>
          <a:prstGeom prst="rect">
            <a:avLst/>
          </a:prstGeom>
        </p:spPr>
        <p:txBody>
          <a:bodyPr wrap="none">
            <a:spAutoFit/>
          </a:bodyPr>
          <a:lstStyle/>
          <a:p>
            <a:r>
              <a:rPr lang="en-US" sz="3600" b="1" dirty="0" err="1">
                <a:solidFill>
                  <a:srgbClr val="002060"/>
                </a:solidFill>
                <a:latin typeface="Arial" panose="020B0604020202020204" pitchFamily="34" charset="0"/>
                <a:cs typeface="Arial" panose="020B0604020202020204" pitchFamily="34" charset="0"/>
              </a:rPr>
              <a:t>Bảng</a:t>
            </a:r>
            <a:r>
              <a:rPr lang="en-US" sz="3600" b="1" dirty="0">
                <a:solidFill>
                  <a:srgbClr val="002060"/>
                </a:solidFill>
                <a:latin typeface="Arial" panose="020B0604020202020204" pitchFamily="34" charset="0"/>
                <a:cs typeface="Arial" panose="020B0604020202020204" pitchFamily="34" charset="0"/>
              </a:rPr>
              <a:t> 1.1. </a:t>
            </a:r>
            <a:r>
              <a:rPr lang="en-US" sz="3600" b="1" dirty="0" err="1">
                <a:solidFill>
                  <a:srgbClr val="002060"/>
                </a:solidFill>
                <a:latin typeface="Arial" panose="020B0604020202020204" pitchFamily="34" charset="0"/>
                <a:cs typeface="Arial" panose="020B0604020202020204" pitchFamily="34" charset="0"/>
              </a:rPr>
              <a:t>Các</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khổ</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giấy</a:t>
            </a:r>
            <a:r>
              <a:rPr lang="en-US" sz="3600" b="1" dirty="0">
                <a:solidFill>
                  <a:srgbClr val="002060"/>
                </a:solidFill>
                <a:latin typeface="Arial" panose="020B0604020202020204" pitchFamily="34" charset="0"/>
                <a:cs typeface="Arial" panose="020B0604020202020204" pitchFamily="34" charset="0"/>
              </a:rPr>
              <a:t> </a:t>
            </a:r>
            <a:r>
              <a:rPr lang="en-US" sz="3600" b="1" dirty="0" err="1" smtClean="0">
                <a:solidFill>
                  <a:srgbClr val="002060"/>
                </a:solidFill>
                <a:latin typeface="Arial" panose="020B0604020202020204" pitchFamily="34" charset="0"/>
                <a:cs typeface="Arial" panose="020B0604020202020204" pitchFamily="34" charset="0"/>
              </a:rPr>
              <a:t>chính</a:t>
            </a:r>
            <a:r>
              <a:rPr lang="vi-VN" sz="3600" b="1" dirty="0" smtClean="0">
                <a:solidFill>
                  <a:srgbClr val="002060"/>
                </a:solidFill>
                <a:latin typeface="Arial" panose="020B0604020202020204" pitchFamily="34" charset="0"/>
                <a:cs typeface="Arial" panose="020B0604020202020204" pitchFamily="34" charset="0"/>
              </a:rPr>
              <a:t> của bản vẽ kĩ thuật</a:t>
            </a:r>
            <a:endParaRPr lang="en-US" sz="3600" b="1" dirty="0">
              <a:solidFill>
                <a:srgbClr val="002060"/>
              </a:solidFill>
              <a:latin typeface="Arial" panose="020B0604020202020204" pitchFamily="34" charset="0"/>
              <a:cs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665265987"/>
              </p:ext>
            </p:extLst>
          </p:nvPr>
        </p:nvGraphicFramePr>
        <p:xfrm>
          <a:off x="969771" y="6983757"/>
          <a:ext cx="16371666" cy="2990550"/>
        </p:xfrm>
        <a:graphic>
          <a:graphicData uri="http://schemas.openxmlformats.org/drawingml/2006/table">
            <a:tbl>
              <a:tblPr firstRow="1" bandRow="1">
                <a:tableStyleId>{5940675A-B579-460E-94D1-54222C63F5DA}</a:tableStyleId>
              </a:tblPr>
              <a:tblGrid>
                <a:gridCol w="2728611"/>
                <a:gridCol w="2728611"/>
                <a:gridCol w="2728611"/>
                <a:gridCol w="2728611"/>
                <a:gridCol w="2728611"/>
                <a:gridCol w="2728611"/>
              </a:tblGrid>
              <a:tr h="1354853">
                <a:tc>
                  <a:txBody>
                    <a:bodyPr/>
                    <a:lstStyle/>
                    <a:p>
                      <a:pPr algn="ctr">
                        <a:lnSpc>
                          <a:spcPct val="150000"/>
                        </a:lnSpc>
                      </a:pPr>
                      <a:r>
                        <a:rPr lang="vi-VN" sz="3600" dirty="0" smtClean="0">
                          <a:latin typeface="Arial" panose="020B0604020202020204" pitchFamily="34" charset="0"/>
                          <a:cs typeface="Arial" panose="020B0604020202020204" pitchFamily="34" charset="0"/>
                        </a:rPr>
                        <a:t>Kí</a:t>
                      </a:r>
                      <a:r>
                        <a:rPr lang="vi-VN" sz="3600" baseline="0" dirty="0" smtClean="0">
                          <a:latin typeface="Arial" panose="020B0604020202020204" pitchFamily="34" charset="0"/>
                          <a:cs typeface="Arial" panose="020B0604020202020204" pitchFamily="34" charset="0"/>
                        </a:rPr>
                        <a:t> hiệu</a:t>
                      </a:r>
                      <a:endParaRPr lang="en-US" sz="3600" dirty="0">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lnSpc>
                          <a:spcPct val="150000"/>
                        </a:lnSpc>
                      </a:pPr>
                      <a:r>
                        <a:rPr lang="vi-VN" sz="3600" dirty="0" smtClean="0">
                          <a:latin typeface="Arial" panose="020B0604020202020204" pitchFamily="34" charset="0"/>
                          <a:cs typeface="Arial" panose="020B0604020202020204" pitchFamily="34" charset="0"/>
                        </a:rPr>
                        <a:t>A0</a:t>
                      </a:r>
                      <a:endParaRPr lang="en-US" sz="3600" dirty="0">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lnSpc>
                          <a:spcPct val="150000"/>
                        </a:lnSpc>
                      </a:pPr>
                      <a:r>
                        <a:rPr lang="vi-VN" sz="3600" dirty="0" smtClean="0">
                          <a:latin typeface="Arial" panose="020B0604020202020204" pitchFamily="34" charset="0"/>
                          <a:cs typeface="Arial" panose="020B0604020202020204" pitchFamily="34" charset="0"/>
                        </a:rPr>
                        <a:t>A1</a:t>
                      </a:r>
                      <a:endParaRPr lang="en-US" sz="3600" dirty="0">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lnSpc>
                          <a:spcPct val="150000"/>
                        </a:lnSpc>
                      </a:pPr>
                      <a:r>
                        <a:rPr lang="vi-VN" sz="3600" dirty="0" smtClean="0">
                          <a:latin typeface="Arial" panose="020B0604020202020204" pitchFamily="34" charset="0"/>
                          <a:cs typeface="Arial" panose="020B0604020202020204" pitchFamily="34" charset="0"/>
                        </a:rPr>
                        <a:t>A2</a:t>
                      </a:r>
                      <a:endParaRPr lang="en-US" sz="3600" dirty="0">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lnSpc>
                          <a:spcPct val="150000"/>
                        </a:lnSpc>
                      </a:pPr>
                      <a:r>
                        <a:rPr lang="vi-VN" sz="3600" dirty="0" smtClean="0">
                          <a:latin typeface="Arial" panose="020B0604020202020204" pitchFamily="34" charset="0"/>
                          <a:cs typeface="Arial" panose="020B0604020202020204" pitchFamily="34" charset="0"/>
                        </a:rPr>
                        <a:t>A3</a:t>
                      </a:r>
                      <a:endParaRPr lang="en-US" sz="3600" dirty="0">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lnSpc>
                          <a:spcPct val="150000"/>
                        </a:lnSpc>
                      </a:pPr>
                      <a:r>
                        <a:rPr lang="vi-VN" sz="3600" dirty="0" smtClean="0">
                          <a:latin typeface="Arial" panose="020B0604020202020204" pitchFamily="34" charset="0"/>
                          <a:cs typeface="Arial" panose="020B0604020202020204" pitchFamily="34" charset="0"/>
                        </a:rPr>
                        <a:t>A4</a:t>
                      </a:r>
                      <a:endParaRPr lang="en-US" sz="3600" dirty="0">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r>
              <a:tr h="1354853">
                <a:tc>
                  <a:txBody>
                    <a:bodyPr/>
                    <a:lstStyle/>
                    <a:p>
                      <a:pPr algn="ctr">
                        <a:lnSpc>
                          <a:spcPct val="150000"/>
                        </a:lnSpc>
                      </a:pPr>
                      <a:r>
                        <a:rPr lang="vi-VN" sz="3600" dirty="0" smtClean="0">
                          <a:latin typeface="Arial" panose="020B0604020202020204" pitchFamily="34" charset="0"/>
                          <a:cs typeface="Arial" panose="020B0604020202020204" pitchFamily="34" charset="0"/>
                        </a:rPr>
                        <a:t>Kích</a:t>
                      </a:r>
                      <a:r>
                        <a:rPr lang="vi-VN" sz="3600" baseline="0" dirty="0" smtClean="0">
                          <a:latin typeface="Arial" panose="020B0604020202020204" pitchFamily="34" charset="0"/>
                          <a:cs typeface="Arial" panose="020B0604020202020204" pitchFamily="34" charset="0"/>
                        </a:rPr>
                        <a:t> thước (mm)</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nl-NL" sz="3600" kern="1200" dirty="0" smtClean="0">
                          <a:solidFill>
                            <a:schemeClr val="tx1"/>
                          </a:solidFill>
                          <a:effectLst/>
                          <a:latin typeface="Arial" panose="020B0604020202020204" pitchFamily="34" charset="0"/>
                          <a:ea typeface="+mn-ea"/>
                          <a:cs typeface="Arial" panose="020B0604020202020204" pitchFamily="34" charset="0"/>
                        </a:rPr>
                        <a:t>1 189 × 841</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nl-NL" sz="3600" kern="1200" dirty="0" smtClean="0">
                          <a:solidFill>
                            <a:schemeClr val="tx1"/>
                          </a:solidFill>
                          <a:effectLst/>
                          <a:latin typeface="Arial" panose="020B0604020202020204" pitchFamily="34" charset="0"/>
                          <a:ea typeface="+mn-ea"/>
                          <a:cs typeface="Arial" panose="020B0604020202020204" pitchFamily="34" charset="0"/>
                        </a:rPr>
                        <a:t>841 × 594</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nl-NL" sz="3600" kern="1200" dirty="0" smtClean="0">
                          <a:solidFill>
                            <a:schemeClr val="tx1"/>
                          </a:solidFill>
                          <a:effectLst/>
                          <a:latin typeface="Arial" panose="020B0604020202020204" pitchFamily="34" charset="0"/>
                          <a:ea typeface="+mn-ea"/>
                          <a:cs typeface="Arial" panose="020B0604020202020204" pitchFamily="34" charset="0"/>
                        </a:rPr>
                        <a:t>594 × 420</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nl-NL" sz="3600" kern="1200" dirty="0" smtClean="0">
                          <a:solidFill>
                            <a:schemeClr val="tx1"/>
                          </a:solidFill>
                          <a:effectLst/>
                          <a:latin typeface="Arial" panose="020B0604020202020204" pitchFamily="34" charset="0"/>
                          <a:ea typeface="+mn-ea"/>
                          <a:cs typeface="Arial" panose="020B0604020202020204" pitchFamily="34" charset="0"/>
                        </a:rPr>
                        <a:t>420 × 297</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c>
                  <a:txBody>
                    <a:bodyPr/>
                    <a:lstStyle/>
                    <a:p>
                      <a:pPr algn="ctr">
                        <a:lnSpc>
                          <a:spcPct val="150000"/>
                        </a:lnSpc>
                      </a:pPr>
                      <a:r>
                        <a:rPr lang="nl-NL" sz="3600" kern="1200" dirty="0" smtClean="0">
                          <a:solidFill>
                            <a:schemeClr val="tx1"/>
                          </a:solidFill>
                          <a:effectLst/>
                          <a:latin typeface="Arial" panose="020B0604020202020204" pitchFamily="34" charset="0"/>
                          <a:ea typeface="+mn-ea"/>
                          <a:cs typeface="Arial" panose="020B0604020202020204" pitchFamily="34" charset="0"/>
                        </a:rPr>
                        <a:t>297 × 210</a:t>
                      </a:r>
                      <a:endParaRPr lang="en-US" sz="3600" dirty="0">
                        <a:latin typeface="Arial" panose="020B0604020202020204" pitchFamily="34" charset="0"/>
                        <a:cs typeface="Arial" panose="020B0604020202020204" pitchFamily="34" charset="0"/>
                      </a:endParaRPr>
                    </a:p>
                  </a:txBody>
                  <a:tcPr anchor="ctr">
                    <a:solidFill>
                      <a:schemeClr val="accent6">
                        <a:lumMod val="20000"/>
                        <a:lumOff val="80000"/>
                      </a:schemeClr>
                    </a:solidFill>
                  </a:tcPr>
                </a:tc>
              </a:tr>
            </a:tbl>
          </a:graphicData>
        </a:graphic>
      </p:graphicFrame>
      <p:sp>
        <p:nvSpPr>
          <p:cNvPr id="13" name="Rectangle 12"/>
          <p:cNvSpPr/>
          <p:nvPr/>
        </p:nvSpPr>
        <p:spPr>
          <a:xfrm>
            <a:off x="976698" y="4126401"/>
            <a:ext cx="16140592" cy="1824923"/>
          </a:xfrm>
          <a:prstGeom prst="rect">
            <a:avLst/>
          </a:prstGeom>
        </p:spPr>
        <p:txBody>
          <a:bodyPr wrap="square">
            <a:spAutoFit/>
          </a:bodyPr>
          <a:lstStyle/>
          <a:p>
            <a:pPr algn="just">
              <a:lnSpc>
                <a:spcPct val="150000"/>
              </a:lnSpc>
            </a:pPr>
            <a:r>
              <a:rPr lang="nl-NL" sz="4000" dirty="0">
                <a:latin typeface="Arial" panose="020B0604020202020204" pitchFamily="34" charset="0"/>
                <a:cs typeface="Arial" panose="020B0604020202020204" pitchFamily="34" charset="0"/>
              </a:rPr>
              <a:t>Quy định các khổ giấy chính (A0, A1, A2, A3, A4) của bản vẽ kĩ thuật theo TCVN 7285:2003 (ISO 5457 :1999)</a:t>
            </a:r>
            <a:endParaRPr lang="en-US" sz="4000" dirty="0">
              <a:latin typeface="Arial" panose="020B0604020202020204" pitchFamily="34" charset="0"/>
              <a:cs typeface="Arial" panose="020B0604020202020204" pitchFamily="34" charset="0"/>
            </a:endParaRPr>
          </a:p>
        </p:txBody>
      </p:sp>
      <p:grpSp>
        <p:nvGrpSpPr>
          <p:cNvPr id="9" name="Group 8"/>
          <p:cNvGrpSpPr/>
          <p:nvPr/>
        </p:nvGrpSpPr>
        <p:grpSpPr>
          <a:xfrm>
            <a:off x="7637294" y="2042961"/>
            <a:ext cx="2819400" cy="2152927"/>
            <a:chOff x="7647851" y="1694040"/>
            <a:chExt cx="2819400" cy="2152927"/>
          </a:xfrm>
        </p:grpSpPr>
        <p:pic>
          <p:nvPicPr>
            <p:cNvPr id="2" name="Picture 1"/>
            <p:cNvPicPr>
              <a:picLocks noChangeAspect="1"/>
            </p:cNvPicPr>
            <p:nvPr/>
          </p:nvPicPr>
          <p:blipFill>
            <a:blip r:embed="rId3"/>
            <a:stretch>
              <a:fillRect/>
            </a:stretch>
          </p:blipFill>
          <p:spPr>
            <a:xfrm rot="503105">
              <a:off x="7790576" y="1694040"/>
              <a:ext cx="2666277" cy="2152927"/>
            </a:xfrm>
            <a:prstGeom prst="rect">
              <a:avLst/>
            </a:prstGeom>
          </p:spPr>
        </p:pic>
        <p:sp>
          <p:nvSpPr>
            <p:cNvPr id="6" name="TextBox 5"/>
            <p:cNvSpPr txBox="1"/>
            <p:nvPr/>
          </p:nvSpPr>
          <p:spPr>
            <a:xfrm>
              <a:off x="7647851" y="2416560"/>
              <a:ext cx="2819400" cy="707886"/>
            </a:xfrm>
            <a:prstGeom prst="rect">
              <a:avLst/>
            </a:prstGeom>
            <a:noFill/>
          </p:spPr>
          <p:txBody>
            <a:bodyPr wrap="square" rtlCol="0">
              <a:spAutoFit/>
            </a:bodyPr>
            <a:lstStyle/>
            <a:p>
              <a:pPr algn="ctr"/>
              <a:r>
                <a:rPr lang="vi-VN" sz="4000" b="1" dirty="0" smtClean="0">
                  <a:latin typeface="Arial" panose="020B0604020202020204" pitchFamily="34" charset="0"/>
                  <a:cs typeface="Arial" panose="020B0604020202020204" pitchFamily="34" charset="0"/>
                </a:rPr>
                <a:t>Ghi nhớ</a:t>
              </a:r>
              <a:endParaRPr lang="en-US" sz="4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816556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3"/>
          <p:cNvSpPr/>
          <p:nvPr/>
        </p:nvSpPr>
        <p:spPr>
          <a:xfrm flipV="1">
            <a:off x="3657600" y="1028700"/>
            <a:ext cx="12887456" cy="0"/>
          </a:xfrm>
          <a:prstGeom prst="line">
            <a:avLst/>
          </a:prstGeom>
          <a:ln w="38100" cap="flat">
            <a:solidFill>
              <a:srgbClr val="BD8F53"/>
            </a:solidFill>
            <a:prstDash val="solid"/>
            <a:headEnd type="none" w="sm" len="sm"/>
            <a:tailEnd type="none" w="sm" len="sm"/>
          </a:ln>
        </p:spPr>
      </p:sp>
      <p:sp>
        <p:nvSpPr>
          <p:cNvPr id="4" name="TextBox 4"/>
          <p:cNvSpPr txBox="1"/>
          <p:nvPr/>
        </p:nvSpPr>
        <p:spPr>
          <a:xfrm>
            <a:off x="990554" y="883011"/>
            <a:ext cx="2819446" cy="461665"/>
          </a:xfrm>
          <a:prstGeom prst="rect">
            <a:avLst/>
          </a:prstGeom>
        </p:spPr>
        <p:txBody>
          <a:bodyPr wrap="square" lIns="0" tIns="0" rIns="0" bIns="0" rtlCol="0" anchor="t">
            <a:spAutoFit/>
          </a:bodyPr>
          <a:lstStyle/>
          <a:p>
            <a:pPr>
              <a:lnSpc>
                <a:spcPts val="3600"/>
              </a:lnSpc>
            </a:pPr>
            <a:r>
              <a:rPr lang="vi-VN" sz="4800" b="1" dirty="0" smtClean="0">
                <a:solidFill>
                  <a:srgbClr val="C00000"/>
                </a:solidFill>
                <a:latin typeface="Arial" panose="020B0604020202020204" pitchFamily="34" charset="0"/>
                <a:cs typeface="Arial" panose="020B0604020202020204" pitchFamily="34" charset="0"/>
              </a:rPr>
              <a:t>2.2. Tỉ lệ</a:t>
            </a:r>
            <a:endParaRPr lang="en-US" sz="4800" b="1" dirty="0">
              <a:solidFill>
                <a:srgbClr val="C0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2"/>
          <a:stretch>
            <a:fillRect/>
          </a:stretch>
        </p:blipFill>
        <p:spPr>
          <a:xfrm>
            <a:off x="16272007" y="78572"/>
            <a:ext cx="1985513" cy="1751923"/>
          </a:xfrm>
          <a:prstGeom prst="rect">
            <a:avLst/>
          </a:prstGeom>
        </p:spPr>
      </p:pic>
      <p:grpSp>
        <p:nvGrpSpPr>
          <p:cNvPr id="13" name="Group 12"/>
          <p:cNvGrpSpPr/>
          <p:nvPr/>
        </p:nvGrpSpPr>
        <p:grpSpPr>
          <a:xfrm>
            <a:off x="983627" y="1705399"/>
            <a:ext cx="15094573" cy="1154504"/>
            <a:chOff x="1791430" y="1609646"/>
            <a:chExt cx="15094573" cy="1154504"/>
          </a:xfrm>
        </p:grpSpPr>
        <p:sp>
          <p:nvSpPr>
            <p:cNvPr id="14" name="Rectangle 13"/>
            <p:cNvSpPr/>
            <p:nvPr/>
          </p:nvSpPr>
          <p:spPr>
            <a:xfrm>
              <a:off x="3194225" y="1748487"/>
              <a:ext cx="13691778" cy="1015663"/>
            </a:xfrm>
            <a:prstGeom prst="rect">
              <a:avLst/>
            </a:prstGeom>
          </p:spPr>
          <p:txBody>
            <a:bodyPr wrap="square">
              <a:spAutoFit/>
            </a:bodyPr>
            <a:lstStyle/>
            <a:p>
              <a:pPr algn="just">
                <a:lnSpc>
                  <a:spcPct val="150000"/>
                </a:lnSpc>
              </a:pPr>
              <a:r>
                <a:rPr lang="vi-VN" sz="4000" i="1" dirty="0" smtClean="0">
                  <a:solidFill>
                    <a:srgbClr val="002060"/>
                  </a:solidFill>
                  <a:latin typeface="Arial" panose="020B0604020202020204" pitchFamily="34" charset="0"/>
                  <a:cs typeface="Arial" panose="020B0604020202020204" pitchFamily="34" charset="0"/>
                </a:rPr>
                <a:t>Thảo luận cặp đôi, quan sát Hình 1.3 và thực hiện yêu cầu:</a:t>
              </a:r>
              <a:endParaRPr lang="en-US" sz="4000" i="1" dirty="0">
                <a:solidFill>
                  <a:srgbClr val="00206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a:stretch>
              <a:fillRect/>
            </a:stretch>
          </p:blipFill>
          <p:spPr>
            <a:xfrm>
              <a:off x="1791430" y="1609646"/>
              <a:ext cx="1217693" cy="1040434"/>
            </a:xfrm>
            <a:prstGeom prst="rect">
              <a:avLst/>
            </a:prstGeom>
          </p:spPr>
        </p:pic>
      </p:grpSp>
      <p:sp>
        <p:nvSpPr>
          <p:cNvPr id="2" name="Rectangle 1"/>
          <p:cNvSpPr/>
          <p:nvPr/>
        </p:nvSpPr>
        <p:spPr>
          <a:xfrm>
            <a:off x="990554" y="3561372"/>
            <a:ext cx="5340973" cy="563231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Hãy nhận xét các kích thước đo được trên hình biểu diễn ở mỗi trường hợp so với kích thước tương ứng của đai ốc.</a:t>
            </a:r>
            <a:endParaRPr lang="en-US" sz="4000" dirty="0">
              <a:latin typeface="Arial" panose="020B0604020202020204" pitchFamily="34" charset="0"/>
              <a:cs typeface="Arial" panose="020B0604020202020204" pitchFamily="34" charset="0"/>
            </a:endParaRPr>
          </a:p>
        </p:txBody>
      </p:sp>
      <p:pic>
        <p:nvPicPr>
          <p:cNvPr id="16" name="Picture 15"/>
          <p:cNvPicPr/>
          <p:nvPr/>
        </p:nvPicPr>
        <p:blipFill>
          <a:blip r:embed="rId4">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6900703" y="3462244"/>
            <a:ext cx="11356817" cy="5994800"/>
          </a:xfrm>
          <a:prstGeom prst="rect">
            <a:avLst/>
          </a:prstGeom>
        </p:spPr>
      </p:pic>
    </p:spTree>
    <p:extLst>
      <p:ext uri="{BB962C8B-B14F-4D97-AF65-F5344CB8AC3E}">
        <p14:creationId xmlns:p14="http://schemas.microsoft.com/office/powerpoint/2010/main" val="78341049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anim calcmode="lin" valueType="num">
                                      <p:cBhvr>
                                        <p:cTn id="26" dur="500" fill="hold"/>
                                        <p:tgtEl>
                                          <p:spTgt spid="2"/>
                                        </p:tgtEl>
                                        <p:attrNameLst>
                                          <p:attrName>ppt_x</p:attrName>
                                        </p:attrNameLst>
                                      </p:cBhvr>
                                      <p:tavLst>
                                        <p:tav tm="0">
                                          <p:val>
                                            <p:strVal val="#ppt_x"/>
                                          </p:val>
                                        </p:tav>
                                        <p:tav tm="100000">
                                          <p:val>
                                            <p:strVal val="#ppt_x"/>
                                          </p:val>
                                        </p:tav>
                                      </p:tavLst>
                                    </p:anim>
                                    <p:anim calcmode="lin" valueType="num">
                                      <p:cBhvr>
                                        <p:cTn id="27"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3"/>
          <p:cNvSpPr/>
          <p:nvPr/>
        </p:nvSpPr>
        <p:spPr>
          <a:xfrm flipV="1">
            <a:off x="3657600" y="1028700"/>
            <a:ext cx="12887456" cy="0"/>
          </a:xfrm>
          <a:prstGeom prst="line">
            <a:avLst/>
          </a:prstGeom>
          <a:ln w="38100" cap="flat">
            <a:solidFill>
              <a:srgbClr val="BD8F53"/>
            </a:solidFill>
            <a:prstDash val="solid"/>
            <a:headEnd type="none" w="sm" len="sm"/>
            <a:tailEnd type="none" w="sm" len="sm"/>
          </a:ln>
        </p:spPr>
      </p:sp>
      <p:sp>
        <p:nvSpPr>
          <p:cNvPr id="4" name="TextBox 4"/>
          <p:cNvSpPr txBox="1"/>
          <p:nvPr/>
        </p:nvSpPr>
        <p:spPr>
          <a:xfrm>
            <a:off x="990554" y="883011"/>
            <a:ext cx="2819446" cy="461665"/>
          </a:xfrm>
          <a:prstGeom prst="rect">
            <a:avLst/>
          </a:prstGeom>
        </p:spPr>
        <p:txBody>
          <a:bodyPr wrap="square" lIns="0" tIns="0" rIns="0" bIns="0" rtlCol="0" anchor="t">
            <a:spAutoFit/>
          </a:bodyPr>
          <a:lstStyle/>
          <a:p>
            <a:pPr>
              <a:lnSpc>
                <a:spcPts val="3600"/>
              </a:lnSpc>
            </a:pPr>
            <a:r>
              <a:rPr lang="vi-VN" sz="4800" b="1" dirty="0" smtClean="0">
                <a:solidFill>
                  <a:srgbClr val="C00000"/>
                </a:solidFill>
                <a:latin typeface="Arial" panose="020B0604020202020204" pitchFamily="34" charset="0"/>
                <a:cs typeface="Arial" panose="020B0604020202020204" pitchFamily="34" charset="0"/>
              </a:rPr>
              <a:t>2.2. Tỉ lệ</a:t>
            </a:r>
            <a:endParaRPr lang="en-US" sz="4800" b="1" dirty="0">
              <a:solidFill>
                <a:srgbClr val="C0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2"/>
          <a:stretch>
            <a:fillRect/>
          </a:stretch>
        </p:blipFill>
        <p:spPr>
          <a:xfrm>
            <a:off x="16272007" y="78572"/>
            <a:ext cx="1985513" cy="1751923"/>
          </a:xfrm>
          <a:prstGeom prst="rect">
            <a:avLst/>
          </a:prstGeom>
        </p:spPr>
      </p:pic>
      <p:pic>
        <p:nvPicPr>
          <p:cNvPr id="16" name="Picture 15"/>
          <p:cNvPicPr/>
          <p:nvPr/>
        </p:nvPicPr>
        <p:blipFill>
          <a:blip r:embed="rId3">
            <a:clrChange>
              <a:clrFrom>
                <a:srgbClr val="F0F0F0"/>
              </a:clrFrom>
              <a:clrTo>
                <a:srgbClr val="F0F0F0">
                  <a:alpha val="0"/>
                </a:srgbClr>
              </a:clrTo>
            </a:clrChange>
            <a:extLst>
              <a:ext uri="{28A0092B-C50C-407E-A947-70E740481C1C}">
                <a14:useLocalDpi xmlns:a14="http://schemas.microsoft.com/office/drawing/2010/main" val="0"/>
              </a:ext>
            </a:extLst>
          </a:blip>
          <a:stretch>
            <a:fillRect/>
          </a:stretch>
        </p:blipFill>
        <p:spPr>
          <a:xfrm>
            <a:off x="3465591" y="1514682"/>
            <a:ext cx="11356817" cy="5994800"/>
          </a:xfrm>
          <a:prstGeom prst="rect">
            <a:avLst/>
          </a:prstGeom>
        </p:spPr>
      </p:pic>
      <p:cxnSp>
        <p:nvCxnSpPr>
          <p:cNvPr id="17" name="Curved Connector 16"/>
          <p:cNvCxnSpPr/>
          <p:nvPr/>
        </p:nvCxnSpPr>
        <p:spPr>
          <a:xfrm rot="5400000" flipH="1">
            <a:off x="6211654" y="5373454"/>
            <a:ext cx="55796" cy="3141896"/>
          </a:xfrm>
          <a:prstGeom prst="curvedConnector3">
            <a:avLst>
              <a:gd name="adj1" fmla="val -1787811"/>
            </a:avLst>
          </a:prstGeom>
          <a:ln w="3810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562600" y="7933424"/>
            <a:ext cx="2590800" cy="707886"/>
          </a:xfrm>
          <a:prstGeom prst="rect">
            <a:avLst/>
          </a:prstGeom>
          <a:noFill/>
        </p:spPr>
        <p:txBody>
          <a:bodyPr wrap="square" rtlCol="0">
            <a:spAutoFit/>
          </a:bodyPr>
          <a:lstStyle/>
          <a:p>
            <a:pPr algn="ctr"/>
            <a:r>
              <a:rPr lang="vi-VN" sz="4000" dirty="0" smtClean="0">
                <a:solidFill>
                  <a:srgbClr val="0070C0"/>
                </a:solidFill>
                <a:latin typeface="Arial" panose="020B0604020202020204" pitchFamily="34" charset="0"/>
                <a:cs typeface="Arial" panose="020B0604020202020204" pitchFamily="34" charset="0"/>
              </a:rPr>
              <a:t>gấp đôi</a:t>
            </a:r>
            <a:endParaRPr lang="en-US" sz="4000" dirty="0">
              <a:solidFill>
                <a:srgbClr val="0070C0"/>
              </a:solidFill>
              <a:latin typeface="Arial" panose="020B0604020202020204" pitchFamily="34" charset="0"/>
              <a:cs typeface="Arial" panose="020B0604020202020204" pitchFamily="34" charset="0"/>
            </a:endParaRPr>
          </a:p>
        </p:txBody>
      </p:sp>
      <p:cxnSp>
        <p:nvCxnSpPr>
          <p:cNvPr id="30" name="Curved Connector 29"/>
          <p:cNvCxnSpPr/>
          <p:nvPr/>
        </p:nvCxnSpPr>
        <p:spPr>
          <a:xfrm rot="5400000" flipH="1">
            <a:off x="7904971" y="3680137"/>
            <a:ext cx="77825" cy="6550560"/>
          </a:xfrm>
          <a:prstGeom prst="curvedConnector3">
            <a:avLst>
              <a:gd name="adj1" fmla="val -2910659"/>
            </a:avLst>
          </a:prstGeom>
          <a:ln w="381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153400" y="9141232"/>
            <a:ext cx="1862072" cy="707886"/>
          </a:xfrm>
          <a:prstGeom prst="rect">
            <a:avLst/>
          </a:prstGeom>
          <a:noFill/>
        </p:spPr>
        <p:txBody>
          <a:bodyPr wrap="square" rtlCol="0">
            <a:spAutoFit/>
          </a:bodyPr>
          <a:lstStyle/>
          <a:p>
            <a:pPr algn="ctr"/>
            <a:r>
              <a:rPr lang="vi-VN" sz="4000" dirty="0" smtClean="0">
                <a:solidFill>
                  <a:srgbClr val="FF0000"/>
                </a:solidFill>
                <a:latin typeface="Arial" panose="020B0604020202020204" pitchFamily="34" charset="0"/>
                <a:cs typeface="Arial" panose="020B0604020202020204" pitchFamily="34" charset="0"/>
              </a:rPr>
              <a:t>bằng</a:t>
            </a:r>
            <a:endParaRPr lang="en-US" sz="4000" dirty="0">
              <a:solidFill>
                <a:srgbClr val="FF0000"/>
              </a:solidFill>
              <a:latin typeface="Arial" panose="020B0604020202020204" pitchFamily="34" charset="0"/>
              <a:cs typeface="Arial" panose="020B0604020202020204" pitchFamily="34" charset="0"/>
            </a:endParaRPr>
          </a:p>
        </p:txBody>
      </p:sp>
      <p:cxnSp>
        <p:nvCxnSpPr>
          <p:cNvPr id="50" name="Curved Connector 49"/>
          <p:cNvCxnSpPr/>
          <p:nvPr/>
        </p:nvCxnSpPr>
        <p:spPr>
          <a:xfrm rot="5400000" flipH="1">
            <a:off x="9126303" y="2458805"/>
            <a:ext cx="55797" cy="8971196"/>
          </a:xfrm>
          <a:prstGeom prst="curvedConnector3">
            <a:avLst>
              <a:gd name="adj1" fmla="val -5437834"/>
            </a:avLst>
          </a:prstGeom>
          <a:ln w="38100">
            <a:solidFill>
              <a:schemeClr val="accent3">
                <a:lumMod val="7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1658600" y="9141232"/>
            <a:ext cx="2493136" cy="707886"/>
          </a:xfrm>
          <a:prstGeom prst="rect">
            <a:avLst/>
          </a:prstGeom>
          <a:noFill/>
        </p:spPr>
        <p:txBody>
          <a:bodyPr wrap="square" rtlCol="0">
            <a:spAutoFit/>
          </a:bodyPr>
          <a:lstStyle/>
          <a:p>
            <a:pPr algn="ctr"/>
            <a:r>
              <a:rPr lang="vi-VN" sz="4000" dirty="0" smtClean="0">
                <a:solidFill>
                  <a:schemeClr val="accent3">
                    <a:lumMod val="75000"/>
                  </a:schemeClr>
                </a:solidFill>
                <a:latin typeface="Arial" panose="020B0604020202020204" pitchFamily="34" charset="0"/>
                <a:cs typeface="Arial" panose="020B0604020202020204" pitchFamily="34" charset="0"/>
              </a:rPr>
              <a:t>bằng 1/2</a:t>
            </a:r>
            <a:endParaRPr lang="en-US" sz="4000" dirty="0">
              <a:solidFill>
                <a:schemeClr val="accent3">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96553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right)">
                                      <p:cBhvr>
                                        <p:cTn id="16" dur="500"/>
                                        <p:tgtEl>
                                          <p:spTgt spid="3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right)">
                                      <p:cBhvr>
                                        <p:cTn id="25" dur="500"/>
                                        <p:tgtEl>
                                          <p:spTgt spid="5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8" grpId="0"/>
      <p:bldP spid="5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3"/>
          <p:cNvSpPr/>
          <p:nvPr/>
        </p:nvSpPr>
        <p:spPr>
          <a:xfrm flipV="1">
            <a:off x="3657600" y="1028700"/>
            <a:ext cx="12887456" cy="0"/>
          </a:xfrm>
          <a:prstGeom prst="line">
            <a:avLst/>
          </a:prstGeom>
          <a:ln w="38100" cap="flat">
            <a:solidFill>
              <a:srgbClr val="BD8F53"/>
            </a:solidFill>
            <a:prstDash val="solid"/>
            <a:headEnd type="none" w="sm" len="sm"/>
            <a:tailEnd type="none" w="sm" len="sm"/>
          </a:ln>
        </p:spPr>
      </p:sp>
      <p:sp>
        <p:nvSpPr>
          <p:cNvPr id="4" name="TextBox 4"/>
          <p:cNvSpPr txBox="1"/>
          <p:nvPr/>
        </p:nvSpPr>
        <p:spPr>
          <a:xfrm>
            <a:off x="990554" y="883011"/>
            <a:ext cx="2819446" cy="461665"/>
          </a:xfrm>
          <a:prstGeom prst="rect">
            <a:avLst/>
          </a:prstGeom>
        </p:spPr>
        <p:txBody>
          <a:bodyPr wrap="square" lIns="0" tIns="0" rIns="0" bIns="0" rtlCol="0" anchor="t">
            <a:spAutoFit/>
          </a:bodyPr>
          <a:lstStyle/>
          <a:p>
            <a:pPr>
              <a:lnSpc>
                <a:spcPts val="3600"/>
              </a:lnSpc>
            </a:pPr>
            <a:r>
              <a:rPr lang="vi-VN" sz="4800" b="1" dirty="0" smtClean="0">
                <a:solidFill>
                  <a:srgbClr val="C00000"/>
                </a:solidFill>
                <a:latin typeface="Arial" panose="020B0604020202020204" pitchFamily="34" charset="0"/>
                <a:cs typeface="Arial" panose="020B0604020202020204" pitchFamily="34" charset="0"/>
              </a:rPr>
              <a:t>2.2. Tỉ lệ</a:t>
            </a:r>
            <a:endParaRPr lang="en-US" sz="4800" b="1" dirty="0">
              <a:solidFill>
                <a:srgbClr val="C0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2"/>
          <a:stretch>
            <a:fillRect/>
          </a:stretch>
        </p:blipFill>
        <p:spPr>
          <a:xfrm>
            <a:off x="16272007" y="78572"/>
            <a:ext cx="1985513" cy="1751923"/>
          </a:xfrm>
          <a:prstGeom prst="rect">
            <a:avLst/>
          </a:prstGeom>
        </p:spPr>
      </p:pic>
      <p:sp>
        <p:nvSpPr>
          <p:cNvPr id="5" name="TextBox 4"/>
          <p:cNvSpPr txBox="1"/>
          <p:nvPr/>
        </p:nvSpPr>
        <p:spPr>
          <a:xfrm>
            <a:off x="952500" y="1908788"/>
            <a:ext cx="5715000" cy="707886"/>
          </a:xfrm>
          <a:prstGeom prst="rect">
            <a:avLst/>
          </a:prstGeom>
          <a:noFill/>
        </p:spPr>
        <p:txBody>
          <a:bodyPr wrap="square" rtlCol="0">
            <a:spAutoFit/>
          </a:bodyPr>
          <a:lstStyle/>
          <a:p>
            <a:r>
              <a:rPr lang="vi-VN" sz="4000" dirty="0" smtClean="0">
                <a:latin typeface="Arial" panose="020B0604020202020204" pitchFamily="34" charset="0"/>
                <a:cs typeface="Arial" panose="020B0604020202020204" pitchFamily="34" charset="0"/>
              </a:rPr>
              <a:t>Từ đó, em hãy cho biết:</a:t>
            </a:r>
            <a:endParaRPr lang="en-US" sz="4000" dirty="0">
              <a:latin typeface="Arial" panose="020B0604020202020204" pitchFamily="34" charset="0"/>
              <a:cs typeface="Arial" panose="020B0604020202020204" pitchFamily="34" charset="0"/>
            </a:endParaRPr>
          </a:p>
        </p:txBody>
      </p:sp>
      <p:grpSp>
        <p:nvGrpSpPr>
          <p:cNvPr id="8" name="Group 7"/>
          <p:cNvGrpSpPr/>
          <p:nvPr/>
        </p:nvGrpSpPr>
        <p:grpSpPr>
          <a:xfrm>
            <a:off x="7560334" y="1916497"/>
            <a:ext cx="4653028" cy="3569446"/>
            <a:chOff x="8229600" y="2606542"/>
            <a:chExt cx="4653028" cy="3569446"/>
          </a:xfrm>
        </p:grpSpPr>
        <p:sp>
          <p:nvSpPr>
            <p:cNvPr id="6" name="Oval Callout 5"/>
            <p:cNvSpPr/>
            <p:nvPr/>
          </p:nvSpPr>
          <p:spPr>
            <a:xfrm>
              <a:off x="8229600" y="2606542"/>
              <a:ext cx="4653028" cy="3569446"/>
            </a:xfrm>
            <a:prstGeom prst="wedgeEllipseCallout">
              <a:avLst>
                <a:gd name="adj1" fmla="val 47536"/>
                <a:gd name="adj2" fmla="val 46916"/>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455691" y="3426835"/>
              <a:ext cx="4200845" cy="1824923"/>
            </a:xfrm>
            <a:prstGeom prst="rect">
              <a:avLst/>
            </a:prstGeom>
          </p:spPr>
          <p:txBody>
            <a:bodyPr wrap="square">
              <a:spAutoFit/>
            </a:bodyPr>
            <a:lstStyle/>
            <a:p>
              <a:pPr algn="ctr">
                <a:lnSpc>
                  <a:spcPct val="150000"/>
                </a:lnSpc>
              </a:pPr>
              <a:r>
                <a:rPr lang="en-US" sz="4000" dirty="0" err="1">
                  <a:solidFill>
                    <a:schemeClr val="bg1"/>
                  </a:solidFill>
                  <a:latin typeface="Arial" panose="020B0604020202020204" pitchFamily="34" charset="0"/>
                  <a:cs typeface="Arial" panose="020B0604020202020204" pitchFamily="34" charset="0"/>
                </a:rPr>
                <a:t>Tỉ</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lệ</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của</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bản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vẽ</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kĩ</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thuật</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gì</a:t>
              </a:r>
              <a:r>
                <a:rPr lang="en-US" sz="4000" dirty="0">
                  <a:solidFill>
                    <a:schemeClr val="bg1"/>
                  </a:solidFill>
                  <a:latin typeface="Arial" panose="020B0604020202020204" pitchFamily="34" charset="0"/>
                  <a:cs typeface="Arial" panose="020B0604020202020204" pitchFamily="34" charset="0"/>
                </a:rPr>
                <a:t>? </a:t>
              </a:r>
            </a:p>
          </p:txBody>
        </p:sp>
      </p:grpSp>
      <p:grpSp>
        <p:nvGrpSpPr>
          <p:cNvPr id="20" name="Group 19"/>
          <p:cNvGrpSpPr/>
          <p:nvPr/>
        </p:nvGrpSpPr>
        <p:grpSpPr>
          <a:xfrm>
            <a:off x="3124200" y="5146964"/>
            <a:ext cx="4968423" cy="3811393"/>
            <a:chOff x="8092623" y="2422194"/>
            <a:chExt cx="4968423" cy="3811393"/>
          </a:xfrm>
        </p:grpSpPr>
        <p:sp>
          <p:nvSpPr>
            <p:cNvPr id="21" name="Oval Callout 20"/>
            <p:cNvSpPr/>
            <p:nvPr/>
          </p:nvSpPr>
          <p:spPr>
            <a:xfrm>
              <a:off x="8092623" y="2422194"/>
              <a:ext cx="4968423" cy="3811393"/>
            </a:xfrm>
            <a:prstGeom prst="wedgeEllipseCallout">
              <a:avLst>
                <a:gd name="adj1" fmla="val 55065"/>
                <a:gd name="adj2" fmla="val 3492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410859" y="3032224"/>
              <a:ext cx="4299157" cy="2862322"/>
            </a:xfrm>
            <a:prstGeom prst="rect">
              <a:avLst/>
            </a:prstGeom>
          </p:spPr>
          <p:txBody>
            <a:bodyPr wrap="square">
              <a:spAutoFit/>
            </a:bodyPr>
            <a:lstStyle/>
            <a:p>
              <a:pPr algn="ctr">
                <a:lnSpc>
                  <a:spcPct val="150000"/>
                </a:lnSpc>
              </a:pPr>
              <a:r>
                <a:rPr lang="nl-NL" sz="4000" dirty="0">
                  <a:solidFill>
                    <a:schemeClr val="bg1"/>
                  </a:solidFill>
                  <a:latin typeface="Arial" panose="020B0604020202020204" pitchFamily="34" charset="0"/>
                  <a:cs typeface="Arial" panose="020B0604020202020204" pitchFamily="34" charset="0"/>
                </a:rPr>
                <a:t>Mô tả tiêu chuẩn về tỉ lệ của bản vẽ kĩ thuật.</a:t>
              </a:r>
              <a:endParaRPr lang="en-US" sz="4000" dirty="0">
                <a:solidFill>
                  <a:schemeClr val="bg1"/>
                </a:solidFill>
                <a:latin typeface="Arial" panose="020B0604020202020204" pitchFamily="34" charset="0"/>
                <a:cs typeface="Arial" panose="020B0604020202020204" pitchFamily="34" charset="0"/>
              </a:endParaRPr>
            </a:p>
          </p:txBody>
        </p:sp>
      </p:grpSp>
      <p:grpSp>
        <p:nvGrpSpPr>
          <p:cNvPr id="10" name="Group 9"/>
          <p:cNvGrpSpPr/>
          <p:nvPr/>
        </p:nvGrpSpPr>
        <p:grpSpPr>
          <a:xfrm>
            <a:off x="10527345" y="4188411"/>
            <a:ext cx="5611173" cy="6082616"/>
            <a:chOff x="10527345" y="4188411"/>
            <a:chExt cx="5611173" cy="6082616"/>
          </a:xfrm>
        </p:grpSpPr>
        <p:pic>
          <p:nvPicPr>
            <p:cNvPr id="2" name="Picture 1"/>
            <p:cNvPicPr>
              <a:picLocks noChangeAspect="1"/>
            </p:cNvPicPr>
            <p:nvPr/>
          </p:nvPicPr>
          <p:blipFill>
            <a:blip r:embed="rId3"/>
            <a:stretch>
              <a:fillRect/>
            </a:stretch>
          </p:blipFill>
          <p:spPr>
            <a:xfrm>
              <a:off x="10527345" y="4188411"/>
              <a:ext cx="4947194" cy="6082616"/>
            </a:xfrm>
            <a:prstGeom prst="rect">
              <a:avLst/>
            </a:prstGeom>
          </p:spPr>
        </p:pic>
        <p:pic>
          <p:nvPicPr>
            <p:cNvPr id="9" name="Picture 8"/>
            <p:cNvPicPr>
              <a:picLocks noChangeAspect="1"/>
            </p:cNvPicPr>
            <p:nvPr/>
          </p:nvPicPr>
          <p:blipFill>
            <a:blip r:embed="rId4"/>
            <a:stretch>
              <a:fillRect/>
            </a:stretch>
          </p:blipFill>
          <p:spPr>
            <a:xfrm>
              <a:off x="15495321" y="4188411"/>
              <a:ext cx="643197" cy="993136"/>
            </a:xfrm>
            <a:prstGeom prst="rect">
              <a:avLst/>
            </a:prstGeom>
          </p:spPr>
        </p:pic>
      </p:grpSp>
    </p:spTree>
    <p:extLst>
      <p:ext uri="{BB962C8B-B14F-4D97-AF65-F5344CB8AC3E}">
        <p14:creationId xmlns:p14="http://schemas.microsoft.com/office/powerpoint/2010/main" val="287650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1371600" y="1631345"/>
            <a:ext cx="15335799" cy="193899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nl-NL" sz="4000" b="1" dirty="0">
                <a:solidFill>
                  <a:schemeClr val="accent4">
                    <a:lumMod val="75000"/>
                  </a:schemeClr>
                </a:solidFill>
                <a:latin typeface="Arial" panose="020B0604020202020204" pitchFamily="34" charset="0"/>
                <a:cs typeface="Arial" panose="020B0604020202020204" pitchFamily="34" charset="0"/>
              </a:rPr>
              <a:t>Khái niệm: </a:t>
            </a:r>
            <a:r>
              <a:rPr lang="nl-NL" sz="4000" dirty="0">
                <a:latin typeface="Arial" panose="020B0604020202020204" pitchFamily="34" charset="0"/>
                <a:cs typeface="Arial" panose="020B0604020202020204" pitchFamily="34" charset="0"/>
              </a:rPr>
              <a:t>Tỉ lệ là tỉ số giữa kích thước đo được trên hình biểu diễn của vật thể và kích thước thực tương ứng trên vật thể đó.</a:t>
            </a:r>
            <a:endParaRPr lang="en-US" sz="4000" dirty="0">
              <a:latin typeface="Arial" panose="020B0604020202020204" pitchFamily="34" charset="0"/>
              <a:cs typeface="Arial" panose="020B0604020202020204" pitchFamily="34" charset="0"/>
            </a:endParaRPr>
          </a:p>
        </p:txBody>
      </p:sp>
      <p:sp>
        <p:nvSpPr>
          <p:cNvPr id="11" name="AutoShape 3"/>
          <p:cNvSpPr/>
          <p:nvPr/>
        </p:nvSpPr>
        <p:spPr>
          <a:xfrm flipV="1">
            <a:off x="3657600" y="1028700"/>
            <a:ext cx="12887456" cy="0"/>
          </a:xfrm>
          <a:prstGeom prst="line">
            <a:avLst/>
          </a:prstGeom>
          <a:ln w="38100" cap="flat">
            <a:solidFill>
              <a:srgbClr val="BD8F53"/>
            </a:solidFill>
            <a:prstDash val="solid"/>
            <a:headEnd type="none" w="sm" len="sm"/>
            <a:tailEnd type="none" w="sm" len="sm"/>
          </a:ln>
        </p:spPr>
      </p:sp>
      <p:sp>
        <p:nvSpPr>
          <p:cNvPr id="12" name="TextBox 4"/>
          <p:cNvSpPr txBox="1"/>
          <p:nvPr/>
        </p:nvSpPr>
        <p:spPr>
          <a:xfrm>
            <a:off x="990554" y="883011"/>
            <a:ext cx="2819446" cy="461665"/>
          </a:xfrm>
          <a:prstGeom prst="rect">
            <a:avLst/>
          </a:prstGeom>
        </p:spPr>
        <p:txBody>
          <a:bodyPr wrap="square" lIns="0" tIns="0" rIns="0" bIns="0" rtlCol="0" anchor="t">
            <a:spAutoFit/>
          </a:bodyPr>
          <a:lstStyle/>
          <a:p>
            <a:pPr>
              <a:lnSpc>
                <a:spcPts val="3600"/>
              </a:lnSpc>
            </a:pPr>
            <a:r>
              <a:rPr lang="vi-VN" sz="4800" b="1" dirty="0" smtClean="0">
                <a:solidFill>
                  <a:srgbClr val="C00000"/>
                </a:solidFill>
                <a:latin typeface="Arial" panose="020B0604020202020204" pitchFamily="34" charset="0"/>
                <a:cs typeface="Arial" panose="020B0604020202020204" pitchFamily="34" charset="0"/>
              </a:rPr>
              <a:t>2.2. Tỉ lệ</a:t>
            </a:r>
            <a:endParaRPr lang="en-US" sz="4800" b="1"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16272007" y="78572"/>
            <a:ext cx="1985513" cy="1751923"/>
          </a:xfrm>
          <a:prstGeom prst="rect">
            <a:avLst/>
          </a:prstGeom>
        </p:spPr>
      </p:pic>
      <p:sp>
        <p:nvSpPr>
          <p:cNvPr id="5" name="Rectangle 4"/>
          <p:cNvSpPr/>
          <p:nvPr/>
        </p:nvSpPr>
        <p:spPr>
          <a:xfrm>
            <a:off x="1371600" y="3570337"/>
            <a:ext cx="15335799" cy="193899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dirty="0">
                <a:latin typeface="Arial" panose="020B0604020202020204" pitchFamily="34" charset="0"/>
                <a:cs typeface="Arial" panose="020B0604020202020204" pitchFamily="34" charset="0"/>
              </a:rPr>
              <a:t>Tỉ lệ dùng trên các bản vẽ kĩ thuật theo TCVN 7286:2003 (ISO 5455:1979) như sau:</a:t>
            </a:r>
            <a:endParaRPr lang="en-US" sz="4000" dirty="0">
              <a:latin typeface="Arial" panose="020B0604020202020204" pitchFamily="34" charset="0"/>
              <a:cs typeface="Arial" panose="020B0604020202020204" pitchFamily="34" charset="0"/>
            </a:endParaRPr>
          </a:p>
        </p:txBody>
      </p:sp>
      <p:grpSp>
        <p:nvGrpSpPr>
          <p:cNvPr id="18" name="Group 17"/>
          <p:cNvGrpSpPr/>
          <p:nvPr/>
        </p:nvGrpSpPr>
        <p:grpSpPr>
          <a:xfrm>
            <a:off x="1934326" y="5658872"/>
            <a:ext cx="3751348" cy="4263379"/>
            <a:chOff x="2529166" y="5658872"/>
            <a:chExt cx="3751348" cy="4263379"/>
          </a:xfrm>
        </p:grpSpPr>
        <p:sp>
          <p:nvSpPr>
            <p:cNvPr id="6" name="Oval 5"/>
            <p:cNvSpPr/>
            <p:nvPr/>
          </p:nvSpPr>
          <p:spPr>
            <a:xfrm>
              <a:off x="2667000" y="5658872"/>
              <a:ext cx="3190744" cy="3190744"/>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smtClean="0">
                  <a:solidFill>
                    <a:schemeClr val="tx1"/>
                  </a:solidFill>
                  <a:latin typeface="Arial" panose="020B0604020202020204" pitchFamily="34" charset="0"/>
                  <a:cs typeface="Arial" panose="020B0604020202020204" pitchFamily="34" charset="0"/>
                </a:rPr>
                <a:t>Tỉ lệ </a:t>
              </a:r>
            </a:p>
            <a:p>
              <a:pPr algn="ctr">
                <a:lnSpc>
                  <a:spcPct val="150000"/>
                </a:lnSpc>
              </a:pPr>
              <a:r>
                <a:rPr lang="vi-VN" sz="4000" dirty="0" smtClean="0">
                  <a:solidFill>
                    <a:schemeClr val="tx1"/>
                  </a:solidFill>
                  <a:latin typeface="Arial" panose="020B0604020202020204" pitchFamily="34" charset="0"/>
                  <a:cs typeface="Arial" panose="020B0604020202020204" pitchFamily="34" charset="0"/>
                </a:rPr>
                <a:t>thu nhỏ</a:t>
              </a:r>
              <a:endParaRPr lang="en-US" sz="4000"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2529166" y="9214365"/>
              <a:ext cx="3751348"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1:2; 1:5; 1:10;...</a:t>
              </a:r>
            </a:p>
          </p:txBody>
        </p:sp>
      </p:grpSp>
      <p:grpSp>
        <p:nvGrpSpPr>
          <p:cNvPr id="21" name="Group 20"/>
          <p:cNvGrpSpPr/>
          <p:nvPr/>
        </p:nvGrpSpPr>
        <p:grpSpPr>
          <a:xfrm>
            <a:off x="7606145" y="5670330"/>
            <a:ext cx="3190744" cy="4251921"/>
            <a:chOff x="8305800" y="5658872"/>
            <a:chExt cx="3190744" cy="4251921"/>
          </a:xfrm>
        </p:grpSpPr>
        <p:sp>
          <p:nvSpPr>
            <p:cNvPr id="16" name="Oval 15"/>
            <p:cNvSpPr/>
            <p:nvPr/>
          </p:nvSpPr>
          <p:spPr>
            <a:xfrm>
              <a:off x="8305800" y="5658872"/>
              <a:ext cx="3190744" cy="3190744"/>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smtClean="0">
                  <a:solidFill>
                    <a:schemeClr val="tx1"/>
                  </a:solidFill>
                  <a:latin typeface="Arial" panose="020B0604020202020204" pitchFamily="34" charset="0"/>
                  <a:cs typeface="Arial" panose="020B0604020202020204" pitchFamily="34" charset="0"/>
                </a:rPr>
                <a:t>Tỉ lệ nguyên hình</a:t>
              </a:r>
              <a:endParaRPr lang="en-US" sz="4000"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9452170" y="9202907"/>
              <a:ext cx="898003" cy="707886"/>
            </a:xfrm>
            <a:prstGeom prst="rect">
              <a:avLst/>
            </a:prstGeom>
          </p:spPr>
          <p:txBody>
            <a:bodyPr wrap="none">
              <a:spAutoFit/>
            </a:bodyPr>
            <a:lstStyle/>
            <a:p>
              <a:r>
                <a:rPr lang="vi-VN" sz="4000" dirty="0" smtClean="0">
                  <a:latin typeface="Arial" panose="020B0604020202020204" pitchFamily="34" charset="0"/>
                  <a:cs typeface="Arial" panose="020B0604020202020204" pitchFamily="34" charset="0"/>
                </a:rPr>
                <a:t>1:1</a:t>
              </a:r>
              <a:endParaRPr lang="en-US" sz="4000" dirty="0">
                <a:latin typeface="Arial" panose="020B0604020202020204" pitchFamily="34" charset="0"/>
                <a:cs typeface="Arial" panose="020B0604020202020204" pitchFamily="34" charset="0"/>
              </a:endParaRPr>
            </a:p>
          </p:txBody>
        </p:sp>
      </p:grpSp>
      <p:grpSp>
        <p:nvGrpSpPr>
          <p:cNvPr id="22" name="Group 21"/>
          <p:cNvGrpSpPr/>
          <p:nvPr/>
        </p:nvGrpSpPr>
        <p:grpSpPr>
          <a:xfrm>
            <a:off x="12903685" y="5658872"/>
            <a:ext cx="3894015" cy="4263379"/>
            <a:chOff x="13526420" y="5658872"/>
            <a:chExt cx="3894015" cy="4263379"/>
          </a:xfrm>
        </p:grpSpPr>
        <p:sp>
          <p:nvSpPr>
            <p:cNvPr id="17" name="Oval 16"/>
            <p:cNvSpPr/>
            <p:nvPr/>
          </p:nvSpPr>
          <p:spPr>
            <a:xfrm>
              <a:off x="13878056" y="5658872"/>
              <a:ext cx="3190744" cy="3190744"/>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smtClean="0">
                  <a:solidFill>
                    <a:schemeClr val="tx1"/>
                  </a:solidFill>
                  <a:latin typeface="Arial" panose="020B0604020202020204" pitchFamily="34" charset="0"/>
                  <a:cs typeface="Arial" panose="020B0604020202020204" pitchFamily="34" charset="0"/>
                </a:rPr>
                <a:t>Tỉ lệ phóng to</a:t>
              </a:r>
              <a:endParaRPr lang="en-US" sz="4000" dirty="0">
                <a:solidFill>
                  <a:schemeClr val="tx1"/>
                </a:solidFill>
                <a:latin typeface="Arial" panose="020B0604020202020204" pitchFamily="34" charset="0"/>
                <a:cs typeface="Arial" panose="020B0604020202020204" pitchFamily="34" charset="0"/>
              </a:endParaRPr>
            </a:p>
          </p:txBody>
        </p:sp>
        <p:sp>
          <p:nvSpPr>
            <p:cNvPr id="15" name="Rectangle 14"/>
            <p:cNvSpPr/>
            <p:nvPr/>
          </p:nvSpPr>
          <p:spPr>
            <a:xfrm>
              <a:off x="13526420" y="9214365"/>
              <a:ext cx="3894015"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2:1; 5:1; 10:1;... </a:t>
              </a:r>
            </a:p>
          </p:txBody>
        </p:sp>
      </p:grpSp>
    </p:spTree>
    <p:extLst>
      <p:ext uri="{BB962C8B-B14F-4D97-AF65-F5344CB8AC3E}">
        <p14:creationId xmlns:p14="http://schemas.microsoft.com/office/powerpoint/2010/main" val="728499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5" name="Rectangle 14"/>
          <p:cNvSpPr/>
          <p:nvPr/>
        </p:nvSpPr>
        <p:spPr>
          <a:xfrm>
            <a:off x="0" y="-762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
          <p:cNvSpPr/>
          <p:nvPr/>
        </p:nvSpPr>
        <p:spPr>
          <a:xfrm>
            <a:off x="1986138" y="1105757"/>
            <a:ext cx="9782434" cy="0"/>
          </a:xfrm>
          <a:prstGeom prst="line">
            <a:avLst/>
          </a:prstGeom>
          <a:ln w="38100" cap="flat">
            <a:solidFill>
              <a:srgbClr val="BD8F53"/>
            </a:solidFill>
            <a:prstDash val="solid"/>
            <a:headEnd type="none" w="sm" len="sm"/>
            <a:tailEnd type="none" w="sm" len="sm"/>
          </a:ln>
        </p:spPr>
      </p:sp>
      <p:sp>
        <p:nvSpPr>
          <p:cNvPr id="3" name="AutoShape 3"/>
          <p:cNvSpPr/>
          <p:nvPr/>
        </p:nvSpPr>
        <p:spPr>
          <a:xfrm flipV="1">
            <a:off x="742283" y="9563099"/>
            <a:ext cx="16803434" cy="0"/>
          </a:xfrm>
          <a:prstGeom prst="line">
            <a:avLst/>
          </a:prstGeom>
          <a:ln w="19050" cap="flat">
            <a:solidFill>
              <a:srgbClr val="BD8F53"/>
            </a:solidFill>
            <a:prstDash val="solid"/>
            <a:headEnd type="none" w="sm" len="sm"/>
            <a:tailEnd type="none" w="sm" len="sm"/>
          </a:ln>
        </p:spPr>
      </p:sp>
      <p:sp>
        <p:nvSpPr>
          <p:cNvPr id="9" name="TextBox 9"/>
          <p:cNvSpPr txBox="1"/>
          <p:nvPr/>
        </p:nvSpPr>
        <p:spPr>
          <a:xfrm>
            <a:off x="12057091" y="915575"/>
            <a:ext cx="5488626" cy="461921"/>
          </a:xfrm>
          <a:prstGeom prst="rect">
            <a:avLst/>
          </a:prstGeom>
        </p:spPr>
        <p:txBody>
          <a:bodyPr lIns="0" tIns="0" rIns="0" bIns="0" rtlCol="0" anchor="t">
            <a:spAutoFit/>
          </a:bodyPr>
          <a:lstStyle/>
          <a:p>
            <a:pPr>
              <a:lnSpc>
                <a:spcPts val="2800"/>
              </a:lnSpc>
              <a:spcBef>
                <a:spcPct val="0"/>
              </a:spcBef>
            </a:pPr>
            <a:r>
              <a:rPr lang="vi-VN" sz="6600" b="1" dirty="0" smtClean="0">
                <a:solidFill>
                  <a:srgbClr val="C00000"/>
                </a:solidFill>
                <a:latin typeface="Arial" panose="020B0604020202020204" pitchFamily="34" charset="0"/>
                <a:cs typeface="Arial" panose="020B0604020202020204" pitchFamily="34" charset="0"/>
              </a:rPr>
              <a:t>KHỞI ĐỘNG</a:t>
            </a:r>
            <a:endParaRPr lang="en-US" sz="6600" b="1" dirty="0">
              <a:solidFill>
                <a:srgbClr val="C00000"/>
              </a:solidFill>
              <a:latin typeface="Arial" panose="020B0604020202020204" pitchFamily="34" charset="0"/>
              <a:cs typeface="Arial" panose="020B0604020202020204" pitchFamily="34" charset="0"/>
            </a:endParaRPr>
          </a:p>
        </p:txBody>
      </p:sp>
      <p:grpSp>
        <p:nvGrpSpPr>
          <p:cNvPr id="4" name="Group 3"/>
          <p:cNvGrpSpPr/>
          <p:nvPr/>
        </p:nvGrpSpPr>
        <p:grpSpPr>
          <a:xfrm>
            <a:off x="10387751" y="1872960"/>
            <a:ext cx="7200191" cy="5157184"/>
            <a:chOff x="715727" y="6071898"/>
            <a:chExt cx="7200191" cy="5157184"/>
          </a:xfrm>
        </p:grpSpPr>
        <p:sp>
          <p:nvSpPr>
            <p:cNvPr id="16" name="Rectangle 15"/>
            <p:cNvSpPr/>
            <p:nvPr/>
          </p:nvSpPr>
          <p:spPr>
            <a:xfrm>
              <a:off x="715727" y="7443430"/>
              <a:ext cx="7200191" cy="3785652"/>
            </a:xfrm>
            <a:prstGeom prst="rect">
              <a:avLst/>
            </a:prstGeom>
          </p:spPr>
          <p:txBody>
            <a:bodyPr wrap="square">
              <a:spAutoFit/>
            </a:bodyPr>
            <a:lstStyle/>
            <a:p>
              <a:pPr algn="just">
                <a:lnSpc>
                  <a:spcPct val="150000"/>
                </a:lnSpc>
              </a:pPr>
              <a:r>
                <a:rPr lang="nl-NL" sz="4000" dirty="0">
                  <a:solidFill>
                    <a:srgbClr val="002060"/>
                  </a:solidFill>
                  <a:latin typeface="Arial" panose="020B0604020202020204" pitchFamily="34" charset="0"/>
                  <a:cs typeface="Arial" panose="020B0604020202020204" pitchFamily="34" charset="0"/>
                </a:rPr>
                <a:t>Để người chế tạo hiểu đúng, người thiết kế cần thực hiện ý tưởng thiết kế trên bản vẽ kĩ thuật như thế nào?</a:t>
              </a:r>
              <a:endParaRPr lang="en-US" sz="4000" dirty="0">
                <a:solidFill>
                  <a:srgbClr val="002060"/>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0056" y="6071898"/>
              <a:ext cx="1371532" cy="1371532"/>
            </a:xfrm>
            <a:prstGeom prst="rect">
              <a:avLst/>
            </a:prstGeom>
          </p:spPr>
        </p:pic>
      </p:grpSp>
      <p:pic>
        <p:nvPicPr>
          <p:cNvPr id="20" name="Picture 19"/>
          <p:cNvPicPr>
            <a:picLocks noChangeAspect="1"/>
          </p:cNvPicPr>
          <p:nvPr/>
        </p:nvPicPr>
        <p:blipFill>
          <a:blip r:embed="rId3"/>
          <a:stretch>
            <a:fillRect/>
          </a:stretch>
        </p:blipFill>
        <p:spPr>
          <a:xfrm>
            <a:off x="-100202" y="87883"/>
            <a:ext cx="2186543" cy="2035747"/>
          </a:xfrm>
          <a:prstGeom prst="rect">
            <a:avLst/>
          </a:prstGeom>
        </p:spPr>
      </p:pic>
      <p:grpSp>
        <p:nvGrpSpPr>
          <p:cNvPr id="7" name="Group 6"/>
          <p:cNvGrpSpPr/>
          <p:nvPr/>
        </p:nvGrpSpPr>
        <p:grpSpPr>
          <a:xfrm>
            <a:off x="742283" y="2396384"/>
            <a:ext cx="9021611" cy="6848241"/>
            <a:chOff x="655789" y="2116206"/>
            <a:chExt cx="9021611" cy="6848241"/>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789" y="2116206"/>
              <a:ext cx="9021611" cy="5875324"/>
            </a:xfrm>
            <a:prstGeom prst="rect">
              <a:avLst/>
            </a:prstGeom>
          </p:spPr>
        </p:pic>
        <p:sp>
          <p:nvSpPr>
            <p:cNvPr id="6" name="Rectangle 5"/>
            <p:cNvSpPr/>
            <p:nvPr/>
          </p:nvSpPr>
          <p:spPr>
            <a:xfrm>
              <a:off x="2086341" y="8318116"/>
              <a:ext cx="6314549" cy="646331"/>
            </a:xfrm>
            <a:prstGeom prst="rect">
              <a:avLst/>
            </a:prstGeom>
          </p:spPr>
          <p:txBody>
            <a:bodyPr wrap="none">
              <a:spAutoFit/>
            </a:bodyPr>
            <a:lstStyle/>
            <a:p>
              <a:r>
                <a:rPr lang="en-US" sz="3600" b="1" i="1" dirty="0" err="1">
                  <a:latin typeface="Arial" panose="020B0604020202020204" pitchFamily="34" charset="0"/>
                  <a:cs typeface="Arial" panose="020B0604020202020204" pitchFamily="34" charset="0"/>
                </a:rPr>
                <a:t>Hình</a:t>
              </a:r>
              <a:r>
                <a:rPr lang="en-US" sz="3600" b="1" i="1" dirty="0">
                  <a:latin typeface="Arial" panose="020B0604020202020204" pitchFamily="34" charset="0"/>
                  <a:cs typeface="Arial" panose="020B0604020202020204" pitchFamily="34" charset="0"/>
                </a:rPr>
                <a:t> </a:t>
              </a:r>
              <a:r>
                <a:rPr lang="en-US" sz="3600" b="1" i="1" dirty="0" smtClean="0">
                  <a:latin typeface="Arial" panose="020B0604020202020204" pitchFamily="34" charset="0"/>
                  <a:cs typeface="Arial" panose="020B0604020202020204" pitchFamily="34" charset="0"/>
                </a:rPr>
                <a:t>1.1</a:t>
              </a:r>
              <a:r>
                <a:rPr lang="vi-VN" sz="3600" b="1" i="1" dirty="0" smtClean="0">
                  <a:latin typeface="Arial" panose="020B0604020202020204" pitchFamily="34" charset="0"/>
                  <a:cs typeface="Arial" panose="020B0604020202020204" pitchFamily="34" charset="0"/>
                </a:rPr>
                <a:t>. Vẽ thiết kế kĩ thuật</a:t>
              </a:r>
              <a:endParaRPr lang="en-US" sz="3600" b="1" i="1" dirty="0">
                <a:latin typeface="Arial" panose="020B0604020202020204" pitchFamily="34" charset="0"/>
                <a:cs typeface="Arial" panose="020B0604020202020204" pitchFamily="34" charset="0"/>
              </a:endParaRPr>
            </a:p>
          </p:txBody>
        </p:sp>
      </p:grpSp>
      <p:grpSp>
        <p:nvGrpSpPr>
          <p:cNvPr id="11" name="Group 10"/>
          <p:cNvGrpSpPr/>
          <p:nvPr/>
        </p:nvGrpSpPr>
        <p:grpSpPr>
          <a:xfrm>
            <a:off x="10387751" y="7200900"/>
            <a:ext cx="7200191" cy="3086100"/>
            <a:chOff x="10387751" y="7200900"/>
            <a:chExt cx="7200191" cy="3086100"/>
          </a:xfrm>
        </p:grpSpPr>
        <p:sp>
          <p:nvSpPr>
            <p:cNvPr id="8" name="Round Same Side Corner Rectangle 7"/>
            <p:cNvSpPr/>
            <p:nvPr/>
          </p:nvSpPr>
          <p:spPr>
            <a:xfrm>
              <a:off x="10387751" y="7200900"/>
              <a:ext cx="7200191" cy="3086100"/>
            </a:xfrm>
            <a:prstGeom prst="round2Same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660219" y="7223760"/>
              <a:ext cx="6713381" cy="2862322"/>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Cần </a:t>
              </a:r>
              <a:r>
                <a:rPr lang="vi-VN" sz="4000" dirty="0">
                  <a:latin typeface="Arial" panose="020B0604020202020204" pitchFamily="34" charset="0"/>
                  <a:cs typeface="Arial" panose="020B0604020202020204" pitchFamily="34" charset="0"/>
                </a:rPr>
                <a:t>tuân thủ theo tiêu chuẩn kĩ thuật được đã được thống nhất </a:t>
              </a:r>
              <a:r>
                <a:rPr lang="vi-VN" sz="4000" dirty="0" smtClean="0">
                  <a:latin typeface="Arial" panose="020B0604020202020204" pitchFamily="34" charset="0"/>
                  <a:cs typeface="Arial" panose="020B0604020202020204" pitchFamily="34" charset="0"/>
                </a:rPr>
                <a:t>chung.</a:t>
              </a:r>
              <a:endParaRPr lang="en-US" sz="4000" dirty="0">
                <a:latin typeface="Arial" panose="020B0604020202020204" pitchFamily="34" charset="0"/>
                <a:cs typeface="Arial" panose="020B0604020202020204" pitchFamily="34" charset="0"/>
              </a:endParaRPr>
            </a:p>
          </p:txBody>
        </p:sp>
      </p:gr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3"/>
          <p:cNvSpPr/>
          <p:nvPr/>
        </p:nvSpPr>
        <p:spPr>
          <a:xfrm flipV="1">
            <a:off x="5486400" y="1028700"/>
            <a:ext cx="11058656" cy="0"/>
          </a:xfrm>
          <a:prstGeom prst="line">
            <a:avLst/>
          </a:prstGeom>
          <a:ln w="38100" cap="flat">
            <a:solidFill>
              <a:srgbClr val="BD8F53"/>
            </a:solidFill>
            <a:prstDash val="solid"/>
            <a:headEnd type="none" w="sm" len="sm"/>
            <a:tailEnd type="none" w="sm" len="sm"/>
          </a:ln>
        </p:spPr>
      </p:sp>
      <p:sp>
        <p:nvSpPr>
          <p:cNvPr id="4" name="TextBox 4"/>
          <p:cNvSpPr txBox="1"/>
          <p:nvPr/>
        </p:nvSpPr>
        <p:spPr>
          <a:xfrm>
            <a:off x="990554" y="883011"/>
            <a:ext cx="4800646" cy="461665"/>
          </a:xfrm>
          <a:prstGeom prst="rect">
            <a:avLst/>
          </a:prstGeom>
        </p:spPr>
        <p:txBody>
          <a:bodyPr wrap="square" lIns="0" tIns="0" rIns="0" bIns="0" rtlCol="0" anchor="t">
            <a:spAutoFit/>
          </a:bodyPr>
          <a:lstStyle/>
          <a:p>
            <a:pPr>
              <a:lnSpc>
                <a:spcPts val="3600"/>
              </a:lnSpc>
            </a:pPr>
            <a:r>
              <a:rPr lang="vi-VN" sz="4800" b="1" dirty="0" smtClean="0">
                <a:solidFill>
                  <a:srgbClr val="C00000"/>
                </a:solidFill>
                <a:latin typeface="Arial" panose="020B0604020202020204" pitchFamily="34" charset="0"/>
                <a:cs typeface="Arial" panose="020B0604020202020204" pitchFamily="34" charset="0"/>
              </a:rPr>
              <a:t>2.3. Đường nét</a:t>
            </a:r>
            <a:endParaRPr lang="en-US" sz="4800" b="1" dirty="0">
              <a:solidFill>
                <a:srgbClr val="C0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2"/>
          <a:stretch>
            <a:fillRect/>
          </a:stretch>
        </p:blipFill>
        <p:spPr>
          <a:xfrm>
            <a:off x="16272007" y="78572"/>
            <a:ext cx="1985513" cy="1751923"/>
          </a:xfrm>
          <a:prstGeom prst="rect">
            <a:avLst/>
          </a:prstGeom>
        </p:spPr>
      </p:pic>
      <p:sp>
        <p:nvSpPr>
          <p:cNvPr id="2" name="Rectangle 1"/>
          <p:cNvSpPr/>
          <p:nvPr/>
        </p:nvSpPr>
        <p:spPr>
          <a:xfrm>
            <a:off x="997481" y="2780623"/>
            <a:ext cx="16230646" cy="193899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Đọc Bảng 1.2 và cho biết loại nét vẽ được chọn làm cơ sở để xác định chiều rộng các loại nét vẽ còn lại trên bản vẽ.</a:t>
            </a:r>
            <a:endParaRPr lang="en-US" sz="4000" dirty="0">
              <a:latin typeface="Arial" panose="020B0604020202020204" pitchFamily="34" charset="0"/>
              <a:cs typeface="Arial" panose="020B0604020202020204" pitchFamily="34" charset="0"/>
            </a:endParaRPr>
          </a:p>
        </p:txBody>
      </p:sp>
      <p:grpSp>
        <p:nvGrpSpPr>
          <p:cNvPr id="16" name="Group 15"/>
          <p:cNvGrpSpPr/>
          <p:nvPr/>
        </p:nvGrpSpPr>
        <p:grpSpPr>
          <a:xfrm>
            <a:off x="990554" y="1581718"/>
            <a:ext cx="14630446" cy="1040434"/>
            <a:chOff x="1791430" y="1609646"/>
            <a:chExt cx="14630446" cy="1040434"/>
          </a:xfrm>
        </p:grpSpPr>
        <p:sp>
          <p:nvSpPr>
            <p:cNvPr id="17" name="Rectangle 16"/>
            <p:cNvSpPr/>
            <p:nvPr/>
          </p:nvSpPr>
          <p:spPr>
            <a:xfrm>
              <a:off x="3194224" y="1748487"/>
              <a:ext cx="13227652" cy="901593"/>
            </a:xfrm>
            <a:prstGeom prst="rect">
              <a:avLst/>
            </a:prstGeom>
          </p:spPr>
          <p:txBody>
            <a:bodyPr wrap="square">
              <a:spAutoFit/>
            </a:bodyPr>
            <a:lstStyle/>
            <a:p>
              <a:pPr algn="just">
                <a:lnSpc>
                  <a:spcPct val="150000"/>
                </a:lnSpc>
              </a:pPr>
              <a:r>
                <a:rPr lang="vi-VN" sz="4000" i="1" dirty="0" smtClean="0">
                  <a:solidFill>
                    <a:srgbClr val="002060"/>
                  </a:solidFill>
                  <a:latin typeface="Arial" panose="020B0604020202020204" pitchFamily="34" charset="0"/>
                  <a:cs typeface="Arial" panose="020B0604020202020204" pitchFamily="34" charset="0"/>
                </a:rPr>
                <a:t>Làm việc cặp đôi, hoàn thành </a:t>
              </a:r>
              <a:r>
                <a:rPr lang="vi-VN" sz="4000" b="1" i="1" dirty="0" smtClean="0">
                  <a:solidFill>
                    <a:srgbClr val="002060"/>
                  </a:solidFill>
                  <a:latin typeface="Arial" panose="020B0604020202020204" pitchFamily="34" charset="0"/>
                  <a:cs typeface="Arial" panose="020B0604020202020204" pitchFamily="34" charset="0"/>
                </a:rPr>
                <a:t>Khám phá 5 </a:t>
              </a:r>
              <a:r>
                <a:rPr lang="vi-VN" sz="4000" i="1" dirty="0" smtClean="0">
                  <a:solidFill>
                    <a:srgbClr val="002060"/>
                  </a:solidFill>
                  <a:latin typeface="Arial" panose="020B0604020202020204" pitchFamily="34" charset="0"/>
                  <a:cs typeface="Arial" panose="020B0604020202020204" pitchFamily="34" charset="0"/>
                </a:rPr>
                <a:t>SGK tr.8:</a:t>
              </a:r>
              <a:endParaRPr lang="en-US" sz="4000" i="1" dirty="0">
                <a:solidFill>
                  <a:srgbClr val="00206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3"/>
            <a:stretch>
              <a:fillRect/>
            </a:stretch>
          </p:blipFill>
          <p:spPr>
            <a:xfrm>
              <a:off x="1791430" y="1609646"/>
              <a:ext cx="1217693" cy="1040434"/>
            </a:xfrm>
            <a:prstGeom prst="rect">
              <a:avLst/>
            </a:prstGeom>
          </p:spPr>
        </p:pic>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83504" y="4814994"/>
            <a:ext cx="11658600" cy="5411263"/>
          </a:xfrm>
          <a:prstGeom prst="rect">
            <a:avLst/>
          </a:prstGeom>
        </p:spPr>
      </p:pic>
      <p:sp>
        <p:nvSpPr>
          <p:cNvPr id="9" name="Rounded Rectangle 8"/>
          <p:cNvSpPr/>
          <p:nvPr/>
        </p:nvSpPr>
        <p:spPr>
          <a:xfrm>
            <a:off x="3429000" y="6223743"/>
            <a:ext cx="2514600" cy="9009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stCxn id="9" idx="1"/>
          </p:cNvCxnSpPr>
          <p:nvPr/>
        </p:nvCxnSpPr>
        <p:spPr>
          <a:xfrm flipH="1" flipV="1">
            <a:off x="2895600" y="6674221"/>
            <a:ext cx="533400" cy="1"/>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14400" y="6012501"/>
            <a:ext cx="2286000" cy="1323439"/>
          </a:xfrm>
          <a:prstGeom prst="rect">
            <a:avLst/>
          </a:prstGeom>
          <a:noFill/>
        </p:spPr>
        <p:txBody>
          <a:bodyPr wrap="square" rtlCol="0">
            <a:spAutoFit/>
          </a:bodyPr>
          <a:lstStyle/>
          <a:p>
            <a:pPr algn="ctr"/>
            <a:r>
              <a:rPr lang="vi-VN" sz="4000" dirty="0" smtClean="0">
                <a:solidFill>
                  <a:srgbClr val="FF0000"/>
                </a:solidFill>
                <a:latin typeface="Arial" panose="020B0604020202020204" pitchFamily="34" charset="0"/>
                <a:cs typeface="Arial" panose="020B0604020202020204" pitchFamily="34" charset="0"/>
              </a:rPr>
              <a:t>Nét vẽ cơ sở</a:t>
            </a:r>
            <a:endParaRPr lang="en-US" sz="4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3831450"/>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500"/>
                                        <p:tgtEl>
                                          <p:spTgt spid="9"/>
                                        </p:tgtEl>
                                      </p:cBhvr>
                                    </p:animEffect>
                                  </p:childTnLst>
                                </p:cTn>
                              </p:par>
                            </p:childTnLst>
                          </p:cTn>
                        </p:par>
                        <p:par>
                          <p:cTn id="34" fill="hold">
                            <p:stCondLst>
                              <p:cond delay="500"/>
                            </p:stCondLst>
                            <p:childTnLst>
                              <p:par>
                                <p:cTn id="35" presetID="22" presetClass="entr" presetSubtype="2"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9" grpId="0" animBg="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3"/>
          <p:cNvSpPr/>
          <p:nvPr/>
        </p:nvSpPr>
        <p:spPr>
          <a:xfrm flipV="1">
            <a:off x="5486400" y="1028700"/>
            <a:ext cx="11058656" cy="0"/>
          </a:xfrm>
          <a:prstGeom prst="line">
            <a:avLst/>
          </a:prstGeom>
          <a:ln w="38100" cap="flat">
            <a:solidFill>
              <a:srgbClr val="BD8F53"/>
            </a:solidFill>
            <a:prstDash val="solid"/>
            <a:headEnd type="none" w="sm" len="sm"/>
            <a:tailEnd type="none" w="sm" len="sm"/>
          </a:ln>
        </p:spPr>
      </p:sp>
      <p:sp>
        <p:nvSpPr>
          <p:cNvPr id="4" name="TextBox 4"/>
          <p:cNvSpPr txBox="1"/>
          <p:nvPr/>
        </p:nvSpPr>
        <p:spPr>
          <a:xfrm>
            <a:off x="990554" y="883011"/>
            <a:ext cx="4800646" cy="461665"/>
          </a:xfrm>
          <a:prstGeom prst="rect">
            <a:avLst/>
          </a:prstGeom>
        </p:spPr>
        <p:txBody>
          <a:bodyPr wrap="square" lIns="0" tIns="0" rIns="0" bIns="0" rtlCol="0" anchor="t">
            <a:spAutoFit/>
          </a:bodyPr>
          <a:lstStyle/>
          <a:p>
            <a:pPr>
              <a:lnSpc>
                <a:spcPts val="3600"/>
              </a:lnSpc>
            </a:pPr>
            <a:r>
              <a:rPr lang="vi-VN" sz="4800" b="1" dirty="0" smtClean="0">
                <a:solidFill>
                  <a:srgbClr val="C00000"/>
                </a:solidFill>
                <a:latin typeface="Arial" panose="020B0604020202020204" pitchFamily="34" charset="0"/>
                <a:cs typeface="Arial" panose="020B0604020202020204" pitchFamily="34" charset="0"/>
              </a:rPr>
              <a:t>2.3. Đường nét</a:t>
            </a:r>
            <a:endParaRPr lang="en-US" sz="4800" b="1" dirty="0">
              <a:solidFill>
                <a:srgbClr val="C0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2"/>
          <a:stretch>
            <a:fillRect/>
          </a:stretch>
        </p:blipFill>
        <p:spPr>
          <a:xfrm>
            <a:off x="16272007" y="78572"/>
            <a:ext cx="1985513" cy="1751923"/>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83504" y="4814994"/>
            <a:ext cx="11658600" cy="5411263"/>
          </a:xfrm>
          <a:prstGeom prst="rect">
            <a:avLst/>
          </a:prstGeom>
        </p:spPr>
      </p:pic>
      <p:sp>
        <p:nvSpPr>
          <p:cNvPr id="5" name="Rounded Rectangular Callout 4"/>
          <p:cNvSpPr/>
          <p:nvPr/>
        </p:nvSpPr>
        <p:spPr>
          <a:xfrm>
            <a:off x="990554" y="1831648"/>
            <a:ext cx="8763046" cy="2447884"/>
          </a:xfrm>
          <a:prstGeom prst="wedgeRoundRectCallout">
            <a:avLst>
              <a:gd name="adj1" fmla="val 42235"/>
              <a:gd name="adj2" fmla="val 80682"/>
              <a:gd name="adj3" fmla="val 16667"/>
            </a:avLst>
          </a:prstGeom>
          <a:solidFill>
            <a:schemeClr val="accent6">
              <a:lumMod val="40000"/>
              <a:lumOff val="60000"/>
            </a:schemeClr>
          </a:solidFill>
          <a:ln>
            <a:solidFill>
              <a:schemeClr val="accent6">
                <a:lumMod val="40000"/>
                <a:lumOff val="6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dirty="0" err="1">
                <a:solidFill>
                  <a:schemeClr val="tx1"/>
                </a:solidFill>
                <a:latin typeface="Arial" panose="020B0604020202020204" pitchFamily="34" charset="0"/>
                <a:cs typeface="Arial" panose="020B0604020202020204" pitchFamily="34" charset="0"/>
              </a:rPr>
              <a:t>Tìm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hiểu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phân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tích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về</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chiều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rộng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của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nét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liền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đậm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và</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chiều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rộng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của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các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nét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vẽ</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khác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trên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cùng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một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bản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vẽ</a:t>
            </a:r>
            <a:r>
              <a:rPr lang="en-US" sz="3600" dirty="0">
                <a:solidFill>
                  <a:schemeClr val="tx1"/>
                </a:solidFill>
                <a:latin typeface="Arial" panose="020B0604020202020204" pitchFamily="34" charset="0"/>
                <a:cs typeface="Arial" panose="020B0604020202020204" pitchFamily="34" charset="0"/>
              </a:rPr>
              <a:t>.</a:t>
            </a:r>
          </a:p>
        </p:txBody>
      </p:sp>
      <p:sp>
        <p:nvSpPr>
          <p:cNvPr id="15" name="Rounded Rectangular Callout 14"/>
          <p:cNvSpPr/>
          <p:nvPr/>
        </p:nvSpPr>
        <p:spPr>
          <a:xfrm>
            <a:off x="11277600" y="2316551"/>
            <a:ext cx="6181856" cy="2227533"/>
          </a:xfrm>
          <a:prstGeom prst="wedgeRoundRectCallout">
            <a:avLst>
              <a:gd name="adj1" fmla="val -41537"/>
              <a:gd name="adj2" fmla="val 71511"/>
              <a:gd name="adj3" fmla="val 16667"/>
            </a:avLst>
          </a:prstGeom>
          <a:solidFill>
            <a:schemeClr val="accent6">
              <a:lumMod val="40000"/>
              <a:lumOff val="60000"/>
            </a:schemeClr>
          </a:solidFill>
          <a:ln>
            <a:solidFill>
              <a:schemeClr val="accent6">
                <a:lumMod val="40000"/>
                <a:lumOff val="6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dirty="0">
                <a:solidFill>
                  <a:schemeClr val="tx1"/>
                </a:solidFill>
                <a:latin typeface="Arial" panose="020B0604020202020204" pitchFamily="34" charset="0"/>
                <a:cs typeface="Arial" panose="020B0604020202020204" pitchFamily="34" charset="0"/>
              </a:rPr>
              <a:t>Tìm hiểu việc áp dụng các nét vẽ trên bản vẽ kĩ thuật.</a:t>
            </a:r>
            <a:endParaRPr lang="en-US" sz="3600" dirty="0">
              <a:solidFill>
                <a:schemeClr val="tx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a:stretch>
            <a:fillRect/>
          </a:stretch>
        </p:blipFill>
        <p:spPr>
          <a:xfrm>
            <a:off x="15482506" y="5313682"/>
            <a:ext cx="1579001" cy="2206943"/>
          </a:xfrm>
          <a:prstGeom prst="rect">
            <a:avLst/>
          </a:prstGeom>
        </p:spPr>
      </p:pic>
    </p:spTree>
    <p:extLst>
      <p:ext uri="{BB962C8B-B14F-4D97-AF65-F5344CB8AC3E}">
        <p14:creationId xmlns:p14="http://schemas.microsoft.com/office/powerpoint/2010/main" val="335278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3"/>
          <p:cNvSpPr/>
          <p:nvPr/>
        </p:nvSpPr>
        <p:spPr>
          <a:xfrm flipV="1">
            <a:off x="5486400" y="1028700"/>
            <a:ext cx="11058656" cy="0"/>
          </a:xfrm>
          <a:prstGeom prst="line">
            <a:avLst/>
          </a:prstGeom>
          <a:ln w="38100" cap="flat">
            <a:solidFill>
              <a:srgbClr val="BD8F53"/>
            </a:solidFill>
            <a:prstDash val="solid"/>
            <a:headEnd type="none" w="sm" len="sm"/>
            <a:tailEnd type="none" w="sm" len="sm"/>
          </a:ln>
        </p:spPr>
      </p:sp>
      <p:sp>
        <p:nvSpPr>
          <p:cNvPr id="4" name="TextBox 4"/>
          <p:cNvSpPr txBox="1"/>
          <p:nvPr/>
        </p:nvSpPr>
        <p:spPr>
          <a:xfrm>
            <a:off x="990554" y="883011"/>
            <a:ext cx="4800646" cy="461665"/>
          </a:xfrm>
          <a:prstGeom prst="rect">
            <a:avLst/>
          </a:prstGeom>
        </p:spPr>
        <p:txBody>
          <a:bodyPr wrap="square" lIns="0" tIns="0" rIns="0" bIns="0" rtlCol="0" anchor="t">
            <a:spAutoFit/>
          </a:bodyPr>
          <a:lstStyle/>
          <a:p>
            <a:pPr>
              <a:lnSpc>
                <a:spcPts val="3600"/>
              </a:lnSpc>
            </a:pPr>
            <a:r>
              <a:rPr lang="vi-VN" sz="4800" b="1" dirty="0" smtClean="0">
                <a:solidFill>
                  <a:srgbClr val="C00000"/>
                </a:solidFill>
                <a:latin typeface="Arial" panose="020B0604020202020204" pitchFamily="34" charset="0"/>
                <a:cs typeface="Arial" panose="020B0604020202020204" pitchFamily="34" charset="0"/>
              </a:rPr>
              <a:t>2.3. Đường nét</a:t>
            </a:r>
            <a:endParaRPr lang="en-US" sz="4800" b="1" dirty="0">
              <a:solidFill>
                <a:srgbClr val="C0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stretch>
            <a:fillRect/>
          </a:stretch>
        </p:blipFill>
        <p:spPr>
          <a:xfrm>
            <a:off x="16272007" y="78572"/>
            <a:ext cx="1985513" cy="1751923"/>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83504" y="4814994"/>
            <a:ext cx="11658600" cy="5411263"/>
          </a:xfrm>
          <a:prstGeom prst="rect">
            <a:avLst/>
          </a:prstGeom>
        </p:spPr>
      </p:pic>
      <p:sp>
        <p:nvSpPr>
          <p:cNvPr id="2" name="Rounded Rectangle 1"/>
          <p:cNvSpPr/>
          <p:nvPr/>
        </p:nvSpPr>
        <p:spPr>
          <a:xfrm>
            <a:off x="9448800" y="5143500"/>
            <a:ext cx="1752600" cy="4953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90554" y="1976184"/>
            <a:ext cx="15554502" cy="2290410"/>
            <a:chOff x="990554" y="1976184"/>
            <a:chExt cx="15554502" cy="2290410"/>
          </a:xfrm>
        </p:grpSpPr>
        <p:sp>
          <p:nvSpPr>
            <p:cNvPr id="8" name="Rectangle 7"/>
            <p:cNvSpPr/>
            <p:nvPr/>
          </p:nvSpPr>
          <p:spPr>
            <a:xfrm>
              <a:off x="990554" y="1976184"/>
              <a:ext cx="15554502" cy="1824923"/>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Trên bản vẽ, chiều rộng (d) của nét liền đậm thường được chọn là 0,5 mm và chiều rộng các nét vẽ còn lại lấy bằng  </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0,25 mm).</a:t>
              </a:r>
              <a:endParaRPr lang="en-US" sz="4000" dirty="0">
                <a:latin typeface="Arial" panose="020B0604020202020204" pitchFamily="34" charset="0"/>
                <a:cs typeface="Arial" panose="020B0604020202020204" pitchFamily="34"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805303031"/>
                </p:ext>
              </p:extLst>
            </p:nvPr>
          </p:nvGraphicFramePr>
          <p:xfrm>
            <a:off x="12192000" y="2888645"/>
            <a:ext cx="609600" cy="1377949"/>
          </p:xfrm>
          <a:graphic>
            <a:graphicData uri="http://schemas.openxmlformats.org/presentationml/2006/ole">
              <mc:AlternateContent xmlns:mc="http://schemas.openxmlformats.org/markup-compatibility/2006">
                <mc:Choice xmlns:v="urn:schemas-microsoft-com:vml" Requires="v">
                  <p:oleObj spid="_x0000_s1031" name="Equation" r:id="rId6" imgW="152280" imgH="393480" progId="Equation.3">
                    <p:embed/>
                  </p:oleObj>
                </mc:Choice>
                <mc:Fallback>
                  <p:oleObj name="Equation" r:id="rId6" imgW="152280" imgH="393480" progId="Equation.3">
                    <p:embed/>
                    <p:pic>
                      <p:nvPicPr>
                        <p:cNvPr id="0" name=""/>
                        <p:cNvPicPr/>
                        <p:nvPr/>
                      </p:nvPicPr>
                      <p:blipFill>
                        <a:blip r:embed="rId7"/>
                        <a:stretch>
                          <a:fillRect/>
                        </a:stretch>
                      </p:blipFill>
                      <p:spPr>
                        <a:xfrm>
                          <a:off x="12192000" y="2888645"/>
                          <a:ext cx="609600" cy="1377949"/>
                        </a:xfrm>
                        <a:prstGeom prst="rect">
                          <a:avLst/>
                        </a:prstGeom>
                      </p:spPr>
                    </p:pic>
                  </p:oleObj>
                </mc:Fallback>
              </mc:AlternateContent>
            </a:graphicData>
          </a:graphic>
        </p:graphicFrame>
      </p:grpSp>
      <p:cxnSp>
        <p:nvCxnSpPr>
          <p:cNvPr id="12" name="Straight Arrow Connector 11"/>
          <p:cNvCxnSpPr>
            <a:stCxn id="2" idx="0"/>
          </p:cNvCxnSpPr>
          <p:nvPr/>
        </p:nvCxnSpPr>
        <p:spPr>
          <a:xfrm flipH="1" flipV="1">
            <a:off x="9677400" y="3924300"/>
            <a:ext cx="647700" cy="12192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92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3"/>
          <p:cNvSpPr/>
          <p:nvPr/>
        </p:nvSpPr>
        <p:spPr>
          <a:xfrm flipV="1">
            <a:off x="5486400" y="1028700"/>
            <a:ext cx="11058656" cy="0"/>
          </a:xfrm>
          <a:prstGeom prst="line">
            <a:avLst/>
          </a:prstGeom>
          <a:ln w="38100" cap="flat">
            <a:solidFill>
              <a:srgbClr val="BD8F53"/>
            </a:solidFill>
            <a:prstDash val="solid"/>
            <a:headEnd type="none" w="sm" len="sm"/>
            <a:tailEnd type="none" w="sm" len="sm"/>
          </a:ln>
        </p:spPr>
      </p:sp>
      <p:sp>
        <p:nvSpPr>
          <p:cNvPr id="4" name="TextBox 4"/>
          <p:cNvSpPr txBox="1"/>
          <p:nvPr/>
        </p:nvSpPr>
        <p:spPr>
          <a:xfrm>
            <a:off x="990554" y="883011"/>
            <a:ext cx="4800646" cy="461665"/>
          </a:xfrm>
          <a:prstGeom prst="rect">
            <a:avLst/>
          </a:prstGeom>
        </p:spPr>
        <p:txBody>
          <a:bodyPr wrap="square" lIns="0" tIns="0" rIns="0" bIns="0" rtlCol="0" anchor="t">
            <a:spAutoFit/>
          </a:bodyPr>
          <a:lstStyle/>
          <a:p>
            <a:pPr>
              <a:lnSpc>
                <a:spcPts val="3600"/>
              </a:lnSpc>
            </a:pPr>
            <a:r>
              <a:rPr lang="vi-VN" sz="4800" b="1" dirty="0" smtClean="0">
                <a:solidFill>
                  <a:srgbClr val="C00000"/>
                </a:solidFill>
                <a:latin typeface="Arial" panose="020B0604020202020204" pitchFamily="34" charset="0"/>
                <a:cs typeface="Arial" panose="020B0604020202020204" pitchFamily="34" charset="0"/>
              </a:rPr>
              <a:t>2.3. Đường nét</a:t>
            </a:r>
            <a:endParaRPr lang="en-US" sz="4800" b="1" dirty="0">
              <a:solidFill>
                <a:srgbClr val="C0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2"/>
          <a:stretch>
            <a:fillRect/>
          </a:stretch>
        </p:blipFill>
        <p:spPr>
          <a:xfrm>
            <a:off x="16272007" y="78572"/>
            <a:ext cx="1985513" cy="1751923"/>
          </a:xfrm>
          <a:prstGeom prst="rect">
            <a:avLst/>
          </a:prstGeom>
        </p:spPr>
      </p:pic>
      <p:sp>
        <p:nvSpPr>
          <p:cNvPr id="5" name="Rounded Rectangle 4"/>
          <p:cNvSpPr/>
          <p:nvPr/>
        </p:nvSpPr>
        <p:spPr>
          <a:xfrm>
            <a:off x="990554" y="3872738"/>
            <a:ext cx="2743200" cy="3886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sz="3600" dirty="0" smtClean="0">
                <a:solidFill>
                  <a:schemeClr val="tx1"/>
                </a:solidFill>
                <a:latin typeface="Arial" panose="020B0604020202020204" pitchFamily="34" charset="0"/>
                <a:cs typeface="Arial" panose="020B0604020202020204" pitchFamily="34" charset="0"/>
              </a:rPr>
              <a:t>Áp dụng các nét vẽ trên bản vẽ kĩ thuật</a:t>
            </a:r>
            <a:endParaRPr lang="en-US" sz="3600" dirty="0">
              <a:solidFill>
                <a:schemeClr val="tx1"/>
              </a:solidFill>
              <a:latin typeface="Arial" panose="020B0604020202020204" pitchFamily="34" charset="0"/>
              <a:cs typeface="Arial" panose="020B0604020202020204" pitchFamily="34" charset="0"/>
            </a:endParaRPr>
          </a:p>
        </p:txBody>
      </p:sp>
      <p:sp>
        <p:nvSpPr>
          <p:cNvPr id="6" name="Rounded Rectangle 5"/>
          <p:cNvSpPr/>
          <p:nvPr/>
        </p:nvSpPr>
        <p:spPr>
          <a:xfrm>
            <a:off x="4495800" y="1853357"/>
            <a:ext cx="3429000" cy="130925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600" dirty="0" smtClean="0">
                <a:solidFill>
                  <a:schemeClr val="tx1"/>
                </a:solidFill>
                <a:latin typeface="Arial" panose="020B0604020202020204" pitchFamily="34" charset="0"/>
                <a:cs typeface="Arial" panose="020B0604020202020204" pitchFamily="34" charset="0"/>
              </a:rPr>
              <a:t>Nét liền đậm</a:t>
            </a:r>
            <a:endParaRPr lang="en-US" sz="3600" dirty="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4495800" y="3834246"/>
            <a:ext cx="3429000" cy="130925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600" dirty="0" smtClean="0">
                <a:solidFill>
                  <a:schemeClr val="tx1"/>
                </a:solidFill>
                <a:latin typeface="Arial" panose="020B0604020202020204" pitchFamily="34" charset="0"/>
                <a:cs typeface="Arial" panose="020B0604020202020204" pitchFamily="34" charset="0"/>
              </a:rPr>
              <a:t>Nét liền mảnh</a:t>
            </a:r>
            <a:endParaRPr lang="en-US" sz="3600" dirty="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4495800" y="5877713"/>
            <a:ext cx="3429000" cy="130925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600" dirty="0" smtClean="0">
                <a:solidFill>
                  <a:schemeClr val="tx1"/>
                </a:solidFill>
                <a:latin typeface="Arial" panose="020B0604020202020204" pitchFamily="34" charset="0"/>
                <a:cs typeface="Arial" panose="020B0604020202020204" pitchFamily="34" charset="0"/>
              </a:rPr>
              <a:t>Nét đứt mảnh</a:t>
            </a:r>
            <a:endParaRPr lang="en-US" sz="3600" dirty="0">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4495800" y="7983526"/>
            <a:ext cx="3429000" cy="1655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vi-VN" sz="3600" dirty="0" smtClean="0">
                <a:solidFill>
                  <a:schemeClr val="tx1"/>
                </a:solidFill>
                <a:latin typeface="Arial" panose="020B0604020202020204" pitchFamily="34" charset="0"/>
                <a:cs typeface="Arial" panose="020B0604020202020204" pitchFamily="34" charset="0"/>
              </a:rPr>
              <a:t>Nét gạch chấm mảnh</a:t>
            </a:r>
            <a:endParaRPr lang="en-US" sz="3600"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8723642" y="8488247"/>
            <a:ext cx="8541121" cy="646331"/>
          </a:xfrm>
          <a:prstGeom prst="rect">
            <a:avLst/>
          </a:prstGeom>
        </p:spPr>
        <p:txBody>
          <a:bodyPr wrap="none">
            <a:spAutoFit/>
          </a:bodyPr>
          <a:lstStyle/>
          <a:p>
            <a:r>
              <a:rPr lang="vi-VN" sz="3600" dirty="0">
                <a:latin typeface="Arial" panose="020B0604020202020204" pitchFamily="34" charset="0"/>
                <a:cs typeface="Arial" panose="020B0604020202020204" pitchFamily="34" charset="0"/>
              </a:rPr>
              <a:t>biểu thị đường tâm, đường trục đối xứng</a:t>
            </a:r>
            <a:endParaRPr lang="en-US" sz="3600" dirty="0">
              <a:latin typeface="Arial" panose="020B0604020202020204" pitchFamily="34" charset="0"/>
              <a:cs typeface="Arial" panose="020B0604020202020204" pitchFamily="34" charset="0"/>
            </a:endParaRPr>
          </a:p>
        </p:txBody>
      </p:sp>
      <p:sp>
        <p:nvSpPr>
          <p:cNvPr id="13" name="Rectangle 12"/>
          <p:cNvSpPr/>
          <p:nvPr/>
        </p:nvSpPr>
        <p:spPr>
          <a:xfrm>
            <a:off x="8723642" y="6209174"/>
            <a:ext cx="7978466" cy="646331"/>
          </a:xfrm>
          <a:prstGeom prst="rect">
            <a:avLst/>
          </a:prstGeom>
        </p:spPr>
        <p:txBody>
          <a:bodyPr wrap="none">
            <a:spAutoFit/>
          </a:bodyPr>
          <a:lstStyle/>
          <a:p>
            <a:r>
              <a:rPr lang="vi-VN" sz="3600" dirty="0"/>
              <a:t>biểu thị đường bao khuất, cạnh </a:t>
            </a:r>
            <a:r>
              <a:rPr lang="vi-VN" sz="3600" dirty="0" smtClean="0"/>
              <a:t>khuất</a:t>
            </a:r>
            <a:endParaRPr lang="en-US" sz="3600" dirty="0"/>
          </a:p>
        </p:txBody>
      </p:sp>
      <p:sp>
        <p:nvSpPr>
          <p:cNvPr id="17" name="Rectangle 16"/>
          <p:cNvSpPr/>
          <p:nvPr/>
        </p:nvSpPr>
        <p:spPr>
          <a:xfrm>
            <a:off x="8652210" y="3628950"/>
            <a:ext cx="8343900" cy="1754326"/>
          </a:xfrm>
          <a:prstGeom prst="rect">
            <a:avLst/>
          </a:prstGeom>
        </p:spPr>
        <p:txBody>
          <a:bodyPr wrap="square">
            <a:spAutoFit/>
          </a:bodyPr>
          <a:lstStyle/>
          <a:p>
            <a:pPr algn="just">
              <a:lnSpc>
                <a:spcPct val="150000"/>
              </a:lnSpc>
            </a:pPr>
            <a:r>
              <a:rPr lang="vi-VN" sz="3600" dirty="0"/>
              <a:t>biểu thị đường kích thước, đường gióng kích thước...</a:t>
            </a:r>
            <a:endParaRPr lang="en-US" sz="3600" dirty="0"/>
          </a:p>
        </p:txBody>
      </p:sp>
      <p:sp>
        <p:nvSpPr>
          <p:cNvPr id="18" name="Rectangle 17"/>
          <p:cNvSpPr/>
          <p:nvPr/>
        </p:nvSpPr>
        <p:spPr>
          <a:xfrm>
            <a:off x="8686846" y="2184818"/>
            <a:ext cx="7303025" cy="646331"/>
          </a:xfrm>
          <a:prstGeom prst="rect">
            <a:avLst/>
          </a:prstGeom>
        </p:spPr>
        <p:txBody>
          <a:bodyPr wrap="none">
            <a:spAutoFit/>
          </a:bodyPr>
          <a:lstStyle/>
          <a:p>
            <a:r>
              <a:rPr lang="vi-VN" sz="3600" dirty="0"/>
              <a:t>biểu thị đường bao thấy, cạnh thấy</a:t>
            </a:r>
            <a:endParaRPr lang="en-US" sz="3600" dirty="0"/>
          </a:p>
        </p:txBody>
      </p:sp>
      <p:cxnSp>
        <p:nvCxnSpPr>
          <p:cNvPr id="21" name="Elbow Connector 20"/>
          <p:cNvCxnSpPr>
            <a:stCxn id="5" idx="3"/>
            <a:endCxn id="6" idx="1"/>
          </p:cNvCxnSpPr>
          <p:nvPr/>
        </p:nvCxnSpPr>
        <p:spPr>
          <a:xfrm flipV="1">
            <a:off x="3733754" y="2507984"/>
            <a:ext cx="762046" cy="3307854"/>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5" idx="3"/>
            <a:endCxn id="14" idx="1"/>
          </p:cNvCxnSpPr>
          <p:nvPr/>
        </p:nvCxnSpPr>
        <p:spPr>
          <a:xfrm flipV="1">
            <a:off x="3733754" y="4488873"/>
            <a:ext cx="762046" cy="1326965"/>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5" idx="3"/>
            <a:endCxn id="15" idx="1"/>
          </p:cNvCxnSpPr>
          <p:nvPr/>
        </p:nvCxnSpPr>
        <p:spPr>
          <a:xfrm>
            <a:off x="3733754" y="5815838"/>
            <a:ext cx="762046" cy="716502"/>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5" idx="3"/>
            <a:endCxn id="16" idx="1"/>
          </p:cNvCxnSpPr>
          <p:nvPr/>
        </p:nvCxnSpPr>
        <p:spPr>
          <a:xfrm>
            <a:off x="3733754" y="5815838"/>
            <a:ext cx="762046" cy="2995575"/>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6" idx="3"/>
          </p:cNvCxnSpPr>
          <p:nvPr/>
        </p:nvCxnSpPr>
        <p:spPr>
          <a:xfrm>
            <a:off x="7924800" y="2507984"/>
            <a:ext cx="7988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924800" y="4506113"/>
            <a:ext cx="7988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924800" y="6532650"/>
            <a:ext cx="7988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924800" y="8811412"/>
            <a:ext cx="7988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3"/>
          <a:stretch>
            <a:fillRect/>
          </a:stretch>
        </p:blipFill>
        <p:spPr>
          <a:xfrm flipH="1">
            <a:off x="637232" y="7941883"/>
            <a:ext cx="1810333" cy="1814524"/>
          </a:xfrm>
          <a:prstGeom prst="rect">
            <a:avLst/>
          </a:prstGeom>
        </p:spPr>
      </p:pic>
    </p:spTree>
    <p:extLst>
      <p:ext uri="{BB962C8B-B14F-4D97-AF65-F5344CB8AC3E}">
        <p14:creationId xmlns:p14="http://schemas.microsoft.com/office/powerpoint/2010/main" val="224158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up)">
                                      <p:cBhvr>
                                        <p:cTn id="50" dur="500"/>
                                        <p:tgtEl>
                                          <p:spTgt spid="26"/>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up)">
                                      <p:cBhvr>
                                        <p:cTn id="66" dur="500"/>
                                        <p:tgtEl>
                                          <p:spTgt spid="28"/>
                                        </p:tgtEl>
                                      </p:cBhvr>
                                    </p:animEffec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par>
                          <p:cTn id="71" fill="hold">
                            <p:stCondLst>
                              <p:cond delay="1000"/>
                            </p:stCondLst>
                            <p:childTnLst>
                              <p:par>
                                <p:cTn id="72" presetID="10" presetClass="entr" presetSubtype="0" fill="hold" nodeType="after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4" grpId="0" animBg="1"/>
      <p:bldP spid="15" grpId="0" animBg="1"/>
      <p:bldP spid="16" grpId="0" animBg="1"/>
      <p:bldP spid="11" grpId="0"/>
      <p:bldP spid="13"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3"/>
          <p:cNvSpPr/>
          <p:nvPr/>
        </p:nvSpPr>
        <p:spPr>
          <a:xfrm flipV="1">
            <a:off x="6629400" y="1028700"/>
            <a:ext cx="9915656" cy="0"/>
          </a:xfrm>
          <a:prstGeom prst="line">
            <a:avLst/>
          </a:prstGeom>
          <a:ln w="38100" cap="flat">
            <a:solidFill>
              <a:srgbClr val="BD8F53"/>
            </a:solidFill>
            <a:prstDash val="solid"/>
            <a:headEnd type="none" w="sm" len="sm"/>
            <a:tailEnd type="none" w="sm" len="sm"/>
          </a:ln>
        </p:spPr>
      </p:sp>
      <p:sp>
        <p:nvSpPr>
          <p:cNvPr id="4" name="TextBox 4"/>
          <p:cNvSpPr txBox="1"/>
          <p:nvPr/>
        </p:nvSpPr>
        <p:spPr>
          <a:xfrm>
            <a:off x="990554" y="883011"/>
            <a:ext cx="6324646" cy="461665"/>
          </a:xfrm>
          <a:prstGeom prst="rect">
            <a:avLst/>
          </a:prstGeom>
        </p:spPr>
        <p:txBody>
          <a:bodyPr wrap="square" lIns="0" tIns="0" rIns="0" bIns="0" rtlCol="0" anchor="t">
            <a:spAutoFit/>
          </a:bodyPr>
          <a:lstStyle/>
          <a:p>
            <a:pPr>
              <a:lnSpc>
                <a:spcPts val="3600"/>
              </a:lnSpc>
            </a:pPr>
            <a:r>
              <a:rPr lang="vi-VN" sz="4800" b="1" dirty="0" smtClean="0">
                <a:solidFill>
                  <a:srgbClr val="C00000"/>
                </a:solidFill>
                <a:latin typeface="Arial" panose="020B0604020202020204" pitchFamily="34" charset="0"/>
                <a:cs typeface="Arial" panose="020B0604020202020204" pitchFamily="34" charset="0"/>
              </a:rPr>
              <a:t>2.4. Ghi kích thước</a:t>
            </a:r>
            <a:endParaRPr lang="en-US" sz="4800" b="1" dirty="0">
              <a:solidFill>
                <a:srgbClr val="C0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2"/>
          <a:stretch>
            <a:fillRect/>
          </a:stretch>
        </p:blipFill>
        <p:spPr>
          <a:xfrm>
            <a:off x="16272007" y="78572"/>
            <a:ext cx="1985513" cy="1751923"/>
          </a:xfrm>
          <a:prstGeom prst="rect">
            <a:avLst/>
          </a:prstGeom>
        </p:spPr>
      </p:pic>
      <p:grpSp>
        <p:nvGrpSpPr>
          <p:cNvPr id="2" name="Group 1"/>
          <p:cNvGrpSpPr/>
          <p:nvPr/>
        </p:nvGrpSpPr>
        <p:grpSpPr>
          <a:xfrm>
            <a:off x="990554" y="1705429"/>
            <a:ext cx="12307653" cy="1353891"/>
            <a:chOff x="990554" y="1705429"/>
            <a:chExt cx="12307653" cy="1353891"/>
          </a:xfrm>
        </p:grpSpPr>
        <p:sp>
          <p:nvSpPr>
            <p:cNvPr id="5" name="Rectangle 4"/>
            <p:cNvSpPr/>
            <p:nvPr/>
          </p:nvSpPr>
          <p:spPr>
            <a:xfrm>
              <a:off x="2362200" y="2176208"/>
              <a:ext cx="10936007" cy="707886"/>
            </a:xfrm>
            <a:prstGeom prst="rect">
              <a:avLst/>
            </a:prstGeom>
          </p:spPr>
          <p:txBody>
            <a:bodyPr wrap="none">
              <a:spAutoFit/>
            </a:bodyPr>
            <a:lstStyle/>
            <a:p>
              <a:r>
                <a:rPr lang="vi-VN" sz="4000" i="1" dirty="0" smtClean="0">
                  <a:solidFill>
                    <a:srgbClr val="002060"/>
                  </a:solidFill>
                  <a:latin typeface="Arial" panose="020B0604020202020204" pitchFamily="34" charset="0"/>
                  <a:cs typeface="Arial" panose="020B0604020202020204" pitchFamily="34" charset="0"/>
                </a:rPr>
                <a:t>Thảo luận nhóm 4, h</a:t>
              </a:r>
              <a:r>
                <a:rPr lang="en-US" sz="4000" i="1" dirty="0" err="1" smtClean="0">
                  <a:solidFill>
                    <a:srgbClr val="002060"/>
                  </a:solidFill>
                  <a:latin typeface="Arial" panose="020B0604020202020204" pitchFamily="34" charset="0"/>
                  <a:cs typeface="Arial" panose="020B0604020202020204" pitchFamily="34" charset="0"/>
                </a:rPr>
                <a:t>oàn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thành</a:t>
              </a:r>
              <a:r>
                <a:rPr lang="en-US" sz="4000" i="1" dirty="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Khám</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phá</a:t>
              </a:r>
              <a:r>
                <a:rPr lang="en-US" sz="4000" b="1" i="1" dirty="0">
                  <a:solidFill>
                    <a:srgbClr val="002060"/>
                  </a:solidFill>
                  <a:latin typeface="Arial" panose="020B0604020202020204" pitchFamily="34" charset="0"/>
                  <a:cs typeface="Arial" panose="020B0604020202020204" pitchFamily="34" charset="0"/>
                </a:rPr>
                <a:t> </a:t>
              </a:r>
              <a:r>
                <a:rPr lang="vi-VN" sz="4000" b="1" i="1" dirty="0" smtClean="0">
                  <a:solidFill>
                    <a:srgbClr val="002060"/>
                  </a:solidFill>
                  <a:latin typeface="Arial" panose="020B0604020202020204" pitchFamily="34" charset="0"/>
                  <a:cs typeface="Arial" panose="020B0604020202020204" pitchFamily="34" charset="0"/>
                </a:rPr>
                <a:t>6,7</a:t>
              </a:r>
              <a:r>
                <a:rPr lang="en-US" sz="4000" i="1" dirty="0" smtClean="0">
                  <a:solidFill>
                    <a:srgbClr val="002060"/>
                  </a:solidFill>
                  <a:latin typeface="Arial" panose="020B0604020202020204" pitchFamily="34" charset="0"/>
                  <a:cs typeface="Arial" panose="020B0604020202020204" pitchFamily="34" charset="0"/>
                </a:rPr>
                <a:t>: </a:t>
              </a:r>
              <a:endParaRPr lang="en-US" sz="4000" i="1" dirty="0">
                <a:solidFill>
                  <a:srgbClr val="00206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990554" y="1705429"/>
              <a:ext cx="1191856" cy="1353891"/>
            </a:xfrm>
            <a:prstGeom prst="rect">
              <a:avLst/>
            </a:prstGeom>
          </p:spPr>
        </p:pic>
      </p:grpSp>
      <p:sp>
        <p:nvSpPr>
          <p:cNvPr id="8" name="Rectangle 7"/>
          <p:cNvSpPr/>
          <p:nvPr/>
        </p:nvSpPr>
        <p:spPr>
          <a:xfrm>
            <a:off x="990554" y="3513668"/>
            <a:ext cx="8839246" cy="274825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nl-NL" sz="4000" dirty="0" smtClean="0">
                <a:latin typeface="Arial" panose="020B0604020202020204" pitchFamily="34" charset="0"/>
                <a:cs typeface="Arial" panose="020B0604020202020204" pitchFamily="34" charset="0"/>
              </a:rPr>
              <a:t>Dựa </a:t>
            </a:r>
            <a:r>
              <a:rPr lang="nl-NL" sz="4000" dirty="0">
                <a:latin typeface="Arial" panose="020B0604020202020204" pitchFamily="34" charset="0"/>
                <a:cs typeface="Arial" panose="020B0604020202020204" pitchFamily="34" charset="0"/>
              </a:rPr>
              <a:t>vào Hình 1.4, hãy cho biết mối quan hệ giữa đường gióng kích thước và đường kích thước</a:t>
            </a:r>
            <a:r>
              <a:rPr lang="nl-NL"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7" name="Rectangle 6"/>
          <p:cNvSpPr/>
          <p:nvPr/>
        </p:nvSpPr>
        <p:spPr>
          <a:xfrm>
            <a:off x="990554" y="6552721"/>
            <a:ext cx="8839246" cy="1938992"/>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nl-NL" sz="4000" dirty="0">
                <a:solidFill>
                  <a:prstClr val="black"/>
                </a:solidFill>
                <a:latin typeface="Arial" panose="020B0604020202020204" pitchFamily="34" charset="0"/>
                <a:cs typeface="Arial" panose="020B0604020202020204" pitchFamily="34" charset="0"/>
              </a:rPr>
              <a:t>Đường kính của đường tròn được ghi kích thước như thế nào?</a:t>
            </a:r>
            <a:endParaRPr lang="en-US" sz="4000" dirty="0">
              <a:solidFill>
                <a:prstClr val="black"/>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clrChange>
              <a:clrFrom>
                <a:srgbClr val="EDEDED"/>
              </a:clrFrom>
              <a:clrTo>
                <a:srgbClr val="EDEDED">
                  <a:alpha val="0"/>
                </a:srgbClr>
              </a:clrTo>
            </a:clrChange>
            <a:extLst>
              <a:ext uri="{28A0092B-C50C-407E-A947-70E740481C1C}">
                <a14:useLocalDpi xmlns:a14="http://schemas.microsoft.com/office/drawing/2010/main" val="0"/>
              </a:ext>
            </a:extLst>
          </a:blip>
          <a:stretch>
            <a:fillRect/>
          </a:stretch>
        </p:blipFill>
        <p:spPr>
          <a:xfrm>
            <a:off x="10287000" y="3297678"/>
            <a:ext cx="7010400" cy="6773333"/>
          </a:xfrm>
          <a:prstGeom prst="rect">
            <a:avLst/>
          </a:prstGeom>
        </p:spPr>
      </p:pic>
    </p:spTree>
    <p:extLst>
      <p:ext uri="{BB962C8B-B14F-4D97-AF65-F5344CB8AC3E}">
        <p14:creationId xmlns:p14="http://schemas.microsoft.com/office/powerpoint/2010/main" val="4110930829"/>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3"/>
          <p:cNvSpPr/>
          <p:nvPr/>
        </p:nvSpPr>
        <p:spPr>
          <a:xfrm flipV="1">
            <a:off x="6629400" y="1028700"/>
            <a:ext cx="9915656" cy="0"/>
          </a:xfrm>
          <a:prstGeom prst="line">
            <a:avLst/>
          </a:prstGeom>
          <a:ln w="38100" cap="flat">
            <a:solidFill>
              <a:srgbClr val="BD8F53"/>
            </a:solidFill>
            <a:prstDash val="solid"/>
            <a:headEnd type="none" w="sm" len="sm"/>
            <a:tailEnd type="none" w="sm" len="sm"/>
          </a:ln>
        </p:spPr>
      </p:sp>
      <p:sp>
        <p:nvSpPr>
          <p:cNvPr id="4" name="TextBox 4"/>
          <p:cNvSpPr txBox="1"/>
          <p:nvPr/>
        </p:nvSpPr>
        <p:spPr>
          <a:xfrm>
            <a:off x="990554" y="883011"/>
            <a:ext cx="6324646" cy="461665"/>
          </a:xfrm>
          <a:prstGeom prst="rect">
            <a:avLst/>
          </a:prstGeom>
        </p:spPr>
        <p:txBody>
          <a:bodyPr wrap="square" lIns="0" tIns="0" rIns="0" bIns="0" rtlCol="0" anchor="t">
            <a:spAutoFit/>
          </a:bodyPr>
          <a:lstStyle/>
          <a:p>
            <a:pPr>
              <a:lnSpc>
                <a:spcPts val="3600"/>
              </a:lnSpc>
            </a:pPr>
            <a:r>
              <a:rPr lang="vi-VN" sz="4800" b="1" dirty="0" smtClean="0">
                <a:solidFill>
                  <a:srgbClr val="C00000"/>
                </a:solidFill>
                <a:latin typeface="Arial" panose="020B0604020202020204" pitchFamily="34" charset="0"/>
                <a:cs typeface="Arial" panose="020B0604020202020204" pitchFamily="34" charset="0"/>
              </a:rPr>
              <a:t>2.4. Ghi kích thước</a:t>
            </a:r>
            <a:endParaRPr lang="en-US" sz="4800" b="1" dirty="0">
              <a:solidFill>
                <a:srgbClr val="C0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2"/>
          <a:stretch>
            <a:fillRect/>
          </a:stretch>
        </p:blipFill>
        <p:spPr>
          <a:xfrm>
            <a:off x="16272007" y="78572"/>
            <a:ext cx="1985513" cy="1751923"/>
          </a:xfrm>
          <a:prstGeom prst="rect">
            <a:avLst/>
          </a:prstGeom>
        </p:spPr>
      </p:pic>
      <p:grpSp>
        <p:nvGrpSpPr>
          <p:cNvPr id="2" name="Group 1"/>
          <p:cNvGrpSpPr/>
          <p:nvPr/>
        </p:nvGrpSpPr>
        <p:grpSpPr>
          <a:xfrm>
            <a:off x="990554" y="1705429"/>
            <a:ext cx="12307653" cy="1353891"/>
            <a:chOff x="990554" y="1705429"/>
            <a:chExt cx="12307653" cy="1353891"/>
          </a:xfrm>
        </p:grpSpPr>
        <p:sp>
          <p:nvSpPr>
            <p:cNvPr id="5" name="Rectangle 4"/>
            <p:cNvSpPr/>
            <p:nvPr/>
          </p:nvSpPr>
          <p:spPr>
            <a:xfrm>
              <a:off x="2362200" y="2176208"/>
              <a:ext cx="10936007" cy="707886"/>
            </a:xfrm>
            <a:prstGeom prst="rect">
              <a:avLst/>
            </a:prstGeom>
          </p:spPr>
          <p:txBody>
            <a:bodyPr wrap="none">
              <a:spAutoFit/>
            </a:bodyPr>
            <a:lstStyle/>
            <a:p>
              <a:r>
                <a:rPr lang="vi-VN" sz="4000" i="1" dirty="0" smtClean="0">
                  <a:solidFill>
                    <a:srgbClr val="002060"/>
                  </a:solidFill>
                  <a:latin typeface="Arial" panose="020B0604020202020204" pitchFamily="34" charset="0"/>
                  <a:cs typeface="Arial" panose="020B0604020202020204" pitchFamily="34" charset="0"/>
                </a:rPr>
                <a:t>Thảo luận nhóm 4, h</a:t>
              </a:r>
              <a:r>
                <a:rPr lang="en-US" sz="4000" i="1" dirty="0" err="1" smtClean="0">
                  <a:solidFill>
                    <a:srgbClr val="002060"/>
                  </a:solidFill>
                  <a:latin typeface="Arial" panose="020B0604020202020204" pitchFamily="34" charset="0"/>
                  <a:cs typeface="Arial" panose="020B0604020202020204" pitchFamily="34" charset="0"/>
                </a:rPr>
                <a:t>oàn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thành</a:t>
              </a:r>
              <a:r>
                <a:rPr lang="en-US" sz="4000" i="1" dirty="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Khám</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phá</a:t>
              </a:r>
              <a:r>
                <a:rPr lang="en-US" sz="4000" b="1" i="1" dirty="0">
                  <a:solidFill>
                    <a:srgbClr val="002060"/>
                  </a:solidFill>
                  <a:latin typeface="Arial" panose="020B0604020202020204" pitchFamily="34" charset="0"/>
                  <a:cs typeface="Arial" panose="020B0604020202020204" pitchFamily="34" charset="0"/>
                </a:rPr>
                <a:t> </a:t>
              </a:r>
              <a:r>
                <a:rPr lang="vi-VN" sz="4000" b="1" i="1" dirty="0" smtClean="0">
                  <a:solidFill>
                    <a:srgbClr val="002060"/>
                  </a:solidFill>
                  <a:latin typeface="Arial" panose="020B0604020202020204" pitchFamily="34" charset="0"/>
                  <a:cs typeface="Arial" panose="020B0604020202020204" pitchFamily="34" charset="0"/>
                </a:rPr>
                <a:t>6,7</a:t>
              </a:r>
              <a:r>
                <a:rPr lang="en-US" sz="4000" i="1" dirty="0" smtClean="0">
                  <a:solidFill>
                    <a:srgbClr val="002060"/>
                  </a:solidFill>
                  <a:latin typeface="Arial" panose="020B0604020202020204" pitchFamily="34" charset="0"/>
                  <a:cs typeface="Arial" panose="020B0604020202020204" pitchFamily="34" charset="0"/>
                </a:rPr>
                <a:t>: </a:t>
              </a:r>
              <a:endParaRPr lang="en-US" sz="4000" i="1" dirty="0">
                <a:solidFill>
                  <a:srgbClr val="00206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990554" y="1705429"/>
              <a:ext cx="1191856" cy="1353891"/>
            </a:xfrm>
            <a:prstGeom prst="rect">
              <a:avLst/>
            </a:prstGeom>
          </p:spPr>
        </p:pic>
      </p:grpSp>
      <p:sp>
        <p:nvSpPr>
          <p:cNvPr id="8" name="Rectangle 7"/>
          <p:cNvSpPr/>
          <p:nvPr/>
        </p:nvSpPr>
        <p:spPr>
          <a:xfrm>
            <a:off x="990554" y="3715626"/>
            <a:ext cx="8839246" cy="1824923"/>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nl-NL" sz="4000" dirty="0">
                <a:latin typeface="Arial" panose="020B0604020202020204" pitchFamily="34" charset="0"/>
                <a:cs typeface="Arial" panose="020B0604020202020204" pitchFamily="34" charset="0"/>
              </a:rPr>
              <a:t>Đường gióng kích thước và đường kích thước vuông góc với nhau.</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990554" y="5999882"/>
                <a:ext cx="8839246" cy="2762936"/>
              </a:xfrm>
              <a:prstGeom prst="rect">
                <a:avLst/>
              </a:prstGeom>
            </p:spPr>
            <p:txBody>
              <a:bodyPr wrap="square">
                <a:spAutoFit/>
              </a:bodyPr>
              <a:lstStyle/>
              <a:p>
                <a:pPr marL="571500" lvl="0" indent="-571500" algn="just">
                  <a:lnSpc>
                    <a:spcPct val="150000"/>
                  </a:lnSpc>
                  <a:buFont typeface="Wingdings" panose="05000000000000000000" pitchFamily="2" charset="2"/>
                  <a:buChar char="Ø"/>
                </a:pPr>
                <a:r>
                  <a:rPr lang="nl-NL" sz="4000" dirty="0">
                    <a:latin typeface="Arial" panose="020B0604020202020204" pitchFamily="34" charset="0"/>
                    <a:cs typeface="Arial" panose="020B0604020202020204" pitchFamily="34" charset="0"/>
                  </a:rPr>
                  <a:t>Đường kính của đường tròn được ghi kí hiệu </a:t>
                </a:r>
                <a14:m>
                  <m:oMath xmlns:m="http://schemas.openxmlformats.org/officeDocument/2006/math">
                    <m:r>
                      <a:rPr lang="nl-NL" sz="4000" i="1">
                        <a:latin typeface="Cambria Math" panose="02040503050406030204" pitchFamily="18" charset="0"/>
                      </a:rPr>
                      <m:t>∅</m:t>
                    </m:r>
                  </m:oMath>
                </a14:m>
                <a:r>
                  <a:rPr lang="nl-NL" sz="4000" dirty="0">
                    <a:latin typeface="Arial" panose="020B0604020202020204" pitchFamily="34" charset="0"/>
                    <a:cs typeface="Arial" panose="020B0604020202020204" pitchFamily="34" charset="0"/>
                  </a:rPr>
                  <a:t> trước con số kích thước đường kính.</a:t>
                </a:r>
                <a:endParaRPr lang="en-US" sz="4000" dirty="0">
                  <a:solidFill>
                    <a:prstClr val="black"/>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90554" y="5999882"/>
                <a:ext cx="8839246" cy="2762936"/>
              </a:xfrm>
              <a:prstGeom prst="rect">
                <a:avLst/>
              </a:prstGeom>
              <a:blipFill rotWithShape="0">
                <a:blip r:embed="rId4"/>
                <a:stretch>
                  <a:fillRect l="-2205" r="-2412" b="-8168"/>
                </a:stretch>
              </a:blipFill>
            </p:spPr>
            <p:txBody>
              <a:bodyPr/>
              <a:lstStyle/>
              <a:p>
                <a:r>
                  <a:rPr lang="en-US">
                    <a:noFill/>
                  </a:rPr>
                  <a:t> </a:t>
                </a:r>
              </a:p>
            </p:txBody>
          </p:sp>
        </mc:Fallback>
      </mc:AlternateContent>
      <p:pic>
        <p:nvPicPr>
          <p:cNvPr id="9" name="Picture 8"/>
          <p:cNvPicPr>
            <a:picLocks noChangeAspect="1"/>
          </p:cNvPicPr>
          <p:nvPr/>
        </p:nvPicPr>
        <p:blipFill>
          <a:blip r:embed="rId5">
            <a:clrChange>
              <a:clrFrom>
                <a:srgbClr val="EDEDED"/>
              </a:clrFrom>
              <a:clrTo>
                <a:srgbClr val="EDEDED">
                  <a:alpha val="0"/>
                </a:srgbClr>
              </a:clrTo>
            </a:clrChange>
            <a:extLst>
              <a:ext uri="{28A0092B-C50C-407E-A947-70E740481C1C}">
                <a14:useLocalDpi xmlns:a14="http://schemas.microsoft.com/office/drawing/2010/main" val="0"/>
              </a:ext>
            </a:extLst>
          </a:blip>
          <a:stretch>
            <a:fillRect/>
          </a:stretch>
        </p:blipFill>
        <p:spPr>
          <a:xfrm>
            <a:off x="10287000" y="3297678"/>
            <a:ext cx="7010400" cy="6773333"/>
          </a:xfrm>
          <a:prstGeom prst="rect">
            <a:avLst/>
          </a:prstGeom>
        </p:spPr>
      </p:pic>
      <p:cxnSp>
        <p:nvCxnSpPr>
          <p:cNvPr id="17" name="Straight Connector 16"/>
          <p:cNvCxnSpPr/>
          <p:nvPr/>
        </p:nvCxnSpPr>
        <p:spPr>
          <a:xfrm>
            <a:off x="15392400" y="7200900"/>
            <a:ext cx="251129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145000" y="4305300"/>
            <a:ext cx="0" cy="307605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03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16" presetClass="entr" presetSubtype="37"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outVertical)">
                                      <p:cBhvr>
                                        <p:cTn id="10" dur="500"/>
                                        <p:tgtEl>
                                          <p:spTgt spid="1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3"/>
          <p:cNvSpPr/>
          <p:nvPr/>
        </p:nvSpPr>
        <p:spPr>
          <a:xfrm flipV="1">
            <a:off x="6629400" y="1028700"/>
            <a:ext cx="9915656" cy="0"/>
          </a:xfrm>
          <a:prstGeom prst="line">
            <a:avLst/>
          </a:prstGeom>
          <a:ln w="38100" cap="flat">
            <a:solidFill>
              <a:srgbClr val="BD8F53"/>
            </a:solidFill>
            <a:prstDash val="solid"/>
            <a:headEnd type="none" w="sm" len="sm"/>
            <a:tailEnd type="none" w="sm" len="sm"/>
          </a:ln>
        </p:spPr>
      </p:sp>
      <p:sp>
        <p:nvSpPr>
          <p:cNvPr id="4" name="TextBox 4"/>
          <p:cNvSpPr txBox="1"/>
          <p:nvPr/>
        </p:nvSpPr>
        <p:spPr>
          <a:xfrm>
            <a:off x="990554" y="883011"/>
            <a:ext cx="6324646" cy="461665"/>
          </a:xfrm>
          <a:prstGeom prst="rect">
            <a:avLst/>
          </a:prstGeom>
        </p:spPr>
        <p:txBody>
          <a:bodyPr wrap="square" lIns="0" tIns="0" rIns="0" bIns="0" rtlCol="0" anchor="t">
            <a:spAutoFit/>
          </a:bodyPr>
          <a:lstStyle/>
          <a:p>
            <a:pPr>
              <a:lnSpc>
                <a:spcPts val="3600"/>
              </a:lnSpc>
            </a:pPr>
            <a:r>
              <a:rPr lang="vi-VN" sz="4800" b="1" dirty="0" smtClean="0">
                <a:solidFill>
                  <a:srgbClr val="C00000"/>
                </a:solidFill>
                <a:latin typeface="Arial" panose="020B0604020202020204" pitchFamily="34" charset="0"/>
                <a:cs typeface="Arial" panose="020B0604020202020204" pitchFamily="34" charset="0"/>
              </a:rPr>
              <a:t>2.4. Ghi kích thước</a:t>
            </a:r>
            <a:endParaRPr lang="en-US" sz="4800" b="1" dirty="0">
              <a:solidFill>
                <a:srgbClr val="C0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stretch>
            <a:fillRect/>
          </a:stretch>
        </p:blipFill>
        <p:spPr>
          <a:xfrm>
            <a:off x="16272007" y="78572"/>
            <a:ext cx="1985513" cy="1751923"/>
          </a:xfrm>
          <a:prstGeom prst="rect">
            <a:avLst/>
          </a:prstGeom>
        </p:spPr>
      </p:pic>
      <p:sp>
        <p:nvSpPr>
          <p:cNvPr id="10" name="Pentagon 9"/>
          <p:cNvSpPr/>
          <p:nvPr/>
        </p:nvSpPr>
        <p:spPr>
          <a:xfrm>
            <a:off x="0" y="1830495"/>
            <a:ext cx="3352800" cy="950805"/>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smtClean="0">
                <a:solidFill>
                  <a:schemeClr val="bg1"/>
                </a:solidFill>
                <a:latin typeface="Arial" panose="020B0604020202020204" pitchFamily="34" charset="0"/>
                <a:cs typeface="Arial" panose="020B0604020202020204" pitchFamily="34" charset="0"/>
              </a:rPr>
              <a:t>KẾT LUẬN</a:t>
            </a:r>
            <a:endParaRPr lang="en-US" sz="40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672694" y="2057401"/>
            <a:ext cx="10942611" cy="707886"/>
          </a:xfrm>
          <a:prstGeom prst="rect">
            <a:avLst/>
          </a:prstGeom>
        </p:spPr>
        <p:txBody>
          <a:bodyPr wrap="none">
            <a:spAutoFit/>
          </a:bodyPr>
          <a:lstStyle/>
          <a:p>
            <a:r>
              <a:rPr lang="vi-VN" sz="4000" dirty="0"/>
              <a:t>Tiêu chuẩn ghi kích thước trên bản vẽ kĩ thuật: </a:t>
            </a:r>
            <a:endParaRPr lang="en-US" sz="4000" dirty="0"/>
          </a:p>
        </p:txBody>
      </p:sp>
      <p:sp>
        <p:nvSpPr>
          <p:cNvPr id="16" name="Rounded Rectangle 15"/>
          <p:cNvSpPr/>
          <p:nvPr/>
        </p:nvSpPr>
        <p:spPr>
          <a:xfrm>
            <a:off x="1002277" y="3866200"/>
            <a:ext cx="5121278" cy="1375219"/>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dirty="0" smtClean="0">
                <a:solidFill>
                  <a:schemeClr val="bg1"/>
                </a:solidFill>
                <a:latin typeface="Arial" panose="020B0604020202020204" pitchFamily="34" charset="0"/>
                <a:cs typeface="Arial" panose="020B0604020202020204" pitchFamily="34" charset="0"/>
              </a:rPr>
              <a:t>Đường kích thước:</a:t>
            </a:r>
            <a:endParaRPr lang="en-US" sz="40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6629400" y="3676646"/>
            <a:ext cx="10908323" cy="1938992"/>
          </a:xfrm>
          <a:prstGeom prst="rect">
            <a:avLst/>
          </a:prstGeom>
        </p:spPr>
        <p:txBody>
          <a:bodyPr wrap="square">
            <a:spAutoFit/>
          </a:bodyPr>
          <a:lstStyle/>
          <a:p>
            <a:pPr algn="just">
              <a:lnSpc>
                <a:spcPct val="150000"/>
              </a:lnSpc>
            </a:pPr>
            <a:r>
              <a:rPr lang="vi-VN" sz="4000" dirty="0" smtClean="0"/>
              <a:t>Vẽ </a:t>
            </a:r>
            <a:r>
              <a:rPr lang="vi-VN" sz="4000" dirty="0"/>
              <a:t>song song với phần tử được ghi kích thước, đầu đường kích thước có vẽ mũi tên.</a:t>
            </a:r>
            <a:endParaRPr lang="en-US" sz="4000" dirty="0"/>
          </a:p>
        </p:txBody>
      </p:sp>
      <p:sp>
        <p:nvSpPr>
          <p:cNvPr id="18" name="Rounded Rectangle 17"/>
          <p:cNvSpPr/>
          <p:nvPr/>
        </p:nvSpPr>
        <p:spPr>
          <a:xfrm>
            <a:off x="996416" y="6441801"/>
            <a:ext cx="5121278" cy="1890531"/>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dirty="0" smtClean="0">
                <a:solidFill>
                  <a:schemeClr val="bg1"/>
                </a:solidFill>
                <a:latin typeface="Arial" panose="020B0604020202020204" pitchFamily="34" charset="0"/>
                <a:cs typeface="Arial" panose="020B0604020202020204" pitchFamily="34" charset="0"/>
              </a:rPr>
              <a:t>Đường gióng </a:t>
            </a:r>
          </a:p>
          <a:p>
            <a:pPr algn="ctr">
              <a:lnSpc>
                <a:spcPct val="150000"/>
              </a:lnSpc>
            </a:pPr>
            <a:r>
              <a:rPr lang="vi-VN" sz="4000" b="1" dirty="0" smtClean="0">
                <a:solidFill>
                  <a:schemeClr val="bg1"/>
                </a:solidFill>
                <a:latin typeface="Arial" panose="020B0604020202020204" pitchFamily="34" charset="0"/>
                <a:cs typeface="Arial" panose="020B0604020202020204" pitchFamily="34" charset="0"/>
              </a:rPr>
              <a:t>kích thước:</a:t>
            </a:r>
            <a:endParaRPr lang="en-US" sz="4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Rectangle 12"/>
              <p:cNvSpPr/>
              <p:nvPr/>
            </p:nvSpPr>
            <p:spPr>
              <a:xfrm>
                <a:off x="6617677" y="6441801"/>
                <a:ext cx="11136923" cy="1938992"/>
              </a:xfrm>
              <a:prstGeom prst="rect">
                <a:avLst/>
              </a:prstGeom>
            </p:spPr>
            <p:txBody>
              <a:bodyPr wrap="square">
                <a:spAutoFit/>
              </a:bodyPr>
              <a:lstStyle/>
              <a:p>
                <a:pPr algn="just">
                  <a:lnSpc>
                    <a:spcPct val="150000"/>
                  </a:lnSpc>
                </a:pPr>
                <a:r>
                  <a:rPr lang="vi-VN" sz="4000" dirty="0" smtClean="0"/>
                  <a:t>Thường </a:t>
                </a:r>
                <a:r>
                  <a:rPr lang="vi-VN" sz="4000" dirty="0"/>
                  <a:t>kẻ vuông góc với đường kích thước và vượt quá đường kích thước khoảng 2 </a:t>
                </a:r>
                <a14:m>
                  <m:oMath xmlns:m="http://schemas.openxmlformats.org/officeDocument/2006/math">
                    <m:r>
                      <a:rPr lang="vi-VN" sz="4000" i="1" smtClean="0">
                        <a:latin typeface="Cambria Math" panose="02040503050406030204" pitchFamily="18" charset="0"/>
                        <a:ea typeface="Cambria Math" panose="02040503050406030204" pitchFamily="18" charset="0"/>
                      </a:rPr>
                      <m:t>÷</m:t>
                    </m:r>
                  </m:oMath>
                </a14:m>
                <a:r>
                  <a:rPr lang="vi-VN" sz="4000" dirty="0" smtClean="0"/>
                  <a:t> 4 </a:t>
                </a:r>
                <a:r>
                  <a:rPr lang="vi-VN" sz="4000" dirty="0"/>
                  <a:t>mm.</a:t>
                </a:r>
                <a:endParaRPr lang="en-US" sz="4000" dirty="0"/>
              </a:p>
            </p:txBody>
          </p:sp>
        </mc:Choice>
        <mc:Fallback xmlns="">
          <p:sp>
            <p:nvSpPr>
              <p:cNvPr id="13" name="Rectangle 12"/>
              <p:cNvSpPr>
                <a:spLocks noRot="1" noChangeAspect="1" noMove="1" noResize="1" noEditPoints="1" noAdjustHandles="1" noChangeArrowheads="1" noChangeShapeType="1" noTextEdit="1"/>
              </p:cNvSpPr>
              <p:nvPr/>
            </p:nvSpPr>
            <p:spPr>
              <a:xfrm>
                <a:off x="6617677" y="6441801"/>
                <a:ext cx="11136923" cy="1938992"/>
              </a:xfrm>
              <a:prstGeom prst="rect">
                <a:avLst/>
              </a:prstGeom>
              <a:blipFill rotWithShape="0">
                <a:blip r:embed="rId4"/>
                <a:stretch>
                  <a:fillRect l="-1970" r="-1916" b="-6918"/>
                </a:stretch>
              </a:blipFill>
            </p:spPr>
            <p:txBody>
              <a:bodyPr/>
              <a:lstStyle/>
              <a:p>
                <a:r>
                  <a:rPr lang="en-US">
                    <a:noFill/>
                  </a:rPr>
                  <a:t> </a:t>
                </a:r>
              </a:p>
            </p:txBody>
          </p:sp>
        </mc:Fallback>
      </mc:AlternateContent>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29902" t="24020" r="28922" b="16176"/>
          <a:stretch/>
        </p:blipFill>
        <p:spPr>
          <a:xfrm>
            <a:off x="5628023" y="8118275"/>
            <a:ext cx="1432433" cy="2080439"/>
          </a:xfrm>
          <a:prstGeom prst="rect">
            <a:avLst/>
          </a:prstGeom>
        </p:spPr>
      </p:pic>
    </p:spTree>
    <p:extLst>
      <p:ext uri="{BB962C8B-B14F-4D97-AF65-F5344CB8AC3E}">
        <p14:creationId xmlns:p14="http://schemas.microsoft.com/office/powerpoint/2010/main" val="22524130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anim calcmode="lin" valueType="num">
                                      <p:cBhvr>
                                        <p:cTn id="31" dur="500" fill="hold"/>
                                        <p:tgtEl>
                                          <p:spTgt spid="22"/>
                                        </p:tgtEl>
                                        <p:attrNameLst>
                                          <p:attrName>ppt_x</p:attrName>
                                        </p:attrNameLst>
                                      </p:cBhvr>
                                      <p:tavLst>
                                        <p:tav tm="0">
                                          <p:val>
                                            <p:strVal val="#ppt_x"/>
                                          </p:val>
                                        </p:tav>
                                        <p:tav tm="100000">
                                          <p:val>
                                            <p:strVal val="#ppt_x"/>
                                          </p:val>
                                        </p:tav>
                                      </p:tavLst>
                                    </p:anim>
                                    <p:anim calcmode="lin" valueType="num">
                                      <p:cBhvr>
                                        <p:cTn id="32" dur="500" fill="hold"/>
                                        <p:tgtEl>
                                          <p:spTgt spid="2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anim calcmode="lin" valueType="num">
                                      <p:cBhvr>
                                        <p:cTn id="36" dur="500" fill="hold"/>
                                        <p:tgtEl>
                                          <p:spTgt spid="13"/>
                                        </p:tgtEl>
                                        <p:attrNameLst>
                                          <p:attrName>ppt_x</p:attrName>
                                        </p:attrNameLst>
                                      </p:cBhvr>
                                      <p:tavLst>
                                        <p:tav tm="0">
                                          <p:val>
                                            <p:strVal val="#ppt_x"/>
                                          </p:val>
                                        </p:tav>
                                        <p:tav tm="100000">
                                          <p:val>
                                            <p:strVal val="#ppt_x"/>
                                          </p:val>
                                        </p:tav>
                                      </p:tavLst>
                                    </p:anim>
                                    <p:anim calcmode="lin" valueType="num">
                                      <p:cBhvr>
                                        <p:cTn id="3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6" grpId="0" animBg="1"/>
      <p:bldP spid="12" grpId="0"/>
      <p:bldP spid="18"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3"/>
          <p:cNvSpPr/>
          <p:nvPr/>
        </p:nvSpPr>
        <p:spPr>
          <a:xfrm flipV="1">
            <a:off x="6629400" y="1028700"/>
            <a:ext cx="9915656" cy="0"/>
          </a:xfrm>
          <a:prstGeom prst="line">
            <a:avLst/>
          </a:prstGeom>
          <a:ln w="38100" cap="flat">
            <a:solidFill>
              <a:srgbClr val="BD8F53"/>
            </a:solidFill>
            <a:prstDash val="solid"/>
            <a:headEnd type="none" w="sm" len="sm"/>
            <a:tailEnd type="none" w="sm" len="sm"/>
          </a:ln>
        </p:spPr>
      </p:sp>
      <p:sp>
        <p:nvSpPr>
          <p:cNvPr id="4" name="TextBox 4"/>
          <p:cNvSpPr txBox="1"/>
          <p:nvPr/>
        </p:nvSpPr>
        <p:spPr>
          <a:xfrm>
            <a:off x="990554" y="883011"/>
            <a:ext cx="6324646" cy="461665"/>
          </a:xfrm>
          <a:prstGeom prst="rect">
            <a:avLst/>
          </a:prstGeom>
        </p:spPr>
        <p:txBody>
          <a:bodyPr wrap="square" lIns="0" tIns="0" rIns="0" bIns="0" rtlCol="0" anchor="t">
            <a:spAutoFit/>
          </a:bodyPr>
          <a:lstStyle/>
          <a:p>
            <a:pPr>
              <a:lnSpc>
                <a:spcPts val="3600"/>
              </a:lnSpc>
            </a:pPr>
            <a:r>
              <a:rPr lang="vi-VN" sz="4800" b="1" dirty="0" smtClean="0">
                <a:solidFill>
                  <a:srgbClr val="C00000"/>
                </a:solidFill>
                <a:latin typeface="Arial" panose="020B0604020202020204" pitchFamily="34" charset="0"/>
                <a:cs typeface="Arial" panose="020B0604020202020204" pitchFamily="34" charset="0"/>
              </a:rPr>
              <a:t>2.4. Ghi kích thước</a:t>
            </a:r>
            <a:endParaRPr lang="en-US" sz="4800" b="1" dirty="0">
              <a:solidFill>
                <a:srgbClr val="C0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stretch>
            <a:fillRect/>
          </a:stretch>
        </p:blipFill>
        <p:spPr>
          <a:xfrm>
            <a:off x="16272007" y="78572"/>
            <a:ext cx="1985513" cy="1751923"/>
          </a:xfrm>
          <a:prstGeom prst="rect">
            <a:avLst/>
          </a:prstGeom>
        </p:spPr>
      </p:pic>
      <p:sp>
        <p:nvSpPr>
          <p:cNvPr id="10" name="Pentagon 9"/>
          <p:cNvSpPr/>
          <p:nvPr/>
        </p:nvSpPr>
        <p:spPr>
          <a:xfrm>
            <a:off x="0" y="1830495"/>
            <a:ext cx="3352800" cy="950805"/>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smtClean="0">
                <a:solidFill>
                  <a:schemeClr val="bg1"/>
                </a:solidFill>
                <a:latin typeface="Arial" panose="020B0604020202020204" pitchFamily="34" charset="0"/>
                <a:cs typeface="Arial" panose="020B0604020202020204" pitchFamily="34" charset="0"/>
              </a:rPr>
              <a:t>KẾT LUẬN</a:t>
            </a:r>
            <a:endParaRPr lang="en-US" sz="40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672694" y="2057401"/>
            <a:ext cx="10942611" cy="707886"/>
          </a:xfrm>
          <a:prstGeom prst="rect">
            <a:avLst/>
          </a:prstGeom>
        </p:spPr>
        <p:txBody>
          <a:bodyPr wrap="none">
            <a:spAutoFit/>
          </a:bodyPr>
          <a:lstStyle/>
          <a:p>
            <a:r>
              <a:rPr lang="vi-VN" sz="4000" dirty="0"/>
              <a:t>Tiêu chuẩn ghi kích thước trên bản vẽ kĩ thuật: </a:t>
            </a:r>
            <a:endParaRPr lang="en-US" sz="4000" dirty="0"/>
          </a:p>
        </p:txBody>
      </p:sp>
      <p:sp>
        <p:nvSpPr>
          <p:cNvPr id="16" name="Rounded Rectangle 15"/>
          <p:cNvSpPr/>
          <p:nvPr/>
        </p:nvSpPr>
        <p:spPr>
          <a:xfrm>
            <a:off x="1019862" y="5298309"/>
            <a:ext cx="5121278" cy="1375219"/>
          </a:xfrm>
          <a:prstGeom prst="roundRect">
            <a:avLst/>
          </a:prstGeom>
          <a:solidFill>
            <a:schemeClr val="accent4"/>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dirty="0" smtClean="0">
                <a:solidFill>
                  <a:schemeClr val="bg1"/>
                </a:solidFill>
                <a:latin typeface="Arial" panose="020B0604020202020204" pitchFamily="34" charset="0"/>
                <a:cs typeface="Arial" panose="020B0604020202020204" pitchFamily="34" charset="0"/>
              </a:rPr>
              <a:t>Chữ số kích thước:</a:t>
            </a:r>
            <a:endParaRPr lang="en-US" sz="40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7242088" y="3123597"/>
            <a:ext cx="9915656"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Đ</a:t>
            </a:r>
            <a:r>
              <a:rPr lang="nl-NL" sz="4000" dirty="0" smtClean="0">
                <a:latin typeface="Arial" panose="020B0604020202020204" pitchFamily="34" charset="0"/>
                <a:cs typeface="Arial" panose="020B0604020202020204" pitchFamily="34" charset="0"/>
              </a:rPr>
              <a:t>ược </a:t>
            </a:r>
            <a:r>
              <a:rPr lang="nl-NL" sz="4000" dirty="0">
                <a:latin typeface="Arial" panose="020B0604020202020204" pitchFamily="34" charset="0"/>
                <a:cs typeface="Arial" panose="020B0604020202020204" pitchFamily="34" charset="0"/>
              </a:rPr>
              <a:t>ghi trên đường kích thước, chỉ trị số kích thước thực, không phụ thuộc vào tỉ lệ bản vẽ.</a:t>
            </a:r>
            <a:endParaRPr lang="en-US" sz="4000" dirty="0">
              <a:latin typeface="Arial" panose="020B0604020202020204" pitchFamily="34" charset="0"/>
              <a:cs typeface="Arial" panose="020B0604020202020204" pitchFamily="34" charset="0"/>
            </a:endParaRPr>
          </a:p>
        </p:txBody>
      </p:sp>
      <p:sp>
        <p:nvSpPr>
          <p:cNvPr id="2" name="Rectangle 1"/>
          <p:cNvSpPr/>
          <p:nvPr/>
        </p:nvSpPr>
        <p:spPr>
          <a:xfrm>
            <a:off x="7242088" y="6344229"/>
            <a:ext cx="9915656"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Ghi kí hiệu ∅ trước con số kích thước đường kính của đường tròn; ghi kí hiệu R trước con số bán kính của cung tròn.</a:t>
            </a:r>
            <a:endParaRPr lang="en-US" sz="4000" dirty="0">
              <a:latin typeface="Arial" panose="020B0604020202020204" pitchFamily="34" charset="0"/>
              <a:cs typeface="Arial" panose="020B0604020202020204" pitchFamily="34" charset="0"/>
            </a:endParaRPr>
          </a:p>
        </p:txBody>
      </p:sp>
      <p:cxnSp>
        <p:nvCxnSpPr>
          <p:cNvPr id="21" name="Straight Arrow Connector 20"/>
          <p:cNvCxnSpPr>
            <a:stCxn id="16" idx="3"/>
          </p:cNvCxnSpPr>
          <p:nvPr/>
        </p:nvCxnSpPr>
        <p:spPr>
          <a:xfrm flipV="1">
            <a:off x="6141140" y="4381500"/>
            <a:ext cx="1100948" cy="1604419"/>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6" idx="3"/>
          </p:cNvCxnSpPr>
          <p:nvPr/>
        </p:nvCxnSpPr>
        <p:spPr>
          <a:xfrm>
            <a:off x="6141140" y="5985919"/>
            <a:ext cx="1019862" cy="1789471"/>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4"/>
          <a:stretch>
            <a:fillRect/>
          </a:stretch>
        </p:blipFill>
        <p:spPr>
          <a:xfrm flipH="1">
            <a:off x="5862" y="7578170"/>
            <a:ext cx="3956538" cy="2787748"/>
          </a:xfrm>
          <a:prstGeom prst="rect">
            <a:avLst/>
          </a:prstGeom>
        </p:spPr>
      </p:pic>
    </p:spTree>
    <p:extLst>
      <p:ext uri="{BB962C8B-B14F-4D97-AF65-F5344CB8AC3E}">
        <p14:creationId xmlns:p14="http://schemas.microsoft.com/office/powerpoint/2010/main" val="68193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3"/>
          <p:cNvSpPr/>
          <p:nvPr/>
        </p:nvSpPr>
        <p:spPr>
          <a:xfrm flipV="1">
            <a:off x="4419600" y="1028700"/>
            <a:ext cx="12125456" cy="0"/>
          </a:xfrm>
          <a:prstGeom prst="line">
            <a:avLst/>
          </a:prstGeom>
          <a:ln w="38100" cap="flat">
            <a:solidFill>
              <a:srgbClr val="BD8F53"/>
            </a:solidFill>
            <a:prstDash val="solid"/>
            <a:headEnd type="none" w="sm" len="sm"/>
            <a:tailEnd type="none" w="sm" len="sm"/>
          </a:ln>
        </p:spPr>
      </p:sp>
      <p:sp>
        <p:nvSpPr>
          <p:cNvPr id="4" name="TextBox 4"/>
          <p:cNvSpPr txBox="1"/>
          <p:nvPr/>
        </p:nvSpPr>
        <p:spPr>
          <a:xfrm>
            <a:off x="990554" y="883011"/>
            <a:ext cx="3810046" cy="486352"/>
          </a:xfrm>
          <a:prstGeom prst="rect">
            <a:avLst/>
          </a:prstGeom>
        </p:spPr>
        <p:txBody>
          <a:bodyPr wrap="square" lIns="0" tIns="0" rIns="0" bIns="0" rtlCol="0" anchor="t">
            <a:spAutoFit/>
          </a:bodyPr>
          <a:lstStyle/>
          <a:p>
            <a:pPr>
              <a:lnSpc>
                <a:spcPts val="3600"/>
              </a:lnSpc>
            </a:pPr>
            <a:r>
              <a:rPr lang="vi-VN" sz="4800" b="1" dirty="0" smtClean="0">
                <a:solidFill>
                  <a:schemeClr val="accent6">
                    <a:lumMod val="75000"/>
                  </a:schemeClr>
                </a:solidFill>
                <a:latin typeface="Arial" panose="020B0604020202020204" pitchFamily="34" charset="0"/>
                <a:cs typeface="Arial" panose="020B0604020202020204" pitchFamily="34" charset="0"/>
              </a:rPr>
              <a:t>TỔNG KẾT</a:t>
            </a:r>
            <a:endParaRPr lang="en-US" sz="4800" b="1" dirty="0">
              <a:solidFill>
                <a:schemeClr val="accent6">
                  <a:lumMod val="75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stretch>
            <a:fillRect/>
          </a:stretch>
        </p:blipFill>
        <p:spPr>
          <a:xfrm>
            <a:off x="16272007" y="78572"/>
            <a:ext cx="1985513" cy="1751923"/>
          </a:xfrm>
          <a:prstGeom prst="rect">
            <a:avLst/>
          </a:prstGeom>
        </p:spPr>
      </p:pic>
      <p:pic>
        <p:nvPicPr>
          <p:cNvPr id="7" name="Picture 6"/>
          <p:cNvPicPr>
            <a:picLocks noChangeAspect="1"/>
          </p:cNvPicPr>
          <p:nvPr/>
        </p:nvPicPr>
        <p:blipFill>
          <a:blip r:embed="rId4"/>
          <a:stretch>
            <a:fillRect/>
          </a:stretch>
        </p:blipFill>
        <p:spPr>
          <a:xfrm>
            <a:off x="14731217" y="2780623"/>
            <a:ext cx="3081579" cy="7182627"/>
          </a:xfrm>
          <a:prstGeom prst="rect">
            <a:avLst/>
          </a:prstGeom>
        </p:spPr>
      </p:pic>
      <p:sp>
        <p:nvSpPr>
          <p:cNvPr id="10" name="Rectangle 9"/>
          <p:cNvSpPr/>
          <p:nvPr/>
        </p:nvSpPr>
        <p:spPr>
          <a:xfrm>
            <a:off x="990554" y="1515052"/>
            <a:ext cx="13603003" cy="840230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Bản </a:t>
            </a:r>
            <a:r>
              <a:rPr lang="vi-VN" sz="4000" dirty="0">
                <a:latin typeface="Arial" panose="020B0604020202020204" pitchFamily="34" charset="0"/>
                <a:cs typeface="Arial" panose="020B0604020202020204" pitchFamily="34" charset="0"/>
              </a:rPr>
              <a:t>vẽ kĩ thuật là tài liệu kĩ thuật trình bày các thông tin kĩ thuật của sản phẩm</a:t>
            </a:r>
            <a:r>
              <a:rPr lang="vi-VN" sz="4000" dirty="0" smtClean="0">
                <a:latin typeface="Arial" panose="020B0604020202020204" pitchFamily="34" charset="0"/>
                <a:cs typeface="Arial" panose="020B0604020202020204" pitchFamily="34" charset="0"/>
              </a:rPr>
              <a:t>. </a:t>
            </a:r>
          </a:p>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Bản </a:t>
            </a:r>
            <a:r>
              <a:rPr lang="vi-VN" sz="4000" dirty="0">
                <a:latin typeface="Arial" panose="020B0604020202020204" pitchFamily="34" charset="0"/>
                <a:cs typeface="Arial" panose="020B0604020202020204" pitchFamily="34" charset="0"/>
              </a:rPr>
              <a:t>vẽ kĩ thuật được vẽ theo các tiêu chuẩn như sau:</a:t>
            </a:r>
          </a:p>
          <a:p>
            <a:pPr marL="1028700" lvl="1"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Khổ </a:t>
            </a:r>
            <a:r>
              <a:rPr lang="vi-VN" sz="4000" dirty="0">
                <a:latin typeface="Arial" panose="020B0604020202020204" pitchFamily="34" charset="0"/>
                <a:cs typeface="Arial" panose="020B0604020202020204" pitchFamily="34" charset="0"/>
              </a:rPr>
              <a:t>giấy: A0, A1, A2, A3, A4.</a:t>
            </a:r>
          </a:p>
          <a:p>
            <a:pPr marL="1028700" lvl="1"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Tỉ </a:t>
            </a:r>
            <a:r>
              <a:rPr lang="vi-VN" sz="4000" dirty="0">
                <a:latin typeface="Arial" panose="020B0604020202020204" pitchFamily="34" charset="0"/>
                <a:cs typeface="Arial" panose="020B0604020202020204" pitchFamily="34" charset="0"/>
              </a:rPr>
              <a:t>lệ của bản vẽ: </a:t>
            </a:r>
            <a:r>
              <a:rPr lang="vi-VN" sz="4000" dirty="0" smtClean="0">
                <a:latin typeface="Arial" panose="020B0604020202020204" pitchFamily="34" charset="0"/>
                <a:cs typeface="Arial" panose="020B0604020202020204" pitchFamily="34" charset="0"/>
              </a:rPr>
              <a:t>thu </a:t>
            </a:r>
            <a:r>
              <a:rPr lang="vi-VN" sz="4000" dirty="0">
                <a:latin typeface="Arial" panose="020B0604020202020204" pitchFamily="34" charset="0"/>
                <a:cs typeface="Arial" panose="020B0604020202020204" pitchFamily="34" charset="0"/>
              </a:rPr>
              <a:t>nhỏ, </a:t>
            </a:r>
            <a:r>
              <a:rPr lang="vi-VN" sz="4000" dirty="0" smtClean="0">
                <a:latin typeface="Arial" panose="020B0604020202020204" pitchFamily="34" charset="0"/>
                <a:cs typeface="Arial" panose="020B0604020202020204" pitchFamily="34" charset="0"/>
              </a:rPr>
              <a:t>nguyên </a:t>
            </a:r>
            <a:r>
              <a:rPr lang="vi-VN" sz="4000" dirty="0">
                <a:latin typeface="Arial" panose="020B0604020202020204" pitchFamily="34" charset="0"/>
                <a:cs typeface="Arial" panose="020B0604020202020204" pitchFamily="34" charset="0"/>
              </a:rPr>
              <a:t>hình, </a:t>
            </a:r>
            <a:r>
              <a:rPr lang="vi-VN" sz="4000" dirty="0" smtClean="0">
                <a:latin typeface="Arial" panose="020B0604020202020204" pitchFamily="34" charset="0"/>
                <a:cs typeface="Arial" panose="020B0604020202020204" pitchFamily="34" charset="0"/>
              </a:rPr>
              <a:t>phóng </a:t>
            </a:r>
            <a:r>
              <a:rPr lang="vi-VN" sz="4000" dirty="0">
                <a:latin typeface="Arial" panose="020B0604020202020204" pitchFamily="34" charset="0"/>
                <a:cs typeface="Arial" panose="020B0604020202020204" pitchFamily="34" charset="0"/>
              </a:rPr>
              <a:t>to.</a:t>
            </a:r>
          </a:p>
          <a:p>
            <a:pPr marL="1028700" lvl="1"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Đường </a:t>
            </a:r>
            <a:r>
              <a:rPr lang="vi-VN" sz="4000" dirty="0">
                <a:latin typeface="Arial" panose="020B0604020202020204" pitchFamily="34" charset="0"/>
                <a:cs typeface="Arial" panose="020B0604020202020204" pitchFamily="34" charset="0"/>
              </a:rPr>
              <a:t>nét: nét liền đậm, nét liền mảnh, nét đứt mảnh, nét gạch chấm mảnh.</a:t>
            </a:r>
          </a:p>
          <a:p>
            <a:pPr marL="1028700" lvl="1"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Ghi </a:t>
            </a:r>
            <a:r>
              <a:rPr lang="vi-VN" sz="4000" dirty="0">
                <a:latin typeface="Arial" panose="020B0604020202020204" pitchFamily="34" charset="0"/>
                <a:cs typeface="Arial" panose="020B0604020202020204" pitchFamily="34" charset="0"/>
              </a:rPr>
              <a:t>kích thước: đường kích thước, đường gióng kích thước, chữ số kích thước.</a:t>
            </a:r>
          </a:p>
        </p:txBody>
      </p:sp>
    </p:spTree>
    <p:extLst>
      <p:ext uri="{BB962C8B-B14F-4D97-AF65-F5344CB8AC3E}">
        <p14:creationId xmlns:p14="http://schemas.microsoft.com/office/powerpoint/2010/main" val="2942313024"/>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p:tgtEl>
                                          <p:spTgt spid="10">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10">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p:tgtEl>
                                          <p:spTgt spid="10">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10">
                                            <p:txEl>
                                              <p:pRg st="2" end="2"/>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p:tgtEl>
                                          <p:spTgt spid="10">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0">
                                            <p:txEl>
                                              <p:pRg st="3" end="3"/>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500"/>
                                        <p:tgtEl>
                                          <p:spTgt spid="10">
                                            <p:txEl>
                                              <p:pRg st="4" end="4"/>
                                            </p:txEl>
                                          </p:spTgt>
                                        </p:tgtEl>
                                        <p:attrNameLst>
                                          <p:attrName>ppt_y</p:attrName>
                                        </p:attrNameLst>
                                      </p:cBhvr>
                                      <p:tavLst>
                                        <p:tav tm="0">
                                          <p:val>
                                            <p:strVal val="#ppt_y+#ppt_h*1.125000"/>
                                          </p:val>
                                        </p:tav>
                                        <p:tav tm="100000">
                                          <p:val>
                                            <p:strVal val="#ppt_y"/>
                                          </p:val>
                                        </p:tav>
                                      </p:tavLst>
                                    </p:anim>
                                    <p:animEffect transition="in" filter="wipe(up)">
                                      <p:cBhvr>
                                        <p:cTn id="24" dur="500"/>
                                        <p:tgtEl>
                                          <p:spTgt spid="10">
                                            <p:txEl>
                                              <p:pRg st="4" end="4"/>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 calcmode="lin" valueType="num">
                                      <p:cBhvr additive="base">
                                        <p:cTn id="27" dur="500"/>
                                        <p:tgtEl>
                                          <p:spTgt spid="10">
                                            <p:txEl>
                                              <p:pRg st="5" end="5"/>
                                            </p:txEl>
                                          </p:spTgt>
                                        </p:tgtEl>
                                        <p:attrNameLst>
                                          <p:attrName>ppt_y</p:attrName>
                                        </p:attrNameLst>
                                      </p:cBhvr>
                                      <p:tavLst>
                                        <p:tav tm="0">
                                          <p:val>
                                            <p:strVal val="#ppt_y+#ppt_h*1.125000"/>
                                          </p:val>
                                        </p:tav>
                                        <p:tav tm="100000">
                                          <p:val>
                                            <p:strVal val="#ppt_y"/>
                                          </p:val>
                                        </p:tav>
                                      </p:tavLst>
                                    </p:anim>
                                    <p:animEffect transition="in" filter="wipe(up)">
                                      <p:cBhvr>
                                        <p:cTn id="28"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 xmlns:a16="http://schemas.microsoft.com/office/drawing/2014/main" id="{16893AB8-406D-FC72-4644-0155557EA2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920717" y="717762"/>
            <a:ext cx="7151594" cy="9569238"/>
          </a:xfrm>
          <a:prstGeom prst="rect">
            <a:avLst/>
          </a:prstGeom>
        </p:spPr>
      </p:pic>
      <p:sp>
        <p:nvSpPr>
          <p:cNvPr id="23" name="Isosceles Triangle 2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6" name="Rounded Rectangle 25">
            <a:hlinkClick r:id="rId7" action="ppaction://hlinksldjump"/>
          </p:cNvPr>
          <p:cNvSpPr/>
          <p:nvPr/>
        </p:nvSpPr>
        <p:spPr>
          <a:xfrm>
            <a:off x="1286708"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1</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7" name="Rounded Rectangle 26">
            <a:hlinkClick r:id="rId8" action="ppaction://hlinksldjump"/>
          </p:cNvPr>
          <p:cNvSpPr/>
          <p:nvPr/>
        </p:nvSpPr>
        <p:spPr>
          <a:xfrm>
            <a:off x="3533583"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2</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8" name="Rounded Rectangle 27">
            <a:hlinkClick r:id="rId9" action="ppaction://hlinksldjump"/>
          </p:cNvPr>
          <p:cNvSpPr/>
          <p:nvPr/>
        </p:nvSpPr>
        <p:spPr>
          <a:xfrm>
            <a:off x="5780457"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3</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5" name="Rounded Rectangle 34">
            <a:hlinkClick r:id="rId10" action="ppaction://hlinksldjump"/>
          </p:cNvPr>
          <p:cNvSpPr/>
          <p:nvPr/>
        </p:nvSpPr>
        <p:spPr>
          <a:xfrm>
            <a:off x="2530316" y="6453197"/>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4</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6" name="Rounded Rectangle 35">
            <a:hlinkClick r:id="rId11" action="ppaction://hlinksldjump"/>
          </p:cNvPr>
          <p:cNvSpPr/>
          <p:nvPr/>
        </p:nvSpPr>
        <p:spPr>
          <a:xfrm>
            <a:off x="4777191" y="6453197"/>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5</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41" name="Rectangle 40"/>
          <p:cNvSpPr/>
          <p:nvPr/>
        </p:nvSpPr>
        <p:spPr>
          <a:xfrm>
            <a:off x="607647" y="1029357"/>
            <a:ext cx="7674858" cy="2908489"/>
          </a:xfrm>
          <a:prstGeom prst="rect">
            <a:avLst/>
          </a:prstGeom>
          <a:noFill/>
        </p:spPr>
        <p:txBody>
          <a:bodyPr wrap="none" lIns="137160" tIns="68580" rIns="137160" bIns="68580">
            <a:spAutoFit/>
          </a:bodyPr>
          <a:lstStyle/>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211" y="2154989"/>
            <a:ext cx="742950" cy="657225"/>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4609" y="2697900"/>
            <a:ext cx="742950" cy="657225"/>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8725" y="1907109"/>
            <a:ext cx="742950" cy="657225"/>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2" name="Isosceles Triangle 3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3" name="Isosceles Triangle 3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4" name="Isosceles Triangle 3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Isosceles Triangle 4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3" name="Isosceles Triangle 4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8" name="Isosceles Triangle 4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9" name="Isosceles Triangle 4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0" name="Isosceles Triangle 4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1" name="Isosceles Triangle 5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2" name="Isosceles Triangle 5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3" name="Isosceles Triangle 5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4" name="Isosceles Triangle 5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5" name="Isosceles Triangle 54"/>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6" name="Isosceles Triangle 55"/>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7" name="Isosceles Triangle 56"/>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8" name="Isosceles Triangle 5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9" name="Isosceles Triangle 5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60" name="Isosceles Triangle 5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8" name="Picture 7" descr="A picture containing text, orange&#10;&#10;Description automatically generated">
            <a:extLst>
              <a:ext uri="{FF2B5EF4-FFF2-40B4-BE49-F238E27FC236}">
                <a16:creationId xmlns="" xmlns:a16="http://schemas.microsoft.com/office/drawing/2014/main" id="{47FA7786-CB7A-C359-A5D8-E18B1B649DF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84705" y="474215"/>
            <a:ext cx="8023614" cy="8023614"/>
          </a:xfrm>
          <a:prstGeom prst="rect">
            <a:avLst/>
          </a:prstGeom>
        </p:spPr>
      </p:pic>
      <p:sp>
        <p:nvSpPr>
          <p:cNvPr id="61" name="Isosceles Triangle 6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6" name="Picture 15">
            <a:hlinkClick r:id="rId16" action="ppaction://hlinksldjump"/>
            <a:extLst>
              <a:ext uri="{FF2B5EF4-FFF2-40B4-BE49-F238E27FC236}">
                <a16:creationId xmlns="" xmlns:a16="http://schemas.microsoft.com/office/drawing/2014/main" id="{24628667-4FA5-665A-4919-28238333744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32087" y="9262595"/>
            <a:ext cx="1487340" cy="1024406"/>
          </a:xfrm>
          <a:prstGeom prst="rect">
            <a:avLst/>
          </a:prstGeom>
        </p:spPr>
      </p:pic>
      <p:pic>
        <p:nvPicPr>
          <p:cNvPr id="14" name="Picture 13" descr="Icon&#10;&#10;Description automatically generated">
            <a:extLst>
              <a:ext uri="{FF2B5EF4-FFF2-40B4-BE49-F238E27FC236}">
                <a16:creationId xmlns="" xmlns:a16="http://schemas.microsoft.com/office/drawing/2014/main" id="{DF637F44-B7A1-54EC-E418-5F45D5F1DCB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933301" y="8027591"/>
            <a:ext cx="2022059" cy="2022059"/>
          </a:xfrm>
          <a:prstGeom prst="rect">
            <a:avLst/>
          </a:prstGeom>
        </p:spPr>
      </p:pic>
    </p:spTree>
    <p:extLst>
      <p:ext uri="{BB962C8B-B14F-4D97-AF65-F5344CB8AC3E}">
        <p14:creationId xmlns:p14="http://schemas.microsoft.com/office/powerpoint/2010/main" val="165993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4.81481E-6 L 1.25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6"/>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26"/>
                                        </p:tgtEl>
                                        <p:attrNameLst>
                                          <p:attrName>fillcolor</p:attrName>
                                        </p:attrNameLst>
                                      </p:cBhvr>
                                      <p:to>
                                        <a:srgbClr val="7F6000"/>
                                      </p:to>
                                    </p:animClr>
                                    <p:set>
                                      <p:cBhvr>
                                        <p:cTn id="156" dur="500" fill="hold"/>
                                        <p:tgtEl>
                                          <p:spTgt spid="26"/>
                                        </p:tgtEl>
                                        <p:attrNameLst>
                                          <p:attrName>fill.type</p:attrName>
                                        </p:attrNameLst>
                                      </p:cBhvr>
                                      <p:to>
                                        <p:strVal val="solid"/>
                                      </p:to>
                                    </p:set>
                                    <p:set>
                                      <p:cBhvr>
                                        <p:cTn id="15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8" restart="whenNotActive" fill="hold" evtFilter="cancelBubble" nodeType="interactiveSeq">
                <p:stCondLst>
                  <p:cond evt="onClick" delay="0">
                    <p:tgtEl>
                      <p:spTgt spid="27"/>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7"/>
                                        </p:tgtEl>
                                        <p:attrNameLst>
                                          <p:attrName>fillcolor</p:attrName>
                                        </p:attrNameLst>
                                      </p:cBhvr>
                                      <p:to>
                                        <a:srgbClr val="7F6000"/>
                                      </p:to>
                                    </p:animClr>
                                    <p:set>
                                      <p:cBhvr>
                                        <p:cTn id="163" dur="500" fill="hold"/>
                                        <p:tgtEl>
                                          <p:spTgt spid="27"/>
                                        </p:tgtEl>
                                        <p:attrNameLst>
                                          <p:attrName>fill.type</p:attrName>
                                        </p:attrNameLst>
                                      </p:cBhvr>
                                      <p:to>
                                        <p:strVal val="solid"/>
                                      </p:to>
                                    </p:set>
                                    <p:set>
                                      <p:cBhvr>
                                        <p:cTn id="16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8"/>
                                        </p:tgtEl>
                                        <p:attrNameLst>
                                          <p:attrName>fillcolor</p:attrName>
                                        </p:attrNameLst>
                                      </p:cBhvr>
                                      <p:to>
                                        <a:srgbClr val="7F6000"/>
                                      </p:to>
                                    </p:animClr>
                                    <p:set>
                                      <p:cBhvr>
                                        <p:cTn id="170" dur="500" fill="hold"/>
                                        <p:tgtEl>
                                          <p:spTgt spid="28"/>
                                        </p:tgtEl>
                                        <p:attrNameLst>
                                          <p:attrName>fill.type</p:attrName>
                                        </p:attrNameLst>
                                      </p:cBhvr>
                                      <p:to>
                                        <p:strVal val="solid"/>
                                      </p:to>
                                    </p:set>
                                    <p:set>
                                      <p:cBhvr>
                                        <p:cTn id="17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5"/>
                                        </p:tgtEl>
                                        <p:attrNameLst>
                                          <p:attrName>fillcolor</p:attrName>
                                        </p:attrNameLst>
                                      </p:cBhvr>
                                      <p:to>
                                        <a:srgbClr val="7F6000"/>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9" restart="whenNotActive" fill="hold" evtFilter="cancelBubble" nodeType="interactiveSeq">
                <p:stCondLst>
                  <p:cond evt="onClick" delay="0">
                    <p:tgtEl>
                      <p:spTgt spid="3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6"/>
                                        </p:tgtEl>
                                        <p:attrNameLst>
                                          <p:attrName>fillcolor</p:attrName>
                                        </p:attrNameLst>
                                      </p:cBhvr>
                                      <p:to>
                                        <a:srgbClr val="7F6000"/>
                                      </p:to>
                                    </p:animClr>
                                    <p:set>
                                      <p:cBhvr>
                                        <p:cTn id="184" dur="500" fill="hold"/>
                                        <p:tgtEl>
                                          <p:spTgt spid="36"/>
                                        </p:tgtEl>
                                        <p:attrNameLst>
                                          <p:attrName>fill.type</p:attrName>
                                        </p:attrNameLst>
                                      </p:cBhvr>
                                      <p:to>
                                        <p:strVal val="solid"/>
                                      </p:to>
                                    </p:set>
                                    <p:set>
                                      <p:cBhvr>
                                        <p:cTn id="185"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14"/>
                    </p:tgtEl>
                  </p:cond>
                </p:stCondLst>
                <p:endSync evt="end" delay="0">
                  <p:rtn val="all"/>
                </p:endSync>
                <p:childTnLst>
                  <p:par>
                    <p:cTn id="188" fill="hold">
                      <p:stCondLst>
                        <p:cond delay="0"/>
                      </p:stCondLst>
                      <p:childTnLst>
                        <p:par>
                          <p:cTn id="189" fill="hold">
                            <p:stCondLst>
                              <p:cond delay="0"/>
                            </p:stCondLst>
                            <p:childTnLst>
                              <p:par>
                                <p:cTn id="190" presetID="8" presetClass="emph" presetSubtype="0" repeatCount="indefinite" fill="hold" nodeType="clickEffect">
                                  <p:stCondLst>
                                    <p:cond delay="0"/>
                                  </p:stCondLst>
                                  <p:endCondLst>
                                    <p:cond evt="onNext" delay="0">
                                      <p:tgtEl>
                                        <p:sldTgt/>
                                      </p:tgtEl>
                                    </p:cond>
                                  </p:endCondLst>
                                  <p:childTnLst>
                                    <p:animRot by="21600000">
                                      <p:cBhvr>
                                        <p:cTn id="191" dur="1000" fill="hold"/>
                                        <p:tgtEl>
                                          <p:spTgt spid="8"/>
                                        </p:tgtEl>
                                        <p:attrNameLst>
                                          <p:attrName>r</p:attrName>
                                        </p:attrNameLst>
                                      </p:cBhvr>
                                    </p:animRot>
                                  </p:childTnLst>
                                </p:cTn>
                              </p:par>
                              <p:par>
                                <p:cTn id="192" presetID="1" presetClass="mediacall" presetSubtype="0" fill="hold" nodeType="withEffect">
                                  <p:stCondLst>
                                    <p:cond delay="0"/>
                                  </p:stCondLst>
                                  <p:childTnLst>
                                    <p:cmd type="call" cmd="playFrom(0.0)">
                                      <p:cBhvr>
                                        <p:cTn id="193" dur="30406" fill="hold"/>
                                        <p:tgtEl>
                                          <p:spTgt spid="3"/>
                                        </p:tgtEl>
                                      </p:cBhvr>
                                    </p:cmd>
                                  </p:childTnLst>
                                </p:cTn>
                              </p:par>
                            </p:childTnLst>
                          </p:cTn>
                        </p:par>
                      </p:childTnLst>
                    </p:cTn>
                  </p:par>
                </p:childTnLst>
              </p:cTn>
              <p:nextCondLst>
                <p:cond evt="onClick" delay="0">
                  <p:tgtEl>
                    <p:spTgt spid="14"/>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7"/>
          <p:cNvSpPr txBox="1">
            <a:spLocks noGrp="1"/>
          </p:cNvSpPr>
          <p:nvPr>
            <p:ph type="title"/>
          </p:nvPr>
        </p:nvSpPr>
        <p:spPr>
          <a:xfrm>
            <a:off x="2971800" y="1485900"/>
            <a:ext cx="12086900" cy="1713600"/>
          </a:xfrm>
          <a:prstGeom prst="rect">
            <a:avLst/>
          </a:prstGeom>
        </p:spPr>
        <p:txBody>
          <a:bodyPr spcFirstLastPara="1" wrap="square" lIns="0" tIns="0" rIns="0" bIns="0" anchor="ctr" anchorCtr="0">
            <a:noAutofit/>
          </a:bodyPr>
          <a:lstStyle/>
          <a:p>
            <a:pPr algn="ctr"/>
            <a:r>
              <a:rPr lang="vi-VN" sz="7200" dirty="0" smtClean="0">
                <a:solidFill>
                  <a:srgbClr val="C00000"/>
                </a:solidFill>
                <a:latin typeface="Arial" panose="020B0604020202020204" pitchFamily="34" charset="0"/>
                <a:cs typeface="Arial" panose="020B0604020202020204" pitchFamily="34" charset="0"/>
              </a:rPr>
              <a:t>CHƯƠNG I: VẼ KĨ THUẬT</a:t>
            </a:r>
            <a:endParaRPr sz="7200"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023825" y="3306710"/>
            <a:ext cx="15982850" cy="3785652"/>
          </a:xfrm>
          <a:prstGeom prst="rect">
            <a:avLst/>
          </a:prstGeom>
        </p:spPr>
        <p:txBody>
          <a:bodyPr wrap="square">
            <a:spAutoFit/>
          </a:bodyPr>
          <a:lstStyle/>
          <a:p>
            <a:pPr algn="ctr">
              <a:lnSpc>
                <a:spcPct val="150000"/>
              </a:lnSpc>
            </a:pPr>
            <a:r>
              <a:rPr lang="en-US" sz="8000" b="1" dirty="0">
                <a:solidFill>
                  <a:srgbClr val="002060"/>
                </a:solidFill>
                <a:latin typeface="Arial" panose="020B0604020202020204" pitchFamily="34" charset="0"/>
                <a:cs typeface="Arial" panose="020B0604020202020204" pitchFamily="34" charset="0"/>
              </a:rPr>
              <a:t>BÀI 1. </a:t>
            </a:r>
            <a:r>
              <a:rPr lang="en-US" sz="8000" b="1" dirty="0" smtClean="0">
                <a:solidFill>
                  <a:srgbClr val="002060"/>
                </a:solidFill>
                <a:latin typeface="Arial" panose="020B0604020202020204" pitchFamily="34" charset="0"/>
                <a:cs typeface="Arial" panose="020B0604020202020204" pitchFamily="34" charset="0"/>
              </a:rPr>
              <a:t>TIÊU </a:t>
            </a:r>
            <a:r>
              <a:rPr lang="en-US" sz="8000" b="1" dirty="0">
                <a:solidFill>
                  <a:srgbClr val="002060"/>
                </a:solidFill>
                <a:latin typeface="Arial" panose="020B0604020202020204" pitchFamily="34" charset="0"/>
                <a:cs typeface="Arial" panose="020B0604020202020204" pitchFamily="34" charset="0"/>
              </a:rPr>
              <a:t>CHUẨN TRÌNH BÀY BẢN VẼ KĨ THUẬT </a:t>
            </a:r>
          </a:p>
        </p:txBody>
      </p:sp>
      <p:pic>
        <p:nvPicPr>
          <p:cNvPr id="4" name="Picture 3"/>
          <p:cNvPicPr>
            <a:picLocks noChangeAspect="1"/>
          </p:cNvPicPr>
          <p:nvPr/>
        </p:nvPicPr>
        <p:blipFill>
          <a:blip r:embed="rId3"/>
          <a:stretch>
            <a:fillRect/>
          </a:stretch>
        </p:blipFill>
        <p:spPr>
          <a:xfrm>
            <a:off x="-914400" y="-647700"/>
            <a:ext cx="2835484" cy="3163557"/>
          </a:xfrm>
          <a:prstGeom prst="rect">
            <a:avLst/>
          </a:prstGeom>
        </p:spPr>
      </p:pic>
      <p:pic>
        <p:nvPicPr>
          <p:cNvPr id="5" name="Picture 4"/>
          <p:cNvPicPr>
            <a:picLocks noChangeAspect="1"/>
          </p:cNvPicPr>
          <p:nvPr/>
        </p:nvPicPr>
        <p:blipFill>
          <a:blip r:embed="rId4"/>
          <a:stretch>
            <a:fillRect/>
          </a:stretch>
        </p:blipFill>
        <p:spPr>
          <a:xfrm>
            <a:off x="14097000" y="7199573"/>
            <a:ext cx="4392674" cy="3095047"/>
          </a:xfrm>
          <a:prstGeom prst="rect">
            <a:avLst/>
          </a:prstGeom>
        </p:spPr>
      </p:pic>
    </p:spTree>
    <p:extLst>
      <p:ext uri="{BB962C8B-B14F-4D97-AF65-F5344CB8AC3E}">
        <p14:creationId xmlns:p14="http://schemas.microsoft.com/office/powerpoint/2010/main" val="351872451"/>
      </p:ext>
    </p:extLst>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smtClean="0">
                <a:solidFill>
                  <a:srgbClr val="C00000"/>
                </a:solidFill>
                <a:latin typeface="Arial" panose="020B0604020202020204" pitchFamily="34" charset="0"/>
                <a:cs typeface="Arial" panose="020B0604020202020204" pitchFamily="34" charset="0"/>
              </a:rPr>
              <a:t>Câu</a:t>
            </a:r>
            <a:r>
              <a:rPr lang="vi-VN" sz="4000" b="1" dirty="0" smtClean="0">
                <a:solidFill>
                  <a:srgbClr val="C00000"/>
                </a:solidFill>
                <a:latin typeface="Arial" panose="020B0604020202020204" pitchFamily="34" charset="0"/>
                <a:cs typeface="Arial" panose="020B0604020202020204" pitchFamily="34" charset="0"/>
              </a:rPr>
              <a:t> 1: </a:t>
            </a:r>
            <a:r>
              <a:rPr lang="nl-NL" sz="4000" dirty="0">
                <a:solidFill>
                  <a:schemeClr val="tx1"/>
                </a:solidFill>
                <a:latin typeface="Arial" panose="020B0604020202020204" pitchFamily="34" charset="0"/>
                <a:cs typeface="Arial" panose="020B0604020202020204" pitchFamily="34" charset="0"/>
              </a:rPr>
              <a:t>Khổ giấy A4 có kích thước bằng bao nhiêu?</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A. </a:t>
            </a:r>
            <a:r>
              <a:rPr lang="nl-NL" sz="4000" dirty="0">
                <a:solidFill>
                  <a:schemeClr val="tx1"/>
                </a:solidFill>
                <a:latin typeface="Arial" panose="020B0604020202020204" pitchFamily="34" charset="0"/>
                <a:cs typeface="Arial" panose="020B0604020202020204" pitchFamily="34" charset="0"/>
              </a:rPr>
              <a:t>841 × 594</a:t>
            </a:r>
            <a:endParaRPr lang="vi-VN" sz="4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B. </a:t>
            </a:r>
            <a:r>
              <a:rPr lang="nl-NL" sz="4000" dirty="0">
                <a:solidFill>
                  <a:schemeClr val="tx1"/>
                </a:solidFill>
                <a:latin typeface="Arial" panose="020B0604020202020204" pitchFamily="34" charset="0"/>
                <a:cs typeface="Arial" panose="020B0604020202020204" pitchFamily="34" charset="0"/>
              </a:rPr>
              <a:t>594 × 420</a:t>
            </a:r>
            <a:endParaRPr lang="vi-VN"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C. </a:t>
            </a:r>
            <a:r>
              <a:rPr lang="nl-NL" sz="4000" dirty="0">
                <a:solidFill>
                  <a:schemeClr val="tx1"/>
                </a:solidFill>
                <a:latin typeface="Arial" panose="020B0604020202020204" pitchFamily="34" charset="0"/>
                <a:cs typeface="Arial" panose="020B0604020202020204" pitchFamily="34" charset="0"/>
              </a:rPr>
              <a:t>420 × 297 </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D. </a:t>
            </a:r>
            <a:r>
              <a:rPr lang="nl-NL" sz="4000" dirty="0">
                <a:solidFill>
                  <a:schemeClr val="tx1"/>
                </a:solidFill>
                <a:latin typeface="Arial" panose="020B0604020202020204" pitchFamily="34" charset="0"/>
                <a:cs typeface="Arial" panose="020B0604020202020204" pitchFamily="34" charset="0"/>
              </a:rPr>
              <a:t>297 × 210</a:t>
            </a:r>
            <a:endParaRPr lang="vi-VN" sz="4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6921" y="4353168"/>
            <a:ext cx="1098606" cy="96544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72772"/>
            <a:ext cx="1207113" cy="965690"/>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2" name="Picture 14">
            <a:hlinkClick r:id="rId14" action="ppaction://hlinksldjump"/>
            <a:extLst>
              <a:ext uri="{FF2B5EF4-FFF2-40B4-BE49-F238E27FC236}">
                <a16:creationId xmlns="" xmlns:a16="http://schemas.microsoft.com/office/drawing/2014/main" id="{73547FBF-DC69-5AD0-885D-DC4FFDEEFC4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99998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b="1" dirty="0" smtClean="0">
                <a:solidFill>
                  <a:srgbClr val="C00000"/>
                </a:solidFill>
                <a:latin typeface="Arial" panose="020B0604020202020204" pitchFamily="34" charset="0"/>
                <a:cs typeface="Arial" panose="020B0604020202020204" pitchFamily="34" charset="0"/>
              </a:rPr>
              <a:t>Câu 2: </a:t>
            </a:r>
            <a:r>
              <a:rPr lang="nl-NL" sz="4000" dirty="0" smtClean="0">
                <a:solidFill>
                  <a:schemeClr val="tx1"/>
                </a:solidFill>
                <a:latin typeface="Arial" panose="020B0604020202020204" pitchFamily="34" charset="0"/>
                <a:cs typeface="Arial" panose="020B0604020202020204" pitchFamily="34" charset="0"/>
              </a:rPr>
              <a:t>Đường </a:t>
            </a:r>
            <a:r>
              <a:rPr lang="nl-NL" sz="4000" dirty="0">
                <a:solidFill>
                  <a:schemeClr val="tx1"/>
                </a:solidFill>
                <a:latin typeface="Arial" panose="020B0604020202020204" pitchFamily="34" charset="0"/>
                <a:cs typeface="Arial" panose="020B0604020202020204" pitchFamily="34" charset="0"/>
              </a:rPr>
              <a:t>bao thấy, cạnh thấy được vẽ bằng nét gì?</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rPr>
              <a:t>A. </a:t>
            </a:r>
            <a:r>
              <a:rPr lang="vi-VN" sz="4000" dirty="0" smtClean="0">
                <a:solidFill>
                  <a:prstClr val="black"/>
                </a:solidFill>
                <a:latin typeface="Arial" panose="020B0604020202020204" pitchFamily="34" charset="0"/>
              </a:rPr>
              <a:t>Nét liền đậm</a:t>
            </a:r>
            <a:endParaRPr lang="vi-VN" sz="4000" dirty="0">
              <a:solidFill>
                <a:prstClr val="black"/>
              </a:solidFill>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rPr>
              <a:t>B. </a:t>
            </a:r>
            <a:r>
              <a:rPr lang="vi-VN" sz="4000" dirty="0" smtClean="0">
                <a:solidFill>
                  <a:prstClr val="black"/>
                </a:solidFill>
                <a:latin typeface="Arial" panose="020B0604020202020204" pitchFamily="34" charset="0"/>
              </a:rPr>
              <a:t>Nét liền mảnh</a:t>
            </a:r>
            <a:endParaRPr lang="vi-VN" sz="4000" dirty="0">
              <a:solidFill>
                <a:prstClr val="black"/>
              </a:solidFill>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rPr>
              <a:t>C. </a:t>
            </a:r>
            <a:r>
              <a:rPr lang="vi-VN" sz="4000" dirty="0" smtClean="0">
                <a:solidFill>
                  <a:prstClr val="black"/>
                </a:solidFill>
                <a:latin typeface="Arial" panose="020B0604020202020204" pitchFamily="34" charset="0"/>
              </a:rPr>
              <a:t>Nét đứt mảnh</a:t>
            </a:r>
            <a:endParaRPr lang="vi-VN" sz="4000" dirty="0">
              <a:solidFill>
                <a:prstClr val="black"/>
              </a:solidFill>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rPr>
              <a:t>D. </a:t>
            </a:r>
            <a:r>
              <a:rPr lang="vi-VN" sz="4000" dirty="0" smtClean="0">
                <a:solidFill>
                  <a:prstClr val="black"/>
                </a:solidFill>
                <a:latin typeface="Arial" panose="020B0604020202020204" pitchFamily="34" charset="0"/>
              </a:rPr>
              <a:t>Nét gạch </a:t>
            </a:r>
            <a:r>
              <a:rPr lang="vi-VN" sz="4000" dirty="0" smtClean="0">
                <a:solidFill>
                  <a:prstClr val="black"/>
                </a:solidFill>
                <a:latin typeface="Arial" panose="020B0604020202020204" pitchFamily="34" charset="0"/>
              </a:rPr>
              <a:t>chấm mảnh</a:t>
            </a:r>
            <a:endParaRPr lang="vi-VN" sz="4000" dirty="0">
              <a:solidFill>
                <a:prstClr val="black"/>
              </a:solidFill>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pic>
        <p:nvPicPr>
          <p:cNvPr id="2" name="Picture 14">
            <a:hlinkClick r:id="rId15" action="ppaction://hlinksldjump"/>
            <a:extLst>
              <a:ext uri="{FF2B5EF4-FFF2-40B4-BE49-F238E27FC236}">
                <a16:creationId xmlns="" xmlns:a16="http://schemas.microsoft.com/office/drawing/2014/main" id="{F42DB1F6-A850-9115-8E00-DEFF9859A3E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281695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a:t>
            </a:r>
            <a:r>
              <a:rPr lang="vi-VN" sz="4000" b="1" dirty="0" smtClean="0">
                <a:solidFill>
                  <a:srgbClr val="C00000"/>
                </a:solidFill>
                <a:latin typeface="Arial" panose="020B0604020202020204" pitchFamily="34" charset="0"/>
                <a:cs typeface="Arial" panose="020B0604020202020204" pitchFamily="34" charset="0"/>
              </a:rPr>
              <a:t>3: </a:t>
            </a:r>
            <a:r>
              <a:rPr lang="vi-VN" sz="4000" dirty="0" smtClean="0">
                <a:solidFill>
                  <a:prstClr val="black"/>
                </a:solidFill>
                <a:latin typeface="Arial" panose="020B0604020202020204" pitchFamily="34" charset="0"/>
                <a:cs typeface="Arial" panose="020B0604020202020204" pitchFamily="34" charset="0"/>
              </a:rPr>
              <a:t>Đường bao khuất, cạnh khuất được vẽ bằng nét gì?</a:t>
            </a:r>
            <a:endParaRPr lang="vi-VN" sz="40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A. </a:t>
            </a:r>
            <a:r>
              <a:rPr lang="vi-VN" sz="4000" dirty="0" smtClean="0">
                <a:solidFill>
                  <a:prstClr val="black"/>
                </a:solidFill>
                <a:latin typeface="Arial" panose="020B0604020202020204" pitchFamily="34" charset="0"/>
                <a:cs typeface="Arial" panose="020B0604020202020204" pitchFamily="34" charset="0"/>
              </a:rPr>
              <a:t>Nét liền đậm</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B. </a:t>
            </a:r>
            <a:r>
              <a:rPr lang="vi-VN" sz="4000" dirty="0" smtClean="0">
                <a:solidFill>
                  <a:prstClr val="black"/>
                </a:solidFill>
                <a:latin typeface="Arial" panose="020B0604020202020204" pitchFamily="34" charset="0"/>
                <a:cs typeface="Arial" panose="020B0604020202020204" pitchFamily="34" charset="0"/>
              </a:rPr>
              <a:t>Nét liền mảnh</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C. </a:t>
            </a:r>
            <a:r>
              <a:rPr lang="vi-VN" sz="4000" dirty="0" smtClean="0">
                <a:solidFill>
                  <a:prstClr val="black"/>
                </a:solidFill>
                <a:latin typeface="Arial" panose="020B0604020202020204" pitchFamily="34" charset="0"/>
                <a:cs typeface="Arial" panose="020B0604020202020204" pitchFamily="34" charset="0"/>
              </a:rPr>
              <a:t>Nét đứt mảnh</a:t>
            </a:r>
            <a:endParaRPr lang="vi-VN" sz="40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D. </a:t>
            </a:r>
            <a:r>
              <a:rPr lang="vi-VN" sz="4000" dirty="0" smtClean="0">
                <a:solidFill>
                  <a:prstClr val="black"/>
                </a:solidFill>
                <a:latin typeface="Arial" panose="020B0604020202020204" pitchFamily="34" charset="0"/>
                <a:cs typeface="Arial" panose="020B0604020202020204" pitchFamily="34" charset="0"/>
              </a:rPr>
              <a:t>Nét gạch </a:t>
            </a:r>
            <a:r>
              <a:rPr lang="vi-VN" sz="4000" dirty="0" smtClean="0">
                <a:solidFill>
                  <a:prstClr val="black"/>
                </a:solidFill>
                <a:latin typeface="Arial" panose="020B0604020202020204" pitchFamily="34" charset="0"/>
                <a:cs typeface="Arial" panose="020B0604020202020204" pitchFamily="34" charset="0"/>
              </a:rPr>
              <a:t>chấm </a:t>
            </a:r>
            <a:r>
              <a:rPr lang="vi-VN" sz="4000" dirty="0" smtClean="0">
                <a:solidFill>
                  <a:prstClr val="black"/>
                </a:solidFill>
                <a:latin typeface="Arial" panose="020B0604020202020204" pitchFamily="34" charset="0"/>
                <a:cs typeface="Arial" panose="020B0604020202020204" pitchFamily="34" charset="0"/>
              </a:rPr>
              <a:t>mảnh</a:t>
            </a:r>
            <a:endParaRPr lang="vi-VN" sz="40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2" name="Picture 14">
            <a:hlinkClick r:id="rId14" action="ppaction://hlinksldjump"/>
            <a:extLst>
              <a:ext uri="{FF2B5EF4-FFF2-40B4-BE49-F238E27FC236}">
                <a16:creationId xmlns="" xmlns:a16="http://schemas.microsoft.com/office/drawing/2014/main" id="{E5D43C7B-1B92-394F-48F4-7034E98FD7B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32996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b="1" dirty="0" smtClean="0">
                <a:solidFill>
                  <a:srgbClr val="C00000"/>
                </a:solidFill>
                <a:latin typeface="Arial" panose="020B0604020202020204" pitchFamily="34" charset="0"/>
                <a:cs typeface="Arial" panose="020B0604020202020204" pitchFamily="34" charset="0"/>
              </a:rPr>
              <a:t>Câu 4: </a:t>
            </a:r>
            <a:r>
              <a:rPr lang="vi-VN" sz="4000" dirty="0" smtClean="0">
                <a:solidFill>
                  <a:prstClr val="black"/>
                </a:solidFill>
                <a:latin typeface="Arial" panose="020B0604020202020204" pitchFamily="34" charset="0"/>
                <a:cs typeface="Arial" panose="020B0604020202020204" pitchFamily="34" charset="0"/>
              </a:rPr>
              <a:t>Tỉ lệ phóng to là</a:t>
            </a:r>
            <a:endParaRPr lang="vi-VN" sz="4000" dirty="0">
              <a:solidFill>
                <a:prstClr val="black"/>
              </a:solidFill>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rPr>
              <a:t>A. </a:t>
            </a:r>
            <a:r>
              <a:rPr lang="vi-VN" sz="4000" dirty="0" smtClean="0">
                <a:solidFill>
                  <a:prstClr val="black"/>
                </a:solidFill>
                <a:latin typeface="Arial" panose="020B0604020202020204" pitchFamily="34" charset="0"/>
              </a:rPr>
              <a:t>1 : 1 000</a:t>
            </a:r>
            <a:endParaRPr lang="vi-VN" sz="4000" dirty="0">
              <a:solidFill>
                <a:prstClr val="black"/>
              </a:solidFill>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rPr>
              <a:t>B. </a:t>
            </a:r>
            <a:r>
              <a:rPr lang="vi-VN" sz="4000" dirty="0" smtClean="0">
                <a:solidFill>
                  <a:prstClr val="black"/>
                </a:solidFill>
                <a:latin typeface="Arial" panose="020B0604020202020204" pitchFamily="34" charset="0"/>
              </a:rPr>
              <a:t>10 : 1</a:t>
            </a:r>
            <a:endParaRPr lang="vi-VN" sz="4000" dirty="0">
              <a:solidFill>
                <a:prstClr val="black"/>
              </a:solidFill>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rPr>
              <a:t>C. </a:t>
            </a:r>
            <a:r>
              <a:rPr lang="vi-VN" sz="4000" dirty="0" smtClean="0">
                <a:solidFill>
                  <a:prstClr val="black"/>
                </a:solidFill>
                <a:latin typeface="Arial" panose="020B0604020202020204" pitchFamily="34" charset="0"/>
              </a:rPr>
              <a:t>1 : 1</a:t>
            </a:r>
            <a:endParaRPr lang="vi-VN" sz="4000" dirty="0">
              <a:solidFill>
                <a:prstClr val="black"/>
              </a:solidFill>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rPr>
              <a:t>D. </a:t>
            </a:r>
            <a:r>
              <a:rPr lang="vi-VN" sz="4000" dirty="0" smtClean="0">
                <a:solidFill>
                  <a:prstClr val="black"/>
                </a:solidFill>
                <a:latin typeface="Arial" panose="020B0604020202020204" pitchFamily="34" charset="0"/>
              </a:rPr>
              <a:t>1 : 5</a:t>
            </a:r>
            <a:endParaRPr lang="vi-VN" sz="4000" dirty="0">
              <a:solidFill>
                <a:prstClr val="black"/>
              </a:solidFil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pic>
        <p:nvPicPr>
          <p:cNvPr id="2" name="Picture 14">
            <a:hlinkClick r:id="rId15" action="ppaction://hlinksldjump"/>
            <a:extLst>
              <a:ext uri="{FF2B5EF4-FFF2-40B4-BE49-F238E27FC236}">
                <a16:creationId xmlns="" xmlns:a16="http://schemas.microsoft.com/office/drawing/2014/main" id="{B4BEBD2C-E118-4257-539C-10B92B746F4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423221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a:t>
            </a:r>
            <a:r>
              <a:rPr lang="vi-VN" sz="4000" b="1" dirty="0">
                <a:solidFill>
                  <a:srgbClr val="C00000"/>
                </a:solidFill>
                <a:latin typeface="Arial" panose="020B0604020202020204" pitchFamily="34" charset="0"/>
                <a:cs typeface="Arial" panose="020B0604020202020204" pitchFamily="34" charset="0"/>
              </a:rPr>
              <a:t>5</a:t>
            </a:r>
            <a:r>
              <a:rPr lang="vi-VN" sz="4000" b="1" dirty="0" smtClean="0">
                <a:solidFill>
                  <a:srgbClr val="C00000"/>
                </a:solidFill>
                <a:latin typeface="Arial" panose="020B0604020202020204" pitchFamily="34" charset="0"/>
                <a:cs typeface="Arial" panose="020B0604020202020204" pitchFamily="34" charset="0"/>
              </a:rPr>
              <a:t>: </a:t>
            </a:r>
            <a:r>
              <a:rPr lang="vi-VN" sz="4000" dirty="0" smtClean="0">
                <a:solidFill>
                  <a:prstClr val="black"/>
                </a:solidFill>
                <a:latin typeface="Arial" panose="020B0604020202020204" pitchFamily="34" charset="0"/>
                <a:cs typeface="Arial" panose="020B0604020202020204" pitchFamily="34" charset="0"/>
              </a:rPr>
              <a:t>Đường gióng kích thước được vẽ như thế nào?</a:t>
            </a:r>
            <a:endParaRPr lang="vi-VN" sz="40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1665330" y="2924018"/>
            <a:ext cx="7360197" cy="2104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vi-VN" sz="4000" dirty="0">
                <a:solidFill>
                  <a:prstClr val="black"/>
                </a:solidFill>
                <a:latin typeface="Arial" panose="020B0604020202020204" pitchFamily="34" charset="0"/>
                <a:cs typeface="Arial" panose="020B0604020202020204" pitchFamily="34" charset="0"/>
              </a:rPr>
              <a:t>A. </a:t>
            </a:r>
            <a:r>
              <a:rPr lang="vi-VN" sz="4000" dirty="0" smtClean="0">
                <a:solidFill>
                  <a:prstClr val="black"/>
                </a:solidFill>
                <a:latin typeface="Arial" panose="020B0604020202020204" pitchFamily="34" charset="0"/>
                <a:cs typeface="Arial" panose="020B0604020202020204" pitchFamily="34" charset="0"/>
              </a:rPr>
              <a:t>Vẽ đi qua tâm</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2"/>
            <a:ext cx="7360197" cy="2104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vi-VN" sz="4000" dirty="0">
                <a:solidFill>
                  <a:prstClr val="black"/>
                </a:solidFill>
                <a:latin typeface="Arial" panose="020B0604020202020204" pitchFamily="34" charset="0"/>
                <a:cs typeface="Arial" panose="020B0604020202020204" pitchFamily="34" charset="0"/>
              </a:rPr>
              <a:t>B. </a:t>
            </a:r>
            <a:r>
              <a:rPr lang="vi-VN" sz="4000" dirty="0" smtClean="0">
                <a:solidFill>
                  <a:prstClr val="black"/>
                </a:solidFill>
                <a:latin typeface="Arial" panose="020B0604020202020204" pitchFamily="34" charset="0"/>
                <a:cs typeface="Arial" panose="020B0604020202020204" pitchFamily="34" charset="0"/>
              </a:rPr>
              <a:t>Vẽ song song với độ dài cần ghi kích thước</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65330" y="5146543"/>
            <a:ext cx="7360197" cy="2104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vi-VN" sz="4000" dirty="0">
                <a:solidFill>
                  <a:prstClr val="black"/>
                </a:solidFill>
                <a:latin typeface="Arial" panose="020B0604020202020204" pitchFamily="34" charset="0"/>
                <a:cs typeface="Arial" panose="020B0604020202020204" pitchFamily="34" charset="0"/>
              </a:rPr>
              <a:t>C. </a:t>
            </a:r>
            <a:r>
              <a:rPr lang="vi-VN" sz="4000" dirty="0" smtClean="0">
                <a:solidFill>
                  <a:prstClr val="black"/>
                </a:solidFill>
                <a:latin typeface="Arial" panose="020B0604020202020204" pitchFamily="34" charset="0"/>
                <a:cs typeface="Arial" panose="020B0604020202020204" pitchFamily="34" charset="0"/>
              </a:rPr>
              <a:t>Vẽ vuông góc với độ dài cần ghi kích thước</a:t>
            </a:r>
            <a:endParaRPr lang="vi-VN" sz="40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9195923" y="5152827"/>
            <a:ext cx="7360197" cy="2104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vi-VN" sz="4000" dirty="0">
                <a:solidFill>
                  <a:schemeClr val="tx1"/>
                </a:solidFill>
                <a:latin typeface="Arial" panose="020B0604020202020204" pitchFamily="34" charset="0"/>
                <a:cs typeface="Arial" panose="020B0604020202020204" pitchFamily="34" charset="0"/>
              </a:rPr>
              <a:t>D. </a:t>
            </a:r>
            <a:r>
              <a:rPr lang="fr-FR" sz="4000" dirty="0" err="1">
                <a:solidFill>
                  <a:schemeClr val="tx1"/>
                </a:solidFill>
                <a:latin typeface="Arial" panose="020B0604020202020204" pitchFamily="34" charset="0"/>
                <a:cs typeface="Arial" panose="020B0604020202020204" pitchFamily="34" charset="0"/>
              </a:rPr>
              <a:t>Vẽ</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bằng</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nét</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liền</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mảnh</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và</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có</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mũi</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tên</a:t>
            </a:r>
            <a:r>
              <a:rPr lang="fr-FR" sz="4000" dirty="0">
                <a:solidFill>
                  <a:schemeClr val="tx1"/>
                </a:solidFill>
                <a:latin typeface="Arial" panose="020B0604020202020204" pitchFamily="34" charset="0"/>
                <a:cs typeface="Arial" panose="020B0604020202020204" pitchFamily="34" charset="0"/>
              </a:rPr>
              <a:t> ở </a:t>
            </a:r>
            <a:r>
              <a:rPr lang="fr-FR" sz="4000" dirty="0" err="1">
                <a:solidFill>
                  <a:schemeClr val="tx1"/>
                </a:solidFill>
                <a:latin typeface="Arial" panose="020B0604020202020204" pitchFamily="34" charset="0"/>
                <a:cs typeface="Arial" panose="020B0604020202020204" pitchFamily="34" charset="0"/>
              </a:rPr>
              <a:t>hai</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đầu</a:t>
            </a:r>
            <a:endParaRPr lang="vi-VN" sz="4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01704" y="3267310"/>
            <a:ext cx="1208583" cy="106208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26948" y="5844800"/>
            <a:ext cx="1206804"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5816851"/>
            <a:ext cx="1207113" cy="1060796"/>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992" y="3344818"/>
            <a:ext cx="1098888" cy="965690"/>
          </a:xfrm>
          <a:prstGeom prst="rect">
            <a:avLst/>
          </a:prstGeom>
        </p:spPr>
      </p:pic>
      <p:pic>
        <p:nvPicPr>
          <p:cNvPr id="2" name="Picture 14">
            <a:hlinkClick r:id="rId14" action="ppaction://hlinksldjump"/>
            <a:extLst>
              <a:ext uri="{FF2B5EF4-FFF2-40B4-BE49-F238E27FC236}">
                <a16:creationId xmlns="" xmlns:a16="http://schemas.microsoft.com/office/drawing/2014/main" id="{E5D43C7B-1B92-394F-48F4-7034E98FD7B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8049077" y="7615201"/>
            <a:ext cx="2169350" cy="2169350"/>
          </a:xfrm>
          <a:prstGeom prst="rect">
            <a:avLst/>
          </a:prstGeom>
        </p:spPr>
      </p:pic>
    </p:spTree>
    <p:extLst>
      <p:ext uri="{BB962C8B-B14F-4D97-AF65-F5344CB8AC3E}">
        <p14:creationId xmlns:p14="http://schemas.microsoft.com/office/powerpoint/2010/main" val="809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5" name="Rectangle 14"/>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
          <p:cNvSpPr/>
          <p:nvPr/>
        </p:nvSpPr>
        <p:spPr>
          <a:xfrm>
            <a:off x="1986138" y="1105757"/>
            <a:ext cx="9782434" cy="0"/>
          </a:xfrm>
          <a:prstGeom prst="line">
            <a:avLst/>
          </a:prstGeom>
          <a:ln w="38100" cap="flat">
            <a:solidFill>
              <a:srgbClr val="BD8F53"/>
            </a:solidFill>
            <a:prstDash val="solid"/>
            <a:headEnd type="none" w="sm" len="sm"/>
            <a:tailEnd type="none" w="sm" len="sm"/>
          </a:ln>
        </p:spPr>
      </p:sp>
      <p:sp>
        <p:nvSpPr>
          <p:cNvPr id="9" name="TextBox 9"/>
          <p:cNvSpPr txBox="1"/>
          <p:nvPr/>
        </p:nvSpPr>
        <p:spPr>
          <a:xfrm>
            <a:off x="12057091" y="915575"/>
            <a:ext cx="5488626" cy="461921"/>
          </a:xfrm>
          <a:prstGeom prst="rect">
            <a:avLst/>
          </a:prstGeom>
        </p:spPr>
        <p:txBody>
          <a:bodyPr lIns="0" tIns="0" rIns="0" bIns="0" rtlCol="0" anchor="t">
            <a:spAutoFit/>
          </a:bodyPr>
          <a:lstStyle/>
          <a:p>
            <a:pPr>
              <a:lnSpc>
                <a:spcPts val="2800"/>
              </a:lnSpc>
              <a:spcBef>
                <a:spcPct val="0"/>
              </a:spcBef>
            </a:pPr>
            <a:r>
              <a:rPr lang="vi-VN" sz="6600" b="1" dirty="0" smtClean="0">
                <a:solidFill>
                  <a:srgbClr val="C00000"/>
                </a:solidFill>
                <a:latin typeface="Arial" panose="020B0604020202020204" pitchFamily="34" charset="0"/>
                <a:cs typeface="Arial" panose="020B0604020202020204" pitchFamily="34" charset="0"/>
              </a:rPr>
              <a:t>LUYỆN TẬP</a:t>
            </a:r>
            <a:endParaRPr lang="en-US" sz="6600" b="1" dirty="0">
              <a:solidFill>
                <a:srgbClr val="C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100202" y="87883"/>
            <a:ext cx="2186543" cy="2035747"/>
          </a:xfrm>
          <a:prstGeom prst="rect">
            <a:avLst/>
          </a:prstGeom>
        </p:spPr>
      </p:pic>
      <p:sp>
        <p:nvSpPr>
          <p:cNvPr id="4" name="Rectangle 3"/>
          <p:cNvSpPr/>
          <p:nvPr/>
        </p:nvSpPr>
        <p:spPr>
          <a:xfrm>
            <a:off x="1447800" y="2041427"/>
            <a:ext cx="14630400" cy="707886"/>
          </a:xfrm>
          <a:prstGeom prst="rect">
            <a:avLst/>
          </a:prstGeom>
        </p:spPr>
        <p:txBody>
          <a:bodyPr wrap="square">
            <a:spAutoFit/>
          </a:bodyPr>
          <a:lstStyle/>
          <a:p>
            <a:r>
              <a:rPr lang="vi-VN" sz="4000" b="1" dirty="0" smtClean="0">
                <a:solidFill>
                  <a:srgbClr val="00B050"/>
                </a:solidFill>
                <a:latin typeface="Arial" panose="020B0604020202020204" pitchFamily="34" charset="0"/>
                <a:cs typeface="Arial" panose="020B0604020202020204" pitchFamily="34" charset="0"/>
              </a:rPr>
              <a:t>Bài 1</a:t>
            </a:r>
            <a:r>
              <a:rPr lang="vi-VN" sz="4000" b="1" dirty="0">
                <a:solidFill>
                  <a:srgbClr val="00B050"/>
                </a:solidFill>
                <a:latin typeface="Arial" panose="020B0604020202020204" pitchFamily="34" charset="0"/>
                <a:cs typeface="Arial" panose="020B0604020202020204" pitchFamily="34" charset="0"/>
              </a:rPr>
              <a:t>. </a:t>
            </a:r>
            <a:r>
              <a:rPr lang="nl-NL" sz="4000" dirty="0">
                <a:latin typeface="Arial" panose="020B0604020202020204" pitchFamily="34" charset="0"/>
                <a:cs typeface="Arial" panose="020B0604020202020204" pitchFamily="34" charset="0"/>
              </a:rPr>
              <a:t>Vì sao phải quy định các tiêu chuẩn về bản vẽ kĩ thuật?</a:t>
            </a:r>
            <a:endParaRPr lang="vi-VN" sz="40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13754189" y="4711649"/>
            <a:ext cx="4343221" cy="5584143"/>
          </a:xfrm>
          <a:prstGeom prst="rect">
            <a:avLst/>
          </a:prstGeom>
        </p:spPr>
      </p:pic>
      <p:grpSp>
        <p:nvGrpSpPr>
          <p:cNvPr id="8" name="Group 7"/>
          <p:cNvGrpSpPr/>
          <p:nvPr/>
        </p:nvGrpSpPr>
        <p:grpSpPr>
          <a:xfrm>
            <a:off x="1143000" y="3234274"/>
            <a:ext cx="13639800" cy="5566826"/>
            <a:chOff x="1143000" y="3234274"/>
            <a:chExt cx="13639800" cy="5566826"/>
          </a:xfrm>
        </p:grpSpPr>
        <p:grpSp>
          <p:nvGrpSpPr>
            <p:cNvPr id="13" name="Group 11"/>
            <p:cNvGrpSpPr/>
            <p:nvPr/>
          </p:nvGrpSpPr>
          <p:grpSpPr>
            <a:xfrm>
              <a:off x="1143000" y="3234274"/>
              <a:ext cx="13639800" cy="5566826"/>
              <a:chOff x="0" y="0"/>
              <a:chExt cx="6238240" cy="2012950"/>
            </a:xfrm>
            <a:solidFill>
              <a:schemeClr val="accent3">
                <a:lumMod val="40000"/>
                <a:lumOff val="60000"/>
              </a:schemeClr>
            </a:solidFill>
          </p:grpSpPr>
          <p:sp>
            <p:nvSpPr>
              <p:cNvPr id="14"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3" name="Rectangle 2"/>
            <p:cNvSpPr/>
            <p:nvPr/>
          </p:nvSpPr>
          <p:spPr>
            <a:xfrm>
              <a:off x="1600200" y="3684982"/>
              <a:ext cx="11394831" cy="470898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Bản vẽ kĩ thuật là phương tiện thông tin dùng trong các lĩnh vực kĩ thuật và đã trớ thành "ngôn ngữ" chung dùng trong kĩ thuật. Vì vậy, nó phải được xây dựng theo các quy tắc thống nhất được quy định trong các tiêu chuẩn về bản vẽ kĩ thuật.</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8309749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anim calcmode="lin" valueType="num">
                                      <p:cBhvr>
                                        <p:cTn id="22" dur="500" fill="hold"/>
                                        <p:tgtEl>
                                          <p:spTgt spid="10"/>
                                        </p:tgtEl>
                                        <p:attrNameLst>
                                          <p:attrName>ppt_x</p:attrName>
                                        </p:attrNameLst>
                                      </p:cBhvr>
                                      <p:tavLst>
                                        <p:tav tm="0">
                                          <p:val>
                                            <p:strVal val="#ppt_x"/>
                                          </p:val>
                                        </p:tav>
                                        <p:tav tm="100000">
                                          <p:val>
                                            <p:strVal val="#ppt_x"/>
                                          </p:val>
                                        </p:tav>
                                      </p:tavLst>
                                    </p:anim>
                                    <p:anim calcmode="lin" valueType="num">
                                      <p:cBhvr>
                                        <p:cTn id="23" dur="5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anim calcmode="lin" valueType="num">
                                      <p:cBhvr>
                                        <p:cTn id="27" dur="500" fill="hold"/>
                                        <p:tgtEl>
                                          <p:spTgt spid="8"/>
                                        </p:tgtEl>
                                        <p:attrNameLst>
                                          <p:attrName>ppt_x</p:attrName>
                                        </p:attrNameLst>
                                      </p:cBhvr>
                                      <p:tavLst>
                                        <p:tav tm="0">
                                          <p:val>
                                            <p:strVal val="#ppt_x"/>
                                          </p:val>
                                        </p:tav>
                                        <p:tav tm="100000">
                                          <p:val>
                                            <p:strVal val="#ppt_x"/>
                                          </p:val>
                                        </p:tav>
                                      </p:tavLst>
                                    </p:anim>
                                    <p:anim calcmode="lin" valueType="num">
                                      <p:cBhvr>
                                        <p:cTn id="28"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5" name="Rectangle 14"/>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
          <p:cNvSpPr/>
          <p:nvPr/>
        </p:nvSpPr>
        <p:spPr>
          <a:xfrm>
            <a:off x="1986138" y="1105757"/>
            <a:ext cx="9782434" cy="0"/>
          </a:xfrm>
          <a:prstGeom prst="line">
            <a:avLst/>
          </a:prstGeom>
          <a:ln w="38100" cap="flat">
            <a:solidFill>
              <a:srgbClr val="BD8F53"/>
            </a:solidFill>
            <a:prstDash val="solid"/>
            <a:headEnd type="none" w="sm" len="sm"/>
            <a:tailEnd type="none" w="sm" len="sm"/>
          </a:ln>
        </p:spPr>
      </p:sp>
      <p:sp>
        <p:nvSpPr>
          <p:cNvPr id="9" name="TextBox 9"/>
          <p:cNvSpPr txBox="1"/>
          <p:nvPr/>
        </p:nvSpPr>
        <p:spPr>
          <a:xfrm>
            <a:off x="12057091" y="915575"/>
            <a:ext cx="5488626" cy="461921"/>
          </a:xfrm>
          <a:prstGeom prst="rect">
            <a:avLst/>
          </a:prstGeom>
        </p:spPr>
        <p:txBody>
          <a:bodyPr lIns="0" tIns="0" rIns="0" bIns="0" rtlCol="0" anchor="t">
            <a:spAutoFit/>
          </a:bodyPr>
          <a:lstStyle/>
          <a:p>
            <a:pPr>
              <a:lnSpc>
                <a:spcPts val="2800"/>
              </a:lnSpc>
              <a:spcBef>
                <a:spcPct val="0"/>
              </a:spcBef>
            </a:pPr>
            <a:r>
              <a:rPr lang="vi-VN" sz="6600" b="1" dirty="0" smtClean="0">
                <a:solidFill>
                  <a:srgbClr val="C00000"/>
                </a:solidFill>
                <a:latin typeface="Arial" panose="020B0604020202020204" pitchFamily="34" charset="0"/>
                <a:cs typeface="Arial" panose="020B0604020202020204" pitchFamily="34" charset="0"/>
              </a:rPr>
              <a:t>LUYỆN TẬP</a:t>
            </a:r>
            <a:endParaRPr lang="en-US" sz="6600" b="1" dirty="0">
              <a:solidFill>
                <a:srgbClr val="C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100202" y="87883"/>
            <a:ext cx="2186543" cy="2035747"/>
          </a:xfrm>
          <a:prstGeom prst="rect">
            <a:avLst/>
          </a:prstGeom>
        </p:spPr>
      </p:pic>
      <p:sp>
        <p:nvSpPr>
          <p:cNvPr id="4" name="Rectangle 3"/>
          <p:cNvSpPr/>
          <p:nvPr/>
        </p:nvSpPr>
        <p:spPr>
          <a:xfrm>
            <a:off x="1371600" y="1649234"/>
            <a:ext cx="15544800" cy="1938992"/>
          </a:xfrm>
          <a:prstGeom prst="rect">
            <a:avLst/>
          </a:prstGeom>
        </p:spPr>
        <p:txBody>
          <a:bodyPr wrap="square">
            <a:spAutoFit/>
          </a:bodyPr>
          <a:lstStyle/>
          <a:p>
            <a:pPr algn="just">
              <a:lnSpc>
                <a:spcPct val="150000"/>
              </a:lnSpc>
            </a:pPr>
            <a:r>
              <a:rPr lang="vi-VN" sz="4000" b="1" dirty="0" smtClean="0">
                <a:solidFill>
                  <a:srgbClr val="00B050"/>
                </a:solidFill>
                <a:latin typeface="Arial" panose="020B0604020202020204" pitchFamily="34" charset="0"/>
                <a:cs typeface="Arial" panose="020B0604020202020204" pitchFamily="34" charset="0"/>
              </a:rPr>
              <a:t>Bài 2. </a:t>
            </a:r>
            <a:r>
              <a:rPr lang="nl-NL" sz="4000" dirty="0">
                <a:latin typeface="Arial" panose="020B0604020202020204" pitchFamily="34" charset="0"/>
                <a:cs typeface="Arial" panose="020B0604020202020204" pitchFamily="34" charset="0"/>
              </a:rPr>
              <a:t>Giữa các khổ giấy (A0, A1, A2, A3 và A4) có mối quan hệ với nhau như thế nào?</a:t>
            </a:r>
            <a:endParaRPr lang="en-US" sz="4000" dirty="0">
              <a:latin typeface="Arial" panose="020B0604020202020204" pitchFamily="34" charset="0"/>
              <a:cs typeface="Arial" panose="020B0604020202020204" pitchFamily="34" charset="0"/>
            </a:endParaRPr>
          </a:p>
        </p:txBody>
      </p:sp>
      <p:sp>
        <p:nvSpPr>
          <p:cNvPr id="10" name="Rounded Rectangular Callout 9"/>
          <p:cNvSpPr/>
          <p:nvPr/>
        </p:nvSpPr>
        <p:spPr>
          <a:xfrm>
            <a:off x="7647834" y="2996494"/>
            <a:ext cx="8818513" cy="1891351"/>
          </a:xfrm>
          <a:prstGeom prst="wedgeRoundRectCallout">
            <a:avLst>
              <a:gd name="adj1" fmla="val 64780"/>
              <a:gd name="adj2" fmla="val 41449"/>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lnSpc>
                <a:spcPct val="130000"/>
              </a:lnSpc>
            </a:pPr>
            <a:r>
              <a:rPr lang="nl-NL" sz="4000" dirty="0">
                <a:latin typeface="Arial" panose="020B0604020202020204" pitchFamily="34" charset="0"/>
                <a:cs typeface="Arial" panose="020B0604020202020204" pitchFamily="34" charset="0"/>
              </a:rPr>
              <a:t>Chia đôi một khổ giấy theo chiều dài sẽ được 2 tờ của khổ giấy nhỏ hơn.</a:t>
            </a:r>
            <a:endParaRPr lang="en-US" sz="4000" dirty="0">
              <a:latin typeface="Arial" panose="020B0604020202020204" pitchFamily="34" charset="0"/>
              <a:cs typeface="Arial" panose="020B0604020202020204" pitchFamily="34" charset="0"/>
            </a:endParaRPr>
          </a:p>
        </p:txBody>
      </p:sp>
      <p:sp>
        <p:nvSpPr>
          <p:cNvPr id="6" name="Rectangle 5"/>
          <p:cNvSpPr/>
          <p:nvPr/>
        </p:nvSpPr>
        <p:spPr>
          <a:xfrm>
            <a:off x="1371600" y="5044787"/>
            <a:ext cx="15544800" cy="3785652"/>
          </a:xfrm>
          <a:prstGeom prst="rect">
            <a:avLst/>
          </a:prstGeom>
        </p:spPr>
        <p:txBody>
          <a:bodyPr wrap="square">
            <a:spAutoFit/>
          </a:bodyPr>
          <a:lstStyle/>
          <a:p>
            <a:pPr algn="just">
              <a:lnSpc>
                <a:spcPct val="150000"/>
              </a:lnSpc>
            </a:pPr>
            <a:r>
              <a:rPr lang="vi-VN" sz="4000" b="1" dirty="0">
                <a:solidFill>
                  <a:srgbClr val="00B050"/>
                </a:solidFill>
              </a:rPr>
              <a:t>Bài </a:t>
            </a:r>
            <a:r>
              <a:rPr lang="vi-VN" sz="4000" b="1" dirty="0" smtClean="0">
                <a:solidFill>
                  <a:srgbClr val="00B050"/>
                </a:solidFill>
              </a:rPr>
              <a:t>3. </a:t>
            </a:r>
            <a:r>
              <a:rPr lang="vi-VN" sz="4000" dirty="0"/>
              <a:t>Cho vật thể có các kích thước: chiều dài 60 mm, chiều rộng 40 mm và chiều cao 50 mm. Hình biểu diễn của vật thể có tỉ lệ là 1:2. Độ dài các kích thước tương ứng đo được trên hình biểu diễn của vật thể là bao nhiêu?</a:t>
            </a:r>
            <a:endParaRPr lang="en-US" sz="4000" dirty="0"/>
          </a:p>
        </p:txBody>
      </p:sp>
      <p:sp>
        <p:nvSpPr>
          <p:cNvPr id="7" name="Rectangle 6"/>
          <p:cNvSpPr/>
          <p:nvPr/>
        </p:nvSpPr>
        <p:spPr>
          <a:xfrm>
            <a:off x="3962400" y="8987381"/>
            <a:ext cx="13335702"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Chiều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dài</a:t>
            </a:r>
            <a:r>
              <a:rPr lang="en-US" sz="4000" dirty="0">
                <a:solidFill>
                  <a:srgbClr val="C00000"/>
                </a:solidFill>
                <a:latin typeface="Arial" panose="020B0604020202020204" pitchFamily="34" charset="0"/>
                <a:cs typeface="Arial" panose="020B0604020202020204" pitchFamily="34" charset="0"/>
              </a:rPr>
              <a:t> 30 mm, </a:t>
            </a:r>
            <a:r>
              <a:rPr lang="en-US" sz="4000" dirty="0" err="1">
                <a:solidFill>
                  <a:srgbClr val="C00000"/>
                </a:solidFill>
                <a:latin typeface="Arial" panose="020B0604020202020204" pitchFamily="34" charset="0"/>
                <a:cs typeface="Arial" panose="020B0604020202020204" pitchFamily="34" charset="0"/>
              </a:rPr>
              <a:t>chiều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rộng</a:t>
            </a:r>
            <a:r>
              <a:rPr lang="en-US" sz="4000" dirty="0">
                <a:solidFill>
                  <a:srgbClr val="C00000"/>
                </a:solidFill>
                <a:latin typeface="Arial" panose="020B0604020202020204" pitchFamily="34" charset="0"/>
                <a:cs typeface="Arial" panose="020B0604020202020204" pitchFamily="34" charset="0"/>
              </a:rPr>
              <a:t> 20 mm </a:t>
            </a:r>
            <a:r>
              <a:rPr lang="en-US" sz="4000" dirty="0" err="1">
                <a:solidFill>
                  <a:srgbClr val="C00000"/>
                </a:solidFill>
                <a:latin typeface="Arial" panose="020B0604020202020204" pitchFamily="34" charset="0"/>
                <a:cs typeface="Arial" panose="020B0604020202020204" pitchFamily="34" charset="0"/>
              </a:rPr>
              <a:t>và</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chiều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cao</a:t>
            </a:r>
            <a:r>
              <a:rPr lang="en-US" sz="4000" dirty="0">
                <a:solidFill>
                  <a:srgbClr val="C00000"/>
                </a:solidFill>
                <a:latin typeface="Arial" panose="020B0604020202020204" pitchFamily="34" charset="0"/>
                <a:cs typeface="Arial" panose="020B0604020202020204" pitchFamily="34" charset="0"/>
              </a:rPr>
              <a:t> 25 mm.</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485952">
            <a:off x="7654664" y="7976341"/>
            <a:ext cx="464977" cy="1089025"/>
          </a:xfrm>
          <a:prstGeom prst="rect">
            <a:avLst/>
          </a:prstGeom>
        </p:spPr>
      </p:pic>
    </p:spTree>
    <p:extLst>
      <p:ext uri="{BB962C8B-B14F-4D97-AF65-F5344CB8AC3E}">
        <p14:creationId xmlns:p14="http://schemas.microsoft.com/office/powerpoint/2010/main" val="10874895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5" name="Rectangle 14"/>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
          <p:cNvSpPr/>
          <p:nvPr/>
        </p:nvSpPr>
        <p:spPr>
          <a:xfrm>
            <a:off x="1986138" y="1105757"/>
            <a:ext cx="9782434" cy="0"/>
          </a:xfrm>
          <a:prstGeom prst="line">
            <a:avLst/>
          </a:prstGeom>
          <a:ln w="38100" cap="flat">
            <a:solidFill>
              <a:srgbClr val="BD8F53"/>
            </a:solidFill>
            <a:prstDash val="solid"/>
            <a:headEnd type="none" w="sm" len="sm"/>
            <a:tailEnd type="none" w="sm" len="sm"/>
          </a:ln>
        </p:spPr>
      </p:sp>
      <p:sp>
        <p:nvSpPr>
          <p:cNvPr id="9" name="TextBox 9"/>
          <p:cNvSpPr txBox="1"/>
          <p:nvPr/>
        </p:nvSpPr>
        <p:spPr>
          <a:xfrm>
            <a:off x="12057091" y="915575"/>
            <a:ext cx="5488626" cy="461921"/>
          </a:xfrm>
          <a:prstGeom prst="rect">
            <a:avLst/>
          </a:prstGeom>
        </p:spPr>
        <p:txBody>
          <a:bodyPr lIns="0" tIns="0" rIns="0" bIns="0" rtlCol="0" anchor="t">
            <a:spAutoFit/>
          </a:bodyPr>
          <a:lstStyle/>
          <a:p>
            <a:pPr>
              <a:lnSpc>
                <a:spcPts val="2800"/>
              </a:lnSpc>
              <a:spcBef>
                <a:spcPct val="0"/>
              </a:spcBef>
            </a:pPr>
            <a:r>
              <a:rPr lang="vi-VN" sz="6600" b="1" dirty="0" smtClean="0">
                <a:solidFill>
                  <a:srgbClr val="C00000"/>
                </a:solidFill>
                <a:latin typeface="Arial" panose="020B0604020202020204" pitchFamily="34" charset="0"/>
                <a:cs typeface="Arial" panose="020B0604020202020204" pitchFamily="34" charset="0"/>
              </a:rPr>
              <a:t>LUYỆN TẬP</a:t>
            </a:r>
            <a:endParaRPr lang="en-US" sz="6600" b="1" dirty="0">
              <a:solidFill>
                <a:srgbClr val="C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100202" y="87883"/>
            <a:ext cx="2186543" cy="2035747"/>
          </a:xfrm>
          <a:prstGeom prst="rect">
            <a:avLst/>
          </a:prstGeom>
        </p:spPr>
      </p:pic>
      <p:sp>
        <p:nvSpPr>
          <p:cNvPr id="4" name="Rectangle 3"/>
          <p:cNvSpPr/>
          <p:nvPr/>
        </p:nvSpPr>
        <p:spPr>
          <a:xfrm>
            <a:off x="1371600" y="1649234"/>
            <a:ext cx="15544800" cy="1839606"/>
          </a:xfrm>
          <a:prstGeom prst="rect">
            <a:avLst/>
          </a:prstGeom>
        </p:spPr>
        <p:txBody>
          <a:bodyPr wrap="square">
            <a:spAutoFit/>
          </a:bodyPr>
          <a:lstStyle/>
          <a:p>
            <a:pPr algn="just">
              <a:lnSpc>
                <a:spcPct val="150000"/>
              </a:lnSpc>
            </a:pPr>
            <a:r>
              <a:rPr lang="vi-VN" sz="4000" b="1" dirty="0" smtClean="0">
                <a:solidFill>
                  <a:srgbClr val="00B050"/>
                </a:solidFill>
                <a:latin typeface="Arial" panose="020B0604020202020204" pitchFamily="34" charset="0"/>
                <a:cs typeface="Arial" panose="020B0604020202020204" pitchFamily="34" charset="0"/>
              </a:rPr>
              <a:t>Bài </a:t>
            </a:r>
            <a:r>
              <a:rPr lang="vi-VN" sz="4000" b="1" dirty="0">
                <a:solidFill>
                  <a:srgbClr val="00B050"/>
                </a:solidFill>
                <a:latin typeface="Arial" panose="020B0604020202020204" pitchFamily="34" charset="0"/>
                <a:cs typeface="Arial" panose="020B0604020202020204" pitchFamily="34" charset="0"/>
              </a:rPr>
              <a:t>4</a:t>
            </a:r>
            <a:r>
              <a:rPr lang="vi-VN" sz="4000" b="1" dirty="0" smtClean="0">
                <a:solidFill>
                  <a:srgbClr val="00B050"/>
                </a:solidFill>
                <a:latin typeface="Arial" panose="020B0604020202020204" pitchFamily="34" charset="0"/>
                <a:cs typeface="Arial" panose="020B0604020202020204" pitchFamily="34" charset="0"/>
              </a:rPr>
              <a:t>. </a:t>
            </a:r>
            <a:r>
              <a:rPr lang="nl-NL" sz="4000" dirty="0">
                <a:latin typeface="Arial" panose="020B0604020202020204" pitchFamily="34" charset="0"/>
                <a:cs typeface="Arial" panose="020B0604020202020204" pitchFamily="34" charset="0"/>
              </a:rPr>
              <a:t>Cách ghi chữ số kích thước ở trường hợp nào trong Hình 1.5 là đúng? Vì sao?</a:t>
            </a:r>
            <a:endParaRPr lang="en-US" sz="4000" dirty="0">
              <a:latin typeface="Arial" panose="020B0604020202020204" pitchFamily="34" charset="0"/>
              <a:cs typeface="Arial" panose="020B0604020202020204" pitchFamily="34" charset="0"/>
            </a:endParaRPr>
          </a:p>
        </p:txBody>
      </p:sp>
      <p:grpSp>
        <p:nvGrpSpPr>
          <p:cNvPr id="36" name="Group 35"/>
          <p:cNvGrpSpPr/>
          <p:nvPr/>
        </p:nvGrpSpPr>
        <p:grpSpPr>
          <a:xfrm>
            <a:off x="1371600" y="3122875"/>
            <a:ext cx="14427325" cy="4554275"/>
            <a:chOff x="1371600" y="3122875"/>
            <a:chExt cx="14427325" cy="4554275"/>
          </a:xfrm>
        </p:grpSpPr>
        <p:cxnSp>
          <p:nvCxnSpPr>
            <p:cNvPr id="5" name="Straight Connector 4"/>
            <p:cNvCxnSpPr/>
            <p:nvPr/>
          </p:nvCxnSpPr>
          <p:spPr>
            <a:xfrm>
              <a:off x="1371600" y="4762500"/>
              <a:ext cx="0" cy="6096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76800" y="4762500"/>
              <a:ext cx="0" cy="6096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371600" y="5067300"/>
              <a:ext cx="3505200" cy="0"/>
            </a:xfrm>
            <a:prstGeom prst="straightConnector1">
              <a:avLst/>
            </a:prstGeom>
            <a:ln w="28575">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814103" y="5344302"/>
              <a:ext cx="304800" cy="381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353041" y="4342305"/>
              <a:ext cx="1723659" cy="707886"/>
            </a:xfrm>
            <a:prstGeom prst="rect">
              <a:avLst/>
            </a:prstGeom>
            <a:noFill/>
          </p:spPr>
          <p:txBody>
            <a:bodyPr wrap="square" rtlCol="0">
              <a:spAutoFit/>
            </a:bodyPr>
            <a:lstStyle/>
            <a:p>
              <a:pPr algn="ctr"/>
              <a:r>
                <a:rPr lang="vi-VN" sz="4000" dirty="0" smtClean="0">
                  <a:latin typeface="Arial" panose="020B0604020202020204" pitchFamily="34" charset="0"/>
                  <a:cs typeface="Arial" panose="020B0604020202020204" pitchFamily="34" charset="0"/>
                </a:rPr>
                <a:t>20</a:t>
              </a:r>
              <a:endParaRPr lang="en-US" sz="4000" dirty="0">
                <a:latin typeface="Arial" panose="020B0604020202020204" pitchFamily="34" charset="0"/>
                <a:cs typeface="Arial" panose="020B0604020202020204" pitchFamily="34" charset="0"/>
              </a:endParaRPr>
            </a:p>
          </p:txBody>
        </p:sp>
        <p:cxnSp>
          <p:nvCxnSpPr>
            <p:cNvPr id="21" name="Straight Connector 20"/>
            <p:cNvCxnSpPr/>
            <p:nvPr/>
          </p:nvCxnSpPr>
          <p:spPr>
            <a:xfrm>
              <a:off x="10385548" y="3337126"/>
              <a:ext cx="304800" cy="381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947757" y="3527626"/>
              <a:ext cx="2590191" cy="2007176"/>
            </a:xfrm>
            <a:prstGeom prst="straightConnector1">
              <a:avLst/>
            </a:prstGeom>
            <a:ln w="28575">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19319032">
              <a:off x="8760403" y="4466473"/>
              <a:ext cx="1723659" cy="707886"/>
            </a:xfrm>
            <a:prstGeom prst="rect">
              <a:avLst/>
            </a:prstGeom>
            <a:noFill/>
          </p:spPr>
          <p:txBody>
            <a:bodyPr wrap="square" rtlCol="0">
              <a:spAutoFit/>
            </a:bodyPr>
            <a:lstStyle/>
            <a:p>
              <a:pPr algn="ctr"/>
              <a:r>
                <a:rPr lang="vi-VN" sz="4000" dirty="0" smtClean="0">
                  <a:latin typeface="Arial" panose="020B0604020202020204" pitchFamily="34" charset="0"/>
                  <a:cs typeface="Arial" panose="020B0604020202020204" pitchFamily="34" charset="0"/>
                </a:rPr>
                <a:t>20</a:t>
              </a:r>
              <a:endParaRPr lang="en-US" sz="4000" dirty="0">
                <a:latin typeface="Arial" panose="020B0604020202020204" pitchFamily="34" charset="0"/>
                <a:cs typeface="Arial" panose="020B0604020202020204" pitchFamily="34" charset="0"/>
              </a:endParaRPr>
            </a:p>
          </p:txBody>
        </p:sp>
        <p:cxnSp>
          <p:nvCxnSpPr>
            <p:cNvPr id="27" name="Straight Connector 26"/>
            <p:cNvCxnSpPr/>
            <p:nvPr/>
          </p:nvCxnSpPr>
          <p:spPr>
            <a:xfrm rot="5400000">
              <a:off x="15094075" y="2818075"/>
              <a:ext cx="0" cy="6096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13341475" y="4875475"/>
              <a:ext cx="3505200" cy="0"/>
            </a:xfrm>
            <a:prstGeom prst="straightConnector1">
              <a:avLst/>
            </a:prstGeom>
            <a:ln w="28575">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15094075" y="6323275"/>
              <a:ext cx="0" cy="6096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4068975" y="4500180"/>
              <a:ext cx="1014229" cy="707886"/>
            </a:xfrm>
            <a:prstGeom prst="rect">
              <a:avLst/>
            </a:prstGeom>
            <a:noFill/>
          </p:spPr>
          <p:txBody>
            <a:bodyPr wrap="square" rtlCol="0">
              <a:spAutoFit/>
            </a:bodyPr>
            <a:lstStyle/>
            <a:p>
              <a:pPr algn="ctr"/>
              <a:r>
                <a:rPr lang="vi-VN" sz="4000" dirty="0" smtClean="0">
                  <a:latin typeface="Arial" panose="020B0604020202020204" pitchFamily="34" charset="0"/>
                  <a:cs typeface="Arial" panose="020B0604020202020204" pitchFamily="34" charset="0"/>
                </a:rPr>
                <a:t>20</a:t>
              </a:r>
              <a:endParaRPr lang="en-US" sz="4000" dirty="0">
                <a:latin typeface="Arial" panose="020B0604020202020204" pitchFamily="34" charset="0"/>
                <a:cs typeface="Arial" panose="020B0604020202020204" pitchFamily="34" charset="0"/>
              </a:endParaRPr>
            </a:p>
          </p:txBody>
        </p:sp>
        <p:sp>
          <p:nvSpPr>
            <p:cNvPr id="31" name="TextBox 30"/>
            <p:cNvSpPr txBox="1"/>
            <p:nvPr/>
          </p:nvSpPr>
          <p:spPr>
            <a:xfrm>
              <a:off x="2353041" y="6969264"/>
              <a:ext cx="1409700" cy="707886"/>
            </a:xfrm>
            <a:prstGeom prst="rect">
              <a:avLst/>
            </a:prstGeom>
            <a:noFill/>
          </p:spPr>
          <p:txBody>
            <a:bodyPr wrap="square" rtlCol="0">
              <a:spAutoFit/>
            </a:bodyPr>
            <a:lstStyle/>
            <a:p>
              <a:pPr algn="ctr"/>
              <a:r>
                <a:rPr lang="vi-VN" sz="4000" dirty="0" smtClean="0">
                  <a:latin typeface="Arial" panose="020B0604020202020204" pitchFamily="34" charset="0"/>
                  <a:cs typeface="Arial" panose="020B0604020202020204" pitchFamily="34" charset="0"/>
                </a:rPr>
                <a:t>a)</a:t>
              </a:r>
              <a:endParaRPr lang="en-US" sz="4000" dirty="0">
                <a:latin typeface="Arial" panose="020B0604020202020204" pitchFamily="34" charset="0"/>
                <a:cs typeface="Arial" panose="020B0604020202020204" pitchFamily="34" charset="0"/>
              </a:endParaRPr>
            </a:p>
          </p:txBody>
        </p:sp>
        <p:sp>
          <p:nvSpPr>
            <p:cNvPr id="32" name="TextBox 31"/>
            <p:cNvSpPr txBox="1"/>
            <p:nvPr/>
          </p:nvSpPr>
          <p:spPr>
            <a:xfrm>
              <a:off x="8725263" y="6969264"/>
              <a:ext cx="1409700" cy="707886"/>
            </a:xfrm>
            <a:prstGeom prst="rect">
              <a:avLst/>
            </a:prstGeom>
            <a:noFill/>
          </p:spPr>
          <p:txBody>
            <a:bodyPr wrap="square" rtlCol="0">
              <a:spAutoFit/>
            </a:bodyPr>
            <a:lstStyle/>
            <a:p>
              <a:pPr algn="ctr"/>
              <a:r>
                <a:rPr lang="vi-VN" sz="4000" dirty="0">
                  <a:latin typeface="Arial" panose="020B0604020202020204" pitchFamily="34" charset="0"/>
                  <a:cs typeface="Arial" panose="020B0604020202020204" pitchFamily="34" charset="0"/>
                </a:rPr>
                <a:t>b</a:t>
              </a:r>
              <a:r>
                <a:rPr lang="vi-VN"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33" name="TextBox 32"/>
            <p:cNvSpPr txBox="1"/>
            <p:nvPr/>
          </p:nvSpPr>
          <p:spPr>
            <a:xfrm>
              <a:off x="14389225" y="6969264"/>
              <a:ext cx="1409700" cy="707886"/>
            </a:xfrm>
            <a:prstGeom prst="rect">
              <a:avLst/>
            </a:prstGeom>
            <a:noFill/>
          </p:spPr>
          <p:txBody>
            <a:bodyPr wrap="square" rtlCol="0">
              <a:spAutoFit/>
            </a:bodyPr>
            <a:lstStyle/>
            <a:p>
              <a:pPr algn="ctr"/>
              <a:r>
                <a:rPr lang="vi-VN" sz="4000" dirty="0" smtClean="0">
                  <a:latin typeface="Arial" panose="020B0604020202020204" pitchFamily="34" charset="0"/>
                  <a:cs typeface="Arial" panose="020B0604020202020204" pitchFamily="34" charset="0"/>
                </a:rPr>
                <a:t>c)</a:t>
              </a:r>
              <a:endParaRPr lang="en-US" sz="4000" dirty="0">
                <a:latin typeface="Arial" panose="020B0604020202020204" pitchFamily="34" charset="0"/>
                <a:cs typeface="Arial" panose="020B0604020202020204" pitchFamily="34" charset="0"/>
              </a:endParaRPr>
            </a:p>
          </p:txBody>
        </p:sp>
      </p:grpSp>
      <p:sp>
        <p:nvSpPr>
          <p:cNvPr id="34" name="Rectangle 33"/>
          <p:cNvSpPr/>
          <p:nvPr/>
        </p:nvSpPr>
        <p:spPr>
          <a:xfrm>
            <a:off x="1383323" y="7884182"/>
            <a:ext cx="12115800" cy="1824923"/>
          </a:xfrm>
          <a:prstGeom prst="rect">
            <a:avLst/>
          </a:prstGeom>
        </p:spPr>
        <p:txBody>
          <a:bodyPr wrap="square">
            <a:spAutoFit/>
          </a:bodyPr>
          <a:lstStyle/>
          <a:p>
            <a:pPr algn="just">
              <a:lnSpc>
                <a:spcPct val="150000"/>
              </a:lnSpc>
            </a:pPr>
            <a:r>
              <a:rPr lang="vi-VN" sz="4000" dirty="0" smtClean="0">
                <a:solidFill>
                  <a:srgbClr val="002060"/>
                </a:solidFill>
                <a:latin typeface="Arial" panose="020B0604020202020204" pitchFamily="34" charset="0"/>
                <a:cs typeface="Arial" panose="020B0604020202020204" pitchFamily="34" charset="0"/>
              </a:rPr>
              <a:t>Vì </a:t>
            </a:r>
            <a:r>
              <a:rPr lang="vi-VN" sz="4000" dirty="0">
                <a:solidFill>
                  <a:srgbClr val="002060"/>
                </a:solidFill>
                <a:latin typeface="Arial" panose="020B0604020202020204" pitchFamily="34" charset="0"/>
                <a:cs typeface="Arial" panose="020B0604020202020204" pitchFamily="34" charset="0"/>
              </a:rPr>
              <a:t>chữ số kích thước nằm trên đường kích thước, song song và cùng phương với đường kích thước.</a:t>
            </a:r>
            <a:endParaRPr lang="en-US" sz="4000" dirty="0">
              <a:solidFill>
                <a:srgbClr val="002060"/>
              </a:solidFill>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507" y="6146514"/>
            <a:ext cx="1704987" cy="1720558"/>
          </a:xfrm>
          <a:prstGeom prst="rect">
            <a:avLst/>
          </a:prstGeom>
        </p:spPr>
      </p:pic>
    </p:spTree>
    <p:extLst>
      <p:ext uri="{BB962C8B-B14F-4D97-AF65-F5344CB8AC3E}">
        <p14:creationId xmlns:p14="http://schemas.microsoft.com/office/powerpoint/2010/main" val="250092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5" name="Rectangle 14"/>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
          <p:cNvSpPr/>
          <p:nvPr/>
        </p:nvSpPr>
        <p:spPr>
          <a:xfrm>
            <a:off x="1986138" y="1105757"/>
            <a:ext cx="9782434" cy="0"/>
          </a:xfrm>
          <a:prstGeom prst="line">
            <a:avLst/>
          </a:prstGeom>
          <a:ln w="38100" cap="flat">
            <a:solidFill>
              <a:srgbClr val="BD8F53"/>
            </a:solidFill>
            <a:prstDash val="solid"/>
            <a:headEnd type="none" w="sm" len="sm"/>
            <a:tailEnd type="none" w="sm" len="sm"/>
          </a:ln>
        </p:spPr>
      </p:sp>
      <p:sp>
        <p:nvSpPr>
          <p:cNvPr id="9" name="TextBox 9"/>
          <p:cNvSpPr txBox="1"/>
          <p:nvPr/>
        </p:nvSpPr>
        <p:spPr>
          <a:xfrm>
            <a:off x="12057091" y="915575"/>
            <a:ext cx="5488626" cy="461921"/>
          </a:xfrm>
          <a:prstGeom prst="rect">
            <a:avLst/>
          </a:prstGeom>
        </p:spPr>
        <p:txBody>
          <a:bodyPr lIns="0" tIns="0" rIns="0" bIns="0" rtlCol="0" anchor="t">
            <a:spAutoFit/>
          </a:bodyPr>
          <a:lstStyle/>
          <a:p>
            <a:pPr>
              <a:lnSpc>
                <a:spcPts val="2800"/>
              </a:lnSpc>
              <a:spcBef>
                <a:spcPct val="0"/>
              </a:spcBef>
            </a:pPr>
            <a:r>
              <a:rPr lang="vi-VN" sz="6600" b="1" dirty="0" smtClean="0">
                <a:solidFill>
                  <a:srgbClr val="C00000"/>
                </a:solidFill>
                <a:latin typeface="Arial" panose="020B0604020202020204" pitchFamily="34" charset="0"/>
                <a:cs typeface="Arial" panose="020B0604020202020204" pitchFamily="34" charset="0"/>
              </a:rPr>
              <a:t>LUYỆN TẬP</a:t>
            </a:r>
            <a:endParaRPr lang="en-US" sz="6600" b="1" dirty="0">
              <a:solidFill>
                <a:srgbClr val="C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100202" y="87883"/>
            <a:ext cx="2186543" cy="2035747"/>
          </a:xfrm>
          <a:prstGeom prst="rect">
            <a:avLst/>
          </a:prstGeom>
        </p:spPr>
      </p:pic>
      <p:sp>
        <p:nvSpPr>
          <p:cNvPr id="4" name="Rectangle 3"/>
          <p:cNvSpPr/>
          <p:nvPr/>
        </p:nvSpPr>
        <p:spPr>
          <a:xfrm>
            <a:off x="1371600" y="1939128"/>
            <a:ext cx="15544800" cy="707886"/>
          </a:xfrm>
          <a:prstGeom prst="rect">
            <a:avLst/>
          </a:prstGeom>
        </p:spPr>
        <p:txBody>
          <a:bodyPr wrap="square">
            <a:spAutoFit/>
          </a:bodyPr>
          <a:lstStyle/>
          <a:p>
            <a:r>
              <a:rPr lang="vi-VN" sz="4000" b="1" dirty="0" smtClean="0">
                <a:solidFill>
                  <a:srgbClr val="00B050"/>
                </a:solidFill>
                <a:latin typeface="Arial" panose="020B0604020202020204" pitchFamily="34" charset="0"/>
                <a:cs typeface="Arial" panose="020B0604020202020204" pitchFamily="34" charset="0"/>
              </a:rPr>
              <a:t>Bài 5. </a:t>
            </a:r>
            <a:r>
              <a:rPr lang="nl-NL" sz="4000" dirty="0">
                <a:latin typeface="Arial" panose="020B0604020202020204" pitchFamily="34" charset="0"/>
                <a:cs typeface="Arial" panose="020B0604020202020204" pitchFamily="34" charset="0"/>
              </a:rPr>
              <a:t>Kể tên và nêu ý nghĩa các loại nét vẽ trên Hình 1.6.</a:t>
            </a:r>
            <a:endParaRPr lang="en-US" sz="4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clrChange>
              <a:clrFrom>
                <a:srgbClr val="E9E9E9"/>
              </a:clrFrom>
              <a:clrTo>
                <a:srgbClr val="E9E9E9">
                  <a:alpha val="0"/>
                </a:srgbClr>
              </a:clrTo>
            </a:clrChange>
            <a:extLst>
              <a:ext uri="{28A0092B-C50C-407E-A947-70E740481C1C}">
                <a14:useLocalDpi xmlns:a14="http://schemas.microsoft.com/office/drawing/2010/main" val="0"/>
              </a:ext>
            </a:extLst>
          </a:blip>
          <a:stretch>
            <a:fillRect/>
          </a:stretch>
        </p:blipFill>
        <p:spPr>
          <a:xfrm>
            <a:off x="3389450" y="3792320"/>
            <a:ext cx="11509100" cy="5343511"/>
          </a:xfrm>
          <a:prstGeom prst="rect">
            <a:avLst/>
          </a:prstGeom>
        </p:spPr>
      </p:pic>
      <p:sp>
        <p:nvSpPr>
          <p:cNvPr id="6" name="Rectangle 5"/>
          <p:cNvSpPr/>
          <p:nvPr/>
        </p:nvSpPr>
        <p:spPr>
          <a:xfrm>
            <a:off x="7381809" y="3163478"/>
            <a:ext cx="10134600" cy="646331"/>
          </a:xfrm>
          <a:prstGeom prst="rect">
            <a:avLst/>
          </a:prstGeom>
        </p:spPr>
        <p:txBody>
          <a:bodyPr wrap="square">
            <a:spAutoFit/>
          </a:bodyPr>
          <a:lstStyle/>
          <a:p>
            <a:r>
              <a:rPr lang="en-US" sz="3600" dirty="0" err="1">
                <a:solidFill>
                  <a:srgbClr val="0070C0"/>
                </a:solidFill>
                <a:latin typeface="Arial" panose="020B0604020202020204" pitchFamily="34" charset="0"/>
                <a:cs typeface="Arial" panose="020B0604020202020204" pitchFamily="34" charset="0"/>
              </a:rPr>
              <a:t>Nét</a:t>
            </a:r>
            <a:r>
              <a:rPr lang="en-US" sz="3600" dirty="0">
                <a:solidFill>
                  <a:srgbClr val="0070C0"/>
                </a:solidFill>
                <a:latin typeface="Arial" panose="020B0604020202020204" pitchFamily="34" charset="0"/>
                <a:cs typeface="Arial" panose="020B0604020202020204" pitchFamily="34" charset="0"/>
              </a:rPr>
              <a:t> </a:t>
            </a:r>
            <a:r>
              <a:rPr lang="en-US" sz="3600" dirty="0" err="1">
                <a:solidFill>
                  <a:srgbClr val="0070C0"/>
                </a:solidFill>
                <a:latin typeface="Arial" panose="020B0604020202020204" pitchFamily="34" charset="0"/>
                <a:cs typeface="Arial" panose="020B0604020202020204" pitchFamily="34" charset="0"/>
              </a:rPr>
              <a:t>liền</a:t>
            </a:r>
            <a:r>
              <a:rPr lang="en-US" sz="3600" dirty="0">
                <a:solidFill>
                  <a:srgbClr val="0070C0"/>
                </a:solidFill>
                <a:latin typeface="Arial" panose="020B0604020202020204" pitchFamily="34" charset="0"/>
                <a:cs typeface="Arial" panose="020B0604020202020204" pitchFamily="34" charset="0"/>
              </a:rPr>
              <a:t> </a:t>
            </a:r>
            <a:r>
              <a:rPr lang="en-US" sz="3600" dirty="0" err="1" smtClean="0">
                <a:solidFill>
                  <a:srgbClr val="0070C0"/>
                </a:solidFill>
                <a:latin typeface="Arial" panose="020B0604020202020204" pitchFamily="34" charset="0"/>
                <a:cs typeface="Arial" panose="020B0604020202020204" pitchFamily="34" charset="0"/>
              </a:rPr>
              <a:t>đậm</a:t>
            </a:r>
            <a:r>
              <a:rPr lang="vi-VN" sz="3600" dirty="0" smtClean="0">
                <a:solidFill>
                  <a:srgbClr val="0070C0"/>
                </a:solidFill>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biểu thị đường bao thấy, cạnh thấy</a:t>
            </a:r>
            <a:endParaRPr lang="en-US" sz="3600" dirty="0">
              <a:solidFill>
                <a:srgbClr val="0070C0"/>
              </a:solidFill>
              <a:latin typeface="Arial" panose="020B0604020202020204" pitchFamily="34" charset="0"/>
              <a:cs typeface="Arial" panose="020B0604020202020204" pitchFamily="34" charset="0"/>
            </a:endParaRPr>
          </a:p>
        </p:txBody>
      </p:sp>
      <p:cxnSp>
        <p:nvCxnSpPr>
          <p:cNvPr id="8" name="Straight Connector 7"/>
          <p:cNvCxnSpPr/>
          <p:nvPr/>
        </p:nvCxnSpPr>
        <p:spPr>
          <a:xfrm flipH="1">
            <a:off x="8001000" y="3792320"/>
            <a:ext cx="990600" cy="70593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11739264" y="6623442"/>
            <a:ext cx="1642628" cy="9144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0222606" y="6976411"/>
            <a:ext cx="3159286" cy="56143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3482094" y="6585342"/>
            <a:ext cx="4365375" cy="3416320"/>
          </a:xfrm>
          <a:prstGeom prst="rect">
            <a:avLst/>
          </a:prstGeom>
        </p:spPr>
        <p:txBody>
          <a:bodyPr wrap="square">
            <a:spAutoFit/>
          </a:bodyPr>
          <a:lstStyle/>
          <a:p>
            <a:pPr>
              <a:lnSpc>
                <a:spcPct val="150000"/>
              </a:lnSpc>
            </a:pPr>
            <a:r>
              <a:rPr lang="vi-VN" sz="3600" dirty="0">
                <a:solidFill>
                  <a:srgbClr val="0070C0"/>
                </a:solidFill>
              </a:rPr>
              <a:t>Nét liền mảnh: </a:t>
            </a:r>
            <a:endParaRPr lang="vi-VN" sz="3600" dirty="0" smtClean="0">
              <a:solidFill>
                <a:srgbClr val="0070C0"/>
              </a:solidFill>
            </a:endParaRPr>
          </a:p>
          <a:p>
            <a:pPr algn="just">
              <a:lnSpc>
                <a:spcPct val="150000"/>
              </a:lnSpc>
            </a:pPr>
            <a:r>
              <a:rPr lang="vi-VN" sz="3600" dirty="0" smtClean="0"/>
              <a:t>biểu </a:t>
            </a:r>
            <a:r>
              <a:rPr lang="vi-VN" sz="3600" dirty="0"/>
              <a:t>thị đường kích thước, đường gióng kích thước...</a:t>
            </a:r>
            <a:endParaRPr lang="en-US" sz="3600" dirty="0"/>
          </a:p>
        </p:txBody>
      </p:sp>
      <p:cxnSp>
        <p:nvCxnSpPr>
          <p:cNvPr id="45" name="Straight Connector 44"/>
          <p:cNvCxnSpPr/>
          <p:nvPr/>
        </p:nvCxnSpPr>
        <p:spPr>
          <a:xfrm flipH="1">
            <a:off x="14403250" y="4432996"/>
            <a:ext cx="485272" cy="78362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14898551" y="3832387"/>
            <a:ext cx="3160850" cy="2585323"/>
          </a:xfrm>
          <a:prstGeom prst="rect">
            <a:avLst/>
          </a:prstGeom>
        </p:spPr>
        <p:txBody>
          <a:bodyPr wrap="square">
            <a:spAutoFit/>
          </a:bodyPr>
          <a:lstStyle/>
          <a:p>
            <a:pPr>
              <a:lnSpc>
                <a:spcPct val="150000"/>
              </a:lnSpc>
            </a:pPr>
            <a:r>
              <a:rPr lang="vi-VN" sz="3600" dirty="0">
                <a:solidFill>
                  <a:srgbClr val="0070C0"/>
                </a:solidFill>
              </a:rPr>
              <a:t>Nét </a:t>
            </a:r>
            <a:r>
              <a:rPr lang="vi-VN" sz="3600" dirty="0" smtClean="0">
                <a:solidFill>
                  <a:srgbClr val="0070C0"/>
                </a:solidFill>
              </a:rPr>
              <a:t>đứt </a:t>
            </a:r>
            <a:r>
              <a:rPr lang="vi-VN" sz="3600" dirty="0">
                <a:solidFill>
                  <a:srgbClr val="0070C0"/>
                </a:solidFill>
              </a:rPr>
              <a:t>mảnh</a:t>
            </a:r>
            <a:r>
              <a:rPr lang="vi-VN" sz="3600" dirty="0" smtClean="0">
                <a:solidFill>
                  <a:srgbClr val="0070C0"/>
                </a:solidFill>
              </a:rPr>
              <a:t>:</a:t>
            </a:r>
          </a:p>
          <a:p>
            <a:pPr>
              <a:lnSpc>
                <a:spcPct val="150000"/>
              </a:lnSpc>
            </a:pPr>
            <a:r>
              <a:rPr lang="vi-VN" sz="3600" dirty="0" smtClean="0"/>
              <a:t>biểu thị cạnh khuất </a:t>
            </a:r>
          </a:p>
        </p:txBody>
      </p:sp>
      <p:cxnSp>
        <p:nvCxnSpPr>
          <p:cNvPr id="49" name="Straight Connector 48"/>
          <p:cNvCxnSpPr/>
          <p:nvPr/>
        </p:nvCxnSpPr>
        <p:spPr>
          <a:xfrm flipH="1" flipV="1">
            <a:off x="2819400" y="5524500"/>
            <a:ext cx="1981200" cy="106084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1" y="4076748"/>
            <a:ext cx="2819400" cy="3416320"/>
          </a:xfrm>
          <a:prstGeom prst="rect">
            <a:avLst/>
          </a:prstGeom>
        </p:spPr>
        <p:txBody>
          <a:bodyPr wrap="square">
            <a:spAutoFit/>
          </a:bodyPr>
          <a:lstStyle/>
          <a:p>
            <a:pPr algn="r">
              <a:lnSpc>
                <a:spcPct val="150000"/>
              </a:lnSpc>
            </a:pPr>
            <a:r>
              <a:rPr lang="en-US" sz="3600" dirty="0" err="1">
                <a:solidFill>
                  <a:srgbClr val="0070C0"/>
                </a:solidFill>
                <a:latin typeface="Arial" panose="020B0604020202020204" pitchFamily="34" charset="0"/>
                <a:cs typeface="Arial" panose="020B0604020202020204" pitchFamily="34" charset="0"/>
              </a:rPr>
              <a:t>Nét</a:t>
            </a:r>
            <a:r>
              <a:rPr lang="en-US" sz="3600" dirty="0">
                <a:solidFill>
                  <a:srgbClr val="0070C0"/>
                </a:solidFill>
                <a:latin typeface="Arial" panose="020B0604020202020204" pitchFamily="34" charset="0"/>
                <a:cs typeface="Arial" panose="020B0604020202020204" pitchFamily="34" charset="0"/>
              </a:rPr>
              <a:t> </a:t>
            </a:r>
            <a:r>
              <a:rPr lang="vi-VN" sz="3600" dirty="0" smtClean="0">
                <a:solidFill>
                  <a:srgbClr val="0070C0"/>
                </a:solidFill>
                <a:latin typeface="Arial" panose="020B0604020202020204" pitchFamily="34" charset="0"/>
                <a:cs typeface="Arial" panose="020B0604020202020204" pitchFamily="34" charset="0"/>
              </a:rPr>
              <a:t>gạch chấm</a:t>
            </a:r>
            <a:r>
              <a:rPr lang="en-US" sz="3600" dirty="0" smtClean="0">
                <a:solidFill>
                  <a:srgbClr val="0070C0"/>
                </a:solidFill>
                <a:latin typeface="Arial" panose="020B0604020202020204" pitchFamily="34" charset="0"/>
                <a:cs typeface="Arial" panose="020B0604020202020204" pitchFamily="34" charset="0"/>
              </a:rPr>
              <a:t> </a:t>
            </a:r>
            <a:r>
              <a:rPr lang="en-US" sz="3600" dirty="0" err="1" smtClean="0">
                <a:solidFill>
                  <a:srgbClr val="0070C0"/>
                </a:solidFill>
                <a:latin typeface="Arial" panose="020B0604020202020204" pitchFamily="34" charset="0"/>
                <a:cs typeface="Arial" panose="020B0604020202020204" pitchFamily="34" charset="0"/>
              </a:rPr>
              <a:t>mảnh</a:t>
            </a:r>
            <a:r>
              <a:rPr lang="vi-VN" sz="3600" dirty="0" smtClean="0">
                <a:solidFill>
                  <a:srgbClr val="0070C0"/>
                </a:solidFill>
                <a:latin typeface="Arial" panose="020B0604020202020204" pitchFamily="34" charset="0"/>
                <a:cs typeface="Arial" panose="020B0604020202020204" pitchFamily="34" charset="0"/>
              </a:rPr>
              <a:t>:</a:t>
            </a:r>
          </a:p>
          <a:p>
            <a:pPr algn="r">
              <a:lnSpc>
                <a:spcPct val="150000"/>
              </a:lnSpc>
            </a:pPr>
            <a:r>
              <a:rPr lang="vi-VN" sz="3600" dirty="0" smtClean="0">
                <a:latin typeface="Arial" panose="020B0604020202020204" pitchFamily="34" charset="0"/>
                <a:cs typeface="Arial" panose="020B0604020202020204" pitchFamily="34" charset="0"/>
              </a:rPr>
              <a:t>biểu thị đường tâm</a:t>
            </a:r>
            <a:r>
              <a:rPr lang="vi-VN" sz="3600" dirty="0" smtClean="0">
                <a:solidFill>
                  <a:srgbClr val="0070C0"/>
                </a:solidFill>
                <a:latin typeface="Arial" panose="020B0604020202020204" pitchFamily="34" charset="0"/>
                <a:cs typeface="Arial" panose="020B0604020202020204" pitchFamily="34" charset="0"/>
              </a:rPr>
              <a:t> </a:t>
            </a:r>
            <a:endParaRPr lang="en-US" sz="36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40781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par>
                                <p:cTn id="26" presetID="22" presetClass="entr" presetSubtype="8"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left)">
                                      <p:cBhvr>
                                        <p:cTn id="28" dur="500"/>
                                        <p:tgtEl>
                                          <p:spTgt spid="37"/>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down)">
                                      <p:cBhvr>
                                        <p:cTn id="37" dur="500"/>
                                        <p:tgtEl>
                                          <p:spTgt spid="45"/>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down)">
                                      <p:cBhvr>
                                        <p:cTn id="46" dur="500"/>
                                        <p:tgtEl>
                                          <p:spTgt spid="49"/>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42" grpId="0"/>
      <p:bldP spid="46" grpId="0"/>
      <p:bldP spid="5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5" name="Rectangle 14"/>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
          <p:cNvSpPr/>
          <p:nvPr/>
        </p:nvSpPr>
        <p:spPr>
          <a:xfrm>
            <a:off x="1986138" y="1105757"/>
            <a:ext cx="9782434" cy="0"/>
          </a:xfrm>
          <a:prstGeom prst="line">
            <a:avLst/>
          </a:prstGeom>
          <a:ln w="38100" cap="flat">
            <a:solidFill>
              <a:srgbClr val="BD8F53"/>
            </a:solidFill>
            <a:prstDash val="solid"/>
            <a:headEnd type="none" w="sm" len="sm"/>
            <a:tailEnd type="none" w="sm" len="sm"/>
          </a:ln>
        </p:spPr>
      </p:sp>
      <p:sp>
        <p:nvSpPr>
          <p:cNvPr id="9" name="TextBox 9"/>
          <p:cNvSpPr txBox="1"/>
          <p:nvPr/>
        </p:nvSpPr>
        <p:spPr>
          <a:xfrm>
            <a:off x="12057091" y="915575"/>
            <a:ext cx="5488626" cy="461921"/>
          </a:xfrm>
          <a:prstGeom prst="rect">
            <a:avLst/>
          </a:prstGeom>
        </p:spPr>
        <p:txBody>
          <a:bodyPr lIns="0" tIns="0" rIns="0" bIns="0" rtlCol="0" anchor="t">
            <a:spAutoFit/>
          </a:bodyPr>
          <a:lstStyle/>
          <a:p>
            <a:pPr>
              <a:lnSpc>
                <a:spcPts val="2800"/>
              </a:lnSpc>
              <a:spcBef>
                <a:spcPct val="0"/>
              </a:spcBef>
            </a:pPr>
            <a:r>
              <a:rPr lang="vi-VN" sz="6600" b="1" dirty="0" smtClean="0">
                <a:solidFill>
                  <a:srgbClr val="C00000"/>
                </a:solidFill>
                <a:latin typeface="Arial" panose="020B0604020202020204" pitchFamily="34" charset="0"/>
                <a:cs typeface="Arial" panose="020B0604020202020204" pitchFamily="34" charset="0"/>
              </a:rPr>
              <a:t>VẬN DỤNG</a:t>
            </a:r>
            <a:endParaRPr lang="en-US" sz="6600" b="1" dirty="0">
              <a:solidFill>
                <a:srgbClr val="C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100202" y="87883"/>
            <a:ext cx="2186543" cy="2035747"/>
          </a:xfrm>
          <a:prstGeom prst="rect">
            <a:avLst/>
          </a:prstGeom>
        </p:spPr>
      </p:pic>
      <p:sp>
        <p:nvSpPr>
          <p:cNvPr id="6" name="Rectangle 5"/>
          <p:cNvSpPr/>
          <p:nvPr/>
        </p:nvSpPr>
        <p:spPr>
          <a:xfrm>
            <a:off x="1676400" y="1876896"/>
            <a:ext cx="14706600" cy="2862322"/>
          </a:xfrm>
          <a:prstGeom prst="rect">
            <a:avLst/>
          </a:prstGeom>
        </p:spPr>
        <p:txBody>
          <a:bodyPr wrap="square">
            <a:spAutoFit/>
          </a:bodyPr>
          <a:lstStyle/>
          <a:p>
            <a:pPr algn="just">
              <a:lnSpc>
                <a:spcPct val="150000"/>
              </a:lnSpc>
            </a:pPr>
            <a:r>
              <a:rPr lang="nl-NL" sz="4000" b="1" dirty="0">
                <a:solidFill>
                  <a:srgbClr val="00B050"/>
                </a:solidFill>
                <a:latin typeface="Arial" panose="020B0604020202020204" pitchFamily="34" charset="0"/>
                <a:cs typeface="Arial" panose="020B0604020202020204" pitchFamily="34" charset="0"/>
              </a:rPr>
              <a:t>Bài 1:</a:t>
            </a:r>
            <a:r>
              <a:rPr lang="nl-NL" sz="4000" dirty="0">
                <a:solidFill>
                  <a:srgbClr val="00B050"/>
                </a:solidFill>
                <a:latin typeface="Arial" panose="020B0604020202020204" pitchFamily="34" charset="0"/>
                <a:cs typeface="Arial" panose="020B0604020202020204" pitchFamily="34" charset="0"/>
              </a:rPr>
              <a:t> </a:t>
            </a:r>
            <a:r>
              <a:rPr lang="nl-NL" sz="4000" dirty="0">
                <a:latin typeface="Arial" panose="020B0604020202020204" pitchFamily="34" charset="0"/>
                <a:cs typeface="Arial" panose="020B0604020202020204" pitchFamily="34" charset="0"/>
              </a:rPr>
              <a:t>Các bài thực hành yêu cầu vẽ trên khổ giấy A4, nhưng em chỉ có tờ giấy vẽ khổ A0. Em hãy chia tờ giấy khổ A0 thành các tờ giấy khổ A4 để vẽ các bài thực hành</a:t>
            </a:r>
            <a:r>
              <a:rPr lang="nl-NL"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3" name="Rectangle 2"/>
          <p:cNvSpPr/>
          <p:nvPr/>
        </p:nvSpPr>
        <p:spPr>
          <a:xfrm>
            <a:off x="1676400" y="4914748"/>
            <a:ext cx="14706600" cy="1938992"/>
          </a:xfrm>
          <a:prstGeom prst="rect">
            <a:avLst/>
          </a:prstGeom>
        </p:spPr>
        <p:txBody>
          <a:bodyPr wrap="square">
            <a:spAutoFit/>
          </a:bodyPr>
          <a:lstStyle/>
          <a:p>
            <a:pPr algn="just">
              <a:lnSpc>
                <a:spcPct val="150000"/>
              </a:lnSpc>
            </a:pPr>
            <a:r>
              <a:rPr lang="vi-VN" sz="4000" b="1" dirty="0">
                <a:solidFill>
                  <a:srgbClr val="00B050"/>
                </a:solidFill>
                <a:latin typeface="Arial" panose="020B0604020202020204" pitchFamily="34" charset="0"/>
                <a:cs typeface="Arial" panose="020B0604020202020204" pitchFamily="34" charset="0"/>
              </a:rPr>
              <a:t>Bài 2: </a:t>
            </a:r>
            <a:r>
              <a:rPr lang="vi-VN" sz="4000" dirty="0">
                <a:latin typeface="Arial" panose="020B0604020202020204" pitchFamily="34" charset="0"/>
                <a:cs typeface="Arial" panose="020B0604020202020204" pitchFamily="34" charset="0"/>
              </a:rPr>
              <a:t>Hãy sưu tầm một bản vẽ kĩ thuật, nêu các thông tin và các tiêu chuẩn mà người thiết kế áp dụng để vẽ bản vẽ đó.</a:t>
            </a:r>
            <a:endParaRPr lang="en-US" sz="4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7467600" y="7029270"/>
            <a:ext cx="3348284" cy="2681802"/>
          </a:xfrm>
          <a:prstGeom prst="rect">
            <a:avLst/>
          </a:prstGeom>
        </p:spPr>
      </p:pic>
    </p:spTree>
    <p:extLst>
      <p:ext uri="{BB962C8B-B14F-4D97-AF65-F5344CB8AC3E}">
        <p14:creationId xmlns:p14="http://schemas.microsoft.com/office/powerpoint/2010/main" val="424084644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anim calcmode="lin" valueType="num">
                                      <p:cBhvr>
                                        <p:cTn id="27" dur="500" fill="hold"/>
                                        <p:tgtEl>
                                          <p:spTgt spid="4"/>
                                        </p:tgtEl>
                                        <p:attrNameLst>
                                          <p:attrName>ppt_x</p:attrName>
                                        </p:attrNameLst>
                                      </p:cBhvr>
                                      <p:tavLst>
                                        <p:tav tm="0">
                                          <p:val>
                                            <p:strVal val="#ppt_x"/>
                                          </p:val>
                                        </p:tav>
                                        <p:tav tm="100000">
                                          <p:val>
                                            <p:strVal val="#ppt_x"/>
                                          </p:val>
                                        </p:tav>
                                      </p:tavLst>
                                    </p:anim>
                                    <p:anim calcmode="lin" valueType="num">
                                      <p:cBhvr>
                                        <p:cTn id="2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5" name="Rectangle 14"/>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
          <p:cNvSpPr/>
          <p:nvPr/>
        </p:nvSpPr>
        <p:spPr>
          <a:xfrm flipV="1">
            <a:off x="1986138" y="1104899"/>
            <a:ext cx="6548262" cy="857"/>
          </a:xfrm>
          <a:prstGeom prst="line">
            <a:avLst/>
          </a:prstGeom>
          <a:ln w="38100" cap="flat">
            <a:solidFill>
              <a:srgbClr val="BD8F53"/>
            </a:solidFill>
            <a:prstDash val="solid"/>
            <a:headEnd type="none" w="sm" len="sm"/>
            <a:tailEnd type="none" w="sm" len="sm"/>
          </a:ln>
        </p:spPr>
      </p:sp>
      <p:sp>
        <p:nvSpPr>
          <p:cNvPr id="9" name="TextBox 9"/>
          <p:cNvSpPr txBox="1"/>
          <p:nvPr/>
        </p:nvSpPr>
        <p:spPr>
          <a:xfrm>
            <a:off x="8624442" y="1082039"/>
            <a:ext cx="8911115" cy="359073"/>
          </a:xfrm>
          <a:prstGeom prst="rect">
            <a:avLst/>
          </a:prstGeom>
        </p:spPr>
        <p:txBody>
          <a:bodyPr wrap="square" lIns="0" tIns="0" rIns="0" bIns="0" rtlCol="0" anchor="t">
            <a:spAutoFit/>
          </a:bodyPr>
          <a:lstStyle/>
          <a:p>
            <a:pPr>
              <a:lnSpc>
                <a:spcPts val="2800"/>
              </a:lnSpc>
              <a:spcBef>
                <a:spcPct val="0"/>
              </a:spcBef>
            </a:pPr>
            <a:r>
              <a:rPr lang="vi-VN" sz="6600" b="1" dirty="0" smtClean="0">
                <a:solidFill>
                  <a:srgbClr val="C00000"/>
                </a:solidFill>
                <a:latin typeface="Arial" panose="020B0604020202020204" pitchFamily="34" charset="0"/>
                <a:cs typeface="Arial" panose="020B0604020202020204" pitchFamily="34" charset="0"/>
              </a:rPr>
              <a:t>NỘI DUNG BÀI HỌC</a:t>
            </a:r>
            <a:endParaRPr lang="en-US" sz="6600" b="1" dirty="0">
              <a:solidFill>
                <a:srgbClr val="C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100202" y="87883"/>
            <a:ext cx="2186543" cy="2035747"/>
          </a:xfrm>
          <a:prstGeom prst="rect">
            <a:avLst/>
          </a:prstGeom>
        </p:spPr>
      </p:pic>
      <p:grpSp>
        <p:nvGrpSpPr>
          <p:cNvPr id="22" name="Group 21"/>
          <p:cNvGrpSpPr/>
          <p:nvPr/>
        </p:nvGrpSpPr>
        <p:grpSpPr>
          <a:xfrm>
            <a:off x="1029186" y="2210655"/>
            <a:ext cx="7574936" cy="2863271"/>
            <a:chOff x="1029186" y="2210655"/>
            <a:chExt cx="7574936" cy="2863271"/>
          </a:xfrm>
        </p:grpSpPr>
        <p:sp>
          <p:nvSpPr>
            <p:cNvPr id="4" name="Rounded Rectangle 3"/>
            <p:cNvSpPr/>
            <p:nvPr/>
          </p:nvSpPr>
          <p:spPr>
            <a:xfrm>
              <a:off x="1365122" y="2711726"/>
              <a:ext cx="7239000" cy="23622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029186" y="2210655"/>
              <a:ext cx="1093970" cy="1093970"/>
            </a:xfrm>
            <a:prstGeom prst="ellips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400" b="1" dirty="0" smtClean="0">
                  <a:solidFill>
                    <a:schemeClr val="bg1"/>
                  </a:solidFill>
                  <a:latin typeface="Arial" panose="020B0604020202020204" pitchFamily="34" charset="0"/>
                  <a:cs typeface="Arial" panose="020B0604020202020204" pitchFamily="34" charset="0"/>
                </a:rPr>
                <a:t>1</a:t>
              </a:r>
              <a:endParaRPr lang="en-US" sz="4400"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2123156" y="3304625"/>
              <a:ext cx="5801644" cy="901593"/>
            </a:xfrm>
            <a:prstGeom prst="rect">
              <a:avLst/>
            </a:prstGeom>
            <a:noFill/>
          </p:spPr>
          <p:txBody>
            <a:bodyPr wrap="square" rtlCol="0">
              <a:spAutoFit/>
            </a:bodyPr>
            <a:lstStyle/>
            <a:p>
              <a:pPr algn="just">
                <a:lnSpc>
                  <a:spcPct val="150000"/>
                </a:lnSpc>
              </a:pPr>
              <a:r>
                <a:rPr lang="vi-VN" sz="4000" dirty="0" smtClean="0">
                  <a:latin typeface="Arial" panose="020B0604020202020204" pitchFamily="34" charset="0"/>
                  <a:cs typeface="Arial" panose="020B0604020202020204" pitchFamily="34" charset="0"/>
                </a:rPr>
                <a:t>Bản vẽ kĩ thuật</a:t>
              </a:r>
              <a:endParaRPr lang="en-US" sz="4000" dirty="0">
                <a:latin typeface="Arial" panose="020B0604020202020204" pitchFamily="34" charset="0"/>
                <a:cs typeface="Arial" panose="020B0604020202020204" pitchFamily="34" charset="0"/>
              </a:endParaRPr>
            </a:p>
          </p:txBody>
        </p:sp>
      </p:grpSp>
      <p:grpSp>
        <p:nvGrpSpPr>
          <p:cNvPr id="23" name="Group 22"/>
          <p:cNvGrpSpPr/>
          <p:nvPr/>
        </p:nvGrpSpPr>
        <p:grpSpPr>
          <a:xfrm>
            <a:off x="9144000" y="2210655"/>
            <a:ext cx="7565659" cy="2863271"/>
            <a:chOff x="9144000" y="2210655"/>
            <a:chExt cx="7565659" cy="2863271"/>
          </a:xfrm>
        </p:grpSpPr>
        <p:sp>
          <p:nvSpPr>
            <p:cNvPr id="13" name="Rounded Rectangle 12"/>
            <p:cNvSpPr/>
            <p:nvPr/>
          </p:nvSpPr>
          <p:spPr>
            <a:xfrm>
              <a:off x="9470659" y="2711726"/>
              <a:ext cx="7239000" cy="23622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9144000" y="2210655"/>
              <a:ext cx="1093970" cy="1093970"/>
            </a:xfrm>
            <a:prstGeom prst="ellipse">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400" b="1" dirty="0">
                  <a:solidFill>
                    <a:schemeClr val="bg1"/>
                  </a:solidFill>
                  <a:latin typeface="Arial" panose="020B0604020202020204" pitchFamily="34" charset="0"/>
                  <a:cs typeface="Arial" panose="020B0604020202020204" pitchFamily="34" charset="0"/>
                </a:rPr>
                <a:t>2</a:t>
              </a:r>
              <a:endParaRPr lang="en-US" sz="44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10167959" y="2854368"/>
              <a:ext cx="5824079" cy="1938992"/>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Tiêu chuẩn của bản vẽ kĩ thuật</a:t>
              </a:r>
              <a:endParaRPr lang="en-US" sz="4000" dirty="0">
                <a:latin typeface="Arial" panose="020B0604020202020204" pitchFamily="34" charset="0"/>
                <a:cs typeface="Arial" panose="020B0604020202020204" pitchFamily="34" charset="0"/>
              </a:endParaRPr>
            </a:p>
          </p:txBody>
        </p:sp>
      </p:grpSp>
      <p:pic>
        <p:nvPicPr>
          <p:cNvPr id="26" name="Picture 25"/>
          <p:cNvPicPr>
            <a:picLocks noChangeAspect="1"/>
          </p:cNvPicPr>
          <p:nvPr/>
        </p:nvPicPr>
        <p:blipFill>
          <a:blip r:embed="rId3"/>
          <a:stretch>
            <a:fillRect/>
          </a:stretch>
        </p:blipFill>
        <p:spPr>
          <a:xfrm>
            <a:off x="15841259" y="8184396"/>
            <a:ext cx="2456901" cy="2060627"/>
          </a:xfrm>
          <a:prstGeom prst="rect">
            <a:avLst/>
          </a:prstGeom>
        </p:spPr>
      </p:pic>
      <p:grpSp>
        <p:nvGrpSpPr>
          <p:cNvPr id="7" name="Group 6"/>
          <p:cNvGrpSpPr/>
          <p:nvPr/>
        </p:nvGrpSpPr>
        <p:grpSpPr>
          <a:xfrm>
            <a:off x="7961731" y="5834631"/>
            <a:ext cx="2272415" cy="2272415"/>
            <a:chOff x="9501138" y="5294542"/>
            <a:chExt cx="2272415" cy="2272415"/>
          </a:xfrm>
        </p:grpSpPr>
        <p:sp>
          <p:nvSpPr>
            <p:cNvPr id="3" name="Oval 2"/>
            <p:cNvSpPr/>
            <p:nvPr/>
          </p:nvSpPr>
          <p:spPr>
            <a:xfrm>
              <a:off x="9501138" y="5294542"/>
              <a:ext cx="2272415" cy="2272415"/>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576266" y="6064534"/>
              <a:ext cx="2182770" cy="707886"/>
            </a:xfrm>
            <a:prstGeom prst="rect">
              <a:avLst/>
            </a:prstGeom>
            <a:noFill/>
          </p:spPr>
          <p:txBody>
            <a:bodyPr wrap="square" rtlCol="0">
              <a:spAutoFit/>
            </a:bodyPr>
            <a:lstStyle/>
            <a:p>
              <a:pPr algn="ctr"/>
              <a:r>
                <a:rPr lang="vi-VN" sz="4000" dirty="0" smtClean="0">
                  <a:latin typeface="Arial" panose="020B0604020202020204" pitchFamily="34" charset="0"/>
                  <a:cs typeface="Arial" panose="020B0604020202020204" pitchFamily="34" charset="0"/>
                </a:rPr>
                <a:t>Khổ giấy</a:t>
              </a:r>
              <a:endParaRPr lang="en-US" sz="4000" dirty="0">
                <a:latin typeface="Arial" panose="020B0604020202020204" pitchFamily="34" charset="0"/>
                <a:cs typeface="Arial" panose="020B0604020202020204" pitchFamily="34" charset="0"/>
              </a:endParaRPr>
            </a:p>
          </p:txBody>
        </p:sp>
      </p:grpSp>
      <p:grpSp>
        <p:nvGrpSpPr>
          <p:cNvPr id="28" name="Group 27"/>
          <p:cNvGrpSpPr/>
          <p:nvPr/>
        </p:nvGrpSpPr>
        <p:grpSpPr>
          <a:xfrm>
            <a:off x="10443633" y="6714644"/>
            <a:ext cx="2272415" cy="2272415"/>
            <a:chOff x="9501138" y="5294542"/>
            <a:chExt cx="2272415" cy="2272415"/>
          </a:xfrm>
        </p:grpSpPr>
        <p:sp>
          <p:nvSpPr>
            <p:cNvPr id="29" name="Oval 28"/>
            <p:cNvSpPr/>
            <p:nvPr/>
          </p:nvSpPr>
          <p:spPr>
            <a:xfrm>
              <a:off x="9501138" y="5294542"/>
              <a:ext cx="2272415" cy="2272415"/>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9576266" y="6064534"/>
              <a:ext cx="2182770" cy="707886"/>
            </a:xfrm>
            <a:prstGeom prst="rect">
              <a:avLst/>
            </a:prstGeom>
            <a:noFill/>
          </p:spPr>
          <p:txBody>
            <a:bodyPr wrap="square" rtlCol="0">
              <a:spAutoFit/>
            </a:bodyPr>
            <a:lstStyle/>
            <a:p>
              <a:pPr algn="ctr"/>
              <a:r>
                <a:rPr lang="vi-VN" sz="4000" dirty="0" smtClean="0">
                  <a:latin typeface="Arial" panose="020B0604020202020204" pitchFamily="34" charset="0"/>
                  <a:cs typeface="Arial" panose="020B0604020202020204" pitchFamily="34" charset="0"/>
                </a:rPr>
                <a:t>Tỉ lệ</a:t>
              </a:r>
              <a:endParaRPr lang="en-US" sz="4000" dirty="0">
                <a:latin typeface="Arial" panose="020B0604020202020204" pitchFamily="34" charset="0"/>
                <a:cs typeface="Arial" panose="020B0604020202020204" pitchFamily="34" charset="0"/>
              </a:endParaRPr>
            </a:p>
          </p:txBody>
        </p:sp>
      </p:grpSp>
      <p:grpSp>
        <p:nvGrpSpPr>
          <p:cNvPr id="31" name="Group 30"/>
          <p:cNvGrpSpPr/>
          <p:nvPr/>
        </p:nvGrpSpPr>
        <p:grpSpPr>
          <a:xfrm>
            <a:off x="13193168" y="6714644"/>
            <a:ext cx="2272415" cy="2272415"/>
            <a:chOff x="9501138" y="5294542"/>
            <a:chExt cx="2272415" cy="2272415"/>
          </a:xfrm>
        </p:grpSpPr>
        <p:sp>
          <p:nvSpPr>
            <p:cNvPr id="32" name="Oval 31"/>
            <p:cNvSpPr/>
            <p:nvPr/>
          </p:nvSpPr>
          <p:spPr>
            <a:xfrm>
              <a:off x="9501138" y="5294542"/>
              <a:ext cx="2272415" cy="2272415"/>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9560303" y="5713284"/>
              <a:ext cx="2182770" cy="1692771"/>
            </a:xfrm>
            <a:prstGeom prst="rect">
              <a:avLst/>
            </a:prstGeom>
            <a:noFill/>
          </p:spPr>
          <p:txBody>
            <a:bodyPr wrap="square" rtlCol="0">
              <a:spAutoFit/>
            </a:bodyPr>
            <a:lstStyle/>
            <a:p>
              <a:pPr algn="ctr">
                <a:lnSpc>
                  <a:spcPct val="130000"/>
                </a:lnSpc>
              </a:pPr>
              <a:r>
                <a:rPr lang="vi-VN" sz="4000" dirty="0" smtClean="0">
                  <a:latin typeface="Arial" panose="020B0604020202020204" pitchFamily="34" charset="0"/>
                  <a:cs typeface="Arial" panose="020B0604020202020204" pitchFamily="34" charset="0"/>
                </a:rPr>
                <a:t>Đường nét</a:t>
              </a:r>
              <a:endParaRPr lang="en-US" sz="4000" dirty="0">
                <a:latin typeface="Arial" panose="020B0604020202020204" pitchFamily="34" charset="0"/>
                <a:cs typeface="Arial" panose="020B0604020202020204" pitchFamily="34" charset="0"/>
              </a:endParaRPr>
            </a:p>
          </p:txBody>
        </p:sp>
      </p:grpSp>
      <p:grpSp>
        <p:nvGrpSpPr>
          <p:cNvPr id="34" name="Group 33"/>
          <p:cNvGrpSpPr/>
          <p:nvPr/>
        </p:nvGrpSpPr>
        <p:grpSpPr>
          <a:xfrm>
            <a:off x="15736774" y="5997178"/>
            <a:ext cx="2280035" cy="2272415"/>
            <a:chOff x="9501138" y="5294542"/>
            <a:chExt cx="2280035" cy="2272415"/>
          </a:xfrm>
        </p:grpSpPr>
        <p:sp>
          <p:nvSpPr>
            <p:cNvPr id="35" name="Oval 34"/>
            <p:cNvSpPr/>
            <p:nvPr/>
          </p:nvSpPr>
          <p:spPr>
            <a:xfrm>
              <a:off x="9501138" y="5294542"/>
              <a:ext cx="2272415" cy="2272415"/>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9598403" y="5701283"/>
              <a:ext cx="2182770" cy="1609480"/>
            </a:xfrm>
            <a:prstGeom prst="rect">
              <a:avLst/>
            </a:prstGeom>
            <a:noFill/>
          </p:spPr>
          <p:txBody>
            <a:bodyPr wrap="square" rtlCol="0">
              <a:spAutoFit/>
            </a:bodyPr>
            <a:lstStyle/>
            <a:p>
              <a:pPr algn="ctr">
                <a:lnSpc>
                  <a:spcPct val="130000"/>
                </a:lnSpc>
              </a:pPr>
              <a:r>
                <a:rPr lang="vi-VN" sz="4000" dirty="0" smtClean="0">
                  <a:latin typeface="Arial" panose="020B0604020202020204" pitchFamily="34" charset="0"/>
                  <a:cs typeface="Arial" panose="020B0604020202020204" pitchFamily="34" charset="0"/>
                </a:rPr>
                <a:t>Ghi kích thước</a:t>
              </a:r>
              <a:endParaRPr lang="en-US" sz="4000" dirty="0">
                <a:latin typeface="Arial" panose="020B0604020202020204" pitchFamily="34" charset="0"/>
                <a:cs typeface="Arial" panose="020B0604020202020204" pitchFamily="34" charset="0"/>
              </a:endParaRPr>
            </a:p>
          </p:txBody>
        </p:sp>
      </p:grpSp>
      <p:cxnSp>
        <p:nvCxnSpPr>
          <p:cNvPr id="37" name="Straight Arrow Connector 36"/>
          <p:cNvCxnSpPr>
            <a:endCxn id="3" idx="7"/>
          </p:cNvCxnSpPr>
          <p:nvPr/>
        </p:nvCxnSpPr>
        <p:spPr>
          <a:xfrm flipH="1">
            <a:off x="9901359" y="5073926"/>
            <a:ext cx="3188800" cy="1093492"/>
          </a:xfrm>
          <a:prstGeom prst="straightConnector1">
            <a:avLst/>
          </a:prstGeom>
          <a:ln w="28575">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3" idx="2"/>
          </p:cNvCxnSpPr>
          <p:nvPr/>
        </p:nvCxnSpPr>
        <p:spPr>
          <a:xfrm flipH="1">
            <a:off x="11624848" y="5073926"/>
            <a:ext cx="1465311" cy="1640718"/>
          </a:xfrm>
          <a:prstGeom prst="straightConnector1">
            <a:avLst/>
          </a:prstGeom>
          <a:ln w="28575">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3" idx="2"/>
            <a:endCxn id="32" idx="0"/>
          </p:cNvCxnSpPr>
          <p:nvPr/>
        </p:nvCxnSpPr>
        <p:spPr>
          <a:xfrm>
            <a:off x="13090159" y="5073926"/>
            <a:ext cx="1239217" cy="1640718"/>
          </a:xfrm>
          <a:prstGeom prst="straightConnector1">
            <a:avLst/>
          </a:prstGeom>
          <a:ln w="28575">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35" idx="1"/>
          </p:cNvCxnSpPr>
          <p:nvPr/>
        </p:nvCxnSpPr>
        <p:spPr>
          <a:xfrm>
            <a:off x="13090159" y="5073926"/>
            <a:ext cx="2979402" cy="1256039"/>
          </a:xfrm>
          <a:prstGeom prst="straightConnector1">
            <a:avLst/>
          </a:prstGeom>
          <a:ln w="28575">
            <a:solidFill>
              <a:srgbClr val="FF000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4"/>
          <a:stretch>
            <a:fillRect/>
          </a:stretch>
        </p:blipFill>
        <p:spPr>
          <a:xfrm>
            <a:off x="2557284" y="5340086"/>
            <a:ext cx="4237087" cy="4743099"/>
          </a:xfrm>
          <a:prstGeom prst="rect">
            <a:avLst/>
          </a:prstGeom>
        </p:spPr>
      </p:pic>
    </p:spTree>
    <p:extLst>
      <p:ext uri="{BB962C8B-B14F-4D97-AF65-F5344CB8AC3E}">
        <p14:creationId xmlns:p14="http://schemas.microsoft.com/office/powerpoint/2010/main" val="346046128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anim calcmode="lin" valueType="num">
                                      <p:cBhvr>
                                        <p:cTn id="20" dur="500" fill="hold"/>
                                        <p:tgtEl>
                                          <p:spTgt spid="23"/>
                                        </p:tgtEl>
                                        <p:attrNameLst>
                                          <p:attrName>ppt_x</p:attrName>
                                        </p:attrNameLst>
                                      </p:cBhvr>
                                      <p:tavLst>
                                        <p:tav tm="0">
                                          <p:val>
                                            <p:strVal val="#ppt_x"/>
                                          </p:val>
                                        </p:tav>
                                        <p:tav tm="100000">
                                          <p:val>
                                            <p:strVal val="#ppt_x"/>
                                          </p:val>
                                        </p:tav>
                                      </p:tavLst>
                                    </p:anim>
                                    <p:anim calcmode="lin" valueType="num">
                                      <p:cBhvr>
                                        <p:cTn id="21" dur="5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up)">
                                      <p:cBhvr>
                                        <p:cTn id="25" dur="500"/>
                                        <p:tgtEl>
                                          <p:spTgt spid="37"/>
                                        </p:tgtEl>
                                      </p:cBhvr>
                                    </p:animEffect>
                                  </p:childTnLst>
                                </p:cTn>
                              </p:par>
                              <p:par>
                                <p:cTn id="26" presetID="22" presetClass="entr" presetSubtype="1"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up)">
                                      <p:cBhvr>
                                        <p:cTn id="28" dur="500"/>
                                        <p:tgtEl>
                                          <p:spTgt spid="39"/>
                                        </p:tgtEl>
                                      </p:cBhvr>
                                    </p:animEffect>
                                  </p:childTnLst>
                                </p:cTn>
                              </p:par>
                              <p:par>
                                <p:cTn id="29" presetID="22" presetClass="entr" presetSubtype="1"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up)">
                                      <p:cBhvr>
                                        <p:cTn id="31" dur="500"/>
                                        <p:tgtEl>
                                          <p:spTgt spid="41"/>
                                        </p:tgtEl>
                                      </p:cBhvr>
                                    </p:animEffect>
                                  </p:childTnLst>
                                </p:cTn>
                              </p:par>
                              <p:par>
                                <p:cTn id="32" presetID="22" presetClass="entr" presetSubtype="1"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up)">
                                      <p:cBhvr>
                                        <p:cTn id="34" dur="500"/>
                                        <p:tgtEl>
                                          <p:spTgt spid="43"/>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grpSp>
        <p:nvGrpSpPr>
          <p:cNvPr id="7" name="Group 6"/>
          <p:cNvGrpSpPr/>
          <p:nvPr/>
        </p:nvGrpSpPr>
        <p:grpSpPr>
          <a:xfrm>
            <a:off x="9313846" y="2812100"/>
            <a:ext cx="7431000" cy="2799600"/>
            <a:chOff x="9313846" y="2812100"/>
            <a:chExt cx="7431000" cy="2799600"/>
          </a:xfrm>
        </p:grpSpPr>
        <p:sp>
          <p:nvSpPr>
            <p:cNvPr id="689" name="Google Shape;689;p41"/>
            <p:cNvSpPr/>
            <p:nvPr/>
          </p:nvSpPr>
          <p:spPr>
            <a:xfrm>
              <a:off x="9313846" y="2812100"/>
              <a:ext cx="7431000" cy="2799600"/>
            </a:xfrm>
            <a:prstGeom prst="rect">
              <a:avLst/>
            </a:prstGeom>
            <a:solidFill>
              <a:schemeClr val="lt1"/>
            </a:solidFill>
            <a:ln>
              <a:noFill/>
            </a:ln>
          </p:spPr>
          <p:txBody>
            <a:bodyPr spcFirstLastPara="1" wrap="square" lIns="2743200" tIns="182850" rIns="182850" bIns="182850" anchor="t" anchorCtr="0">
              <a:noAutofit/>
            </a:bodyPr>
            <a:lstStyle/>
            <a:p>
              <a:pPr algn="r">
                <a:buClr>
                  <a:srgbClr val="252831"/>
                </a:buClr>
                <a:buSzPts val="1100"/>
                <a:buFont typeface="Arial"/>
                <a:buNone/>
              </a:pPr>
              <a:endParaRPr sz="2800" kern="0" dirty="0">
                <a:solidFill>
                  <a:srgbClr val="252831"/>
                </a:solidFill>
                <a:latin typeface="Montserrat"/>
                <a:ea typeface="Montserrat"/>
                <a:cs typeface="Montserrat"/>
                <a:sym typeface="Montserrat"/>
              </a:endParaRPr>
            </a:p>
          </p:txBody>
        </p:sp>
        <p:sp>
          <p:nvSpPr>
            <p:cNvPr id="23" name="TextBox 22"/>
            <p:cNvSpPr txBox="1"/>
            <p:nvPr/>
          </p:nvSpPr>
          <p:spPr>
            <a:xfrm>
              <a:off x="11614797" y="3255540"/>
              <a:ext cx="4577661" cy="1938992"/>
            </a:xfrm>
            <a:prstGeom prst="rect">
              <a:avLst/>
            </a:prstGeom>
            <a:noFill/>
          </p:spPr>
          <p:txBody>
            <a:bodyPr wrap="square" rtlCol="0">
              <a:spAutoFit/>
            </a:bodyPr>
            <a:lstStyle/>
            <a:p>
              <a:pPr algn="r">
                <a:lnSpc>
                  <a:spcPct val="150000"/>
                </a:lnSpc>
              </a:pPr>
              <a:r>
                <a:rPr lang="vi-VN" sz="4000" dirty="0" smtClean="0">
                  <a:latin typeface="Arial" panose="020B0604020202020204" pitchFamily="34" charset="0"/>
                  <a:cs typeface="Arial" panose="020B0604020202020204" pitchFamily="34" charset="0"/>
                </a:rPr>
                <a:t>Hoàn thành bài tập phần Vận dụng</a:t>
              </a:r>
              <a:endParaRPr lang="en-US" sz="4000" dirty="0">
                <a:latin typeface="Arial" panose="020B0604020202020204" pitchFamily="34" charset="0"/>
                <a:cs typeface="Arial" panose="020B0604020202020204" pitchFamily="34" charset="0"/>
              </a:endParaRPr>
            </a:p>
          </p:txBody>
        </p:sp>
      </p:grpSp>
      <p:grpSp>
        <p:nvGrpSpPr>
          <p:cNvPr id="8" name="Group 7"/>
          <p:cNvGrpSpPr/>
          <p:nvPr/>
        </p:nvGrpSpPr>
        <p:grpSpPr>
          <a:xfrm>
            <a:off x="1575550" y="5918708"/>
            <a:ext cx="7431000" cy="2799600"/>
            <a:chOff x="1575550" y="5918708"/>
            <a:chExt cx="7431000" cy="2799600"/>
          </a:xfrm>
        </p:grpSpPr>
        <p:sp>
          <p:nvSpPr>
            <p:cNvPr id="690" name="Google Shape;690;p41"/>
            <p:cNvSpPr/>
            <p:nvPr/>
          </p:nvSpPr>
          <p:spPr>
            <a:xfrm>
              <a:off x="1575550" y="5918708"/>
              <a:ext cx="7431000" cy="2799600"/>
            </a:xfrm>
            <a:prstGeom prst="rect">
              <a:avLst/>
            </a:prstGeom>
            <a:solidFill>
              <a:schemeClr val="lt1"/>
            </a:solidFill>
            <a:ln>
              <a:noFill/>
            </a:ln>
          </p:spPr>
          <p:txBody>
            <a:bodyPr spcFirstLastPara="1" wrap="square" lIns="182850" tIns="182850" rIns="2743200" bIns="182850" anchor="b" anchorCtr="0">
              <a:noAutofit/>
            </a:bodyPr>
            <a:lstStyle/>
            <a:p>
              <a:pPr>
                <a:buClr>
                  <a:srgbClr val="252831"/>
                </a:buClr>
                <a:buSzPts val="1100"/>
                <a:buFont typeface="Arial"/>
                <a:buNone/>
              </a:pPr>
              <a:endParaRPr sz="2800" b="1" kern="0" dirty="0">
                <a:solidFill>
                  <a:srgbClr val="252831"/>
                </a:solidFill>
                <a:latin typeface="Montserrat"/>
                <a:ea typeface="Montserrat"/>
                <a:cs typeface="Montserrat"/>
                <a:sym typeface="Montserrat"/>
              </a:endParaRPr>
            </a:p>
          </p:txBody>
        </p:sp>
        <p:sp>
          <p:nvSpPr>
            <p:cNvPr id="24" name="TextBox 23"/>
            <p:cNvSpPr txBox="1"/>
            <p:nvPr/>
          </p:nvSpPr>
          <p:spPr>
            <a:xfrm>
              <a:off x="2007911" y="6468236"/>
              <a:ext cx="5166650" cy="1938992"/>
            </a:xfrm>
            <a:prstGeom prst="rect">
              <a:avLst/>
            </a:prstGeom>
            <a:noFill/>
          </p:spPr>
          <p:txBody>
            <a:bodyPr wrap="square" rtlCol="0">
              <a:spAutoFit/>
            </a:bodyPr>
            <a:lstStyle/>
            <a:p>
              <a:pPr>
                <a:lnSpc>
                  <a:spcPct val="150000"/>
                </a:lnSpc>
              </a:pPr>
              <a:r>
                <a:rPr lang="vi-VN" sz="4000" dirty="0" smtClean="0">
                  <a:latin typeface="Arial" panose="020B0604020202020204" pitchFamily="34" charset="0"/>
                  <a:cs typeface="Arial" panose="020B0604020202020204" pitchFamily="34" charset="0"/>
                </a:rPr>
                <a:t>Chuẩn bị giấy vẽ dùng cho tiết sau</a:t>
              </a:r>
              <a:endParaRPr lang="en-US" sz="4000" dirty="0">
                <a:latin typeface="Arial" panose="020B0604020202020204" pitchFamily="34" charset="0"/>
                <a:cs typeface="Arial" panose="020B0604020202020204" pitchFamily="34" charset="0"/>
              </a:endParaRPr>
            </a:p>
          </p:txBody>
        </p:sp>
      </p:grpSp>
      <p:grpSp>
        <p:nvGrpSpPr>
          <p:cNvPr id="9" name="Group 8"/>
          <p:cNvGrpSpPr/>
          <p:nvPr/>
        </p:nvGrpSpPr>
        <p:grpSpPr>
          <a:xfrm>
            <a:off x="9313846" y="5918708"/>
            <a:ext cx="7431000" cy="2799600"/>
            <a:chOff x="9313846" y="5918708"/>
            <a:chExt cx="7431000" cy="2799600"/>
          </a:xfrm>
        </p:grpSpPr>
        <p:sp>
          <p:nvSpPr>
            <p:cNvPr id="691" name="Google Shape;691;p41"/>
            <p:cNvSpPr/>
            <p:nvPr/>
          </p:nvSpPr>
          <p:spPr>
            <a:xfrm>
              <a:off x="9313846" y="5918708"/>
              <a:ext cx="7431000" cy="2799600"/>
            </a:xfrm>
            <a:prstGeom prst="rect">
              <a:avLst/>
            </a:prstGeom>
            <a:solidFill>
              <a:schemeClr val="lt1"/>
            </a:solidFill>
            <a:ln>
              <a:noFill/>
            </a:ln>
          </p:spPr>
          <p:txBody>
            <a:bodyPr spcFirstLastPara="1" wrap="square" lIns="2743200" tIns="182850" rIns="182850" bIns="182850" anchor="b" anchorCtr="0">
              <a:noAutofit/>
            </a:bodyPr>
            <a:lstStyle/>
            <a:p>
              <a:pPr algn="r">
                <a:buClr>
                  <a:srgbClr val="252831"/>
                </a:buClr>
                <a:buSzPts val="1100"/>
                <a:buFont typeface="Arial"/>
                <a:buNone/>
              </a:pPr>
              <a:endParaRPr sz="2800" kern="0" dirty="0">
                <a:solidFill>
                  <a:srgbClr val="252831"/>
                </a:solidFill>
                <a:latin typeface="Montserrat"/>
                <a:ea typeface="Montserrat"/>
                <a:cs typeface="Montserrat"/>
                <a:sym typeface="Montserrat"/>
              </a:endParaRPr>
            </a:p>
          </p:txBody>
        </p:sp>
        <p:sp>
          <p:nvSpPr>
            <p:cNvPr id="25" name="TextBox 24"/>
            <p:cNvSpPr txBox="1"/>
            <p:nvPr/>
          </p:nvSpPr>
          <p:spPr>
            <a:xfrm>
              <a:off x="11678500" y="6349012"/>
              <a:ext cx="4426758" cy="1824923"/>
            </a:xfrm>
            <a:prstGeom prst="rect">
              <a:avLst/>
            </a:prstGeom>
            <a:noFill/>
          </p:spPr>
          <p:txBody>
            <a:bodyPr wrap="square" rtlCol="0">
              <a:spAutoFit/>
            </a:bodyPr>
            <a:lstStyle/>
            <a:p>
              <a:pPr algn="r">
                <a:lnSpc>
                  <a:spcPct val="150000"/>
                </a:lnSpc>
              </a:pPr>
              <a:r>
                <a:rPr lang="vi-VN" sz="4000" dirty="0" smtClean="0">
                  <a:latin typeface="Arial" panose="020B0604020202020204" pitchFamily="34" charset="0"/>
                  <a:cs typeface="Arial" panose="020B0604020202020204" pitchFamily="34" charset="0"/>
                </a:rPr>
                <a:t>Đọc trước bài sau - </a:t>
              </a:r>
              <a:r>
                <a:rPr lang="vi-VN" sz="4000" b="1" dirty="0" smtClean="0">
                  <a:latin typeface="Arial" panose="020B0604020202020204" pitchFamily="34" charset="0"/>
                  <a:cs typeface="Arial" panose="020B0604020202020204" pitchFamily="34" charset="0"/>
                </a:rPr>
                <a:t>Bài 2</a:t>
              </a:r>
              <a:endParaRPr lang="en-US" sz="4000" b="1" dirty="0">
                <a:latin typeface="Arial" panose="020B0604020202020204" pitchFamily="34" charset="0"/>
                <a:cs typeface="Arial" panose="020B0604020202020204" pitchFamily="34" charset="0"/>
              </a:endParaRPr>
            </a:p>
          </p:txBody>
        </p:sp>
      </p:grpSp>
      <p:grpSp>
        <p:nvGrpSpPr>
          <p:cNvPr id="6" name="Group 5"/>
          <p:cNvGrpSpPr/>
          <p:nvPr/>
        </p:nvGrpSpPr>
        <p:grpSpPr>
          <a:xfrm>
            <a:off x="1575550" y="2812100"/>
            <a:ext cx="7431000" cy="2799600"/>
            <a:chOff x="1575550" y="2812100"/>
            <a:chExt cx="7431000" cy="2799600"/>
          </a:xfrm>
        </p:grpSpPr>
        <p:sp>
          <p:nvSpPr>
            <p:cNvPr id="688" name="Google Shape;688;p41"/>
            <p:cNvSpPr/>
            <p:nvPr/>
          </p:nvSpPr>
          <p:spPr>
            <a:xfrm>
              <a:off x="1575550" y="2812100"/>
              <a:ext cx="7431000" cy="2799600"/>
            </a:xfrm>
            <a:prstGeom prst="rect">
              <a:avLst/>
            </a:prstGeom>
            <a:solidFill>
              <a:schemeClr val="lt1"/>
            </a:solidFill>
            <a:ln>
              <a:noFill/>
            </a:ln>
          </p:spPr>
          <p:txBody>
            <a:bodyPr spcFirstLastPara="1" wrap="square" lIns="182850" tIns="182850" rIns="2743200" bIns="182850" anchor="t" anchorCtr="0">
              <a:noAutofit/>
            </a:bodyPr>
            <a:lstStyle/>
            <a:p>
              <a:pPr>
                <a:buClr>
                  <a:srgbClr val="000000"/>
                </a:buClr>
                <a:buFont typeface="Arial"/>
                <a:buNone/>
              </a:pPr>
              <a:endParaRPr sz="2800" kern="0" dirty="0">
                <a:solidFill>
                  <a:srgbClr val="252831"/>
                </a:solidFill>
                <a:latin typeface="Montserrat"/>
                <a:ea typeface="Montserrat"/>
                <a:cs typeface="Montserrat"/>
                <a:sym typeface="Montserrat"/>
              </a:endParaRPr>
            </a:p>
          </p:txBody>
        </p:sp>
        <p:sp>
          <p:nvSpPr>
            <p:cNvPr id="4" name="TextBox 3"/>
            <p:cNvSpPr txBox="1"/>
            <p:nvPr/>
          </p:nvSpPr>
          <p:spPr>
            <a:xfrm>
              <a:off x="2007911" y="3253038"/>
              <a:ext cx="4630296" cy="1938992"/>
            </a:xfrm>
            <a:prstGeom prst="rect">
              <a:avLst/>
            </a:prstGeom>
            <a:noFill/>
          </p:spPr>
          <p:txBody>
            <a:bodyPr wrap="square" rtlCol="0">
              <a:spAutoFit/>
            </a:bodyPr>
            <a:lstStyle/>
            <a:p>
              <a:pPr>
                <a:lnSpc>
                  <a:spcPct val="150000"/>
                </a:lnSpc>
              </a:pPr>
              <a:r>
                <a:rPr lang="vi-VN" sz="4000" dirty="0" smtClean="0">
                  <a:latin typeface="Arial" panose="020B0604020202020204" pitchFamily="34" charset="0"/>
                  <a:cs typeface="Arial" panose="020B0604020202020204" pitchFamily="34" charset="0"/>
                </a:rPr>
                <a:t>Ôn tập kiến thức đã học</a:t>
              </a:r>
              <a:endParaRPr lang="en-US" sz="4000" dirty="0">
                <a:latin typeface="Arial" panose="020B0604020202020204" pitchFamily="34" charset="0"/>
                <a:cs typeface="Arial" panose="020B0604020202020204" pitchFamily="34" charset="0"/>
              </a:endParaRPr>
            </a:p>
          </p:txBody>
        </p:sp>
      </p:grpSp>
      <p:sp>
        <p:nvSpPr>
          <p:cNvPr id="21" name="Google Shape;345;p17"/>
          <p:cNvSpPr txBox="1">
            <a:spLocks noGrp="1"/>
          </p:cNvSpPr>
          <p:nvPr>
            <p:ph type="title" idx="4294967295"/>
          </p:nvPr>
        </p:nvSpPr>
        <p:spPr>
          <a:xfrm>
            <a:off x="2963731" y="1109367"/>
            <a:ext cx="12085638" cy="1047750"/>
          </a:xfrm>
          <a:prstGeom prst="rect">
            <a:avLst/>
          </a:prstGeom>
        </p:spPr>
        <p:txBody>
          <a:bodyPr spcFirstLastPara="1" wrap="square" lIns="0" tIns="0" rIns="0" bIns="0" anchor="ctr" anchorCtr="0">
            <a:noAutofit/>
          </a:bodyPr>
          <a:lstStyle/>
          <a:p>
            <a:pPr algn="ctr"/>
            <a:r>
              <a:rPr lang="vi-VN" sz="6600" dirty="0" smtClean="0">
                <a:solidFill>
                  <a:srgbClr val="C00000"/>
                </a:solidFill>
                <a:latin typeface="Arial" panose="020B0604020202020204" pitchFamily="34" charset="0"/>
                <a:cs typeface="Arial" panose="020B0604020202020204" pitchFamily="34" charset="0"/>
              </a:rPr>
              <a:t>HƯỚNG DẪN VỀ NHÀ</a:t>
            </a:r>
            <a:endParaRPr sz="6600" dirty="0">
              <a:solidFill>
                <a:srgbClr val="C00000"/>
              </a:solidFill>
              <a:latin typeface="Arial" panose="020B0604020202020204" pitchFamily="34" charset="0"/>
              <a:cs typeface="Arial" panose="020B0604020202020204" pitchFamily="34" charset="0"/>
            </a:endParaRPr>
          </a:p>
        </p:txBody>
      </p:sp>
      <p:sp>
        <p:nvSpPr>
          <p:cNvPr id="692" name="Google Shape;692;p41"/>
          <p:cNvSpPr/>
          <p:nvPr/>
        </p:nvSpPr>
        <p:spPr>
          <a:xfrm>
            <a:off x="6873358" y="3474564"/>
            <a:ext cx="4270200" cy="4270200"/>
          </a:xfrm>
          <a:prstGeom prst="pie">
            <a:avLst>
              <a:gd name="adj1" fmla="val 10788866"/>
              <a:gd name="adj2" fmla="val 16200000"/>
            </a:avLst>
          </a:prstGeom>
          <a:solidFill>
            <a:schemeClr val="accent1">
              <a:lumMod val="75000"/>
            </a:scheme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693" name="Google Shape;693;p41"/>
          <p:cNvSpPr/>
          <p:nvPr/>
        </p:nvSpPr>
        <p:spPr>
          <a:xfrm rot="5400000">
            <a:off x="7181078" y="3474564"/>
            <a:ext cx="4270200" cy="4270200"/>
          </a:xfrm>
          <a:prstGeom prst="pie">
            <a:avLst>
              <a:gd name="adj1" fmla="val 10788866"/>
              <a:gd name="adj2" fmla="val 16200000"/>
            </a:avLst>
          </a:prstGeom>
          <a:solidFill>
            <a:schemeClr val="accent2">
              <a:lumMod val="75000"/>
            </a:scheme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694" name="Google Shape;694;p41"/>
          <p:cNvSpPr/>
          <p:nvPr/>
        </p:nvSpPr>
        <p:spPr>
          <a:xfrm rot="10800000">
            <a:off x="7181078" y="3784720"/>
            <a:ext cx="4270200" cy="4270200"/>
          </a:xfrm>
          <a:prstGeom prst="pie">
            <a:avLst>
              <a:gd name="adj1" fmla="val 10788866"/>
              <a:gd name="adj2" fmla="val 16200000"/>
            </a:avLst>
          </a:prstGeom>
          <a:solidFill>
            <a:schemeClr val="accent4">
              <a:lumMod val="75000"/>
            </a:scheme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695" name="Google Shape;695;p41"/>
          <p:cNvSpPr/>
          <p:nvPr/>
        </p:nvSpPr>
        <p:spPr>
          <a:xfrm rot="-5400000">
            <a:off x="6873358" y="3784720"/>
            <a:ext cx="4270200" cy="4270200"/>
          </a:xfrm>
          <a:prstGeom prst="pie">
            <a:avLst>
              <a:gd name="adj1" fmla="val 10788866"/>
              <a:gd name="adj2" fmla="val 16200000"/>
            </a:avLst>
          </a:prstGeom>
          <a:solidFill>
            <a:schemeClr val="accent3">
              <a:lumMod val="75000"/>
            </a:scheme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3" name="TextBox 2"/>
          <p:cNvSpPr txBox="1"/>
          <p:nvPr/>
        </p:nvSpPr>
        <p:spPr>
          <a:xfrm>
            <a:off x="7543800" y="4211900"/>
            <a:ext cx="1295400" cy="1107996"/>
          </a:xfrm>
          <a:prstGeom prst="rect">
            <a:avLst/>
          </a:prstGeom>
          <a:noFill/>
        </p:spPr>
        <p:txBody>
          <a:bodyPr wrap="square" rtlCol="0">
            <a:spAutoFit/>
          </a:bodyPr>
          <a:lstStyle/>
          <a:p>
            <a:pPr algn="ctr"/>
            <a:r>
              <a:rPr lang="vi-VN" sz="6600" b="1" dirty="0" smtClean="0">
                <a:solidFill>
                  <a:schemeClr val="bg1"/>
                </a:solidFill>
                <a:latin typeface="Arial" panose="020B0604020202020204" pitchFamily="34" charset="0"/>
                <a:cs typeface="Arial" panose="020B0604020202020204" pitchFamily="34" charset="0"/>
              </a:rPr>
              <a:t>1</a:t>
            </a:r>
            <a:endParaRPr lang="en-US" sz="6600" b="1"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9477365" y="4225036"/>
            <a:ext cx="1295400" cy="1107996"/>
          </a:xfrm>
          <a:prstGeom prst="rect">
            <a:avLst/>
          </a:prstGeom>
          <a:noFill/>
        </p:spPr>
        <p:txBody>
          <a:bodyPr wrap="square" rtlCol="0">
            <a:spAutoFit/>
          </a:bodyPr>
          <a:lstStyle/>
          <a:p>
            <a:pPr algn="ctr"/>
            <a:r>
              <a:rPr lang="vi-VN" sz="6600" b="1" dirty="0">
                <a:solidFill>
                  <a:schemeClr val="bg1"/>
                </a:solidFill>
                <a:latin typeface="Arial" panose="020B0604020202020204" pitchFamily="34" charset="0"/>
                <a:cs typeface="Arial" panose="020B0604020202020204" pitchFamily="34" charset="0"/>
              </a:rPr>
              <a:t>2</a:t>
            </a:r>
            <a:endParaRPr lang="en-US" sz="6600" b="1"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9508179" y="6210512"/>
            <a:ext cx="1295400" cy="1107996"/>
          </a:xfrm>
          <a:prstGeom prst="rect">
            <a:avLst/>
          </a:prstGeom>
          <a:noFill/>
        </p:spPr>
        <p:txBody>
          <a:bodyPr wrap="square" rtlCol="0">
            <a:spAutoFit/>
          </a:bodyPr>
          <a:lstStyle/>
          <a:p>
            <a:pPr algn="ctr"/>
            <a:r>
              <a:rPr lang="vi-VN" sz="6600" b="1" dirty="0">
                <a:solidFill>
                  <a:schemeClr val="bg1"/>
                </a:solidFill>
                <a:latin typeface="Arial" panose="020B0604020202020204" pitchFamily="34" charset="0"/>
                <a:cs typeface="Arial" panose="020B0604020202020204" pitchFamily="34" charset="0"/>
              </a:rPr>
              <a:t>3</a:t>
            </a:r>
            <a:endParaRPr lang="en-US" sz="6600" b="1"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7543800" y="6210512"/>
            <a:ext cx="1295400" cy="1107996"/>
          </a:xfrm>
          <a:prstGeom prst="rect">
            <a:avLst/>
          </a:prstGeom>
          <a:noFill/>
        </p:spPr>
        <p:txBody>
          <a:bodyPr wrap="square" rtlCol="0">
            <a:spAutoFit/>
          </a:bodyPr>
          <a:lstStyle/>
          <a:p>
            <a:pPr algn="ctr"/>
            <a:r>
              <a:rPr lang="vi-VN" sz="6600" b="1" dirty="0">
                <a:solidFill>
                  <a:schemeClr val="bg1"/>
                </a:solidFill>
                <a:latin typeface="Arial" panose="020B0604020202020204" pitchFamily="34" charset="0"/>
                <a:cs typeface="Arial" panose="020B0604020202020204" pitchFamily="34" charset="0"/>
              </a:rPr>
              <a:t>4</a:t>
            </a:r>
            <a:endParaRPr lang="en-US" sz="6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152289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96CD1"/>
        </a:solidFill>
        <a:effectLst/>
      </p:bgPr>
    </p:bg>
    <p:spTree>
      <p:nvGrpSpPr>
        <p:cNvPr id="1" name=""/>
        <p:cNvGrpSpPr/>
        <p:nvPr/>
      </p:nvGrpSpPr>
      <p:grpSpPr>
        <a:xfrm>
          <a:off x="0" y="0"/>
          <a:ext cx="0" cy="0"/>
          <a:chOff x="0" y="0"/>
          <a:chExt cx="0" cy="0"/>
        </a:xfrm>
      </p:grpSpPr>
      <p:sp>
        <p:nvSpPr>
          <p:cNvPr id="29" name="Rectangle 28"/>
          <p:cNvSpPr/>
          <p:nvPr/>
        </p:nvSpPr>
        <p:spPr>
          <a:xfrm>
            <a:off x="0" y="0"/>
            <a:ext cx="18288000" cy="102870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2"/>
          <p:cNvGrpSpPr/>
          <p:nvPr/>
        </p:nvGrpSpPr>
        <p:grpSpPr>
          <a:xfrm>
            <a:off x="5915171" y="599334"/>
            <a:ext cx="5662643" cy="1763251"/>
            <a:chOff x="0" y="0"/>
            <a:chExt cx="1439358" cy="448192"/>
          </a:xfrm>
        </p:grpSpPr>
        <p:sp>
          <p:nvSpPr>
            <p:cNvPr id="3" name="Freeform 3"/>
            <p:cNvSpPr/>
            <p:nvPr/>
          </p:nvSpPr>
          <p:spPr>
            <a:xfrm>
              <a:off x="0" y="0"/>
              <a:ext cx="1439358" cy="448192"/>
            </a:xfrm>
            <a:custGeom>
              <a:avLst/>
              <a:gdLst/>
              <a:ahLst/>
              <a:cxnLst/>
              <a:rect l="l" t="t" r="r" b="b"/>
              <a:pathLst>
                <a:path w="1439358" h="448192">
                  <a:moveTo>
                    <a:pt x="54688" y="0"/>
                  </a:moveTo>
                  <a:lnTo>
                    <a:pt x="1384671" y="0"/>
                  </a:lnTo>
                  <a:cubicBezTo>
                    <a:pt x="1414874" y="0"/>
                    <a:pt x="1439358" y="24485"/>
                    <a:pt x="1439358" y="54688"/>
                  </a:cubicBezTo>
                  <a:lnTo>
                    <a:pt x="1439358" y="393504"/>
                  </a:lnTo>
                  <a:cubicBezTo>
                    <a:pt x="1439358" y="423707"/>
                    <a:pt x="1414874" y="448192"/>
                    <a:pt x="1384671" y="448192"/>
                  </a:cubicBezTo>
                  <a:lnTo>
                    <a:pt x="54688" y="448192"/>
                  </a:lnTo>
                  <a:cubicBezTo>
                    <a:pt x="24485" y="448192"/>
                    <a:pt x="0" y="423707"/>
                    <a:pt x="0" y="393504"/>
                  </a:cubicBezTo>
                  <a:lnTo>
                    <a:pt x="0" y="54688"/>
                  </a:lnTo>
                  <a:cubicBezTo>
                    <a:pt x="0" y="24485"/>
                    <a:pt x="24485" y="0"/>
                    <a:pt x="54688" y="0"/>
                  </a:cubicBezTo>
                  <a:close/>
                </a:path>
              </a:pathLst>
            </a:custGeom>
            <a:solidFill>
              <a:srgbClr val="FFD029"/>
            </a:solidFill>
            <a:ln w="19050">
              <a:solidFill>
                <a:srgbClr val="000000"/>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507262" y="599334"/>
            <a:ext cx="5662643" cy="1763251"/>
            <a:chOff x="0" y="0"/>
            <a:chExt cx="1439358" cy="448192"/>
          </a:xfrm>
        </p:grpSpPr>
        <p:sp>
          <p:nvSpPr>
            <p:cNvPr id="6" name="Freeform 6"/>
            <p:cNvSpPr/>
            <p:nvPr/>
          </p:nvSpPr>
          <p:spPr>
            <a:xfrm>
              <a:off x="0" y="0"/>
              <a:ext cx="1439358" cy="448192"/>
            </a:xfrm>
            <a:custGeom>
              <a:avLst/>
              <a:gdLst/>
              <a:ahLst/>
              <a:cxnLst/>
              <a:rect l="l" t="t" r="r" b="b"/>
              <a:pathLst>
                <a:path w="1439358" h="448192">
                  <a:moveTo>
                    <a:pt x="54688" y="0"/>
                  </a:moveTo>
                  <a:lnTo>
                    <a:pt x="1384671" y="0"/>
                  </a:lnTo>
                  <a:cubicBezTo>
                    <a:pt x="1414874" y="0"/>
                    <a:pt x="1439358" y="24485"/>
                    <a:pt x="1439358" y="54688"/>
                  </a:cubicBezTo>
                  <a:lnTo>
                    <a:pt x="1439358" y="393504"/>
                  </a:lnTo>
                  <a:cubicBezTo>
                    <a:pt x="1439358" y="423707"/>
                    <a:pt x="1414874" y="448192"/>
                    <a:pt x="1384671" y="448192"/>
                  </a:cubicBezTo>
                  <a:lnTo>
                    <a:pt x="54688" y="448192"/>
                  </a:lnTo>
                  <a:cubicBezTo>
                    <a:pt x="24485" y="448192"/>
                    <a:pt x="0" y="423707"/>
                    <a:pt x="0" y="393504"/>
                  </a:cubicBezTo>
                  <a:lnTo>
                    <a:pt x="0" y="54688"/>
                  </a:lnTo>
                  <a:cubicBezTo>
                    <a:pt x="0" y="24485"/>
                    <a:pt x="24485" y="0"/>
                    <a:pt x="54688" y="0"/>
                  </a:cubicBezTo>
                  <a:close/>
                </a:path>
              </a:pathLst>
            </a:custGeom>
            <a:solidFill>
              <a:srgbClr val="C0FF65"/>
            </a:solidFill>
            <a:ln w="19050">
              <a:solidFill>
                <a:srgbClr val="000000"/>
              </a:solidFill>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507262" y="1419369"/>
            <a:ext cx="17273476" cy="8268297"/>
            <a:chOff x="0" y="0"/>
            <a:chExt cx="4390657" cy="2101676"/>
          </a:xfrm>
        </p:grpSpPr>
        <p:sp>
          <p:nvSpPr>
            <p:cNvPr id="9" name="Freeform 9"/>
            <p:cNvSpPr/>
            <p:nvPr/>
          </p:nvSpPr>
          <p:spPr>
            <a:xfrm>
              <a:off x="0" y="0"/>
              <a:ext cx="4390657" cy="2101676"/>
            </a:xfrm>
            <a:custGeom>
              <a:avLst/>
              <a:gdLst/>
              <a:ahLst/>
              <a:cxnLst/>
              <a:rect l="l" t="t" r="r" b="b"/>
              <a:pathLst>
                <a:path w="4390657" h="2101676">
                  <a:moveTo>
                    <a:pt x="17928" y="0"/>
                  </a:moveTo>
                  <a:lnTo>
                    <a:pt x="4372729" y="0"/>
                  </a:lnTo>
                  <a:cubicBezTo>
                    <a:pt x="4382630" y="0"/>
                    <a:pt x="4390657" y="8027"/>
                    <a:pt x="4390657" y="17928"/>
                  </a:cubicBezTo>
                  <a:lnTo>
                    <a:pt x="4390657" y="2083748"/>
                  </a:lnTo>
                  <a:cubicBezTo>
                    <a:pt x="4390657" y="2088503"/>
                    <a:pt x="4388768" y="2093063"/>
                    <a:pt x="4385406" y="2096425"/>
                  </a:cubicBezTo>
                  <a:cubicBezTo>
                    <a:pt x="4382044" y="2099787"/>
                    <a:pt x="4377484" y="2101676"/>
                    <a:pt x="4372729" y="2101676"/>
                  </a:cubicBezTo>
                  <a:lnTo>
                    <a:pt x="17928" y="2101676"/>
                  </a:lnTo>
                  <a:cubicBezTo>
                    <a:pt x="8027" y="2101676"/>
                    <a:pt x="0" y="2093650"/>
                    <a:pt x="0" y="2083748"/>
                  </a:cubicBezTo>
                  <a:lnTo>
                    <a:pt x="0" y="17928"/>
                  </a:lnTo>
                  <a:cubicBezTo>
                    <a:pt x="0" y="8027"/>
                    <a:pt x="8027" y="0"/>
                    <a:pt x="17928" y="0"/>
                  </a:cubicBezTo>
                  <a:close/>
                </a:path>
              </a:pathLst>
            </a:custGeom>
            <a:solidFill>
              <a:srgbClr val="F6F0E3"/>
            </a:solidFill>
            <a:ln w="19050">
              <a:solidFill>
                <a:srgbClr val="000000"/>
              </a:solidFill>
            </a:ln>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a:off x="15688813" y="7687813"/>
            <a:ext cx="1570487" cy="1570487"/>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0FF65"/>
            </a:solidFill>
            <a:ln w="19050">
              <a:solidFill>
                <a:srgbClr val="000000"/>
              </a:solidFill>
            </a:ln>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4" name="AutoShape 14"/>
          <p:cNvSpPr/>
          <p:nvPr/>
        </p:nvSpPr>
        <p:spPr>
          <a:xfrm>
            <a:off x="507262" y="8463531"/>
            <a:ext cx="15181551" cy="19050"/>
          </a:xfrm>
          <a:prstGeom prst="line">
            <a:avLst/>
          </a:prstGeom>
          <a:ln w="19050" cap="flat">
            <a:solidFill>
              <a:srgbClr val="000000"/>
            </a:solidFill>
            <a:prstDash val="solid"/>
            <a:headEnd type="none" w="sm" len="sm"/>
            <a:tailEnd type="none" w="sm" len="sm"/>
          </a:ln>
        </p:spPr>
      </p:sp>
      <p:sp>
        <p:nvSpPr>
          <p:cNvPr id="16" name="Freeform 16"/>
          <p:cNvSpPr/>
          <p:nvPr/>
        </p:nvSpPr>
        <p:spPr>
          <a:xfrm>
            <a:off x="16122053" y="8306655"/>
            <a:ext cx="704007" cy="332803"/>
          </a:xfrm>
          <a:custGeom>
            <a:avLst/>
            <a:gdLst/>
            <a:ahLst/>
            <a:cxnLst/>
            <a:rect l="l" t="t" r="r" b="b"/>
            <a:pathLst>
              <a:path w="704007" h="332803">
                <a:moveTo>
                  <a:pt x="0" y="0"/>
                </a:moveTo>
                <a:lnTo>
                  <a:pt x="704007" y="0"/>
                </a:lnTo>
                <a:lnTo>
                  <a:pt x="704007" y="332803"/>
                </a:lnTo>
                <a:lnTo>
                  <a:pt x="0" y="3328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5" name="TextBox 25"/>
          <p:cNvSpPr txBox="1"/>
          <p:nvPr/>
        </p:nvSpPr>
        <p:spPr>
          <a:xfrm>
            <a:off x="1098775" y="2847317"/>
            <a:ext cx="16028138" cy="3896067"/>
          </a:xfrm>
          <a:prstGeom prst="rect">
            <a:avLst/>
          </a:prstGeom>
        </p:spPr>
        <p:txBody>
          <a:bodyPr wrap="square" lIns="0" tIns="0" rIns="0" bIns="0" rtlCol="0" anchor="t">
            <a:spAutoFit/>
          </a:bodyPr>
          <a:lstStyle/>
          <a:p>
            <a:pPr algn="ctr">
              <a:lnSpc>
                <a:spcPct val="170000"/>
              </a:lnSpc>
            </a:pPr>
            <a:r>
              <a:rPr lang="vi-VN" sz="8000" b="1" dirty="0" smtClean="0">
                <a:solidFill>
                  <a:srgbClr val="F63B08"/>
                </a:solidFill>
                <a:cs typeface="Arial" panose="020B0604020202020204" pitchFamily="34" charset="0"/>
              </a:rPr>
              <a:t>CẢM ƠN CÁC EM ĐÃ </a:t>
            </a:r>
          </a:p>
          <a:p>
            <a:pPr algn="ctr">
              <a:lnSpc>
                <a:spcPct val="170000"/>
              </a:lnSpc>
            </a:pPr>
            <a:r>
              <a:rPr lang="vi-VN" sz="8000" b="1" dirty="0" smtClean="0">
                <a:solidFill>
                  <a:srgbClr val="F63B08"/>
                </a:solidFill>
                <a:cs typeface="Arial" panose="020B0604020202020204" pitchFamily="34" charset="0"/>
              </a:rPr>
              <a:t>THAM GIA BUỔI HỌC HÔM NAY!</a:t>
            </a:r>
            <a:endParaRPr lang="en-US" sz="8000" b="1" dirty="0">
              <a:solidFill>
                <a:srgbClr val="F63B08"/>
              </a:solidFill>
              <a:latin typeface="Arial" panose="020B0604020202020204" pitchFamily="34" charset="0"/>
              <a:cs typeface="Arial" panose="020B0604020202020204" pitchFamily="34" charset="0"/>
            </a:endParaRPr>
          </a:p>
        </p:txBody>
      </p:sp>
      <p:sp>
        <p:nvSpPr>
          <p:cNvPr id="27" name="TextBox 27"/>
          <p:cNvSpPr txBox="1"/>
          <p:nvPr/>
        </p:nvSpPr>
        <p:spPr>
          <a:xfrm>
            <a:off x="1529717" y="860857"/>
            <a:ext cx="4038334" cy="397545"/>
          </a:xfrm>
          <a:prstGeom prst="rect">
            <a:avLst/>
          </a:prstGeom>
        </p:spPr>
        <p:txBody>
          <a:bodyPr lIns="0" tIns="0" rIns="0" bIns="0" rtlCol="0" anchor="t">
            <a:spAutoFit/>
          </a:bodyPr>
          <a:lstStyle/>
          <a:p>
            <a:pPr algn="ctr">
              <a:lnSpc>
                <a:spcPts val="3079"/>
              </a:lnSpc>
            </a:pPr>
            <a:r>
              <a:rPr lang="vi-VN" sz="3200" spc="-24" dirty="0" smtClean="0">
                <a:solidFill>
                  <a:srgbClr val="000000"/>
                </a:solidFill>
              </a:rPr>
              <a:t>Công nghệ 8</a:t>
            </a:r>
            <a:endParaRPr lang="en-US" sz="3200" spc="-24" dirty="0">
              <a:solidFill>
                <a:srgbClr val="000000"/>
              </a:solidFill>
            </a:endParaRPr>
          </a:p>
        </p:txBody>
      </p:sp>
      <p:sp>
        <p:nvSpPr>
          <p:cNvPr id="28" name="TextBox 28"/>
          <p:cNvSpPr txBox="1"/>
          <p:nvPr/>
        </p:nvSpPr>
        <p:spPr>
          <a:xfrm>
            <a:off x="6940044" y="860857"/>
            <a:ext cx="3685262" cy="397545"/>
          </a:xfrm>
          <a:prstGeom prst="rect">
            <a:avLst/>
          </a:prstGeom>
        </p:spPr>
        <p:txBody>
          <a:bodyPr wrap="square" lIns="0" tIns="0" rIns="0" bIns="0" rtlCol="0" anchor="t">
            <a:spAutoFit/>
          </a:bodyPr>
          <a:lstStyle/>
          <a:p>
            <a:pPr algn="ctr">
              <a:lnSpc>
                <a:spcPts val="3079"/>
              </a:lnSpc>
            </a:pPr>
            <a:r>
              <a:rPr lang="vi-VN" sz="3200" spc="-24" dirty="0" smtClean="0">
                <a:solidFill>
                  <a:srgbClr val="000000"/>
                </a:solidFill>
              </a:rPr>
              <a:t>Chân trời sáng tạo</a:t>
            </a:r>
            <a:endParaRPr lang="en-US" sz="3200" spc="-24" dirty="0">
              <a:solidFill>
                <a:srgbClr val="000000"/>
              </a:solidFill>
            </a:endParaRPr>
          </a:p>
        </p:txBody>
      </p:sp>
    </p:spTree>
    <p:extLst>
      <p:ext uri="{BB962C8B-B14F-4D97-AF65-F5344CB8AC3E}">
        <p14:creationId xmlns:p14="http://schemas.microsoft.com/office/powerpoint/2010/main" val="222709687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3"/>
          <p:cNvSpPr/>
          <p:nvPr/>
        </p:nvSpPr>
        <p:spPr>
          <a:xfrm flipV="1">
            <a:off x="7010400" y="1028700"/>
            <a:ext cx="9534656" cy="0"/>
          </a:xfrm>
          <a:prstGeom prst="line">
            <a:avLst/>
          </a:prstGeom>
          <a:ln w="38100" cap="flat">
            <a:solidFill>
              <a:srgbClr val="BD8F53"/>
            </a:solidFill>
            <a:prstDash val="solid"/>
            <a:headEnd type="none" w="sm" len="sm"/>
            <a:tailEnd type="none" w="sm" len="sm"/>
          </a:ln>
        </p:spPr>
      </p:sp>
      <p:sp>
        <p:nvSpPr>
          <p:cNvPr id="4" name="TextBox 4"/>
          <p:cNvSpPr txBox="1"/>
          <p:nvPr/>
        </p:nvSpPr>
        <p:spPr>
          <a:xfrm>
            <a:off x="990554" y="883011"/>
            <a:ext cx="6705646" cy="461665"/>
          </a:xfrm>
          <a:prstGeom prst="rect">
            <a:avLst/>
          </a:prstGeom>
        </p:spPr>
        <p:txBody>
          <a:bodyPr wrap="square" lIns="0" tIns="0" rIns="0" bIns="0" rtlCol="0" anchor="t">
            <a:spAutoFit/>
          </a:bodyPr>
          <a:lstStyle/>
          <a:p>
            <a:pPr>
              <a:lnSpc>
                <a:spcPts val="3600"/>
              </a:lnSpc>
            </a:pPr>
            <a:r>
              <a:rPr lang="vi-VN" sz="4800" b="1" dirty="0">
                <a:solidFill>
                  <a:schemeClr val="accent6">
                    <a:lumMod val="75000"/>
                  </a:schemeClr>
                </a:solidFill>
                <a:latin typeface="Arial" panose="020B0604020202020204" pitchFamily="34" charset="0"/>
                <a:cs typeface="Arial" panose="020B0604020202020204" pitchFamily="34" charset="0"/>
              </a:rPr>
              <a:t>1</a:t>
            </a:r>
            <a:r>
              <a:rPr lang="vi-VN" sz="4800" b="1" dirty="0" smtClean="0">
                <a:solidFill>
                  <a:schemeClr val="accent6">
                    <a:lumMod val="75000"/>
                  </a:schemeClr>
                </a:solidFill>
                <a:latin typeface="Arial" panose="020B0604020202020204" pitchFamily="34" charset="0"/>
                <a:cs typeface="Arial" panose="020B0604020202020204" pitchFamily="34" charset="0"/>
              </a:rPr>
              <a:t>. BẢN VẼ KĨ THUẬT</a:t>
            </a:r>
            <a:endParaRPr lang="en-US" sz="4800" b="1" dirty="0">
              <a:solidFill>
                <a:schemeClr val="accent6">
                  <a:lumMod val="75000"/>
                </a:schemeClr>
              </a:solidFill>
              <a:latin typeface="Arial" panose="020B0604020202020204" pitchFamily="34" charset="0"/>
              <a:cs typeface="Arial" panose="020B0604020202020204" pitchFamily="34" charset="0"/>
            </a:endParaRPr>
          </a:p>
        </p:txBody>
      </p:sp>
      <p:grpSp>
        <p:nvGrpSpPr>
          <p:cNvPr id="2" name="Group 1"/>
          <p:cNvGrpSpPr/>
          <p:nvPr/>
        </p:nvGrpSpPr>
        <p:grpSpPr>
          <a:xfrm>
            <a:off x="990554" y="2014284"/>
            <a:ext cx="10076256" cy="1938992"/>
            <a:chOff x="1316292" y="1752628"/>
            <a:chExt cx="10076256" cy="1938992"/>
          </a:xfrm>
        </p:grpSpPr>
        <p:sp>
          <p:nvSpPr>
            <p:cNvPr id="16" name="Rectangle 15"/>
            <p:cNvSpPr/>
            <p:nvPr/>
          </p:nvSpPr>
          <p:spPr>
            <a:xfrm>
              <a:off x="3176536" y="1752628"/>
              <a:ext cx="8216012" cy="1938992"/>
            </a:xfrm>
            <a:prstGeom prst="rect">
              <a:avLst/>
            </a:prstGeom>
          </p:spPr>
          <p:txBody>
            <a:bodyPr wrap="square">
              <a:spAutoFit/>
            </a:bodyPr>
            <a:lstStyle/>
            <a:p>
              <a:pPr algn="just">
                <a:lnSpc>
                  <a:spcPct val="150000"/>
                </a:lnSpc>
              </a:pPr>
              <a:r>
                <a:rPr lang="vi-VN" sz="4000" i="1" dirty="0" err="1" smtClean="0">
                  <a:solidFill>
                    <a:srgbClr val="002060"/>
                  </a:solidFill>
                  <a:latin typeface="Arial" panose="020B0604020202020204" pitchFamily="34" charset="0"/>
                  <a:cs typeface="Arial" panose="020B0604020202020204" pitchFamily="34" charset="0"/>
                </a:rPr>
                <a:t>T</a:t>
              </a:r>
              <a:r>
                <a:rPr lang="en-US" sz="4000" i="1" dirty="0" err="1" smtClean="0">
                  <a:solidFill>
                    <a:srgbClr val="002060"/>
                  </a:solidFill>
                  <a:latin typeface="Arial" panose="020B0604020202020204" pitchFamily="34" charset="0"/>
                  <a:cs typeface="Arial" panose="020B0604020202020204" pitchFamily="34" charset="0"/>
                </a:rPr>
                <a:t>hảo</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luận</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đôi</a:t>
              </a:r>
              <a:r>
                <a:rPr lang="en-US" sz="4000" i="1" dirty="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hoàn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thành</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hộp</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chức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năng</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Khám</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phá</a:t>
              </a:r>
              <a:r>
                <a:rPr lang="en-US" sz="4000" b="1"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trang</a:t>
              </a:r>
              <a:r>
                <a:rPr lang="en-US" sz="4000" i="1" dirty="0">
                  <a:solidFill>
                    <a:srgbClr val="002060"/>
                  </a:solidFill>
                  <a:latin typeface="Arial" panose="020B0604020202020204" pitchFamily="34" charset="0"/>
                  <a:cs typeface="Arial" panose="020B0604020202020204" pitchFamily="34" charset="0"/>
                </a:rPr>
                <a:t> 6</a:t>
              </a:r>
              <a:r>
                <a:rPr lang="en-US" sz="4000" i="1" dirty="0" smtClean="0">
                  <a:solidFill>
                    <a:srgbClr val="002060"/>
                  </a:solidFill>
                  <a:latin typeface="Arial" panose="020B0604020202020204" pitchFamily="34" charset="0"/>
                  <a:cs typeface="Arial" panose="020B0604020202020204" pitchFamily="34" charset="0"/>
                </a:rPr>
                <a:t>:</a:t>
              </a:r>
              <a:endParaRPr lang="en-US" sz="4000" i="1" dirty="0">
                <a:solidFill>
                  <a:srgbClr val="00206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1316292" y="2001486"/>
              <a:ext cx="1650695" cy="1410404"/>
            </a:xfrm>
            <a:prstGeom prst="rect">
              <a:avLst/>
            </a:prstGeom>
          </p:spPr>
        </p:pic>
      </p:grpSp>
      <p:pic>
        <p:nvPicPr>
          <p:cNvPr id="24" name="Picture 23"/>
          <p:cNvPicPr>
            <a:picLocks noChangeAspect="1"/>
          </p:cNvPicPr>
          <p:nvPr/>
        </p:nvPicPr>
        <p:blipFill>
          <a:blip r:embed="rId3"/>
          <a:stretch>
            <a:fillRect/>
          </a:stretch>
        </p:blipFill>
        <p:spPr>
          <a:xfrm>
            <a:off x="16272007" y="78572"/>
            <a:ext cx="1985513" cy="1751923"/>
          </a:xfrm>
          <a:prstGeom prst="rect">
            <a:avLst/>
          </a:prstGeom>
        </p:spPr>
      </p:pic>
      <p:sp>
        <p:nvSpPr>
          <p:cNvPr id="5" name="Rectangle 4"/>
          <p:cNvSpPr/>
          <p:nvPr/>
        </p:nvSpPr>
        <p:spPr>
          <a:xfrm>
            <a:off x="1160810" y="4381500"/>
            <a:ext cx="9906000" cy="182492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smtClean="0"/>
              <a:t>Mỗi </a:t>
            </a:r>
            <a:r>
              <a:rPr lang="vi-VN" sz="4000" dirty="0"/>
              <a:t>trường hợp ở Hình 1.2 trình bày những thông tin gì của sản phẩm</a:t>
            </a:r>
            <a:r>
              <a:rPr lang="vi-VN" sz="4000" dirty="0" smtClean="0"/>
              <a:t>?</a:t>
            </a:r>
            <a:endParaRPr lang="vi-VN" sz="4000" dirty="0"/>
          </a:p>
        </p:txBody>
      </p:sp>
      <p:pic>
        <p:nvPicPr>
          <p:cNvPr id="6" name="Picture 5"/>
          <p:cNvPicPr>
            <a:picLocks noChangeAspect="1"/>
          </p:cNvPicPr>
          <p:nvPr/>
        </p:nvPicPr>
        <p:blipFill>
          <a:blip r:embed="rId4">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1658600" y="1827030"/>
            <a:ext cx="6220902" cy="8490163"/>
          </a:xfrm>
          <a:prstGeom prst="rect">
            <a:avLst/>
          </a:prstGeom>
        </p:spPr>
      </p:pic>
      <p:sp>
        <p:nvSpPr>
          <p:cNvPr id="7" name="Rectangle 6"/>
          <p:cNvSpPr/>
          <p:nvPr/>
        </p:nvSpPr>
        <p:spPr>
          <a:xfrm>
            <a:off x="1160810" y="6767245"/>
            <a:ext cx="9906000" cy="1938992"/>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vi-VN" sz="4000" dirty="0">
                <a:solidFill>
                  <a:prstClr val="black"/>
                </a:solidFill>
              </a:rPr>
              <a:t>Kể tên một số lĩnh vực sử dụng bản vẽ kĩ thuật mà em biết.</a:t>
            </a:r>
          </a:p>
        </p:txBody>
      </p:sp>
    </p:spTree>
    <p:extLst>
      <p:ext uri="{BB962C8B-B14F-4D97-AF65-F5344CB8AC3E}">
        <p14:creationId xmlns:p14="http://schemas.microsoft.com/office/powerpoint/2010/main" val="382484406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3"/>
          <p:cNvSpPr/>
          <p:nvPr/>
        </p:nvSpPr>
        <p:spPr>
          <a:xfrm flipV="1">
            <a:off x="7010400" y="1028700"/>
            <a:ext cx="9534656" cy="0"/>
          </a:xfrm>
          <a:prstGeom prst="line">
            <a:avLst/>
          </a:prstGeom>
          <a:ln w="38100" cap="flat">
            <a:solidFill>
              <a:srgbClr val="BD8F53"/>
            </a:solidFill>
            <a:prstDash val="solid"/>
            <a:headEnd type="none" w="sm" len="sm"/>
            <a:tailEnd type="none" w="sm" len="sm"/>
          </a:ln>
        </p:spPr>
      </p:sp>
      <p:sp>
        <p:nvSpPr>
          <p:cNvPr id="4" name="TextBox 4"/>
          <p:cNvSpPr txBox="1"/>
          <p:nvPr/>
        </p:nvSpPr>
        <p:spPr>
          <a:xfrm>
            <a:off x="990554" y="883011"/>
            <a:ext cx="6705646" cy="461665"/>
          </a:xfrm>
          <a:prstGeom prst="rect">
            <a:avLst/>
          </a:prstGeom>
        </p:spPr>
        <p:txBody>
          <a:bodyPr wrap="square" lIns="0" tIns="0" rIns="0" bIns="0" rtlCol="0" anchor="t">
            <a:spAutoFit/>
          </a:bodyPr>
          <a:lstStyle/>
          <a:p>
            <a:pPr>
              <a:lnSpc>
                <a:spcPts val="3600"/>
              </a:lnSpc>
            </a:pPr>
            <a:r>
              <a:rPr lang="vi-VN" sz="4800" b="1" dirty="0">
                <a:solidFill>
                  <a:schemeClr val="accent6">
                    <a:lumMod val="75000"/>
                  </a:schemeClr>
                </a:solidFill>
                <a:latin typeface="Arial" panose="020B0604020202020204" pitchFamily="34" charset="0"/>
                <a:cs typeface="Arial" panose="020B0604020202020204" pitchFamily="34" charset="0"/>
              </a:rPr>
              <a:t>1</a:t>
            </a:r>
            <a:r>
              <a:rPr lang="vi-VN" sz="4800" b="1" dirty="0" smtClean="0">
                <a:solidFill>
                  <a:schemeClr val="accent6">
                    <a:lumMod val="75000"/>
                  </a:schemeClr>
                </a:solidFill>
                <a:latin typeface="Arial" panose="020B0604020202020204" pitchFamily="34" charset="0"/>
                <a:cs typeface="Arial" panose="020B0604020202020204" pitchFamily="34" charset="0"/>
              </a:rPr>
              <a:t>. BẢN VẼ KĨ THUẬT</a:t>
            </a:r>
            <a:endParaRPr lang="en-US" sz="4800" b="1" dirty="0">
              <a:solidFill>
                <a:schemeClr val="accent6">
                  <a:lumMod val="75000"/>
                </a:schemeClr>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2"/>
          <a:stretch>
            <a:fillRect/>
          </a:stretch>
        </p:blipFill>
        <p:spPr>
          <a:xfrm>
            <a:off x="16272007" y="78572"/>
            <a:ext cx="1985513" cy="1751923"/>
          </a:xfrm>
          <a:prstGeom prst="rect">
            <a:avLst/>
          </a:prstGeom>
        </p:spPr>
      </p:pic>
      <p:pic>
        <p:nvPicPr>
          <p:cNvPr id="6" name="Picture 5"/>
          <p:cNvPicPr>
            <a:picLocks noChangeAspect="1"/>
          </p:cNvPicPr>
          <p:nvPr/>
        </p:nvPicPr>
        <p:blipFill>
          <a:blip r:embed="rId3">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1658600" y="1827030"/>
            <a:ext cx="6220902" cy="8490163"/>
          </a:xfrm>
          <a:prstGeom prst="rect">
            <a:avLst/>
          </a:prstGeom>
        </p:spPr>
      </p:pic>
      <p:cxnSp>
        <p:nvCxnSpPr>
          <p:cNvPr id="9" name="Straight Arrow Connector 8"/>
          <p:cNvCxnSpPr/>
          <p:nvPr/>
        </p:nvCxnSpPr>
        <p:spPr>
          <a:xfrm flipH="1">
            <a:off x="9982200" y="4076700"/>
            <a:ext cx="1676400" cy="0"/>
          </a:xfrm>
          <a:prstGeom prst="straightConnector1">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90553" y="2373376"/>
            <a:ext cx="8991645" cy="2862322"/>
          </a:xfrm>
          <a:prstGeom prst="rect">
            <a:avLst/>
          </a:prstGeom>
        </p:spPr>
        <p:txBody>
          <a:bodyPr wrap="square">
            <a:spAutoFit/>
          </a:bodyPr>
          <a:lstStyle/>
          <a:p>
            <a:pPr algn="just">
              <a:lnSpc>
                <a:spcPct val="150000"/>
              </a:lnSpc>
            </a:pPr>
            <a:r>
              <a:rPr lang="vi-VN" sz="4000" dirty="0" smtClean="0">
                <a:solidFill>
                  <a:srgbClr val="0070C0"/>
                </a:solidFill>
                <a:latin typeface="Arial" panose="020B0604020202020204" pitchFamily="34" charset="0"/>
                <a:cs typeface="Arial" panose="020B0604020202020204" pitchFamily="34" charset="0"/>
              </a:rPr>
              <a:t>Trình </a:t>
            </a:r>
            <a:r>
              <a:rPr lang="vi-VN" sz="4000" dirty="0">
                <a:solidFill>
                  <a:srgbClr val="0070C0"/>
                </a:solidFill>
                <a:latin typeface="Arial" panose="020B0604020202020204" pitchFamily="34" charset="0"/>
                <a:cs typeface="Arial" panose="020B0604020202020204" pitchFamily="34" charset="0"/>
              </a:rPr>
              <a:t>bày các thông tin: </a:t>
            </a:r>
            <a:r>
              <a:rPr lang="vi-VN" sz="4000" dirty="0">
                <a:latin typeface="Arial" panose="020B0604020202020204" pitchFamily="34" charset="0"/>
                <a:cs typeface="Arial" panose="020B0604020202020204" pitchFamily="34" charset="0"/>
              </a:rPr>
              <a:t>cấu trúc, kích thước của ngôi nhà; vị trí các phòng; kí hiệu các bộ phận của ngôi nhà.</a:t>
            </a:r>
            <a:endParaRPr lang="en-US" sz="4000" dirty="0">
              <a:latin typeface="Arial" panose="020B0604020202020204" pitchFamily="34" charset="0"/>
              <a:cs typeface="Arial" panose="020B0604020202020204" pitchFamily="34" charset="0"/>
            </a:endParaRPr>
          </a:p>
        </p:txBody>
      </p:sp>
      <p:cxnSp>
        <p:nvCxnSpPr>
          <p:cNvPr id="17" name="Straight Arrow Connector 16"/>
          <p:cNvCxnSpPr/>
          <p:nvPr/>
        </p:nvCxnSpPr>
        <p:spPr>
          <a:xfrm flipH="1">
            <a:off x="9982200" y="7962900"/>
            <a:ext cx="2667000" cy="0"/>
          </a:xfrm>
          <a:prstGeom prst="straightConnector1">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962844" y="5977183"/>
            <a:ext cx="9019355" cy="3785652"/>
          </a:xfrm>
          <a:prstGeom prst="rect">
            <a:avLst/>
          </a:prstGeom>
        </p:spPr>
        <p:txBody>
          <a:bodyPr wrap="square">
            <a:spAutoFit/>
          </a:bodyPr>
          <a:lstStyle/>
          <a:p>
            <a:pPr algn="just">
              <a:lnSpc>
                <a:spcPct val="150000"/>
              </a:lnSpc>
            </a:pPr>
            <a:r>
              <a:rPr lang="vi-VN" sz="4000" dirty="0" smtClean="0">
                <a:solidFill>
                  <a:srgbClr val="0070C0"/>
                </a:solidFill>
              </a:rPr>
              <a:t>Trình </a:t>
            </a:r>
            <a:r>
              <a:rPr lang="vi-VN" sz="4000" dirty="0">
                <a:solidFill>
                  <a:srgbClr val="0070C0"/>
                </a:solidFill>
              </a:rPr>
              <a:t>bày các thông tin: </a:t>
            </a:r>
            <a:r>
              <a:rPr lang="vi-VN" sz="4000" dirty="0"/>
              <a:t>cách kết nối các thiết bị trên mạch điện; số lượng đèn thắp sáng; kí hiệu các thiết bị như: đèn thắp sáng, nguồn điện, công tắc...</a:t>
            </a:r>
            <a:endParaRPr lang="en-US" sz="4000" dirty="0"/>
          </a:p>
        </p:txBody>
      </p:sp>
    </p:spTree>
    <p:extLst>
      <p:ext uri="{BB962C8B-B14F-4D97-AF65-F5344CB8AC3E}">
        <p14:creationId xmlns:p14="http://schemas.microsoft.com/office/powerpoint/2010/main" val="7146069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right)">
                                      <p:cBhvr>
                                        <p:cTn id="16" dur="500"/>
                                        <p:tgtEl>
                                          <p:spTgt spid="1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3"/>
          <p:cNvSpPr/>
          <p:nvPr/>
        </p:nvSpPr>
        <p:spPr>
          <a:xfrm flipV="1">
            <a:off x="7010400" y="1028700"/>
            <a:ext cx="9534656" cy="0"/>
          </a:xfrm>
          <a:prstGeom prst="line">
            <a:avLst/>
          </a:prstGeom>
          <a:ln w="38100" cap="flat">
            <a:solidFill>
              <a:srgbClr val="BD8F53"/>
            </a:solidFill>
            <a:prstDash val="solid"/>
            <a:headEnd type="none" w="sm" len="sm"/>
            <a:tailEnd type="none" w="sm" len="sm"/>
          </a:ln>
        </p:spPr>
      </p:sp>
      <p:sp>
        <p:nvSpPr>
          <p:cNvPr id="4" name="TextBox 4"/>
          <p:cNvSpPr txBox="1"/>
          <p:nvPr/>
        </p:nvSpPr>
        <p:spPr>
          <a:xfrm>
            <a:off x="990554" y="883011"/>
            <a:ext cx="6705646" cy="461665"/>
          </a:xfrm>
          <a:prstGeom prst="rect">
            <a:avLst/>
          </a:prstGeom>
        </p:spPr>
        <p:txBody>
          <a:bodyPr wrap="square" lIns="0" tIns="0" rIns="0" bIns="0" rtlCol="0" anchor="t">
            <a:spAutoFit/>
          </a:bodyPr>
          <a:lstStyle/>
          <a:p>
            <a:pPr>
              <a:lnSpc>
                <a:spcPts val="3600"/>
              </a:lnSpc>
            </a:pPr>
            <a:r>
              <a:rPr lang="vi-VN" sz="4800" b="1" dirty="0">
                <a:solidFill>
                  <a:schemeClr val="accent6">
                    <a:lumMod val="75000"/>
                  </a:schemeClr>
                </a:solidFill>
                <a:latin typeface="Arial" panose="020B0604020202020204" pitchFamily="34" charset="0"/>
                <a:cs typeface="Arial" panose="020B0604020202020204" pitchFamily="34" charset="0"/>
              </a:rPr>
              <a:t>1</a:t>
            </a:r>
            <a:r>
              <a:rPr lang="vi-VN" sz="4800" b="1" dirty="0" smtClean="0">
                <a:solidFill>
                  <a:schemeClr val="accent6">
                    <a:lumMod val="75000"/>
                  </a:schemeClr>
                </a:solidFill>
                <a:latin typeface="Arial" panose="020B0604020202020204" pitchFamily="34" charset="0"/>
                <a:cs typeface="Arial" panose="020B0604020202020204" pitchFamily="34" charset="0"/>
              </a:rPr>
              <a:t>. BẢN VẼ KĨ THUẬT</a:t>
            </a:r>
            <a:endParaRPr lang="en-US" sz="4800" b="1" dirty="0">
              <a:solidFill>
                <a:schemeClr val="accent6">
                  <a:lumMod val="75000"/>
                </a:schemeClr>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2"/>
          <a:stretch>
            <a:fillRect/>
          </a:stretch>
        </p:blipFill>
        <p:spPr>
          <a:xfrm>
            <a:off x="16272007" y="78572"/>
            <a:ext cx="1985513" cy="1751923"/>
          </a:xfrm>
          <a:prstGeom prst="rect">
            <a:avLst/>
          </a:prstGeom>
        </p:spPr>
      </p:pic>
      <p:sp>
        <p:nvSpPr>
          <p:cNvPr id="2" name="Rectangle 1"/>
          <p:cNvSpPr/>
          <p:nvPr/>
        </p:nvSpPr>
        <p:spPr>
          <a:xfrm>
            <a:off x="4192965" y="1873744"/>
            <a:ext cx="9902070" cy="707886"/>
          </a:xfrm>
          <a:prstGeom prst="rect">
            <a:avLst/>
          </a:prstGeom>
        </p:spPr>
        <p:txBody>
          <a:bodyPr wrap="none">
            <a:spAutoFit/>
          </a:bodyPr>
          <a:lstStyle/>
          <a:p>
            <a:pPr algn="ctr"/>
            <a:r>
              <a:rPr lang="en-US" sz="4000" b="1" dirty="0" err="1">
                <a:solidFill>
                  <a:srgbClr val="002060"/>
                </a:solidFill>
                <a:latin typeface="Arial" panose="020B0604020202020204" pitchFamily="34" charset="0"/>
                <a:cs typeface="Arial" panose="020B0604020202020204" pitchFamily="34" charset="0"/>
              </a:rPr>
              <a:t>Một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số</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lĩnh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vực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sử</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dụng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bản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vẽ</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kĩ</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thuật</a:t>
            </a:r>
            <a:endParaRPr lang="en-US" sz="4000" b="1" dirty="0">
              <a:solidFill>
                <a:srgbClr val="002060"/>
              </a:solidFill>
              <a:latin typeface="Arial" panose="020B0604020202020204" pitchFamily="34" charset="0"/>
              <a:cs typeface="Arial" panose="020B0604020202020204" pitchFamily="34" charset="0"/>
            </a:endParaRPr>
          </a:p>
        </p:txBody>
      </p:sp>
      <p:grpSp>
        <p:nvGrpSpPr>
          <p:cNvPr id="8" name="Group 7"/>
          <p:cNvGrpSpPr/>
          <p:nvPr/>
        </p:nvGrpSpPr>
        <p:grpSpPr>
          <a:xfrm>
            <a:off x="762000" y="3402428"/>
            <a:ext cx="4757117" cy="5769692"/>
            <a:chOff x="923246" y="3402428"/>
            <a:chExt cx="4757117" cy="5769692"/>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256" t="5882" r="9804" b="4902"/>
            <a:stretch/>
          </p:blipFill>
          <p:spPr>
            <a:xfrm>
              <a:off x="923246" y="3402428"/>
              <a:ext cx="4757117" cy="4654814"/>
            </a:xfrm>
            <a:prstGeom prst="ellipse">
              <a:avLst/>
            </a:prstGeom>
            <a:ln>
              <a:solidFill>
                <a:schemeClr val="accent1"/>
              </a:solidFill>
            </a:ln>
          </p:spPr>
        </p:pic>
        <p:sp>
          <p:nvSpPr>
            <p:cNvPr id="7" name="TextBox 6"/>
            <p:cNvSpPr txBox="1"/>
            <p:nvPr/>
          </p:nvSpPr>
          <p:spPr>
            <a:xfrm>
              <a:off x="2005421" y="8525789"/>
              <a:ext cx="2592765" cy="646331"/>
            </a:xfrm>
            <a:prstGeom prst="rect">
              <a:avLst/>
            </a:prstGeom>
            <a:noFill/>
          </p:spPr>
          <p:txBody>
            <a:bodyPr wrap="square" rtlCol="0">
              <a:spAutoFit/>
            </a:bodyPr>
            <a:lstStyle/>
            <a:p>
              <a:pPr algn="ctr"/>
              <a:r>
                <a:rPr lang="vi-VN" sz="3600" i="1" dirty="0" smtClean="0">
                  <a:latin typeface="Arial" panose="020B0604020202020204" pitchFamily="34" charset="0"/>
                  <a:cs typeface="Arial" panose="020B0604020202020204" pitchFamily="34" charset="0"/>
                </a:rPr>
                <a:t>Kiến trúc</a:t>
              </a:r>
              <a:endParaRPr lang="en-US" sz="3600" i="1" dirty="0">
                <a:latin typeface="Arial" panose="020B0604020202020204" pitchFamily="34" charset="0"/>
                <a:cs typeface="Arial" panose="020B0604020202020204" pitchFamily="34" charset="0"/>
              </a:endParaRPr>
            </a:p>
          </p:txBody>
        </p:sp>
      </p:grpSp>
      <p:grpSp>
        <p:nvGrpSpPr>
          <p:cNvPr id="12" name="Group 11"/>
          <p:cNvGrpSpPr/>
          <p:nvPr/>
        </p:nvGrpSpPr>
        <p:grpSpPr>
          <a:xfrm>
            <a:off x="6589940" y="3402428"/>
            <a:ext cx="4772530" cy="5804688"/>
            <a:chOff x="6096000" y="3402428"/>
            <a:chExt cx="4772530" cy="5804688"/>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2500" r="12500"/>
            <a:stretch/>
          </p:blipFill>
          <p:spPr>
            <a:xfrm>
              <a:off x="6096000" y="3402428"/>
              <a:ext cx="4772530" cy="4724805"/>
            </a:xfrm>
            <a:prstGeom prst="ellipse">
              <a:avLst/>
            </a:prstGeom>
          </p:spPr>
        </p:pic>
        <p:sp>
          <p:nvSpPr>
            <p:cNvPr id="16" name="TextBox 15"/>
            <p:cNvSpPr txBox="1"/>
            <p:nvPr/>
          </p:nvSpPr>
          <p:spPr>
            <a:xfrm>
              <a:off x="7185882" y="8560785"/>
              <a:ext cx="2592765" cy="646331"/>
            </a:xfrm>
            <a:prstGeom prst="rect">
              <a:avLst/>
            </a:prstGeom>
            <a:noFill/>
          </p:spPr>
          <p:txBody>
            <a:bodyPr wrap="square" rtlCol="0">
              <a:spAutoFit/>
            </a:bodyPr>
            <a:lstStyle/>
            <a:p>
              <a:pPr algn="ctr"/>
              <a:r>
                <a:rPr lang="vi-VN" sz="3600" i="1" dirty="0" smtClean="0">
                  <a:latin typeface="Arial" panose="020B0604020202020204" pitchFamily="34" charset="0"/>
                  <a:cs typeface="Arial" panose="020B0604020202020204" pitchFamily="34" charset="0"/>
                </a:rPr>
                <a:t>Giao thông</a:t>
              </a:r>
              <a:endParaRPr lang="en-US" sz="3600" i="1" dirty="0">
                <a:latin typeface="Arial" panose="020B0604020202020204" pitchFamily="34" charset="0"/>
                <a:cs typeface="Arial" panose="020B0604020202020204" pitchFamily="34" charset="0"/>
              </a:endParaRPr>
            </a:p>
          </p:txBody>
        </p:sp>
      </p:grpSp>
      <p:grpSp>
        <p:nvGrpSpPr>
          <p:cNvPr id="15" name="Group 14"/>
          <p:cNvGrpSpPr/>
          <p:nvPr/>
        </p:nvGrpSpPr>
        <p:grpSpPr>
          <a:xfrm>
            <a:off x="12363765" y="3405892"/>
            <a:ext cx="4964504" cy="5801224"/>
            <a:chOff x="12363765" y="3405892"/>
            <a:chExt cx="4964504" cy="5801224"/>
          </a:xfrm>
        </p:grpSpPr>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33006" r="-1"/>
            <a:stretch/>
          </p:blipFill>
          <p:spPr>
            <a:xfrm>
              <a:off x="12363765" y="3405892"/>
              <a:ext cx="4964504" cy="4794418"/>
            </a:xfrm>
            <a:prstGeom prst="ellipse">
              <a:avLst/>
            </a:prstGeom>
          </p:spPr>
        </p:pic>
        <p:sp>
          <p:nvSpPr>
            <p:cNvPr id="20" name="TextBox 19"/>
            <p:cNvSpPr txBox="1"/>
            <p:nvPr/>
          </p:nvSpPr>
          <p:spPr>
            <a:xfrm>
              <a:off x="13549634" y="8560785"/>
              <a:ext cx="2592765" cy="646331"/>
            </a:xfrm>
            <a:prstGeom prst="rect">
              <a:avLst/>
            </a:prstGeom>
            <a:noFill/>
          </p:spPr>
          <p:txBody>
            <a:bodyPr wrap="square" rtlCol="0">
              <a:spAutoFit/>
            </a:bodyPr>
            <a:lstStyle/>
            <a:p>
              <a:pPr algn="ctr"/>
              <a:r>
                <a:rPr lang="vi-VN" sz="3600" i="1" dirty="0" smtClean="0">
                  <a:latin typeface="Arial" panose="020B0604020202020204" pitchFamily="34" charset="0"/>
                  <a:cs typeface="Arial" panose="020B0604020202020204" pitchFamily="34" charset="0"/>
                </a:rPr>
                <a:t>Cơ khí</a:t>
              </a:r>
              <a:endParaRPr lang="en-US" sz="3600"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59555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19" name="Rectangle 18"/>
          <p:cNvSpPr/>
          <p:nvPr/>
        </p:nvSpPr>
        <p:spPr>
          <a:xfrm>
            <a:off x="0" y="0"/>
            <a:ext cx="18288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utoShape 3"/>
          <p:cNvSpPr/>
          <p:nvPr/>
        </p:nvSpPr>
        <p:spPr>
          <a:xfrm flipV="1">
            <a:off x="7010400" y="1028700"/>
            <a:ext cx="9534656" cy="0"/>
          </a:xfrm>
          <a:prstGeom prst="line">
            <a:avLst/>
          </a:prstGeom>
          <a:ln w="38100" cap="flat">
            <a:solidFill>
              <a:srgbClr val="BD8F53"/>
            </a:solidFill>
            <a:prstDash val="solid"/>
            <a:headEnd type="none" w="sm" len="sm"/>
            <a:tailEnd type="none" w="sm" len="sm"/>
          </a:ln>
        </p:spPr>
      </p:sp>
      <p:sp>
        <p:nvSpPr>
          <p:cNvPr id="4" name="TextBox 4"/>
          <p:cNvSpPr txBox="1"/>
          <p:nvPr/>
        </p:nvSpPr>
        <p:spPr>
          <a:xfrm>
            <a:off x="990554" y="883011"/>
            <a:ext cx="6705646" cy="461665"/>
          </a:xfrm>
          <a:prstGeom prst="rect">
            <a:avLst/>
          </a:prstGeom>
        </p:spPr>
        <p:txBody>
          <a:bodyPr wrap="square" lIns="0" tIns="0" rIns="0" bIns="0" rtlCol="0" anchor="t">
            <a:spAutoFit/>
          </a:bodyPr>
          <a:lstStyle/>
          <a:p>
            <a:pPr>
              <a:lnSpc>
                <a:spcPts val="3600"/>
              </a:lnSpc>
            </a:pPr>
            <a:r>
              <a:rPr lang="vi-VN" sz="4800" b="1" dirty="0" smtClean="0">
                <a:solidFill>
                  <a:schemeClr val="accent6">
                    <a:lumMod val="75000"/>
                  </a:schemeClr>
                </a:solidFill>
                <a:latin typeface="Arial" panose="020B0604020202020204" pitchFamily="34" charset="0"/>
                <a:cs typeface="Arial" panose="020B0604020202020204" pitchFamily="34" charset="0"/>
              </a:rPr>
              <a:t>I. BẢN VẼ KĨ THUẬT</a:t>
            </a:r>
            <a:endParaRPr lang="en-US" sz="4800" b="1" dirty="0">
              <a:solidFill>
                <a:schemeClr val="accent6">
                  <a:lumMod val="75000"/>
                </a:schemeClr>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2"/>
          <a:stretch>
            <a:fillRect/>
          </a:stretch>
        </p:blipFill>
        <p:spPr>
          <a:xfrm>
            <a:off x="16272007" y="78572"/>
            <a:ext cx="1985513" cy="1751923"/>
          </a:xfrm>
          <a:prstGeom prst="rect">
            <a:avLst/>
          </a:prstGeom>
        </p:spPr>
      </p:pic>
      <p:sp>
        <p:nvSpPr>
          <p:cNvPr id="2" name="Rectangle 1"/>
          <p:cNvSpPr/>
          <p:nvPr/>
        </p:nvSpPr>
        <p:spPr>
          <a:xfrm>
            <a:off x="4192965" y="1873744"/>
            <a:ext cx="9902070" cy="707886"/>
          </a:xfrm>
          <a:prstGeom prst="rect">
            <a:avLst/>
          </a:prstGeom>
        </p:spPr>
        <p:txBody>
          <a:bodyPr wrap="none">
            <a:spAutoFit/>
          </a:bodyPr>
          <a:lstStyle/>
          <a:p>
            <a:pPr algn="ctr"/>
            <a:r>
              <a:rPr lang="en-US" sz="4000" b="1" dirty="0" err="1">
                <a:solidFill>
                  <a:srgbClr val="002060"/>
                </a:solidFill>
                <a:latin typeface="Arial" panose="020B0604020202020204" pitchFamily="34" charset="0"/>
                <a:cs typeface="Arial" panose="020B0604020202020204" pitchFamily="34" charset="0"/>
              </a:rPr>
              <a:t>Một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số</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lĩnh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vực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sử</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dụng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bản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vẽ</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kĩ</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thuật</a:t>
            </a:r>
            <a:endParaRPr lang="en-US" sz="4000" b="1" dirty="0">
              <a:solidFill>
                <a:srgbClr val="002060"/>
              </a:solidFill>
              <a:latin typeface="Arial" panose="020B0604020202020204" pitchFamily="34" charset="0"/>
              <a:cs typeface="Arial" panose="020B0604020202020204" pitchFamily="34" charset="0"/>
            </a:endParaRPr>
          </a:p>
        </p:txBody>
      </p:sp>
      <p:grpSp>
        <p:nvGrpSpPr>
          <p:cNvPr id="11" name="Group 10"/>
          <p:cNvGrpSpPr/>
          <p:nvPr/>
        </p:nvGrpSpPr>
        <p:grpSpPr>
          <a:xfrm>
            <a:off x="976699" y="3204232"/>
            <a:ext cx="8004300" cy="6176909"/>
            <a:chOff x="976699" y="3092757"/>
            <a:chExt cx="8004300" cy="6176909"/>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99" y="3092757"/>
              <a:ext cx="8004300" cy="5342617"/>
            </a:xfrm>
            <a:prstGeom prst="roundRect">
              <a:avLst/>
            </a:prstGeom>
          </p:spPr>
        </p:pic>
        <p:sp>
          <p:nvSpPr>
            <p:cNvPr id="18" name="TextBox 17"/>
            <p:cNvSpPr txBox="1"/>
            <p:nvPr/>
          </p:nvSpPr>
          <p:spPr>
            <a:xfrm>
              <a:off x="3682466" y="8623335"/>
              <a:ext cx="2592765" cy="646331"/>
            </a:xfrm>
            <a:prstGeom prst="rect">
              <a:avLst/>
            </a:prstGeom>
            <a:noFill/>
          </p:spPr>
          <p:txBody>
            <a:bodyPr wrap="square" rtlCol="0">
              <a:spAutoFit/>
            </a:bodyPr>
            <a:lstStyle/>
            <a:p>
              <a:pPr algn="ctr"/>
              <a:r>
                <a:rPr lang="vi-VN" sz="3600" i="1" dirty="0" smtClean="0">
                  <a:latin typeface="Arial" panose="020B0604020202020204" pitchFamily="34" charset="0"/>
                  <a:cs typeface="Arial" panose="020B0604020202020204" pitchFamily="34" charset="0"/>
                </a:rPr>
                <a:t>Điện lực</a:t>
              </a:r>
              <a:endParaRPr lang="en-US" sz="3600" i="1" dirty="0">
                <a:latin typeface="Arial" panose="020B0604020202020204" pitchFamily="34" charset="0"/>
                <a:cs typeface="Arial" panose="020B0604020202020204" pitchFamily="34" charset="0"/>
              </a:endParaRPr>
            </a:p>
          </p:txBody>
        </p:sp>
      </p:grpSp>
      <p:grpSp>
        <p:nvGrpSpPr>
          <p:cNvPr id="13" name="Group 12"/>
          <p:cNvGrpSpPr/>
          <p:nvPr/>
        </p:nvGrpSpPr>
        <p:grpSpPr>
          <a:xfrm>
            <a:off x="9372600" y="3204232"/>
            <a:ext cx="8226346" cy="6194850"/>
            <a:chOff x="9372600" y="3092757"/>
            <a:chExt cx="8226346" cy="619485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2600" y="3092757"/>
              <a:ext cx="8226346" cy="5360558"/>
            </a:xfrm>
            <a:prstGeom prst="roundRect">
              <a:avLst/>
            </a:prstGeom>
          </p:spPr>
        </p:pic>
        <p:sp>
          <p:nvSpPr>
            <p:cNvPr id="21" name="TextBox 20"/>
            <p:cNvSpPr txBox="1"/>
            <p:nvPr/>
          </p:nvSpPr>
          <p:spPr>
            <a:xfrm>
              <a:off x="12189390" y="8641276"/>
              <a:ext cx="2592765" cy="646331"/>
            </a:xfrm>
            <a:prstGeom prst="rect">
              <a:avLst/>
            </a:prstGeom>
            <a:noFill/>
          </p:spPr>
          <p:txBody>
            <a:bodyPr wrap="square" rtlCol="0">
              <a:spAutoFit/>
            </a:bodyPr>
            <a:lstStyle/>
            <a:p>
              <a:pPr algn="ctr"/>
              <a:r>
                <a:rPr lang="vi-VN" sz="3600" i="1" dirty="0" smtClean="0">
                  <a:latin typeface="Arial" panose="020B0604020202020204" pitchFamily="34" charset="0"/>
                  <a:cs typeface="Arial" panose="020B0604020202020204" pitchFamily="34" charset="0"/>
                </a:rPr>
                <a:t>Quân sự</a:t>
              </a:r>
              <a:endParaRPr lang="en-US" sz="3600"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29369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19100"/>
            <a:ext cx="18288000" cy="1866900"/>
            <a:chOff x="0" y="247650"/>
            <a:chExt cx="18288000" cy="1866900"/>
          </a:xfrm>
        </p:grpSpPr>
        <p:sp>
          <p:nvSpPr>
            <p:cNvPr id="2" name="AutoShape 3"/>
            <p:cNvSpPr/>
            <p:nvPr/>
          </p:nvSpPr>
          <p:spPr>
            <a:xfrm flipV="1">
              <a:off x="0" y="1181100"/>
              <a:ext cx="3962400" cy="0"/>
            </a:xfrm>
            <a:prstGeom prst="line">
              <a:avLst/>
            </a:prstGeom>
            <a:ln w="38100" cap="flat">
              <a:solidFill>
                <a:schemeClr val="accent5">
                  <a:lumMod val="75000"/>
                </a:schemeClr>
              </a:solidFill>
              <a:prstDash val="solid"/>
              <a:headEnd type="none" w="sm" len="sm"/>
              <a:tailEnd type="none" w="sm" len="sm"/>
            </a:ln>
          </p:spPr>
        </p:sp>
        <p:sp>
          <p:nvSpPr>
            <p:cNvPr id="3" name="AutoShape 3"/>
            <p:cNvSpPr/>
            <p:nvPr/>
          </p:nvSpPr>
          <p:spPr>
            <a:xfrm flipV="1">
              <a:off x="14325600" y="1143000"/>
              <a:ext cx="3962400" cy="0"/>
            </a:xfrm>
            <a:prstGeom prst="line">
              <a:avLst/>
            </a:prstGeom>
            <a:ln w="38100" cap="flat">
              <a:solidFill>
                <a:schemeClr val="accent5">
                  <a:lumMod val="75000"/>
                </a:schemeClr>
              </a:solidFill>
              <a:prstDash val="solid"/>
              <a:headEnd type="none" w="sm" len="sm"/>
              <a:tailEnd type="none" w="sm" len="sm"/>
            </a:ln>
          </p:spPr>
        </p:sp>
        <p:sp>
          <p:nvSpPr>
            <p:cNvPr id="4" name="Rounded Rectangle 3"/>
            <p:cNvSpPr/>
            <p:nvPr/>
          </p:nvSpPr>
          <p:spPr>
            <a:xfrm>
              <a:off x="3962400" y="247650"/>
              <a:ext cx="10363200" cy="1866900"/>
            </a:xfrm>
            <a:prstGeom prst="round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4000" b="1">
                  <a:latin typeface="Arial" panose="020B0604020202020204" pitchFamily="34" charset="0"/>
                  <a:cs typeface="Arial" panose="020B0604020202020204" pitchFamily="34" charset="0"/>
                </a:rPr>
                <a:t>Một số phần mềm máy tính hỗ trợ người dùng thiết kế các bản vẽ kĩ thuật</a:t>
              </a:r>
              <a:endParaRPr lang="en-US" sz="4000" b="1">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476500"/>
            <a:ext cx="7620000" cy="4286250"/>
          </a:xfrm>
          <a:prstGeom prst="rect">
            <a:avLst/>
          </a:prstGeom>
        </p:spPr>
      </p:pic>
      <p:sp>
        <p:nvSpPr>
          <p:cNvPr id="8" name="Rectangle 7"/>
          <p:cNvSpPr/>
          <p:nvPr/>
        </p:nvSpPr>
        <p:spPr>
          <a:xfrm>
            <a:off x="914400" y="6178539"/>
            <a:ext cx="7620000" cy="3416320"/>
          </a:xfrm>
          <a:prstGeom prst="rect">
            <a:avLst/>
          </a:prstGeom>
        </p:spPr>
        <p:txBody>
          <a:bodyPr wrap="square">
            <a:spAutoFit/>
          </a:bodyPr>
          <a:lstStyle/>
          <a:p>
            <a:pPr algn="just">
              <a:lnSpc>
                <a:spcPct val="150000"/>
              </a:lnSpc>
            </a:pPr>
            <a:r>
              <a:rPr lang="vi-VN" sz="3600" dirty="0" smtClean="0">
                <a:latin typeface="Arial" panose="020B0604020202020204" pitchFamily="34" charset="0"/>
                <a:cs typeface="Arial" panose="020B0604020202020204" pitchFamily="34" charset="0"/>
              </a:rPr>
              <a:t>Là </a:t>
            </a:r>
            <a:r>
              <a:rPr lang="vi-VN" sz="3600" dirty="0">
                <a:latin typeface="Arial" panose="020B0604020202020204" pitchFamily="34" charset="0"/>
                <a:cs typeface="Arial" panose="020B0604020202020204" pitchFamily="34" charset="0"/>
              </a:rPr>
              <a:t>phần mềm ứng dụng CAD để vẽ (tạo) bản vẽ kỹ thuật bằng vectơ 2D hay bề mặt 3D, được phát triển bởi tập đoàn Autodesk.</a:t>
            </a:r>
            <a:endParaRPr lang="en-US" sz="36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9400" y="2680898"/>
            <a:ext cx="6400800" cy="3961197"/>
          </a:xfrm>
          <a:prstGeom prst="rect">
            <a:avLst/>
          </a:prstGeom>
        </p:spPr>
      </p:pic>
      <p:sp>
        <p:nvSpPr>
          <p:cNvPr id="10" name="Rectangle 9"/>
          <p:cNvSpPr/>
          <p:nvPr/>
        </p:nvSpPr>
        <p:spPr>
          <a:xfrm>
            <a:off x="10134600" y="6762750"/>
            <a:ext cx="7010400" cy="248266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L</a:t>
            </a:r>
            <a:r>
              <a:rPr lang="en-US" sz="3600" dirty="0" smtClean="0">
                <a:latin typeface="Arial" panose="020B0604020202020204" pitchFamily="34" charset="0"/>
                <a:cs typeface="Arial" panose="020B0604020202020204" pitchFamily="34" charset="0"/>
              </a:rPr>
              <a:t>à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mềm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a:t>
            </a:r>
            <a:r>
              <a:rPr lang="en-US" sz="3600" dirty="0">
                <a:latin typeface="Arial" panose="020B0604020202020204" pitchFamily="34" charset="0"/>
                <a:cs typeface="Arial" panose="020B0604020202020204" pitchFamily="34" charset="0"/>
              </a:rPr>
              <a:t> 3D </a:t>
            </a:r>
            <a:r>
              <a:rPr lang="en-US" sz="3600" dirty="0" err="1">
                <a:latin typeface="Arial" panose="020B0604020202020204" pitchFamily="34" charset="0"/>
                <a:cs typeface="Arial" panose="020B0604020202020204" pitchFamily="34" charset="0"/>
              </a:rPr>
              <a:t>chạy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hành</a:t>
            </a:r>
            <a:r>
              <a:rPr lang="en-US" sz="3600" dirty="0">
                <a:latin typeface="Arial" panose="020B0604020202020204" pitchFamily="34" charset="0"/>
                <a:cs typeface="Arial" panose="020B0604020202020204" pitchFamily="34" charset="0"/>
              </a:rPr>
              <a:t> Windows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năm</a:t>
            </a:r>
            <a:r>
              <a:rPr lang="en-US" sz="3600" dirty="0">
                <a:latin typeface="Arial" panose="020B0604020202020204" pitchFamily="34" charset="0"/>
                <a:cs typeface="Arial" panose="020B0604020202020204" pitchFamily="34" charset="0"/>
              </a:rPr>
              <a:t> 1997.</a:t>
            </a:r>
          </a:p>
        </p:txBody>
      </p:sp>
      <p:sp>
        <p:nvSpPr>
          <p:cNvPr id="11" name="Freeform 4"/>
          <p:cNvSpPr/>
          <p:nvPr/>
        </p:nvSpPr>
        <p:spPr>
          <a:xfrm>
            <a:off x="34636" y="0"/>
            <a:ext cx="2294605" cy="2286000"/>
          </a:xfrm>
          <a:custGeom>
            <a:avLst/>
            <a:gdLst/>
            <a:ahLst/>
            <a:cxnLst/>
            <a:rect l="l" t="t" r="r" b="b"/>
            <a:pathLst>
              <a:path w="2532082" h="2522586">
                <a:moveTo>
                  <a:pt x="0" y="0"/>
                </a:moveTo>
                <a:lnTo>
                  <a:pt x="2532081" y="0"/>
                </a:lnTo>
                <a:lnTo>
                  <a:pt x="2532081" y="2522586"/>
                </a:lnTo>
                <a:lnTo>
                  <a:pt x="0" y="2522586"/>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4853584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671</TotalTime>
  <Words>2332</Words>
  <Application>Microsoft Office PowerPoint</Application>
  <PresentationFormat>Custom</PresentationFormat>
  <Paragraphs>260</Paragraphs>
  <Slides>41</Slides>
  <Notes>12</Notes>
  <HiddenSlides>0</HiddenSlides>
  <MMClips>1</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41</vt:i4>
      </vt:variant>
    </vt:vector>
  </HeadingPairs>
  <TitlesOfParts>
    <vt:vector size="57" baseType="lpstr">
      <vt:lpstr>Montserrat Light</vt:lpstr>
      <vt:lpstr>Calibri</vt:lpstr>
      <vt:lpstr>Montserrat</vt:lpstr>
      <vt:lpstr>Wingdings</vt:lpstr>
      <vt:lpstr>Times New Roman</vt:lpstr>
      <vt:lpstr>Poppins</vt:lpstr>
      <vt:lpstr>Arial</vt:lpstr>
      <vt:lpstr>Cambria Math</vt:lpstr>
      <vt:lpstr>Tahoma</vt:lpstr>
      <vt:lpstr>Calibri Light</vt:lpstr>
      <vt:lpstr>Office Theme</vt:lpstr>
      <vt:lpstr>Volsce template</vt:lpstr>
      <vt:lpstr>1_Volsce template</vt:lpstr>
      <vt:lpstr>1_Office Theme</vt:lpstr>
      <vt:lpstr>2_Office Theme</vt:lpstr>
      <vt:lpstr>Equation</vt:lpstr>
      <vt:lpstr>PowerPoint Presentation</vt:lpstr>
      <vt:lpstr>PowerPoint Presentation</vt:lpstr>
      <vt:lpstr>CHƯƠNG I: VẼ KĨ THUẬT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tiêu chuẩn kĩ thuật</dc:title>
  <dc:creator>Xinh Đẹp Dịu Hiền Huế Thị</dc:creator>
  <cp:lastModifiedBy>Microsoft account</cp:lastModifiedBy>
  <cp:revision>60</cp:revision>
  <dcterms:created xsi:type="dcterms:W3CDTF">2006-08-16T00:00:00Z</dcterms:created>
  <dcterms:modified xsi:type="dcterms:W3CDTF">2023-07-03T03:34:40Z</dcterms:modified>
  <dc:identifier>DAFl36ymF6c</dc:identifier>
</cp:coreProperties>
</file>