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Lst>
  <p:notesMasterIdLst>
    <p:notesMasterId r:id="rId27"/>
  </p:notesMasterIdLst>
  <p:sldIdLst>
    <p:sldId id="256" r:id="rId3"/>
    <p:sldId id="874" r:id="rId4"/>
    <p:sldId id="279" r:id="rId5"/>
    <p:sldId id="787" r:id="rId6"/>
    <p:sldId id="285" r:id="rId7"/>
    <p:sldId id="875" r:id="rId8"/>
    <p:sldId id="876" r:id="rId9"/>
    <p:sldId id="816" r:id="rId10"/>
    <p:sldId id="877" r:id="rId11"/>
    <p:sldId id="286" r:id="rId12"/>
    <p:sldId id="288" r:id="rId13"/>
    <p:sldId id="879" r:id="rId14"/>
    <p:sldId id="880" r:id="rId15"/>
    <p:sldId id="881" r:id="rId16"/>
    <p:sldId id="851" r:id="rId17"/>
    <p:sldId id="882" r:id="rId18"/>
    <p:sldId id="829" r:id="rId19"/>
    <p:sldId id="883" r:id="rId20"/>
    <p:sldId id="884" r:id="rId21"/>
    <p:sldId id="885" r:id="rId22"/>
    <p:sldId id="886" r:id="rId23"/>
    <p:sldId id="887" r:id="rId24"/>
    <p:sldId id="888" r:id="rId25"/>
    <p:sldId id="291" r:id="rId26"/>
  </p:sldIdLst>
  <p:sldSz cx="12192000" cy="6858000"/>
  <p:notesSz cx="6858000" cy="9144000"/>
  <p:embeddedFontLst>
    <p:embeddedFont>
      <p:font typeface="Cambria Math" panose="02040503050406030204" pitchFamily="18" charset="0"/>
      <p:regular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TKISDTokyxyqbwrhPLkfeGhRr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 id="1" name="Administrator" initials="A"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3"/>
    <a:srgbClr val="FFF8E5"/>
    <a:srgbClr val="AA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p:scale>
          <a:sx n="76" d="100"/>
          <a:sy n="76" d="100"/>
        </p:scale>
        <p:origin x="-47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5765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2CDDADF2-0DF0-445A-5962-46642ECA40BF}"/>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7D371F03-D06F-7C65-EB49-C49A5196946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a:extLst>
              <a:ext uri="{FF2B5EF4-FFF2-40B4-BE49-F238E27FC236}">
                <a16:creationId xmlns:a16="http://schemas.microsoft.com/office/drawing/2014/main" xmlns="" id="{C9AD8855-F03F-8C55-DE16-AE37F735E7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0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A161FB7A-0AE8-306E-2880-3DA95C7C2175}"/>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9D991E4D-1ABD-B47A-7497-BA9DF283F38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a:extLst>
              <a:ext uri="{FF2B5EF4-FFF2-40B4-BE49-F238E27FC236}">
                <a16:creationId xmlns:a16="http://schemas.microsoft.com/office/drawing/2014/main" xmlns="" id="{0C78C2BA-0F82-DA9E-3C27-70E77F26F6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77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C05F2FB7-5C95-B3E8-EDF2-CF0D9BD1B96C}"/>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4102561C-ACA8-F082-32A6-DDACE7AB40C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a:extLst>
              <a:ext uri="{FF2B5EF4-FFF2-40B4-BE49-F238E27FC236}">
                <a16:creationId xmlns:a16="http://schemas.microsoft.com/office/drawing/2014/main" xmlns="" id="{502DEAC5-CF0C-6152-98ED-D40010D8B8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281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8E0F1141-CDA7-DE73-90FC-8204B140B6D3}"/>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17C87BE2-5EAB-DC2E-B6C8-76956438014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a:extLst>
              <a:ext uri="{FF2B5EF4-FFF2-40B4-BE49-F238E27FC236}">
                <a16:creationId xmlns:a16="http://schemas.microsoft.com/office/drawing/2014/main" xmlns="" id="{22D3B02C-10F9-2EEE-F6AE-4AC80C9370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835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80EF2BDC-9602-EA4A-2A15-B2F628980738}"/>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5E6D2B15-34FC-5A33-E003-3F46FF7F8A6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a:extLst>
              <a:ext uri="{FF2B5EF4-FFF2-40B4-BE49-F238E27FC236}">
                <a16:creationId xmlns:a16="http://schemas.microsoft.com/office/drawing/2014/main" xmlns="" id="{C9CDDF7C-ECE3-FAA4-DABB-D83346EB67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979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5F369134-E3E2-FAE7-9A03-FD2C5B425EE7}"/>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36229E53-4EBA-DCC1-8192-AF23E0733CE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b="0" i="0" u="none" strike="noStrike" cap="none" dirty="0">
              <a:solidFill>
                <a:srgbClr val="000000"/>
              </a:solidFill>
              <a:latin typeface="UTM Avo" panose="02040603050506020204" pitchFamily="18" charset="0"/>
              <a:cs typeface="Arial" panose="020B0604020202020204" pitchFamily="34" charset="0"/>
              <a:sym typeface="Arial"/>
            </a:endParaRPr>
          </a:p>
        </p:txBody>
      </p:sp>
      <p:sp>
        <p:nvSpPr>
          <p:cNvPr id="194" name="Google Shape;194;p7:notes">
            <a:extLst>
              <a:ext uri="{FF2B5EF4-FFF2-40B4-BE49-F238E27FC236}">
                <a16:creationId xmlns:a16="http://schemas.microsoft.com/office/drawing/2014/main" xmlns="" id="{27DAC1B5-2121-6877-3429-C32EB224B3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1436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F69C85F5-BAA9-A1CD-B07B-3AC6D103FA42}"/>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F1B87228-BB0F-0842-1F9F-2964AF6FFB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a:extLst>
              <a:ext uri="{FF2B5EF4-FFF2-40B4-BE49-F238E27FC236}">
                <a16:creationId xmlns:a16="http://schemas.microsoft.com/office/drawing/2014/main" xmlns="" id="{4B450B9A-3DB5-D530-8A9A-1CD6E782777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37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xmlns="" id="{815470CA-08DA-ED73-68FF-BF826627B192}"/>
            </a:ext>
          </a:extLst>
        </p:cNvPr>
        <p:cNvGrpSpPr/>
        <p:nvPr/>
      </p:nvGrpSpPr>
      <p:grpSpPr>
        <a:xfrm>
          <a:off x="0" y="0"/>
          <a:ext cx="0" cy="0"/>
          <a:chOff x="0" y="0"/>
          <a:chExt cx="0" cy="0"/>
        </a:xfrm>
      </p:grpSpPr>
      <p:sp>
        <p:nvSpPr>
          <p:cNvPr id="206" name="Google Shape;206;p10:notes">
            <a:extLst>
              <a:ext uri="{FF2B5EF4-FFF2-40B4-BE49-F238E27FC236}">
                <a16:creationId xmlns:a16="http://schemas.microsoft.com/office/drawing/2014/main" xmlns="" id="{A704E92B-6D6A-4A51-588B-90BF4D32717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a:extLst>
              <a:ext uri="{FF2B5EF4-FFF2-40B4-BE49-F238E27FC236}">
                <a16:creationId xmlns:a16="http://schemas.microsoft.com/office/drawing/2014/main" xmlns="" id="{C619013D-98B4-84DD-F46D-5B988A9F9E1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34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xmlns="" id="{83FF4DFF-4F99-2A86-E89A-6CD63CD05902}"/>
            </a:ext>
          </a:extLst>
        </p:cNvPr>
        <p:cNvGrpSpPr/>
        <p:nvPr/>
      </p:nvGrpSpPr>
      <p:grpSpPr>
        <a:xfrm>
          <a:off x="0" y="0"/>
          <a:ext cx="0" cy="0"/>
          <a:chOff x="0" y="0"/>
          <a:chExt cx="0" cy="0"/>
        </a:xfrm>
      </p:grpSpPr>
      <p:sp>
        <p:nvSpPr>
          <p:cNvPr id="206" name="Google Shape;206;p10:notes">
            <a:extLst>
              <a:ext uri="{FF2B5EF4-FFF2-40B4-BE49-F238E27FC236}">
                <a16:creationId xmlns:a16="http://schemas.microsoft.com/office/drawing/2014/main" xmlns="" id="{87AD07B2-A428-806A-6E6F-FA39FA9D0A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a:extLst>
              <a:ext uri="{FF2B5EF4-FFF2-40B4-BE49-F238E27FC236}">
                <a16:creationId xmlns:a16="http://schemas.microsoft.com/office/drawing/2014/main" xmlns="" id="{FE7DF698-5656-018A-B0E3-FED70EE5AA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525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xmlns="" id="{8FAC89EC-9429-C8D1-BA4F-C74D06A83890}"/>
            </a:ext>
          </a:extLst>
        </p:cNvPr>
        <p:cNvGrpSpPr/>
        <p:nvPr/>
      </p:nvGrpSpPr>
      <p:grpSpPr>
        <a:xfrm>
          <a:off x="0" y="0"/>
          <a:ext cx="0" cy="0"/>
          <a:chOff x="0" y="0"/>
          <a:chExt cx="0" cy="0"/>
        </a:xfrm>
      </p:grpSpPr>
      <p:sp>
        <p:nvSpPr>
          <p:cNvPr id="206" name="Google Shape;206;p10:notes">
            <a:extLst>
              <a:ext uri="{FF2B5EF4-FFF2-40B4-BE49-F238E27FC236}">
                <a16:creationId xmlns:a16="http://schemas.microsoft.com/office/drawing/2014/main" xmlns="" id="{2F2C0E14-7D58-7A6C-7E39-0BD10F4BD60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a:extLst>
              <a:ext uri="{FF2B5EF4-FFF2-40B4-BE49-F238E27FC236}">
                <a16:creationId xmlns:a16="http://schemas.microsoft.com/office/drawing/2014/main" xmlns="" id="{5DF470C7-D5CD-310F-F515-85BD57A740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43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xmlns="" id="{C250D9C4-C2F1-4190-17D1-78D52CBD1E57}"/>
            </a:ext>
          </a:extLst>
        </p:cNvPr>
        <p:cNvGrpSpPr/>
        <p:nvPr/>
      </p:nvGrpSpPr>
      <p:grpSpPr>
        <a:xfrm>
          <a:off x="0" y="0"/>
          <a:ext cx="0" cy="0"/>
          <a:chOff x="0" y="0"/>
          <a:chExt cx="0" cy="0"/>
        </a:xfrm>
      </p:grpSpPr>
      <p:sp>
        <p:nvSpPr>
          <p:cNvPr id="178" name="Google Shape;178;p4:notes">
            <a:extLst>
              <a:ext uri="{FF2B5EF4-FFF2-40B4-BE49-F238E27FC236}">
                <a16:creationId xmlns:a16="http://schemas.microsoft.com/office/drawing/2014/main" xmlns="" id="{488B2F6B-6C2C-2509-DD22-0481AF0281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4:notes">
            <a:extLst>
              <a:ext uri="{FF2B5EF4-FFF2-40B4-BE49-F238E27FC236}">
                <a16:creationId xmlns:a16="http://schemas.microsoft.com/office/drawing/2014/main" xmlns="" id="{08F26023-7C98-2453-6FCD-125D00FBD2D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73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xmlns="" id="{C43EEEDC-B806-C59B-1BDE-12ECA94FE4E8}"/>
            </a:ext>
          </a:extLst>
        </p:cNvPr>
        <p:cNvGrpSpPr/>
        <p:nvPr/>
      </p:nvGrpSpPr>
      <p:grpSpPr>
        <a:xfrm>
          <a:off x="0" y="0"/>
          <a:ext cx="0" cy="0"/>
          <a:chOff x="0" y="0"/>
          <a:chExt cx="0" cy="0"/>
        </a:xfrm>
      </p:grpSpPr>
      <p:sp>
        <p:nvSpPr>
          <p:cNvPr id="206" name="Google Shape;206;p10:notes">
            <a:extLst>
              <a:ext uri="{FF2B5EF4-FFF2-40B4-BE49-F238E27FC236}">
                <a16:creationId xmlns:a16="http://schemas.microsoft.com/office/drawing/2014/main" xmlns="" id="{4048CA5D-85E6-DB65-5FCB-771F51D0558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a:extLst>
              <a:ext uri="{FF2B5EF4-FFF2-40B4-BE49-F238E27FC236}">
                <a16:creationId xmlns:a16="http://schemas.microsoft.com/office/drawing/2014/main" xmlns="" id="{2DA50D81-0B71-B8C0-77D4-4299A4EEF3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328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xmlns="" id="{DCC89C01-6A27-63B7-70DF-FB41AACAE4BE}"/>
            </a:ext>
          </a:extLst>
        </p:cNvPr>
        <p:cNvGrpSpPr/>
        <p:nvPr/>
      </p:nvGrpSpPr>
      <p:grpSpPr>
        <a:xfrm>
          <a:off x="0" y="0"/>
          <a:ext cx="0" cy="0"/>
          <a:chOff x="0" y="0"/>
          <a:chExt cx="0" cy="0"/>
        </a:xfrm>
      </p:grpSpPr>
      <p:sp>
        <p:nvSpPr>
          <p:cNvPr id="206" name="Google Shape;206;p10:notes">
            <a:extLst>
              <a:ext uri="{FF2B5EF4-FFF2-40B4-BE49-F238E27FC236}">
                <a16:creationId xmlns:a16="http://schemas.microsoft.com/office/drawing/2014/main" xmlns="" id="{B5CB5676-51DD-74DC-0536-AD4342CE016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a:extLst>
              <a:ext uri="{FF2B5EF4-FFF2-40B4-BE49-F238E27FC236}">
                <a16:creationId xmlns:a16="http://schemas.microsoft.com/office/drawing/2014/main" xmlns="" id="{09DF6A0E-52EE-6FE9-C084-737D14CCE3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116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xmlns="" id="{B9A7FCDF-255B-31C6-F01E-E4E2CF4EB64A}"/>
            </a:ext>
          </a:extLst>
        </p:cNvPr>
        <p:cNvGrpSpPr/>
        <p:nvPr/>
      </p:nvGrpSpPr>
      <p:grpSpPr>
        <a:xfrm>
          <a:off x="0" y="0"/>
          <a:ext cx="0" cy="0"/>
          <a:chOff x="0" y="0"/>
          <a:chExt cx="0" cy="0"/>
        </a:xfrm>
      </p:grpSpPr>
      <p:sp>
        <p:nvSpPr>
          <p:cNvPr id="206" name="Google Shape;206;p10:notes">
            <a:extLst>
              <a:ext uri="{FF2B5EF4-FFF2-40B4-BE49-F238E27FC236}">
                <a16:creationId xmlns:a16="http://schemas.microsoft.com/office/drawing/2014/main" xmlns="" id="{D0B2B0CA-9DBC-A57B-444D-9D3CB75B649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a:extLst>
              <a:ext uri="{FF2B5EF4-FFF2-40B4-BE49-F238E27FC236}">
                <a16:creationId xmlns:a16="http://schemas.microsoft.com/office/drawing/2014/main" xmlns="" id="{D91014E0-99DB-65F1-4D5F-DDE5AC87113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688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xmlns="" id="{98237EF3-DA43-E3D2-E0BD-054D8CB05C76}"/>
            </a:ext>
          </a:extLst>
        </p:cNvPr>
        <p:cNvGrpSpPr/>
        <p:nvPr/>
      </p:nvGrpSpPr>
      <p:grpSpPr>
        <a:xfrm>
          <a:off x="0" y="0"/>
          <a:ext cx="0" cy="0"/>
          <a:chOff x="0" y="0"/>
          <a:chExt cx="0" cy="0"/>
        </a:xfrm>
      </p:grpSpPr>
      <p:sp>
        <p:nvSpPr>
          <p:cNvPr id="206" name="Google Shape;206;p10:notes">
            <a:extLst>
              <a:ext uri="{FF2B5EF4-FFF2-40B4-BE49-F238E27FC236}">
                <a16:creationId xmlns:a16="http://schemas.microsoft.com/office/drawing/2014/main" xmlns="" id="{445EB3A2-1681-1925-CE6C-535E319F510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a:extLst>
              <a:ext uri="{FF2B5EF4-FFF2-40B4-BE49-F238E27FC236}">
                <a16:creationId xmlns:a16="http://schemas.microsoft.com/office/drawing/2014/main" xmlns="" id="{F7A83BF7-441F-0DAE-C643-C23570D8B5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574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3495B431-4606-9542-1851-3A7EE3161017}"/>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F2D79977-01C3-79EB-0486-C53114A7270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a:extLst>
              <a:ext uri="{FF2B5EF4-FFF2-40B4-BE49-F238E27FC236}">
                <a16:creationId xmlns:a16="http://schemas.microsoft.com/office/drawing/2014/main" xmlns="" id="{7C28153F-F43E-16FC-1236-20C1DF3267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48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BED2DAF5-724F-6DB0-5A13-A15410EAFAFB}"/>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D2F24E17-5327-3D26-E0B9-5C31240A5EB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a:extLst>
              <a:ext uri="{FF2B5EF4-FFF2-40B4-BE49-F238E27FC236}">
                <a16:creationId xmlns:a16="http://schemas.microsoft.com/office/drawing/2014/main" xmlns="" id="{EC73A615-F866-7F46-368B-36A3FDA260C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23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088E3E25-F9FF-EE09-48FE-748A81C94E02}"/>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B10AF1C1-D551-A348-8633-737D545FB89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b="0" i="0" u="none" strike="noStrike" cap="none" dirty="0">
              <a:solidFill>
                <a:srgbClr val="000000"/>
              </a:solidFill>
              <a:latin typeface="UTM Avo" panose="02040603050506020204" pitchFamily="18" charset="0"/>
              <a:cs typeface="Arial" panose="020B0604020202020204" pitchFamily="34" charset="0"/>
              <a:sym typeface="Arial"/>
            </a:endParaRPr>
          </a:p>
        </p:txBody>
      </p:sp>
      <p:sp>
        <p:nvSpPr>
          <p:cNvPr id="194" name="Google Shape;194;p7:notes">
            <a:extLst>
              <a:ext uri="{FF2B5EF4-FFF2-40B4-BE49-F238E27FC236}">
                <a16:creationId xmlns:a16="http://schemas.microsoft.com/office/drawing/2014/main" xmlns="" id="{92EEB099-5AB3-8731-BCEC-B851FBF833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43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9E0EA9E1-C318-A9C2-7094-70B9027C8C41}"/>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DAED1FCD-FD4E-3C9E-297C-EE9B7A79B81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b="0" i="0" u="none" strike="noStrike" cap="none" dirty="0">
              <a:solidFill>
                <a:srgbClr val="000000"/>
              </a:solidFill>
              <a:latin typeface="UTM Avo" panose="02040603050506020204" pitchFamily="18" charset="0"/>
              <a:cs typeface="Arial" panose="020B0604020202020204" pitchFamily="34" charset="0"/>
              <a:sym typeface="Arial"/>
            </a:endParaRPr>
          </a:p>
        </p:txBody>
      </p:sp>
      <p:sp>
        <p:nvSpPr>
          <p:cNvPr id="194" name="Google Shape;194;p7:notes">
            <a:extLst>
              <a:ext uri="{FF2B5EF4-FFF2-40B4-BE49-F238E27FC236}">
                <a16:creationId xmlns:a16="http://schemas.microsoft.com/office/drawing/2014/main" xmlns="" id="{982E71DD-F5E1-5AC7-9C70-5FA114388D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95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E04B3B48-9BA3-780F-2E0D-477F3034601E}"/>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5F3EE98D-BD2B-4677-1839-E2D22B7477D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b="0" i="0" u="none" strike="noStrike" cap="none" dirty="0">
              <a:solidFill>
                <a:srgbClr val="000000"/>
              </a:solidFill>
              <a:latin typeface="UTM Avo" panose="02040603050506020204" pitchFamily="18" charset="0"/>
              <a:cs typeface="Arial" panose="020B0604020202020204" pitchFamily="34" charset="0"/>
              <a:sym typeface="Arial"/>
            </a:endParaRPr>
          </a:p>
        </p:txBody>
      </p:sp>
      <p:sp>
        <p:nvSpPr>
          <p:cNvPr id="194" name="Google Shape;194;p7:notes">
            <a:extLst>
              <a:ext uri="{FF2B5EF4-FFF2-40B4-BE49-F238E27FC236}">
                <a16:creationId xmlns:a16="http://schemas.microsoft.com/office/drawing/2014/main" xmlns="" id="{96EB28D8-0FD2-F3F8-B901-03033F2594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29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9DEDF087-CF42-542F-4DF3-7A59A445F3FF}"/>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EAF86D0B-FB14-7EBA-9A5D-78540D29C68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b="0" i="0" u="none" strike="noStrike" cap="none" dirty="0">
              <a:solidFill>
                <a:srgbClr val="000000"/>
              </a:solidFill>
              <a:latin typeface="UTM Avo" panose="02040603050506020204" pitchFamily="18" charset="0"/>
              <a:cs typeface="Arial" panose="020B0604020202020204" pitchFamily="34" charset="0"/>
              <a:sym typeface="Arial"/>
            </a:endParaRPr>
          </a:p>
        </p:txBody>
      </p:sp>
      <p:sp>
        <p:nvSpPr>
          <p:cNvPr id="194" name="Google Shape;194;p7:notes">
            <a:extLst>
              <a:ext uri="{FF2B5EF4-FFF2-40B4-BE49-F238E27FC236}">
                <a16:creationId xmlns:a16="http://schemas.microsoft.com/office/drawing/2014/main" xmlns="" id="{79415B18-C9D1-0F58-9FD6-A402760972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63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xmlns="" id="{067E40A1-306D-3FA9-918A-4E5204CA7F7F}"/>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xmlns="" id="{E69C0A73-5E55-9F91-1A49-4C06E8286F7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a:extLst>
              <a:ext uri="{FF2B5EF4-FFF2-40B4-BE49-F238E27FC236}">
                <a16:creationId xmlns:a16="http://schemas.microsoft.com/office/drawing/2014/main" xmlns="" id="{3B1C39A8-CE36-4527-4A16-68321744C3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22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0"/>
          <p:cNvSpPr>
            <a:spLocks noGrp="1"/>
          </p:cNvSpPr>
          <p:nvPr>
            <p:ph type="pic" idx="2"/>
          </p:nvPr>
        </p:nvSpPr>
        <p:spPr>
          <a:xfrm>
            <a:off x="5183188" y="987425"/>
            <a:ext cx="6172200" cy="4873625"/>
          </a:xfrm>
          <a:prstGeom prst="rect">
            <a:avLst/>
          </a:prstGeom>
          <a:noFill/>
          <a:ln>
            <a:noFill/>
          </a:ln>
        </p:spPr>
      </p:sp>
      <p:sp>
        <p:nvSpPr>
          <p:cNvPr id="143" name="Google Shape;143;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5183188" y="987425"/>
            <a:ext cx="6172200" cy="4873625"/>
          </a:xfrm>
          <a:prstGeom prst="rect">
            <a:avLst/>
          </a:prstGeom>
          <a:noFill/>
          <a:ln>
            <a:noFill/>
          </a:ln>
        </p:spPr>
      </p:sp>
      <p:sp>
        <p:nvSpPr>
          <p:cNvPr id="68" name="Google Shape;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64000">
              <a:srgbClr val="FFF8E5"/>
            </a:gs>
            <a:gs pos="100000">
              <a:srgbClr val="FFE593"/>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64000">
              <a:srgbClr val="FFF8E5"/>
            </a:gs>
            <a:gs pos="100000">
              <a:srgbClr val="FFE593"/>
            </a:gs>
          </a:gsLst>
          <a:path path="circle">
            <a:fillToRect l="50000" t="-80000" r="50000" b="180000"/>
          </a:path>
          <a:tileRect/>
        </a:gradFill>
        <a:effectLst/>
      </p:bgPr>
    </p:bg>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p:nvPr/>
        </p:nvSpPr>
        <p:spPr>
          <a:xfrm>
            <a:off x="9510944" y="0"/>
            <a:ext cx="268105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rgbClr val="FFFFFF"/>
                </a:solidFill>
                <a:latin typeface="UTM Avo" panose="02040603050506020204" pitchFamily="18" charset="0"/>
                <a:sym typeface="Arial"/>
              </a:rPr>
              <a:t>TOÁN 9</a:t>
            </a:r>
            <a:endParaRPr dirty="0">
              <a:latin typeface="UTM Avo" panose="02040603050506020204" pitchFamily="18" charset="0"/>
            </a:endParaRPr>
          </a:p>
        </p:txBody>
      </p:sp>
      <p:sp>
        <p:nvSpPr>
          <p:cNvPr id="164" name="Google Shape;164;p1"/>
          <p:cNvSpPr/>
          <p:nvPr/>
        </p:nvSpPr>
        <p:spPr>
          <a:xfrm>
            <a:off x="10698870" y="646331"/>
            <a:ext cx="99097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UTM Avo" panose="02040603050506020204" pitchFamily="18" charset="0"/>
                <a:sym typeface="Arial"/>
              </a:rPr>
              <a:t>Tập 1</a:t>
            </a:r>
            <a:endParaRPr sz="2400" b="0" i="0" u="none" strike="noStrike" cap="none">
              <a:solidFill>
                <a:srgbClr val="FFFFFF"/>
              </a:solidFill>
              <a:latin typeface="UTM Avo" panose="02040603050506020204" pitchFamily="18" charset="0"/>
              <a:sym typeface="Arial"/>
            </a:endParaRPr>
          </a:p>
        </p:txBody>
      </p:sp>
      <p:sp>
        <p:nvSpPr>
          <p:cNvPr id="165" name="Google Shape;165;p1"/>
          <p:cNvSpPr txBox="1"/>
          <p:nvPr/>
        </p:nvSpPr>
        <p:spPr>
          <a:xfrm>
            <a:off x="727107" y="3126047"/>
            <a:ext cx="10737785" cy="2467154"/>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0000"/>
              </a:buClr>
              <a:buSzPts val="990"/>
              <a:buFont typeface="Arial"/>
              <a:buNone/>
            </a:pPr>
            <a:r>
              <a:rPr lang="en-US" sz="5200" b="1" i="0" u="none" strike="noStrike" cap="none" dirty="0" err="1">
                <a:solidFill>
                  <a:srgbClr val="002060"/>
                </a:solidFill>
                <a:latin typeface="UTM Avo" panose="02040603050506020204" pitchFamily="18" charset="0"/>
                <a:sym typeface="Arial"/>
              </a:rPr>
              <a:t>Chương</a:t>
            </a:r>
            <a:r>
              <a:rPr lang="en-US" sz="5200" b="1" i="0" u="none" strike="noStrike" cap="none" dirty="0">
                <a:solidFill>
                  <a:srgbClr val="002060"/>
                </a:solidFill>
                <a:latin typeface="UTM Avo" panose="02040603050506020204" pitchFamily="18" charset="0"/>
                <a:sym typeface="Arial"/>
              </a:rPr>
              <a:t> </a:t>
            </a:r>
            <a:r>
              <a:rPr lang="en-US" sz="5200" b="1" dirty="0">
                <a:solidFill>
                  <a:srgbClr val="002060"/>
                </a:solidFill>
                <a:latin typeface="UTM Avo" panose="02040603050506020204" pitchFamily="18" charset="0"/>
              </a:rPr>
              <a:t>I</a:t>
            </a:r>
            <a:endParaRPr sz="5200" b="1" i="0" u="none" strike="noStrike" cap="none" dirty="0">
              <a:solidFill>
                <a:srgbClr val="002060"/>
              </a:solidFill>
              <a:latin typeface="UTM Avo" panose="02040603050506020204" pitchFamily="18" charset="0"/>
              <a:sym typeface="Arial"/>
            </a:endParaRPr>
          </a:p>
          <a:p>
            <a:pPr marL="0" marR="0" lvl="0" indent="0" algn="ctr" rtl="0">
              <a:lnSpc>
                <a:spcPct val="150000"/>
              </a:lnSpc>
              <a:spcBef>
                <a:spcPts val="0"/>
              </a:spcBef>
              <a:spcAft>
                <a:spcPts val="0"/>
              </a:spcAft>
              <a:buClr>
                <a:srgbClr val="000000"/>
              </a:buClr>
              <a:buSzPts val="4400"/>
              <a:buFont typeface="Calibri"/>
              <a:buNone/>
            </a:pPr>
            <a:r>
              <a:rPr lang="vi-VN" sz="5200" b="1" i="0" u="none" strike="noStrike" cap="none" dirty="0">
                <a:solidFill>
                  <a:srgbClr val="FF0000"/>
                </a:solidFill>
                <a:latin typeface="UTM Avo" panose="02040603050506020204" pitchFamily="18" charset="0"/>
                <a:sym typeface="Arial"/>
              </a:rPr>
              <a:t>B</a:t>
            </a:r>
            <a:r>
              <a:rPr lang="en-US" sz="5200" b="1" dirty="0" err="1">
                <a:solidFill>
                  <a:srgbClr val="FF0000"/>
                </a:solidFill>
                <a:latin typeface="UTM Avo" panose="02040603050506020204" pitchFamily="18" charset="0"/>
              </a:rPr>
              <a:t>ài</a:t>
            </a:r>
            <a:r>
              <a:rPr lang="en-US" sz="5200" b="1" dirty="0">
                <a:solidFill>
                  <a:srgbClr val="FF0000"/>
                </a:solidFill>
                <a:latin typeface="UTM Avo" panose="02040603050506020204" pitchFamily="18" charset="0"/>
              </a:rPr>
              <a:t> </a:t>
            </a:r>
            <a:r>
              <a:rPr lang="vi-VN" sz="5200" b="1" i="0" u="none" strike="noStrike" cap="none" dirty="0">
                <a:solidFill>
                  <a:srgbClr val="FF0000"/>
                </a:solidFill>
                <a:latin typeface="UTM Avo" panose="02040603050506020204" pitchFamily="18" charset="0"/>
                <a:sym typeface="Arial"/>
              </a:rPr>
              <a:t>3</a:t>
            </a:r>
            <a:r>
              <a:rPr lang="en-US" sz="5200" b="1" dirty="0">
                <a:solidFill>
                  <a:srgbClr val="FF0000"/>
                </a:solidFill>
                <a:latin typeface="UTM Avo" panose="02040603050506020204" pitchFamily="18" charset="0"/>
              </a:rPr>
              <a:t>:</a:t>
            </a:r>
            <a:r>
              <a:rPr lang="vi-VN" sz="5200" b="1" i="0" u="none" strike="noStrike" cap="none" dirty="0">
                <a:solidFill>
                  <a:srgbClr val="FF0000"/>
                </a:solidFill>
                <a:latin typeface="UTM Avo" panose="02040603050506020204" pitchFamily="18" charset="0"/>
                <a:sym typeface="Arial"/>
              </a:rPr>
              <a:t> Giải hệ hai phương trình bậc nhất hai ẩn - Tiết </a:t>
            </a:r>
            <a:r>
              <a:rPr lang="en-US" sz="5200" b="1" i="0" u="none" strike="noStrike" cap="none" dirty="0">
                <a:solidFill>
                  <a:srgbClr val="FF0000"/>
                </a:solidFill>
                <a:latin typeface="UTM Avo" panose="02040603050506020204" pitchFamily="18" charset="0"/>
                <a:sym typeface="Arial"/>
              </a:rPr>
              <a:t>1,2</a:t>
            </a:r>
            <a:endParaRPr dirty="0">
              <a:latin typeface="UTM Av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A5886676-4B79-BE4F-D040-1AE66B5C588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299A3971-A5C3-05BB-0C7F-30A7E342C2C6}"/>
                  </a:ext>
                </a:extLst>
              </p:cNvPr>
              <p:cNvSpPr/>
              <p:nvPr/>
            </p:nvSpPr>
            <p:spPr>
              <a:xfrm>
                <a:off x="335280" y="1262028"/>
                <a:ext cx="11421798" cy="1173755"/>
              </a:xfrm>
              <a:prstGeom prst="rect">
                <a:avLst/>
              </a:prstGeom>
            </p:spPr>
            <p:txBody>
              <a:bodyPr wrap="square" lIns="40612" tIns="20306" rIns="40612" bIns="20306">
                <a:spAutoFit/>
              </a:bodyPr>
              <a:lstStyle/>
              <a:p>
                <a:pPr algn="just">
                  <a:lnSpc>
                    <a:spcPct val="150000"/>
                  </a:lnSpc>
                  <a:spcAft>
                    <a:spcPts val="1067"/>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Giải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m:rPr>
                                <m:nor/>
                              </m:rPr>
                              <a:rPr lang="en-US" sz="240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kern="100">
                                <a:latin typeface="UTM Avo" panose="02040603050506020204" pitchFamily="18" charset="0"/>
                                <a:ea typeface="Times New Roman" panose="02020603050405020304" pitchFamily="18" charset="0"/>
                                <a:cs typeface="Arial" panose="020B0604020202020204" pitchFamily="34" charset="0"/>
                              </a:rPr>
                              <m:t>5</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kern="100">
                                <a:latin typeface="UTM Avo" panose="02040603050506020204" pitchFamily="18" charset="0"/>
                                <a:ea typeface="Times New Roman" panose="02020603050405020304" pitchFamily="18" charset="0"/>
                                <a:cs typeface="Arial" panose="020B0604020202020204" pitchFamily="34" charset="0"/>
                              </a:rPr>
                              <m:t>1</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kern="100">
                                <a:latin typeface="UTM Avo" panose="02040603050506020204" pitchFamily="18" charset="0"/>
                                <a:ea typeface="Times New Roman" panose="02020603050405020304" pitchFamily="18" charset="0"/>
                                <a:cs typeface="Arial" panose="020B0604020202020204" pitchFamily="34" charset="0"/>
                              </a:rPr>
                              <m:t>11</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qArr>
                      </m:e>
                    </m:d>
                  </m:oMath>
                </a14:m>
                <a:endParaRPr lang="vi-VN" sz="2400" kern="100" dirty="0">
                  <a:latin typeface="UTM Avo" panose="02040603050506020204" pitchFamily="18"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299A3971-A5C3-05BB-0C7F-30A7E342C2C6}"/>
                  </a:ext>
                </a:extLst>
              </p:cNvPr>
              <p:cNvSpPr>
                <a:spLocks noRot="1" noChangeAspect="1" noMove="1" noResize="1" noEditPoints="1" noAdjustHandles="1" noChangeArrowheads="1" noChangeShapeType="1" noTextEdit="1"/>
              </p:cNvSpPr>
              <p:nvPr/>
            </p:nvSpPr>
            <p:spPr>
              <a:xfrm>
                <a:off x="335280" y="1262028"/>
                <a:ext cx="11421798" cy="1173755"/>
              </a:xfrm>
              <a:prstGeom prst="rect">
                <a:avLst/>
              </a:prstGeom>
              <a:blipFill>
                <a:blip r:embed="rId4"/>
                <a:stretch>
                  <a:fillRect/>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xmlns="" id="{A5CD6774-2F52-06DB-B2DB-EC7046560646}"/>
              </a:ext>
            </a:extLst>
          </p:cNvPr>
          <p:cNvSpPr/>
          <p:nvPr/>
        </p:nvSpPr>
        <p:spPr>
          <a:xfrm>
            <a:off x="464984" y="1770028"/>
            <a:ext cx="1577176"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UTM Avo" panose="02040603050506020204" pitchFamily="18" charset="0"/>
              </a:rPr>
              <a:t>Ví </a:t>
            </a:r>
            <a:r>
              <a:rPr lang="en-US" sz="2400" b="1" dirty="0" err="1">
                <a:latin typeface="UTM Avo" panose="02040603050506020204" pitchFamily="18" charset="0"/>
              </a:rPr>
              <a:t>dụ</a:t>
            </a:r>
            <a:r>
              <a:rPr lang="en-US" sz="2400" b="1" dirty="0">
                <a:latin typeface="UTM Avo" panose="02040603050506020204" pitchFamily="18" charset="0"/>
              </a:rPr>
              <a:t> 1 </a:t>
            </a:r>
          </a:p>
        </p:txBody>
      </p:sp>
      <p:sp>
        <p:nvSpPr>
          <p:cNvPr id="2" name="Google Shape;2315;p42">
            <a:extLst>
              <a:ext uri="{FF2B5EF4-FFF2-40B4-BE49-F238E27FC236}">
                <a16:creationId xmlns:a16="http://schemas.microsoft.com/office/drawing/2014/main" xmlns="" id="{6672B203-2D3D-0389-6065-5BD6A396A8AC}"/>
              </a:ext>
            </a:extLst>
          </p:cNvPr>
          <p:cNvSpPr txBox="1">
            <a:spLocks/>
          </p:cNvSpPr>
          <p:nvPr/>
        </p:nvSpPr>
        <p:spPr>
          <a:xfrm>
            <a:off x="323356" y="2297868"/>
            <a:ext cx="997444" cy="553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chemeClr val="accent2"/>
                </a:solidFill>
                <a:latin typeface="UTM Avo" panose="02040603050506020204" pitchFamily="18"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41B4BA8-B6FD-56A9-53B4-09E4E63A8618}"/>
                  </a:ext>
                </a:extLst>
              </p:cNvPr>
              <p:cNvSpPr txBox="1"/>
              <p:nvPr/>
            </p:nvSpPr>
            <p:spPr>
              <a:xfrm>
                <a:off x="388395" y="2736170"/>
                <a:ext cx="10794521" cy="1897827"/>
              </a:xfrm>
              <a:prstGeom prst="rect">
                <a:avLst/>
              </a:prstGeom>
              <a:noFill/>
            </p:spPr>
            <p:txBody>
              <a:bodyPr wrap="square">
                <a:spAutoFit/>
              </a:bodyPr>
              <a:lstStyle/>
              <a:p>
                <a:pPr algn="just">
                  <a:lnSpc>
                    <a:spcPct val="150000"/>
                  </a:lnSpc>
                  <a:spcAft>
                    <a:spcPts val="800"/>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Thay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vào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(3), </a:t>
                </a:r>
              </a:p>
              <a:p>
                <a:pPr algn="just">
                  <a:lnSpc>
                    <a:spcPct val="150000"/>
                  </a:lnSpc>
                  <a:spcAft>
                    <a:spcPts val="800"/>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ta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có</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5</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Vậy</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đã</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cho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có</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nghiệm</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duy</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nhất</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400" i="1" kern="100">
                            <a:latin typeface="Cambria Math"/>
                            <a:ea typeface="Times New Roman" panose="02020603050405020304" pitchFamily="18" charset="0"/>
                            <a:cs typeface="Arial" panose="020B0604020202020204" pitchFamily="34" charset="0"/>
                          </a:rPr>
                        </m:ctrlPr>
                      </m:dPr>
                      <m:e>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24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400" i="1" kern="100">
                            <a:latin typeface="Cambria Math"/>
                            <a:ea typeface="Times New Roman" panose="02020603050405020304" pitchFamily="18" charset="0"/>
                            <a:cs typeface="Arial" panose="020B0604020202020204" pitchFamily="34" charset="0"/>
                          </a:rPr>
                        </m:ctrlPr>
                      </m:d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 </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m:t>
                        </m:r>
                      </m:e>
                    </m:d>
                  </m:oMath>
                </a14:m>
                <a:r>
                  <a:rPr lang="en-US" sz="2400" kern="100" dirty="0">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141B4BA8-B6FD-56A9-53B4-09E4E63A8618}"/>
                  </a:ext>
                </a:extLst>
              </p:cNvPr>
              <p:cNvSpPr txBox="1">
                <a:spLocks noRot="1" noChangeAspect="1" noMove="1" noResize="1" noEditPoints="1" noAdjustHandles="1" noChangeArrowheads="1" noChangeShapeType="1" noTextEdit="1"/>
              </p:cNvSpPr>
              <p:nvPr/>
            </p:nvSpPr>
            <p:spPr>
              <a:xfrm>
                <a:off x="388395" y="2736170"/>
                <a:ext cx="10794521" cy="1897827"/>
              </a:xfrm>
              <a:prstGeom prst="rect">
                <a:avLst/>
              </a:prstGeom>
              <a:blipFill>
                <a:blip r:embed="rId5"/>
                <a:stretch>
                  <a:fillRect l="-904" b="-6752"/>
                </a:stretch>
              </a:blipFill>
            </p:spPr>
            <p:txBody>
              <a:bodyPr/>
              <a:lstStyle/>
              <a:p>
                <a:r>
                  <a:rPr lang="en-US">
                    <a:noFill/>
                  </a:rPr>
                  <a:t> </a:t>
                </a:r>
              </a:p>
            </p:txBody>
          </p:sp>
        </mc:Fallback>
      </mc:AlternateContent>
    </p:spTree>
    <p:extLst>
      <p:ext uri="{BB962C8B-B14F-4D97-AF65-F5344CB8AC3E}">
        <p14:creationId xmlns:p14="http://schemas.microsoft.com/office/powerpoint/2010/main" val="77110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15BD901E-2BF9-A29B-8811-320007F862A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6CA24ACE-3204-9D21-CA76-39CE4C93FF0B}"/>
                  </a:ext>
                </a:extLst>
              </p:cNvPr>
              <p:cNvSpPr/>
              <p:nvPr/>
            </p:nvSpPr>
            <p:spPr>
              <a:xfrm>
                <a:off x="852574" y="1317989"/>
                <a:ext cx="11104881" cy="1173755"/>
              </a:xfrm>
              <a:prstGeom prst="rect">
                <a:avLst/>
              </a:prstGeom>
            </p:spPr>
            <p:txBody>
              <a:bodyPr wrap="square" lIns="40612" tIns="20306" rIns="40612" bIns="20306">
                <a:spAutoFit/>
              </a:bodyPr>
              <a:lstStyle/>
              <a:p>
                <a:pPr algn="just">
                  <a:lnSpc>
                    <a:spcPct val="150000"/>
                  </a:lnSpc>
                  <a:spcAft>
                    <a:spcPts val="1067"/>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Giải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2400" i="1">
                            <a:latin typeface="Cambria Math"/>
                            <a:ea typeface="Times New Roman" panose="02020603050405020304" pitchFamily="18" charset="0"/>
                            <a:cs typeface="Arial" panose="020B0604020202020204" pitchFamily="34" charset="0"/>
                          </a:rPr>
                        </m:ctrlPr>
                      </m:dPr>
                      <m:e>
                        <m:eqArr>
                          <m:eqArrPr>
                            <m:ctrlPr>
                              <a:rPr lang="en-US" sz="2400" i="1">
                                <a:latin typeface="Cambria Math"/>
                                <a:ea typeface="Times New Roman" panose="02020603050405020304" pitchFamily="18" charset="0"/>
                                <a:cs typeface="Arial" panose="020B0604020202020204" pitchFamily="34" charset="0"/>
                              </a:rPr>
                            </m:ctrlPr>
                          </m:eqArrPr>
                          <m:e>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3</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e>
                          <m:e>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5</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m:t>
                            </m:r>
                          </m:e>
                        </m:eqArr>
                      </m:e>
                    </m:d>
                  </m:oMath>
                </a14:m>
                <a:endParaRPr lang="vi-VN" sz="2400" kern="100" dirty="0">
                  <a:latin typeface="UTM Avo" panose="02040603050506020204" pitchFamily="18"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6CA24ACE-3204-9D21-CA76-39CE4C93FF0B}"/>
                  </a:ext>
                </a:extLst>
              </p:cNvPr>
              <p:cNvSpPr>
                <a:spLocks noRot="1" noChangeAspect="1" noMove="1" noResize="1" noEditPoints="1" noAdjustHandles="1" noChangeArrowheads="1" noChangeShapeType="1" noTextEdit="1"/>
              </p:cNvSpPr>
              <p:nvPr/>
            </p:nvSpPr>
            <p:spPr>
              <a:xfrm>
                <a:off x="852574" y="1317989"/>
                <a:ext cx="11104881" cy="1173755"/>
              </a:xfrm>
              <a:prstGeom prst="rect">
                <a:avLst/>
              </a:prstGeom>
              <a:blipFill>
                <a:blip r:embed="rId4"/>
                <a:stretch>
                  <a:fillRect/>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xmlns="" id="{37DED07F-E59E-A4D2-05E7-5D6A5153D70F}"/>
              </a:ext>
            </a:extLst>
          </p:cNvPr>
          <p:cNvSpPr/>
          <p:nvPr/>
        </p:nvSpPr>
        <p:spPr>
          <a:xfrm>
            <a:off x="416493" y="1815918"/>
            <a:ext cx="2123507"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UTM Avo" panose="02040603050506020204" pitchFamily="18" charset="0"/>
              </a:rPr>
              <a:t>Luyện</a:t>
            </a:r>
            <a:r>
              <a:rPr lang="en-US" sz="2400" b="1" dirty="0">
                <a:latin typeface="UTM Avo" panose="02040603050506020204" pitchFamily="18" charset="0"/>
              </a:rPr>
              <a:t> </a:t>
            </a:r>
            <a:r>
              <a:rPr lang="en-US" sz="2400" b="1" dirty="0" err="1">
                <a:latin typeface="UTM Avo" panose="02040603050506020204" pitchFamily="18" charset="0"/>
              </a:rPr>
              <a:t>tập</a:t>
            </a:r>
            <a:r>
              <a:rPr lang="en-US" sz="2400" b="1" dirty="0">
                <a:latin typeface="UTM Avo" panose="02040603050506020204" pitchFamily="18" charset="0"/>
              </a:rPr>
              <a:t> 1</a:t>
            </a:r>
          </a:p>
        </p:txBody>
      </p:sp>
      <p:sp>
        <p:nvSpPr>
          <p:cNvPr id="2" name="Google Shape;2315;p42">
            <a:extLst>
              <a:ext uri="{FF2B5EF4-FFF2-40B4-BE49-F238E27FC236}">
                <a16:creationId xmlns:a16="http://schemas.microsoft.com/office/drawing/2014/main" xmlns="" id="{10CE9B91-8B1E-B3B9-D1B8-A38DDF2BD716}"/>
              </a:ext>
            </a:extLst>
          </p:cNvPr>
          <p:cNvSpPr txBox="1">
            <a:spLocks/>
          </p:cNvSpPr>
          <p:nvPr/>
        </p:nvSpPr>
        <p:spPr>
          <a:xfrm>
            <a:off x="303036" y="2435826"/>
            <a:ext cx="997444" cy="553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chemeClr val="accent2"/>
                </a:solidFill>
                <a:latin typeface="UTM Avo" panose="02040603050506020204" pitchFamily="18" charset="0"/>
              </a:rPr>
              <a:t>Giải</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8B6B6334-D70C-DE70-C6FB-62AE0FED5794}"/>
                  </a:ext>
                </a:extLst>
              </p:cNvPr>
              <p:cNvSpPr txBox="1"/>
              <p:nvPr/>
            </p:nvSpPr>
            <p:spPr>
              <a:xfrm>
                <a:off x="303036" y="2830894"/>
                <a:ext cx="10794521" cy="2701317"/>
              </a:xfrm>
              <a:prstGeom prst="rect">
                <a:avLst/>
              </a:prstGeom>
              <a:noFill/>
            </p:spPr>
            <p:txBody>
              <a:bodyPr wrap="square">
                <a:spAutoFit/>
              </a:bodyPr>
              <a:lstStyle/>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𝑥</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2</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3</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3</m:t>
                    </m:r>
                    <m:r>
                      <a:rPr lang="da-DK" sz="2400" i="1">
                        <a:latin typeface="Cambria Math" panose="02040503050406030204" pitchFamily="18" charset="0"/>
                        <a:ea typeface="Times New Roman" panose="02020603050405020304" pitchFamily="18" charset="0"/>
                        <a:cs typeface="Arial" panose="020B0604020202020204" pitchFamily="34" charset="0"/>
                      </a:rPr>
                      <m:t>)</m:t>
                    </m:r>
                  </m:oMath>
                </a14:m>
                <a:r>
                  <a:rPr lang="da-DK" sz="24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Thế vào phương trình (2), ta được: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2</m:t>
                    </m:r>
                    <m:d>
                      <m:dPr>
                        <m:ctrlPr>
                          <a:rPr lang="en-US" sz="2400" i="1">
                            <a:latin typeface="Cambria Math"/>
                            <a:ea typeface="Times New Roman" panose="02020603050405020304" pitchFamily="18" charset="0"/>
                            <a:cs typeface="Arial" panose="020B0604020202020204" pitchFamily="34" charset="0"/>
                          </a:rPr>
                        </m:ctrlPr>
                      </m:dPr>
                      <m:e>
                        <m:r>
                          <m:rPr>
                            <m:nor/>
                          </m:rPr>
                          <a:rPr lang="da-DK" sz="2400" i="0">
                            <a:latin typeface="UTM Avo" panose="02040603050506020204" pitchFamily="18" charset="0"/>
                            <a:ea typeface="Times New Roman" panose="02020603050405020304" pitchFamily="18" charset="0"/>
                            <a:cs typeface="Arial" panose="020B0604020202020204" pitchFamily="34" charset="0"/>
                          </a:rPr>
                          <m:t>2</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3</m:t>
                        </m:r>
                        <m:r>
                          <a:rPr lang="da-DK" sz="2400" i="1">
                            <a:latin typeface="Cambria Math" panose="02040503050406030204" pitchFamily="18" charset="0"/>
                            <a:ea typeface="Times New Roman" panose="02020603050405020304" pitchFamily="18" charset="0"/>
                            <a:cs typeface="Arial" panose="020B0604020202020204" pitchFamily="34" charset="0"/>
                          </a:rPr>
                          <m:t>𝑦</m:t>
                        </m:r>
                      </m:e>
                    </m:d>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5</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1</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Arial" panose="020B0604020202020204" pitchFamily="34" charset="0"/>
                  </a:rPr>
                  <a:t>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4</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6</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5</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1</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5</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8B6B6334-D70C-DE70-C6FB-62AE0FED5794}"/>
                  </a:ext>
                </a:extLst>
              </p:cNvPr>
              <p:cNvSpPr txBox="1">
                <a:spLocks noRot="1" noChangeAspect="1" noMove="1" noResize="1" noEditPoints="1" noAdjustHandles="1" noChangeArrowheads="1" noChangeShapeType="1" noTextEdit="1"/>
              </p:cNvSpPr>
              <p:nvPr/>
            </p:nvSpPr>
            <p:spPr>
              <a:xfrm>
                <a:off x="303036" y="2830894"/>
                <a:ext cx="10794521" cy="2701317"/>
              </a:xfrm>
              <a:prstGeom prst="rect">
                <a:avLst/>
              </a:prstGeom>
              <a:blipFill>
                <a:blip r:embed="rId5"/>
                <a:stretch>
                  <a:fillRect l="-904" b="-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F157AFD6-D0DF-D909-0E2A-5A755E3D084E}"/>
                  </a:ext>
                </a:extLst>
              </p:cNvPr>
              <p:cNvSpPr txBox="1"/>
              <p:nvPr/>
            </p:nvSpPr>
            <p:spPr>
              <a:xfrm>
                <a:off x="303035" y="5454689"/>
                <a:ext cx="10794521" cy="1285545"/>
              </a:xfrm>
              <a:prstGeom prst="rect">
                <a:avLst/>
              </a:prstGeom>
              <a:noFill/>
            </p:spPr>
            <p:txBody>
              <a:bodyPr wrap="square">
                <a:spAutoFit/>
              </a:bodyPr>
              <a:lstStyle/>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Thay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5</m:t>
                    </m:r>
                  </m:oMath>
                </a14:m>
                <a:r>
                  <a:rPr lang="da-DK" sz="2400" dirty="0">
                    <a:latin typeface="UTM Avo" panose="02040603050506020204" pitchFamily="18" charset="0"/>
                    <a:ea typeface="Times New Roman" panose="02020603050405020304" pitchFamily="18" charset="0"/>
                    <a:cs typeface="Times New Roman" panose="02020603050405020304" pitchFamily="18" charset="0"/>
                  </a:rPr>
                  <a:t> vào phương trình (3), ta có: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𝑥</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2</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3</m:t>
                    </m:r>
                    <m:r>
                      <a:rPr lang="en-US" sz="2400" b="0" i="1" smtClean="0">
                        <a:latin typeface="Cambria Math" panose="02040503050406030204" pitchFamily="18" charset="0"/>
                        <a:ea typeface="Times New Roman" panose="02020603050405020304" pitchFamily="18" charset="0"/>
                        <a:cs typeface="Arial" panose="020B0604020202020204" pitchFamily="34" charset="0"/>
                      </a:rPr>
                      <m:t> </m:t>
                    </m:r>
                    <m:r>
                      <a:rPr lang="da-DK" sz="2400" i="1">
                        <a:latin typeface="Cambria Math" panose="02040503050406030204" pitchFamily="18" charset="0"/>
                        <a:ea typeface="Times New Roman" panose="02020603050405020304" pitchFamily="18" charset="0"/>
                        <a:cs typeface="Arial" panose="020B0604020202020204" pitchFamily="34" charset="0"/>
                      </a:rPr>
                      <m:t>.</m:t>
                    </m:r>
                    <m:d>
                      <m:dPr>
                        <m:ctrlPr>
                          <a:rPr lang="en-US" sz="2400" i="1">
                            <a:latin typeface="Cambria Math"/>
                            <a:ea typeface="Times New Roman" panose="02020603050405020304" pitchFamily="18" charset="0"/>
                            <a:cs typeface="Arial" panose="020B0604020202020204" pitchFamily="34" charset="0"/>
                          </a:rPr>
                        </m:ctrlPr>
                      </m:dPr>
                      <m:e>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5</m:t>
                        </m:r>
                      </m:e>
                    </m:d>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13</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d>
                      <m:dPr>
                        <m:ctrlPr>
                          <a:rPr lang="en-US" sz="2400" i="1">
                            <a:latin typeface="Cambria Math"/>
                            <a:ea typeface="Times New Roman" panose="02020603050405020304" pitchFamily="18" charset="0"/>
                            <a:cs typeface="Arial" panose="020B0604020202020204" pitchFamily="34" charset="0"/>
                          </a:rPr>
                        </m:ctrlPr>
                      </m:dPr>
                      <m:e>
                        <m:r>
                          <a:rPr lang="da-DK" sz="2400" i="1">
                            <a:latin typeface="Cambria Math" panose="02040503050406030204" pitchFamily="18" charset="0"/>
                            <a:ea typeface="Times New Roman" panose="02020603050405020304" pitchFamily="18" charset="0"/>
                            <a:cs typeface="Arial" panose="020B0604020202020204" pitchFamily="34" charset="0"/>
                          </a:rPr>
                          <m:t>𝑥</m:t>
                        </m:r>
                        <m:r>
                          <a:rPr lang="en-US" sz="2400" b="0" i="1" smtClean="0">
                            <a:latin typeface="Cambria Math" panose="02040503050406030204" pitchFamily="18" charset="0"/>
                            <a:ea typeface="Times New Roman" panose="02020603050405020304" pitchFamily="18" charset="0"/>
                            <a:cs typeface="Arial" panose="020B0604020202020204" pitchFamily="34" charset="0"/>
                          </a:rPr>
                          <m:t> </m:t>
                        </m:r>
                        <m:r>
                          <a:rPr lang="da-DK" sz="2400" i="1">
                            <a:latin typeface="Cambria Math" panose="02040503050406030204" pitchFamily="18" charset="0"/>
                            <a:ea typeface="Times New Roman" panose="02020603050405020304" pitchFamily="18" charset="0"/>
                            <a:cs typeface="Arial" panose="020B0604020202020204" pitchFamily="34" charset="0"/>
                          </a:rPr>
                          <m:t>;</m:t>
                        </m:r>
                        <m:r>
                          <a:rPr lang="da-DK" sz="2400" i="1">
                            <a:latin typeface="Cambria Math" panose="02040503050406030204" pitchFamily="18" charset="0"/>
                            <a:ea typeface="Times New Roman" panose="02020603050405020304" pitchFamily="18" charset="0"/>
                            <a:cs typeface="Arial" panose="020B0604020202020204" pitchFamily="34" charset="0"/>
                          </a:rPr>
                          <m:t>𝑦</m:t>
                        </m:r>
                      </m:e>
                    </m:d>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13</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5</m:t>
                    </m:r>
                    <m:r>
                      <a:rPr lang="da-DK" sz="2400" i="1">
                        <a:latin typeface="Cambria Math" panose="02040503050406030204" pitchFamily="18" charset="0"/>
                        <a:ea typeface="Times New Roman" panose="02020603050405020304" pitchFamily="18" charset="0"/>
                        <a:cs typeface="Arial" panose="020B0604020202020204" pitchFamily="34" charset="0"/>
                      </a:rPr>
                      <m:t>)</m:t>
                    </m:r>
                  </m:oMath>
                </a14:m>
                <a:r>
                  <a:rPr lang="da-DK" sz="24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157AFD6-D0DF-D909-0E2A-5A755E3D084E}"/>
                  </a:ext>
                </a:extLst>
              </p:cNvPr>
              <p:cNvSpPr txBox="1">
                <a:spLocks noRot="1" noChangeAspect="1" noMove="1" noResize="1" noEditPoints="1" noAdjustHandles="1" noChangeArrowheads="1" noChangeShapeType="1" noTextEdit="1"/>
              </p:cNvSpPr>
              <p:nvPr/>
            </p:nvSpPr>
            <p:spPr>
              <a:xfrm>
                <a:off x="303035" y="5454689"/>
                <a:ext cx="10794521" cy="1285545"/>
              </a:xfrm>
              <a:prstGeom prst="rect">
                <a:avLst/>
              </a:prstGeom>
              <a:blipFill>
                <a:blip r:embed="rId6"/>
                <a:stretch>
                  <a:fillRect l="-904" b="-9479"/>
                </a:stretch>
              </a:blipFill>
            </p:spPr>
            <p:txBody>
              <a:bodyPr/>
              <a:lstStyle/>
              <a:p>
                <a:r>
                  <a:rPr lang="en-US">
                    <a:noFill/>
                  </a:rPr>
                  <a:t> </a:t>
                </a:r>
              </a:p>
            </p:txBody>
          </p:sp>
        </mc:Fallback>
      </mc:AlternateContent>
    </p:spTree>
    <p:extLst>
      <p:ext uri="{BB962C8B-B14F-4D97-AF65-F5344CB8AC3E}">
        <p14:creationId xmlns:p14="http://schemas.microsoft.com/office/powerpoint/2010/main" val="334935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5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AC50C646-14EF-0AA7-BDD7-2A70C214263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376FA6FF-F95F-D177-70F3-5C61CE7364BB}"/>
                  </a:ext>
                </a:extLst>
              </p:cNvPr>
              <p:cNvSpPr/>
              <p:nvPr/>
            </p:nvSpPr>
            <p:spPr>
              <a:xfrm>
                <a:off x="335280" y="1262028"/>
                <a:ext cx="11421798" cy="1173755"/>
              </a:xfrm>
              <a:prstGeom prst="rect">
                <a:avLst/>
              </a:prstGeom>
            </p:spPr>
            <p:txBody>
              <a:bodyPr wrap="square" lIns="40612" tIns="20306" rIns="40612" bIns="20306">
                <a:spAutoFit/>
              </a:bodyPr>
              <a:lstStyle/>
              <a:p>
                <a:pPr algn="just">
                  <a:lnSpc>
                    <a:spcPct val="150000"/>
                  </a:lnSpc>
                  <a:spcAft>
                    <a:spcPts val="1067"/>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Giải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a:ea typeface="Times New Roman" panose="02020603050405020304" pitchFamily="18" charset="0"/>
                            <a:cs typeface="Arial" panose="020B0604020202020204" pitchFamily="34" charset="0"/>
                          </a:rPr>
                        </m:ctrlPr>
                      </m:dPr>
                      <m:e>
                        <m:eqArr>
                          <m:eqArrPr>
                            <m:ctrlPr>
                              <a:rPr lang="en-US" sz="2400" i="1">
                                <a:latin typeface="Cambria Math"/>
                                <a:ea typeface="Times New Roman" panose="02020603050405020304" pitchFamily="18" charset="0"/>
                                <a:cs typeface="Arial" panose="020B0604020202020204" pitchFamily="34" charset="0"/>
                              </a:rPr>
                            </m:ctrlPr>
                          </m:eqArrPr>
                          <m:e>
                            <m:r>
                              <a:rPr lang="en-US" sz="2400" b="0" i="1" smtClean="0">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3</m:t>
                            </m:r>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12</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5</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r>
                              <a:rPr lang="en-US" sz="2400" i="1">
                                <a:latin typeface="Cambria Math" panose="02040503050406030204" pitchFamily="18" charset="0"/>
                                <a:ea typeface="Times New Roman" panose="02020603050405020304" pitchFamily="18" charset="0"/>
                                <a:cs typeface="Arial" panose="020B0604020202020204" pitchFamily="34" charset="0"/>
                              </a:rPr>
                              <m:t>)</m:t>
                            </m:r>
                          </m:e>
                          <m:e>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4</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3</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m:t>
                            </m:r>
                          </m:e>
                        </m:eqArr>
                      </m:e>
                    </m:d>
                  </m:oMath>
                </a14:m>
                <a:endParaRPr lang="vi-VN" sz="2400" kern="100" dirty="0">
                  <a:latin typeface="UTM Avo" panose="02040603050506020204" pitchFamily="18"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376FA6FF-F95F-D177-70F3-5C61CE7364BB}"/>
                  </a:ext>
                </a:extLst>
              </p:cNvPr>
              <p:cNvSpPr>
                <a:spLocks noRot="1" noChangeAspect="1" noMove="1" noResize="1" noEditPoints="1" noAdjustHandles="1" noChangeArrowheads="1" noChangeShapeType="1" noTextEdit="1"/>
              </p:cNvSpPr>
              <p:nvPr/>
            </p:nvSpPr>
            <p:spPr>
              <a:xfrm>
                <a:off x="335280" y="1262028"/>
                <a:ext cx="11421798" cy="1173755"/>
              </a:xfrm>
              <a:prstGeom prst="rect">
                <a:avLst/>
              </a:prstGeom>
              <a:blipFill>
                <a:blip r:embed="rId4"/>
                <a:stretch>
                  <a:fillRect/>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xmlns="" id="{BAB73E0D-F552-57F9-83D3-45F61DDCA401}"/>
              </a:ext>
            </a:extLst>
          </p:cNvPr>
          <p:cNvSpPr/>
          <p:nvPr/>
        </p:nvSpPr>
        <p:spPr>
          <a:xfrm>
            <a:off x="464984" y="1770028"/>
            <a:ext cx="1577176"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UTM Avo" panose="02040603050506020204" pitchFamily="18" charset="0"/>
              </a:rPr>
              <a:t>Ví </a:t>
            </a:r>
            <a:r>
              <a:rPr lang="en-US" sz="2400" b="1" dirty="0" err="1">
                <a:latin typeface="UTM Avo" panose="02040603050506020204" pitchFamily="18" charset="0"/>
              </a:rPr>
              <a:t>dụ</a:t>
            </a:r>
            <a:r>
              <a:rPr lang="en-US" sz="2400" b="1" dirty="0">
                <a:latin typeface="UTM Avo" panose="02040603050506020204" pitchFamily="18" charset="0"/>
              </a:rPr>
              <a:t> 2 </a:t>
            </a:r>
          </a:p>
        </p:txBody>
      </p:sp>
      <p:sp>
        <p:nvSpPr>
          <p:cNvPr id="2" name="Google Shape;2315;p42">
            <a:extLst>
              <a:ext uri="{FF2B5EF4-FFF2-40B4-BE49-F238E27FC236}">
                <a16:creationId xmlns:a16="http://schemas.microsoft.com/office/drawing/2014/main" xmlns="" id="{53383CFB-5A31-3ED0-3C09-535D7851550E}"/>
              </a:ext>
            </a:extLst>
          </p:cNvPr>
          <p:cNvSpPr txBox="1">
            <a:spLocks/>
          </p:cNvSpPr>
          <p:nvPr/>
        </p:nvSpPr>
        <p:spPr>
          <a:xfrm>
            <a:off x="323356" y="2297868"/>
            <a:ext cx="997444" cy="553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chemeClr val="accent2"/>
                </a:solidFill>
                <a:latin typeface="UTM Avo" panose="02040603050506020204" pitchFamily="18"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ACC49071-5DDF-C814-38EF-04F1ACE70DEF}"/>
                  </a:ext>
                </a:extLst>
              </p:cNvPr>
              <p:cNvSpPr txBox="1"/>
              <p:nvPr/>
            </p:nvSpPr>
            <p:spPr>
              <a:xfrm>
                <a:off x="388395" y="2736170"/>
                <a:ext cx="11397205" cy="3908634"/>
              </a:xfrm>
              <a:prstGeom prst="rect">
                <a:avLst/>
              </a:prstGeom>
              <a:noFill/>
            </p:spPr>
            <p:txBody>
              <a:bodyPr wrap="square">
                <a:spAutoFit/>
              </a:bodyPr>
              <a:lstStyle/>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Từ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(2), ta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có</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4</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(3)</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Thế</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vào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(1), ta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được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d>
                      <m:dPr>
                        <m:ctrlPr>
                          <a:rPr lang="en-US" sz="2400" i="1" kern="100">
                            <a:latin typeface="Cambria Math"/>
                            <a:ea typeface="Times New Roman" panose="02020603050405020304" pitchFamily="18" charset="0"/>
                            <a:cs typeface="Arial" panose="020B0604020202020204" pitchFamily="34" charset="0"/>
                          </a:rPr>
                        </m:ctrlPr>
                      </m:d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4</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5</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(4)</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Giải</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(4):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d>
                      <m:dPr>
                        <m:ctrlPr>
                          <a:rPr lang="en-US" sz="2400" i="1" kern="100">
                            <a:latin typeface="Cambria Math"/>
                            <a:ea typeface="Times New Roman" panose="02020603050405020304" pitchFamily="18" charset="0"/>
                            <a:cs typeface="Arial" panose="020B0604020202020204" pitchFamily="34" charset="0"/>
                          </a:rPr>
                        </m:ctrlPr>
                      </m:d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4</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5</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9</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5</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0</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14</m:t>
                    </m:r>
                  </m:oMath>
                </a14:m>
                <a:r>
                  <a:rPr lang="en-US" sz="2400" kern="100" dirty="0">
                    <a:latin typeface="UTM Avo" panose="02040603050506020204" pitchFamily="18" charset="0"/>
                    <a:ea typeface="Calibri" panose="020F0502020204030204" pitchFamily="34" charset="0"/>
                    <a:cs typeface="Times New Roman" panose="02020603050405020304" pitchFamily="18" charset="0"/>
                  </a:rPr>
                  <a:t>.</a:t>
                </a:r>
              </a:p>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Do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đó</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(4)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vô</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nghiệm</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p>
              <a:p>
                <a:pPr algn="just">
                  <a:lnSpc>
                    <a:spcPct val="150000"/>
                  </a:lnSpc>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Vậy</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đã</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cho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vô</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nghiệm</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CC49071-5DDF-C814-38EF-04F1ACE70DEF}"/>
                  </a:ext>
                </a:extLst>
              </p:cNvPr>
              <p:cNvSpPr txBox="1">
                <a:spLocks noRot="1" noChangeAspect="1" noMove="1" noResize="1" noEditPoints="1" noAdjustHandles="1" noChangeArrowheads="1" noChangeShapeType="1" noTextEdit="1"/>
              </p:cNvSpPr>
              <p:nvPr/>
            </p:nvSpPr>
            <p:spPr>
              <a:xfrm>
                <a:off x="388395" y="2736170"/>
                <a:ext cx="11397205" cy="3908634"/>
              </a:xfrm>
              <a:prstGeom prst="rect">
                <a:avLst/>
              </a:prstGeom>
              <a:blipFill>
                <a:blip r:embed="rId5"/>
                <a:stretch>
                  <a:fillRect l="-856" b="-2340"/>
                </a:stretch>
              </a:blipFill>
            </p:spPr>
            <p:txBody>
              <a:bodyPr/>
              <a:lstStyle/>
              <a:p>
                <a:r>
                  <a:rPr lang="en-US">
                    <a:noFill/>
                  </a:rPr>
                  <a:t> </a:t>
                </a:r>
              </a:p>
            </p:txBody>
          </p:sp>
        </mc:Fallback>
      </mc:AlternateContent>
    </p:spTree>
    <p:extLst>
      <p:ext uri="{BB962C8B-B14F-4D97-AF65-F5344CB8AC3E}">
        <p14:creationId xmlns:p14="http://schemas.microsoft.com/office/powerpoint/2010/main" val="420020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4A63867B-FD0C-C089-D7FD-67999B16808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367A1474-3A74-5E16-9C0D-D12C7834547E}"/>
                  </a:ext>
                </a:extLst>
              </p:cNvPr>
              <p:cNvSpPr/>
              <p:nvPr/>
            </p:nvSpPr>
            <p:spPr>
              <a:xfrm>
                <a:off x="852574" y="1317989"/>
                <a:ext cx="11104881" cy="1173755"/>
              </a:xfrm>
              <a:prstGeom prst="rect">
                <a:avLst/>
              </a:prstGeom>
            </p:spPr>
            <p:txBody>
              <a:bodyPr wrap="square" lIns="40612" tIns="20306" rIns="40612" bIns="20306">
                <a:spAutoFit/>
              </a:bodyPr>
              <a:lstStyle/>
              <a:p>
                <a:pPr algn="just">
                  <a:lnSpc>
                    <a:spcPct val="150000"/>
                  </a:lnSpc>
                  <a:spcAft>
                    <a:spcPts val="1067"/>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Giải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a:ea typeface="Times New Roman" panose="02020603050405020304" pitchFamily="18" charset="0"/>
                            <a:cs typeface="Arial" panose="020B0604020202020204" pitchFamily="34" charset="0"/>
                          </a:rPr>
                        </m:ctrlPr>
                      </m:dPr>
                      <m:e>
                        <m:eqArr>
                          <m:eqArrPr>
                            <m:ctrlPr>
                              <a:rPr lang="en-US" sz="2400" i="1">
                                <a:latin typeface="Cambria Math"/>
                                <a:ea typeface="Times New Roman" panose="02020603050405020304" pitchFamily="18" charset="0"/>
                                <a:cs typeface="Arial" panose="020B0604020202020204" pitchFamily="34" charset="0"/>
                              </a:rPr>
                            </m:ctrlPr>
                          </m:eqArrPr>
                          <m:e>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4</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5</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r>
                              <a:rPr lang="en-US" sz="2400" i="1">
                                <a:latin typeface="Cambria Math" panose="02040503050406030204" pitchFamily="18" charset="0"/>
                                <a:ea typeface="Times New Roman" panose="02020603050405020304" pitchFamily="18" charset="0"/>
                                <a:cs typeface="Arial" panose="020B0604020202020204" pitchFamily="34" charset="0"/>
                              </a:rPr>
                              <m:t>)</m:t>
                            </m:r>
                          </m:e>
                          <m:e>
                            <m:r>
                              <a:rPr lang="en-US" sz="2400" i="1">
                                <a:latin typeface="Cambria Math" panose="02040503050406030204" pitchFamily="18" charset="0"/>
                                <a:ea typeface="Times New Roman" panose="02020603050405020304" pitchFamily="18" charset="0"/>
                                <a:cs typeface="Arial" panose="020B0604020202020204" pitchFamily="34" charset="0"/>
                              </a:rPr>
                              <m:t>−</m:t>
                            </m:r>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m:t>
                            </m:r>
                          </m:e>
                        </m:eqArr>
                      </m:e>
                    </m:d>
                  </m:oMath>
                </a14:m>
                <a:endParaRPr lang="vi-VN" sz="2400" kern="100" dirty="0">
                  <a:latin typeface="UTM Avo" panose="02040603050506020204" pitchFamily="18"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367A1474-3A74-5E16-9C0D-D12C7834547E}"/>
                  </a:ext>
                </a:extLst>
              </p:cNvPr>
              <p:cNvSpPr>
                <a:spLocks noRot="1" noChangeAspect="1" noMove="1" noResize="1" noEditPoints="1" noAdjustHandles="1" noChangeArrowheads="1" noChangeShapeType="1" noTextEdit="1"/>
              </p:cNvSpPr>
              <p:nvPr/>
            </p:nvSpPr>
            <p:spPr>
              <a:xfrm>
                <a:off x="852574" y="1317989"/>
                <a:ext cx="11104881" cy="1173755"/>
              </a:xfrm>
              <a:prstGeom prst="rect">
                <a:avLst/>
              </a:prstGeom>
              <a:blipFill>
                <a:blip r:embed="rId4"/>
                <a:stretch>
                  <a:fillRect/>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xmlns="" id="{452D721C-2007-7B89-380B-9220CB7BB67A}"/>
              </a:ext>
            </a:extLst>
          </p:cNvPr>
          <p:cNvSpPr/>
          <p:nvPr/>
        </p:nvSpPr>
        <p:spPr>
          <a:xfrm>
            <a:off x="416493" y="1815918"/>
            <a:ext cx="2123507"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UTM Avo" panose="02040603050506020204" pitchFamily="18" charset="0"/>
              </a:rPr>
              <a:t>Luyện</a:t>
            </a:r>
            <a:r>
              <a:rPr lang="en-US" sz="2400" b="1" dirty="0">
                <a:latin typeface="UTM Avo" panose="02040603050506020204" pitchFamily="18" charset="0"/>
              </a:rPr>
              <a:t> </a:t>
            </a:r>
            <a:r>
              <a:rPr lang="en-US" sz="2400" b="1" dirty="0" err="1">
                <a:latin typeface="UTM Avo" panose="02040603050506020204" pitchFamily="18" charset="0"/>
              </a:rPr>
              <a:t>tập</a:t>
            </a:r>
            <a:r>
              <a:rPr lang="en-US" sz="2400" b="1" dirty="0">
                <a:latin typeface="UTM Avo" panose="02040603050506020204" pitchFamily="18" charset="0"/>
              </a:rPr>
              <a:t> 2</a:t>
            </a:r>
          </a:p>
        </p:txBody>
      </p:sp>
      <p:sp>
        <p:nvSpPr>
          <p:cNvPr id="2" name="Google Shape;2315;p42">
            <a:extLst>
              <a:ext uri="{FF2B5EF4-FFF2-40B4-BE49-F238E27FC236}">
                <a16:creationId xmlns:a16="http://schemas.microsoft.com/office/drawing/2014/main" xmlns="" id="{1982A33E-7137-93B8-92F5-D4799E3CF455}"/>
              </a:ext>
            </a:extLst>
          </p:cNvPr>
          <p:cNvSpPr txBox="1">
            <a:spLocks/>
          </p:cNvSpPr>
          <p:nvPr/>
        </p:nvSpPr>
        <p:spPr>
          <a:xfrm>
            <a:off x="353852" y="2336165"/>
            <a:ext cx="997444" cy="553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chemeClr val="accent2"/>
                </a:solidFill>
                <a:latin typeface="UTM Avo" panose="02040603050506020204" pitchFamily="18" charset="0"/>
              </a:rPr>
              <a:t>Giải</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BB2887A9-67D6-3228-CE9B-4AB79CF52D2C}"/>
                  </a:ext>
                </a:extLst>
              </p:cNvPr>
              <p:cNvSpPr txBox="1"/>
              <p:nvPr/>
            </p:nvSpPr>
            <p:spPr>
              <a:xfrm>
                <a:off x="356757" y="2740911"/>
                <a:ext cx="11478485" cy="4117089"/>
              </a:xfrm>
              <a:prstGeom prst="rect">
                <a:avLst/>
              </a:prstGeom>
              <a:noFill/>
            </p:spPr>
            <p:txBody>
              <a:bodyPr wrap="square">
                <a:spAutoFit/>
              </a:bodyPr>
              <a:lstStyle/>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Từ phương trình (2), ta có: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𝑥</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2</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1</m:t>
                    </m:r>
                    <m:r>
                      <a:rPr lang="da-DK" sz="2400" i="1">
                        <a:latin typeface="Cambria Math" panose="0204050305040603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3</m:t>
                    </m:r>
                    <m:r>
                      <a:rPr lang="da-DK" sz="2400" i="1">
                        <a:latin typeface="Cambria Math" panose="02040503050406030204" pitchFamily="18" charset="0"/>
                        <a:ea typeface="Times New Roman" panose="02020603050405020304" pitchFamily="18" charset="0"/>
                        <a:cs typeface="Arial" panose="020B0604020202020204" pitchFamily="34" charset="0"/>
                      </a:rPr>
                      <m:t>)</m:t>
                    </m:r>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Thế vào phương trình (2), ta 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2</m:t>
                    </m:r>
                    <m:d>
                      <m:dPr>
                        <m:ctrlPr>
                          <a:rPr lang="en-US" sz="2400" i="1">
                            <a:latin typeface="Cambria Math"/>
                            <a:ea typeface="Times New Roman" panose="02020603050405020304" pitchFamily="18" charset="0"/>
                            <a:cs typeface="Arial" panose="020B0604020202020204" pitchFamily="34" charset="0"/>
                          </a:rPr>
                        </m:ctrlPr>
                      </m:dPr>
                      <m:e>
                        <m:r>
                          <m:rPr>
                            <m:nor/>
                          </m:rPr>
                          <a:rPr lang="da-DK" sz="2400" i="0">
                            <a:latin typeface="UTM Avo" panose="02040603050506020204" pitchFamily="18" charset="0"/>
                            <a:ea typeface="Times New Roman" panose="02020603050405020304" pitchFamily="18" charset="0"/>
                            <a:cs typeface="Arial" panose="020B0604020202020204" pitchFamily="34" charset="0"/>
                          </a:rPr>
                          <m:t>2</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1</m:t>
                        </m:r>
                      </m:e>
                    </m:d>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4</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5</m:t>
                    </m:r>
                  </m:oMath>
                </a14:m>
                <a:r>
                  <a:rPr lang="da-DK" sz="2400" dirty="0">
                    <a:latin typeface="UTM Avo" panose="02040603050506020204" pitchFamily="18" charset="0"/>
                    <a:ea typeface="Times New Roman" panose="02020603050405020304" pitchFamily="18" charset="0"/>
                    <a:cs typeface="Times New Roman" panose="02020603050405020304" pitchFamily="18" charset="0"/>
                  </a:rPr>
                  <a:t> (4)</a:t>
                </a:r>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Arial" panose="020B0604020202020204" pitchFamily="34" charset="0"/>
                  </a:rPr>
                  <a:t>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4</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2</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4</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5</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da-DK" sz="2400" i="0">
                        <a:latin typeface="UTM Avo" panose="02040603050506020204" pitchFamily="18" charset="0"/>
                        <a:ea typeface="Times New Roman" panose="02020603050405020304" pitchFamily="18" charset="0"/>
                        <a:cs typeface="Arial" panose="020B0604020202020204" pitchFamily="34" charset="0"/>
                      </a:rPr>
                      <m:t>0</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3</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Do đó, phương trình (4) vô nghiệm. </a:t>
                </a:r>
              </a:p>
              <a:p>
                <a:pPr algn="just">
                  <a:lnSpc>
                    <a:spcPct val="150000"/>
                  </a:lnSpc>
                  <a:spcBef>
                    <a:spcPts val="600"/>
                  </a:spcBef>
                  <a:spcAft>
                    <a:spcPts val="600"/>
                  </a:spcAft>
                </a:pPr>
                <a:r>
                  <a:rPr lang="da-DK" sz="2400" dirty="0">
                    <a:latin typeface="UTM Avo" panose="02040603050506020204" pitchFamily="18" charset="0"/>
                    <a:ea typeface="Times New Roman" panose="02020603050405020304" pitchFamily="18" charset="0"/>
                    <a:cs typeface="Times New Roman" panose="02020603050405020304" pitchFamily="18" charset="0"/>
                  </a:rPr>
                  <a:t>Vậy hệ phương trình đã cho vô nghiệm.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BB2887A9-67D6-3228-CE9B-4AB79CF52D2C}"/>
                  </a:ext>
                </a:extLst>
              </p:cNvPr>
              <p:cNvSpPr txBox="1">
                <a:spLocks noRot="1" noChangeAspect="1" noMove="1" noResize="1" noEditPoints="1" noAdjustHandles="1" noChangeArrowheads="1" noChangeShapeType="1" noTextEdit="1"/>
              </p:cNvSpPr>
              <p:nvPr/>
            </p:nvSpPr>
            <p:spPr>
              <a:xfrm>
                <a:off x="356757" y="2740911"/>
                <a:ext cx="11478485" cy="4117089"/>
              </a:xfrm>
              <a:prstGeom prst="rect">
                <a:avLst/>
              </a:prstGeom>
              <a:blipFill>
                <a:blip r:embed="rId5"/>
                <a:stretch>
                  <a:fillRect l="-850" b="-2370"/>
                </a:stretch>
              </a:blipFill>
            </p:spPr>
            <p:txBody>
              <a:bodyPr/>
              <a:lstStyle/>
              <a:p>
                <a:r>
                  <a:rPr lang="en-US">
                    <a:noFill/>
                  </a:rPr>
                  <a:t> </a:t>
                </a:r>
              </a:p>
            </p:txBody>
          </p:sp>
        </mc:Fallback>
      </mc:AlternateContent>
    </p:spTree>
    <p:extLst>
      <p:ext uri="{BB962C8B-B14F-4D97-AF65-F5344CB8AC3E}">
        <p14:creationId xmlns:p14="http://schemas.microsoft.com/office/powerpoint/2010/main" val="4887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5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fade">
                                      <p:cBhvr>
                                        <p:cTn id="40" dur="500"/>
                                        <p:tgtEl>
                                          <p:spTgt spid="10">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Effect transition="in" filter="fade">
                                      <p:cBhvr>
                                        <p:cTn id="4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B35F8022-5341-C6DA-5079-B71C7E2ED76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7D942B5-E709-656E-08D3-64C36975B421}"/>
                  </a:ext>
                </a:extLst>
              </p:cNvPr>
              <p:cNvSpPr/>
              <p:nvPr/>
            </p:nvSpPr>
            <p:spPr>
              <a:xfrm>
                <a:off x="335280" y="1262028"/>
                <a:ext cx="11421798" cy="1173755"/>
              </a:xfrm>
              <a:prstGeom prst="rect">
                <a:avLst/>
              </a:prstGeom>
            </p:spPr>
            <p:txBody>
              <a:bodyPr wrap="square" lIns="40612" tIns="20306" rIns="40612" bIns="20306">
                <a:spAutoFit/>
              </a:bodyPr>
              <a:lstStyle/>
              <a:p>
                <a:pPr algn="just">
                  <a:lnSpc>
                    <a:spcPct val="150000"/>
                  </a:lnSpc>
                  <a:spcAft>
                    <a:spcPts val="1067"/>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Giải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a:ea typeface="Times New Roman" panose="02020603050405020304" pitchFamily="18" charset="0"/>
                            <a:cs typeface="Arial" panose="020B0604020202020204" pitchFamily="34" charset="0"/>
                          </a:rPr>
                        </m:ctrlPr>
                      </m:dPr>
                      <m:e>
                        <m:eqArr>
                          <m:eqArrPr>
                            <m:ctrlPr>
                              <a:rPr lang="en-US" sz="2400" i="1">
                                <a:latin typeface="Cambria Math"/>
                                <a:ea typeface="Times New Roman" panose="02020603050405020304" pitchFamily="18" charset="0"/>
                                <a:cs typeface="Arial" panose="020B0604020202020204" pitchFamily="34" charset="0"/>
                              </a:rPr>
                            </m:ctrlPr>
                          </m:eqArrPr>
                          <m:e>
                            <m:r>
                              <m:rPr>
                                <m:nor/>
                              </m:rPr>
                              <a:rPr lang="en-US" sz="2400" i="0">
                                <a:latin typeface="UTM Avo" panose="02040603050506020204" pitchFamily="18" charset="0"/>
                                <a:ea typeface="Times New Roman" panose="02020603050405020304" pitchFamily="18" charset="0"/>
                                <a:cs typeface="Arial" panose="020B0604020202020204" pitchFamily="34" charset="0"/>
                              </a:rPr>
                              <m:t>12</m:t>
                            </m:r>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4</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16</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r>
                              <a:rPr lang="en-US" sz="2400" i="1">
                                <a:latin typeface="Cambria Math" panose="02040503050406030204" pitchFamily="18" charset="0"/>
                                <a:ea typeface="Times New Roman" panose="02020603050405020304" pitchFamily="18" charset="0"/>
                                <a:cs typeface="Arial" panose="020B0604020202020204" pitchFamily="34" charset="0"/>
                              </a:rPr>
                              <m:t>)</m:t>
                            </m:r>
                          </m:e>
                          <m:e>
                            <m:r>
                              <m:rPr>
                                <m:nor/>
                              </m:rPr>
                              <a:rPr lang="en-US" sz="2400" i="0">
                                <a:latin typeface="UTM Avo" panose="02040603050506020204" pitchFamily="18" charset="0"/>
                                <a:ea typeface="Times New Roman" panose="02020603050405020304" pitchFamily="18" charset="0"/>
                                <a:cs typeface="Arial" panose="020B0604020202020204" pitchFamily="34" charset="0"/>
                              </a:rPr>
                              <m:t>3</m:t>
                            </m:r>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4</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m:t>
                            </m:r>
                          </m:e>
                        </m:eqArr>
                      </m:e>
                    </m:d>
                  </m:oMath>
                </a14:m>
                <a:endParaRPr lang="vi-VN" sz="2400" kern="100" dirty="0">
                  <a:latin typeface="UTM Avo" panose="02040603050506020204" pitchFamily="18"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7D942B5-E709-656E-08D3-64C36975B421}"/>
                  </a:ext>
                </a:extLst>
              </p:cNvPr>
              <p:cNvSpPr>
                <a:spLocks noRot="1" noChangeAspect="1" noMove="1" noResize="1" noEditPoints="1" noAdjustHandles="1" noChangeArrowheads="1" noChangeShapeType="1" noTextEdit="1"/>
              </p:cNvSpPr>
              <p:nvPr/>
            </p:nvSpPr>
            <p:spPr>
              <a:xfrm>
                <a:off x="335280" y="1262028"/>
                <a:ext cx="11421798" cy="1173755"/>
              </a:xfrm>
              <a:prstGeom prst="rect">
                <a:avLst/>
              </a:prstGeom>
              <a:blipFill>
                <a:blip r:embed="rId4"/>
                <a:stretch>
                  <a:fillRect/>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xmlns="" id="{CDB78B05-B8CA-1E45-DF0F-6FCC4C65D488}"/>
              </a:ext>
            </a:extLst>
          </p:cNvPr>
          <p:cNvSpPr/>
          <p:nvPr/>
        </p:nvSpPr>
        <p:spPr>
          <a:xfrm>
            <a:off x="464984" y="1770028"/>
            <a:ext cx="1577176"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UTM Avo" panose="02040603050506020204" pitchFamily="18" charset="0"/>
              </a:rPr>
              <a:t>Ví </a:t>
            </a:r>
            <a:r>
              <a:rPr lang="en-US" sz="2400" b="1" dirty="0" err="1">
                <a:latin typeface="UTM Avo" panose="02040603050506020204" pitchFamily="18" charset="0"/>
              </a:rPr>
              <a:t>dụ</a:t>
            </a:r>
            <a:r>
              <a:rPr lang="en-US" sz="2400" b="1" dirty="0">
                <a:latin typeface="UTM Avo" panose="02040603050506020204" pitchFamily="18" charset="0"/>
              </a:rPr>
              <a:t> 3 </a:t>
            </a:r>
          </a:p>
        </p:txBody>
      </p:sp>
      <p:sp>
        <p:nvSpPr>
          <p:cNvPr id="2" name="Google Shape;2315;p42">
            <a:extLst>
              <a:ext uri="{FF2B5EF4-FFF2-40B4-BE49-F238E27FC236}">
                <a16:creationId xmlns:a16="http://schemas.microsoft.com/office/drawing/2014/main" xmlns="" id="{B544E830-2DFB-1C1F-C25C-72AB06BD3365}"/>
              </a:ext>
            </a:extLst>
          </p:cNvPr>
          <p:cNvSpPr txBox="1">
            <a:spLocks/>
          </p:cNvSpPr>
          <p:nvPr/>
        </p:nvSpPr>
        <p:spPr>
          <a:xfrm>
            <a:off x="323356" y="2297868"/>
            <a:ext cx="997444" cy="553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chemeClr val="accent2"/>
                </a:solidFill>
                <a:latin typeface="UTM Avo" panose="02040603050506020204" pitchFamily="18"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679E083-7CE7-0B4C-73CD-5B5097C54726}"/>
                  </a:ext>
                </a:extLst>
              </p:cNvPr>
              <p:cNvSpPr txBox="1"/>
              <p:nvPr/>
            </p:nvSpPr>
            <p:spPr>
              <a:xfrm>
                <a:off x="388395" y="2736170"/>
                <a:ext cx="11397205" cy="3908634"/>
              </a:xfrm>
              <a:prstGeom prst="rect">
                <a:avLst/>
              </a:prstGeom>
              <a:noFill/>
            </p:spPr>
            <p:txBody>
              <a:bodyPr wrap="square">
                <a:spAutoFit/>
              </a:bodyPr>
              <a:lstStyle/>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Từ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(2), ta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có</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4</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(3)</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Thế</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vào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(1), ta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được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12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4</m:t>
                    </m:r>
                    <m:d>
                      <m:dPr>
                        <m:ctrlPr>
                          <a:rPr lang="en-US" sz="2400" i="1" kern="100">
                            <a:latin typeface="Cambria Math"/>
                            <a:ea typeface="Times New Roman" panose="02020603050405020304" pitchFamily="18" charset="0"/>
                            <a:cs typeface="Arial" panose="020B0604020202020204" pitchFamily="34" charset="0"/>
                          </a:rPr>
                        </m:ctrlPr>
                      </m:d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4</m:t>
                        </m:r>
                      </m:e>
                    </m:d>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16</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(4)</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Giải</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(4):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12</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x</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4</m:t>
                    </m:r>
                    <m:d>
                      <m:dPr>
                        <m:ctrlPr>
                          <a:rPr lang="en-US" sz="2400" i="1" kern="100">
                            <a:latin typeface="Cambria Math"/>
                            <a:ea typeface="Times New Roman" panose="02020603050405020304" pitchFamily="18" charset="0"/>
                            <a:cs typeface="Arial" panose="020B0604020202020204" pitchFamily="34" charset="0"/>
                          </a:rPr>
                        </m:ctrlPr>
                      </m:d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4</m:t>
                        </m:r>
                      </m:e>
                    </m:d>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16</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12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16</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16</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0</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0</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Do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đó</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(4)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vô</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số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nghiệm</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p>
              <a:p>
                <a:pPr algn="just">
                  <a:lnSpc>
                    <a:spcPct val="150000"/>
                  </a:lnSpc>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Vậy</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đã</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cho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có</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vô</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số</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nghiệm</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679E083-7CE7-0B4C-73CD-5B5097C54726}"/>
                  </a:ext>
                </a:extLst>
              </p:cNvPr>
              <p:cNvSpPr txBox="1">
                <a:spLocks noRot="1" noChangeAspect="1" noMove="1" noResize="1" noEditPoints="1" noAdjustHandles="1" noChangeArrowheads="1" noChangeShapeType="1" noTextEdit="1"/>
              </p:cNvSpPr>
              <p:nvPr/>
            </p:nvSpPr>
            <p:spPr>
              <a:xfrm>
                <a:off x="388395" y="2736170"/>
                <a:ext cx="11397205" cy="3908634"/>
              </a:xfrm>
              <a:prstGeom prst="rect">
                <a:avLst/>
              </a:prstGeom>
              <a:blipFill>
                <a:blip r:embed="rId5"/>
                <a:stretch>
                  <a:fillRect l="-856" b="-2340"/>
                </a:stretch>
              </a:blipFill>
            </p:spPr>
            <p:txBody>
              <a:bodyPr/>
              <a:lstStyle/>
              <a:p>
                <a:r>
                  <a:rPr lang="en-US">
                    <a:noFill/>
                  </a:rPr>
                  <a:t> </a:t>
                </a:r>
              </a:p>
            </p:txBody>
          </p:sp>
        </mc:Fallback>
      </mc:AlternateContent>
    </p:spTree>
    <p:extLst>
      <p:ext uri="{BB962C8B-B14F-4D97-AF65-F5344CB8AC3E}">
        <p14:creationId xmlns:p14="http://schemas.microsoft.com/office/powerpoint/2010/main" val="25765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6977019C-8254-5674-6436-921D4EB4002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AD2E1A1C-9DAE-D5F5-6064-C0A1B19A38C8}"/>
                  </a:ext>
                </a:extLst>
              </p:cNvPr>
              <p:cNvSpPr txBox="1"/>
              <p:nvPr/>
            </p:nvSpPr>
            <p:spPr>
              <a:xfrm>
                <a:off x="524741" y="1779197"/>
                <a:ext cx="10908029" cy="3683957"/>
              </a:xfrm>
              <a:prstGeom prst="rect">
                <a:avLst/>
              </a:prstGeom>
              <a:solidFill>
                <a:schemeClr val="accent4">
                  <a:lumMod val="20000"/>
                  <a:lumOff val="80000"/>
                </a:schemeClr>
              </a:solidFill>
            </p:spPr>
            <p:txBody>
              <a:bodyPr wrap="square">
                <a:spAutoFit/>
              </a:bodyPr>
              <a:lstStyle/>
              <a:p>
                <a:pPr algn="just">
                  <a:lnSpc>
                    <a:spcPct val="130000"/>
                  </a:lnSpc>
                  <a:spcBef>
                    <a:spcPts val="600"/>
                  </a:spcBef>
                  <a:spcAft>
                    <a:spcPts val="600"/>
                  </a:spcAft>
                </a:pPr>
                <a:r>
                  <a:rPr lang="da-DK" sz="2200" b="1" dirty="0">
                    <a:latin typeface="UTM Avo" panose="02040603050506020204" pitchFamily="18" charset="0"/>
                    <a:ea typeface="Times New Roman" panose="02020603050405020304" pitchFamily="18" charset="0"/>
                    <a:cs typeface="Times New Roman" panose="02020603050405020304" pitchFamily="18" charset="0"/>
                  </a:rPr>
                  <a:t>Nhận xét: </a:t>
                </a:r>
                <a:r>
                  <a:rPr lang="da-DK" sz="2200" dirty="0">
                    <a:latin typeface="UTM Avo" panose="02040603050506020204" pitchFamily="18" charset="0"/>
                    <a:ea typeface="Times New Roman" panose="02020603050405020304" pitchFamily="18" charset="0"/>
                    <a:cs typeface="Times New Roman" panose="02020603050405020304" pitchFamily="18" charset="0"/>
                  </a:rPr>
                  <a:t>Ta có thể viết phương trình (1) về dạng: </a:t>
                </a:r>
                <a14:m>
                  <m:oMath xmlns:m="http://schemas.openxmlformats.org/officeDocument/2006/math">
                    <m:r>
                      <m:rPr>
                        <m:nor/>
                      </m:rPr>
                      <a:rPr lang="da-DK" sz="2200" i="0">
                        <a:latin typeface="UTM Avo" panose="02040603050506020204" pitchFamily="18" charset="0"/>
                        <a:ea typeface="Times New Roman" panose="02020603050405020304" pitchFamily="18" charset="0"/>
                        <a:cs typeface="Arial" panose="020B0604020202020204" pitchFamily="34" charset="0"/>
                      </a:rPr>
                      <m:t>3</m:t>
                    </m:r>
                    <m:r>
                      <a:rPr lang="da-DK" sz="2200" i="1">
                        <a:latin typeface="Cambria Math" panose="02040503050406030204" pitchFamily="18" charset="0"/>
                        <a:ea typeface="Times New Roman" panose="02020603050405020304" pitchFamily="18" charset="0"/>
                        <a:cs typeface="Arial" panose="020B0604020202020204" pitchFamily="34" charset="0"/>
                      </a:rPr>
                      <m:t>𝑥</m:t>
                    </m:r>
                    <m:r>
                      <a:rPr lang="da-DK" sz="2200" i="1">
                        <a:latin typeface="Cambria Math" panose="02040503050406030204" pitchFamily="18" charset="0"/>
                        <a:ea typeface="Times New Roman" panose="02020603050405020304" pitchFamily="18" charset="0"/>
                        <a:cs typeface="Arial" panose="020B0604020202020204" pitchFamily="34" charset="0"/>
                      </a:rPr>
                      <m:t>−</m:t>
                    </m:r>
                    <m:r>
                      <a:rPr lang="da-DK" sz="2200" i="1">
                        <a:latin typeface="Cambria Math" panose="02040503050406030204" pitchFamily="18" charset="0"/>
                        <a:ea typeface="Times New Roman" panose="02020603050405020304" pitchFamily="18" charset="0"/>
                        <a:cs typeface="Arial" panose="020B0604020202020204" pitchFamily="34" charset="0"/>
                      </a:rPr>
                      <m:t>𝑦</m:t>
                    </m:r>
                    <m:r>
                      <a:rPr lang="da-DK" sz="2200" i="1">
                        <a:latin typeface="Cambria Math" panose="02040503050406030204" pitchFamily="18" charset="0"/>
                        <a:ea typeface="Times New Roman" panose="02020603050405020304" pitchFamily="18" charset="0"/>
                        <a:cs typeface="Arial" panose="020B0604020202020204" pitchFamily="34" charset="0"/>
                      </a:rPr>
                      <m:t>=−</m:t>
                    </m:r>
                    <m:r>
                      <m:rPr>
                        <m:nor/>
                      </m:rPr>
                      <a:rPr lang="da-DK" sz="2200" i="0">
                        <a:latin typeface="UTM Avo" panose="02040603050506020204" pitchFamily="18" charset="0"/>
                        <a:ea typeface="Times New Roman" panose="02020603050405020304" pitchFamily="18" charset="0"/>
                        <a:cs typeface="Arial" panose="020B0604020202020204" pitchFamily="34" charset="0"/>
                      </a:rPr>
                      <m:t>4</m:t>
                    </m:r>
                  </m:oMath>
                </a14:m>
                <a:r>
                  <a:rPr lang="da-DK" sz="2200" dirty="0">
                    <a:latin typeface="UTM Avo" panose="02040603050506020204" pitchFamily="18" charset="0"/>
                    <a:ea typeface="Times New Roman" panose="02020603050405020304" pitchFamily="18" charset="0"/>
                    <a:cs typeface="Times New Roman" panose="02020603050405020304" pitchFamily="18" charset="0"/>
                  </a:rPr>
                  <a:t>. Do đó, hệ phương trình đã cho có thể viết về dạng </a:t>
                </a:r>
                <a14:m>
                  <m:oMath xmlns:m="http://schemas.openxmlformats.org/officeDocument/2006/math">
                    <m:d>
                      <m:dPr>
                        <m:begChr m:val="{"/>
                        <m:endChr m:val=""/>
                        <m:ctrlPr>
                          <a:rPr lang="en-US" sz="2200" i="1">
                            <a:latin typeface="Cambria Math"/>
                            <a:ea typeface="Times New Roman" panose="02020603050405020304" pitchFamily="18" charset="0"/>
                            <a:cs typeface="Arial" panose="020B0604020202020204" pitchFamily="34" charset="0"/>
                          </a:rPr>
                        </m:ctrlPr>
                      </m:dPr>
                      <m:e>
                        <m:eqArr>
                          <m:eqArrPr>
                            <m:ctrlPr>
                              <a:rPr lang="en-US" sz="2200" i="1">
                                <a:latin typeface="Cambria Math"/>
                                <a:ea typeface="Times New Roman" panose="02020603050405020304" pitchFamily="18" charset="0"/>
                                <a:cs typeface="Arial" panose="020B0604020202020204" pitchFamily="34" charset="0"/>
                              </a:rPr>
                            </m:ctrlPr>
                          </m:eqArrPr>
                          <m:e>
                            <m:r>
                              <m:rPr>
                                <m:nor/>
                              </m:rPr>
                              <a:rPr lang="da-DK" sz="2200" i="0">
                                <a:latin typeface="UTM Avo" panose="02040603050506020204" pitchFamily="18" charset="0"/>
                                <a:ea typeface="Times New Roman" panose="02020603050405020304" pitchFamily="18" charset="0"/>
                                <a:cs typeface="Arial" panose="020B0604020202020204" pitchFamily="34" charset="0"/>
                              </a:rPr>
                              <m:t>3</m:t>
                            </m:r>
                            <m:r>
                              <a:rPr lang="da-DK" sz="2200" i="1">
                                <a:latin typeface="Cambria Math" panose="02040503050406030204" pitchFamily="18" charset="0"/>
                                <a:ea typeface="Times New Roman" panose="02020603050405020304" pitchFamily="18" charset="0"/>
                                <a:cs typeface="Arial" panose="020B0604020202020204" pitchFamily="34" charset="0"/>
                              </a:rPr>
                              <m:t>𝑥</m:t>
                            </m:r>
                            <m:r>
                              <a:rPr lang="da-DK" sz="2200" i="1">
                                <a:latin typeface="Cambria Math" panose="02040503050406030204" pitchFamily="18" charset="0"/>
                                <a:ea typeface="Times New Roman" panose="02020603050405020304" pitchFamily="18" charset="0"/>
                                <a:cs typeface="Arial" panose="020B0604020202020204" pitchFamily="34" charset="0"/>
                              </a:rPr>
                              <m:t>−</m:t>
                            </m:r>
                            <m:r>
                              <a:rPr lang="da-DK" sz="2200" i="1">
                                <a:latin typeface="Cambria Math" panose="02040503050406030204" pitchFamily="18" charset="0"/>
                                <a:ea typeface="Times New Roman" panose="02020603050405020304" pitchFamily="18" charset="0"/>
                                <a:cs typeface="Arial" panose="020B0604020202020204" pitchFamily="34" charset="0"/>
                              </a:rPr>
                              <m:t>𝑦</m:t>
                            </m:r>
                            <m:r>
                              <a:rPr lang="da-DK" sz="2200" i="1">
                                <a:latin typeface="Cambria Math" panose="02040503050406030204" pitchFamily="18" charset="0"/>
                                <a:ea typeface="Times New Roman" panose="02020603050405020304" pitchFamily="18" charset="0"/>
                                <a:cs typeface="Arial" panose="020B0604020202020204" pitchFamily="34" charset="0"/>
                              </a:rPr>
                              <m:t>=−</m:t>
                            </m:r>
                            <m:r>
                              <m:rPr>
                                <m:nor/>
                              </m:rPr>
                              <a:rPr lang="da-DK" sz="2200" i="0">
                                <a:latin typeface="UTM Avo" panose="02040603050506020204" pitchFamily="18" charset="0"/>
                                <a:ea typeface="Times New Roman" panose="02020603050405020304" pitchFamily="18" charset="0"/>
                                <a:cs typeface="Arial" panose="020B0604020202020204" pitchFamily="34" charset="0"/>
                              </a:rPr>
                              <m:t>4</m:t>
                            </m:r>
                          </m:e>
                          <m:e>
                            <m:r>
                              <m:rPr>
                                <m:nor/>
                              </m:rPr>
                              <a:rPr lang="da-DK" sz="2200" i="0">
                                <a:latin typeface="UTM Avo" panose="02040603050506020204" pitchFamily="18" charset="0"/>
                                <a:ea typeface="Times New Roman" panose="02020603050405020304" pitchFamily="18" charset="0"/>
                                <a:cs typeface="Arial" panose="020B0604020202020204" pitchFamily="34" charset="0"/>
                              </a:rPr>
                              <m:t>3</m:t>
                            </m:r>
                            <m:r>
                              <a:rPr lang="da-DK" sz="2200" i="1">
                                <a:latin typeface="Cambria Math" panose="02040503050406030204" pitchFamily="18" charset="0"/>
                                <a:ea typeface="Times New Roman" panose="02020603050405020304" pitchFamily="18" charset="0"/>
                                <a:cs typeface="Arial" panose="020B0604020202020204" pitchFamily="34" charset="0"/>
                              </a:rPr>
                              <m:t>𝑥</m:t>
                            </m:r>
                            <m:r>
                              <a:rPr lang="da-DK" sz="2200" i="1">
                                <a:latin typeface="Cambria Math" panose="02040503050406030204" pitchFamily="18" charset="0"/>
                                <a:ea typeface="Times New Roman" panose="02020603050405020304" pitchFamily="18" charset="0"/>
                                <a:cs typeface="Arial" panose="020B0604020202020204" pitchFamily="34" charset="0"/>
                              </a:rPr>
                              <m:t>−</m:t>
                            </m:r>
                            <m:r>
                              <a:rPr lang="da-DK" sz="2200" i="1">
                                <a:latin typeface="Cambria Math" panose="02040503050406030204" pitchFamily="18" charset="0"/>
                                <a:ea typeface="Times New Roman" panose="02020603050405020304" pitchFamily="18" charset="0"/>
                                <a:cs typeface="Arial" panose="020B0604020202020204" pitchFamily="34" charset="0"/>
                              </a:rPr>
                              <m:t>𝑦</m:t>
                            </m:r>
                            <m:r>
                              <a:rPr lang="da-DK" sz="2200" i="1">
                                <a:latin typeface="Cambria Math" panose="02040503050406030204" pitchFamily="18" charset="0"/>
                                <a:ea typeface="Times New Roman" panose="02020603050405020304" pitchFamily="18" charset="0"/>
                                <a:cs typeface="Arial" panose="020B0604020202020204" pitchFamily="34" charset="0"/>
                              </a:rPr>
                              <m:t>=−</m:t>
                            </m:r>
                            <m:r>
                              <m:rPr>
                                <m:nor/>
                              </m:rPr>
                              <a:rPr lang="da-DK" sz="2200" i="0">
                                <a:latin typeface="UTM Avo" panose="02040603050506020204" pitchFamily="18" charset="0"/>
                                <a:ea typeface="Times New Roman" panose="02020603050405020304" pitchFamily="18" charset="0"/>
                                <a:cs typeface="Arial" panose="020B0604020202020204" pitchFamily="34" charset="0"/>
                              </a:rPr>
                              <m:t>4</m:t>
                            </m:r>
                          </m:e>
                        </m:eqArr>
                      </m:e>
                    </m:d>
                  </m:oMath>
                </a14:m>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da-DK" sz="2200" dirty="0">
                    <a:latin typeface="UTM Avo" panose="02040603050506020204" pitchFamily="18" charset="0"/>
                    <a:ea typeface="Times New Roman" panose="02020603050405020304" pitchFamily="18" charset="0"/>
                    <a:cs typeface="Times New Roman" panose="02020603050405020304" pitchFamily="18" charset="0"/>
                  </a:rPr>
                  <a:t>Vì vậy, nghiệm của hệ phương trình đã cho cũng là nghiệm của phương trình</a:t>
                </a:r>
                <a:r>
                  <a:rPr lang="da-DK" sz="2200" i="1"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da-DK" sz="2200" i="0">
                        <a:latin typeface="UTM Avo" panose="02040603050506020204" pitchFamily="18" charset="0"/>
                        <a:ea typeface="Times New Roman" panose="02020603050405020304" pitchFamily="18" charset="0"/>
                        <a:cs typeface="Arial" panose="020B0604020202020204" pitchFamily="34" charset="0"/>
                      </a:rPr>
                      <m:t>3</m:t>
                    </m:r>
                    <m:r>
                      <a:rPr lang="da-DK" sz="2200" i="1">
                        <a:latin typeface="Cambria Math" panose="02040503050406030204" pitchFamily="18" charset="0"/>
                        <a:ea typeface="Times New Roman" panose="02020603050405020304" pitchFamily="18" charset="0"/>
                        <a:cs typeface="Arial" panose="020B0604020202020204" pitchFamily="34" charset="0"/>
                      </a:rPr>
                      <m:t>𝑥</m:t>
                    </m:r>
                    <m:r>
                      <a:rPr lang="da-DK" sz="2200" i="1">
                        <a:latin typeface="Cambria Math" panose="02040503050406030204" pitchFamily="18" charset="0"/>
                        <a:ea typeface="Times New Roman" panose="02020603050405020304" pitchFamily="18" charset="0"/>
                        <a:cs typeface="Arial" panose="020B0604020202020204" pitchFamily="34" charset="0"/>
                      </a:rPr>
                      <m:t>−</m:t>
                    </m:r>
                    <m:r>
                      <a:rPr lang="da-DK" sz="2200" i="1">
                        <a:latin typeface="Cambria Math" panose="02040503050406030204" pitchFamily="18" charset="0"/>
                        <a:ea typeface="Times New Roman" panose="02020603050405020304" pitchFamily="18" charset="0"/>
                        <a:cs typeface="Arial" panose="020B0604020202020204" pitchFamily="34" charset="0"/>
                      </a:rPr>
                      <m:t>𝑦</m:t>
                    </m:r>
                    <m:r>
                      <a:rPr lang="da-DK" sz="2200" i="1">
                        <a:latin typeface="Cambria Math" panose="02040503050406030204" pitchFamily="18" charset="0"/>
                        <a:ea typeface="Times New Roman" panose="02020603050405020304" pitchFamily="18" charset="0"/>
                        <a:cs typeface="Arial" panose="020B0604020202020204" pitchFamily="34" charset="0"/>
                      </a:rPr>
                      <m:t>=−</m:t>
                    </m:r>
                    <m:r>
                      <m:rPr>
                        <m:nor/>
                      </m:rPr>
                      <a:rPr lang="da-DK" sz="2200" i="0">
                        <a:latin typeface="UTM Avo" panose="02040603050506020204" pitchFamily="18" charset="0"/>
                        <a:ea typeface="Times New Roman" panose="02020603050405020304" pitchFamily="18" charset="0"/>
                        <a:cs typeface="Arial" panose="020B0604020202020204" pitchFamily="34" charset="0"/>
                      </a:rPr>
                      <m:t>4</m:t>
                    </m:r>
                  </m:oMath>
                </a14:m>
                <a:r>
                  <a:rPr lang="da-DK" sz="2200" i="1" dirty="0">
                    <a:latin typeface="UTM Avo" panose="02040603050506020204" pitchFamily="18" charset="0"/>
                    <a:ea typeface="Times New Roman" panose="02020603050405020304" pitchFamily="18" charset="0"/>
                    <a:cs typeface="Times New Roman" panose="02020603050405020304" pitchFamily="18" charset="0"/>
                  </a:rPr>
                  <a:t>.</a:t>
                </a:r>
              </a:p>
              <a:p>
                <a:pPr algn="just">
                  <a:lnSpc>
                    <a:spcPct val="130000"/>
                  </a:lnSpc>
                  <a:spcBef>
                    <a:spcPts val="600"/>
                  </a:spcBef>
                  <a:spcAft>
                    <a:spcPts val="600"/>
                  </a:spcAft>
                </a:pPr>
                <a:r>
                  <a:rPr lang="da-DK" sz="2200" dirty="0">
                    <a:latin typeface="UTM Avo" panose="02040603050506020204" pitchFamily="18" charset="0"/>
                    <a:ea typeface="Times New Roman" panose="02020603050405020304" pitchFamily="18" charset="0"/>
                    <a:cs typeface="Times New Roman" panose="02020603050405020304" pitchFamily="18" charset="0"/>
                  </a:rPr>
                  <a:t>Vậy hệ phương trình đã cho có vô số nghiệm </a:t>
                </a:r>
                <a14:m>
                  <m:oMath xmlns:m="http://schemas.openxmlformats.org/officeDocument/2006/math">
                    <m:d>
                      <m:dPr>
                        <m:begChr m:val="{"/>
                        <m:endChr m:val=""/>
                        <m:ctrlPr>
                          <a:rPr lang="en-US" sz="2200" i="1">
                            <a:latin typeface="Cambria Math"/>
                            <a:ea typeface="Times New Roman" panose="02020603050405020304" pitchFamily="18" charset="0"/>
                            <a:cs typeface="Arial" panose="020B0604020202020204" pitchFamily="34" charset="0"/>
                          </a:rPr>
                        </m:ctrlPr>
                      </m:dPr>
                      <m:e>
                        <m:eqArr>
                          <m:eqArrPr>
                            <m:ctrlPr>
                              <a:rPr lang="en-US" sz="2200" i="1">
                                <a:latin typeface="Cambria Math"/>
                                <a:ea typeface="Times New Roman" panose="02020603050405020304" pitchFamily="18" charset="0"/>
                                <a:cs typeface="Arial" panose="020B0604020202020204" pitchFamily="34" charset="0"/>
                              </a:rPr>
                            </m:ctrlPr>
                          </m:eqArrPr>
                          <m:e>
                            <m:r>
                              <a:rPr lang="da-DK" sz="2200" i="1">
                                <a:latin typeface="Cambria Math" panose="02040503050406030204" pitchFamily="18" charset="0"/>
                                <a:ea typeface="Times New Roman" panose="02020603050405020304" pitchFamily="18" charset="0"/>
                                <a:cs typeface="Arial" panose="020B0604020202020204" pitchFamily="34" charset="0"/>
                              </a:rPr>
                              <m:t>𝑥</m:t>
                            </m:r>
                            <m:r>
                              <a:rPr lang="da-DK" sz="2200" i="1">
                                <a:latin typeface="Cambria Math" panose="02040503050406030204" pitchFamily="18" charset="0"/>
                                <a:ea typeface="Times New Roman" panose="02020603050405020304" pitchFamily="18" charset="0"/>
                                <a:cs typeface="Arial" panose="020B0604020202020204" pitchFamily="34" charset="0"/>
                              </a:rPr>
                              <m:t>∈</m:t>
                            </m:r>
                            <m:r>
                              <a:rPr lang="da-DK" sz="2200" i="1">
                                <a:latin typeface="Cambria Math" panose="02040503050406030204" pitchFamily="18" charset="0"/>
                                <a:ea typeface="Times New Roman" panose="02020603050405020304" pitchFamily="18" charset="0"/>
                                <a:cs typeface="Arial" panose="020B0604020202020204" pitchFamily="34" charset="0"/>
                              </a:rPr>
                              <m:t>ℝ</m:t>
                            </m:r>
                          </m:e>
                          <m:e>
                            <m:r>
                              <a:rPr lang="da-DK" sz="2200" i="1">
                                <a:latin typeface="Cambria Math" panose="02040503050406030204" pitchFamily="18" charset="0"/>
                                <a:ea typeface="Times New Roman" panose="02020603050405020304" pitchFamily="18" charset="0"/>
                                <a:cs typeface="Arial" panose="020B0604020202020204" pitchFamily="34" charset="0"/>
                              </a:rPr>
                              <m:t>𝑦</m:t>
                            </m:r>
                            <m:r>
                              <a:rPr lang="da-DK" sz="2200" i="1">
                                <a:latin typeface="Cambria Math" panose="02040503050406030204" pitchFamily="18" charset="0"/>
                                <a:ea typeface="Times New Roman" panose="02020603050405020304" pitchFamily="18" charset="0"/>
                                <a:cs typeface="Arial" panose="020B0604020202020204" pitchFamily="34" charset="0"/>
                              </a:rPr>
                              <m:t>=</m:t>
                            </m:r>
                            <m:r>
                              <m:rPr>
                                <m:nor/>
                              </m:rPr>
                              <a:rPr lang="da-DK" sz="2200" i="0">
                                <a:latin typeface="UTM Avo" panose="02040603050506020204" pitchFamily="18" charset="0"/>
                                <a:ea typeface="Times New Roman" panose="02020603050405020304" pitchFamily="18" charset="0"/>
                                <a:cs typeface="Arial" panose="020B0604020202020204" pitchFamily="34" charset="0"/>
                              </a:rPr>
                              <m:t>3</m:t>
                            </m:r>
                            <m:r>
                              <a:rPr lang="da-DK" sz="2200" i="1">
                                <a:latin typeface="Cambria Math" panose="02040503050406030204" pitchFamily="18" charset="0"/>
                                <a:ea typeface="Times New Roman" panose="02020603050405020304" pitchFamily="18" charset="0"/>
                                <a:cs typeface="Arial" panose="020B0604020202020204" pitchFamily="34" charset="0"/>
                              </a:rPr>
                              <m:t>𝑥</m:t>
                            </m:r>
                            <m:r>
                              <a:rPr lang="da-DK" sz="2200" i="1">
                                <a:latin typeface="Cambria Math" panose="02040503050406030204" pitchFamily="18" charset="0"/>
                                <a:ea typeface="Times New Roman" panose="02020603050405020304" pitchFamily="18" charset="0"/>
                                <a:cs typeface="Arial" panose="020B0604020202020204" pitchFamily="34" charset="0"/>
                              </a:rPr>
                              <m:t>+</m:t>
                            </m:r>
                            <m:r>
                              <m:rPr>
                                <m:nor/>
                              </m:rPr>
                              <a:rPr lang="da-DK" sz="2200" i="0">
                                <a:latin typeface="UTM Avo" panose="02040603050506020204" pitchFamily="18" charset="0"/>
                                <a:ea typeface="Times New Roman" panose="02020603050405020304" pitchFamily="18" charset="0"/>
                                <a:cs typeface="Arial" panose="020B0604020202020204" pitchFamily="34" charset="0"/>
                              </a:rPr>
                              <m:t>4</m:t>
                            </m:r>
                            <m:r>
                              <m:rPr>
                                <m:nor/>
                              </m:rPr>
                              <a:rPr lang="en-US" sz="2200" b="0" i="0" smtClean="0">
                                <a:latin typeface="UTM Avo" panose="02040603050506020204" pitchFamily="18" charset="0"/>
                                <a:ea typeface="Times New Roman" panose="02020603050405020304" pitchFamily="18" charset="0"/>
                                <a:cs typeface="Arial" panose="020B0604020202020204" pitchFamily="34" charset="0"/>
                              </a:rPr>
                              <m:t>.</m:t>
                            </m:r>
                          </m:e>
                        </m:eqArr>
                      </m:e>
                    </m:d>
                  </m:oMath>
                </a14:m>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D2E1A1C-9DAE-D5F5-6064-C0A1B19A38C8}"/>
                  </a:ext>
                </a:extLst>
              </p:cNvPr>
              <p:cNvSpPr txBox="1">
                <a:spLocks noRot="1" noChangeAspect="1" noMove="1" noResize="1" noEditPoints="1" noAdjustHandles="1" noChangeArrowheads="1" noChangeShapeType="1" noTextEdit="1"/>
              </p:cNvSpPr>
              <p:nvPr/>
            </p:nvSpPr>
            <p:spPr>
              <a:xfrm>
                <a:off x="524741" y="1779197"/>
                <a:ext cx="10908029" cy="3683957"/>
              </a:xfrm>
              <a:prstGeom prst="rect">
                <a:avLst/>
              </a:prstGeom>
              <a:blipFill>
                <a:blip r:embed="rId4"/>
                <a:stretch>
                  <a:fillRect l="-727" r="-72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xmlns="" id="{6EF5036F-F89D-2EDD-6F8C-5463E608A406}"/>
              </a:ext>
            </a:extLst>
          </p:cNvPr>
          <p:cNvSpPr txBox="1"/>
          <p:nvPr/>
        </p:nvSpPr>
        <p:spPr>
          <a:xfrm>
            <a:off x="473940" y="5664865"/>
            <a:ext cx="11009629" cy="917624"/>
          </a:xfrm>
          <a:prstGeom prst="rect">
            <a:avLst/>
          </a:prstGeom>
          <a:solidFill>
            <a:schemeClr val="accent5">
              <a:lumMod val="40000"/>
              <a:lumOff val="60000"/>
            </a:schemeClr>
          </a:solidFill>
        </p:spPr>
        <p:txBody>
          <a:bodyPr wrap="square">
            <a:spAutoFit/>
          </a:bodyPr>
          <a:lstStyle/>
          <a:p>
            <a:pPr algn="l">
              <a:lnSpc>
                <a:spcPct val="130000"/>
              </a:lnSpc>
            </a:pPr>
            <a:r>
              <a:rPr lang="vi-VN" sz="2200" b="1" dirty="0">
                <a:latin typeface="UTM Avo" panose="02040603050506020204" pitchFamily="18" charset="0"/>
                <a:ea typeface="Times New Roman" panose="02020603050405020304" pitchFamily="18" charset="0"/>
                <a:cs typeface="Times New Roman" panose="02020603050405020304" pitchFamily="18" charset="0"/>
              </a:rPr>
              <a:t>Chú ý</a:t>
            </a:r>
            <a:r>
              <a:rPr lang="vi-VN" sz="2200" dirty="0">
                <a:latin typeface="UTM Avo" panose="02040603050506020204" pitchFamily="18" charset="0"/>
                <a:ea typeface="Times New Roman" panose="02020603050405020304" pitchFamily="18" charset="0"/>
                <a:cs typeface="Times New Roman" panose="02020603050405020304" pitchFamily="18" charset="0"/>
              </a:rPr>
              <a:t>: Hệ phương trình bậc nhất hai ẩn có thể có nghiệm duy nhất hoặc vô nghiệm hoặc vô số nghiệm.</a:t>
            </a:r>
          </a:p>
        </p:txBody>
      </p:sp>
    </p:spTree>
    <p:extLst>
      <p:ext uri="{BB962C8B-B14F-4D97-AF65-F5344CB8AC3E}">
        <p14:creationId xmlns:p14="http://schemas.microsoft.com/office/powerpoint/2010/main" val="10826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19E48652-99DF-B5A9-D15C-0213EF058D2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08744667-D0E8-A90B-2FA7-6BBF7A95E984}"/>
                  </a:ext>
                </a:extLst>
              </p:cNvPr>
              <p:cNvSpPr/>
              <p:nvPr/>
            </p:nvSpPr>
            <p:spPr>
              <a:xfrm>
                <a:off x="852574" y="1317989"/>
                <a:ext cx="11104881" cy="1173755"/>
              </a:xfrm>
              <a:prstGeom prst="rect">
                <a:avLst/>
              </a:prstGeom>
            </p:spPr>
            <p:txBody>
              <a:bodyPr wrap="square" lIns="40612" tIns="20306" rIns="40612" bIns="20306">
                <a:spAutoFit/>
              </a:bodyPr>
              <a:lstStyle/>
              <a:p>
                <a:pPr algn="just">
                  <a:lnSpc>
                    <a:spcPct val="150000"/>
                  </a:lnSpc>
                  <a:spcAft>
                    <a:spcPts val="1067"/>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Giải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a:ea typeface="Times New Roman" panose="02020603050405020304" pitchFamily="18" charset="0"/>
                            <a:cs typeface="Arial" panose="020B0604020202020204" pitchFamily="34" charset="0"/>
                          </a:rPr>
                        </m:ctrlPr>
                      </m:dPr>
                      <m:e>
                        <m:eqArr>
                          <m:eqArrPr>
                            <m:ctrlPr>
                              <a:rPr lang="en-US" sz="2400" i="1">
                                <a:latin typeface="Cambria Math"/>
                                <a:ea typeface="Times New Roman" panose="02020603050405020304" pitchFamily="18" charset="0"/>
                                <a:cs typeface="Arial" panose="020B0604020202020204" pitchFamily="34" charset="0"/>
                              </a:rPr>
                            </m:ctrlPr>
                          </m:eqArrPr>
                          <m:e>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3</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4</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r>
                              <a:rPr lang="en-US" sz="2400" i="1">
                                <a:latin typeface="Cambria Math" panose="02040503050406030204" pitchFamily="18" charset="0"/>
                                <a:ea typeface="Times New Roman" panose="02020603050405020304" pitchFamily="18" charset="0"/>
                                <a:cs typeface="Arial" panose="020B0604020202020204" pitchFamily="34" charset="0"/>
                              </a:rPr>
                              <m:t>)</m:t>
                            </m:r>
                          </m:e>
                          <m:e>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6</m:t>
                            </m:r>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8</m:t>
                            </m:r>
                            <m:r>
                              <a:rPr lang="en-US" sz="2400" i="1">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2</m:t>
                            </m:r>
                            <m:r>
                              <a:rPr lang="en-US" sz="2400" i="1">
                                <a:latin typeface="Cambria Math" panose="02040503050406030204" pitchFamily="18" charset="0"/>
                                <a:ea typeface="Times New Roman" panose="02020603050405020304" pitchFamily="18" charset="0"/>
                                <a:cs typeface="Arial" panose="020B0604020202020204" pitchFamily="34" charset="0"/>
                              </a:rPr>
                              <m:t>)</m:t>
                            </m:r>
                          </m:e>
                        </m:eqArr>
                      </m:e>
                    </m:d>
                  </m:oMath>
                </a14:m>
                <a:endParaRPr lang="vi-VN" sz="2400" kern="100" dirty="0">
                  <a:latin typeface="UTM Avo" panose="02040603050506020204" pitchFamily="18"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08744667-D0E8-A90B-2FA7-6BBF7A95E984}"/>
                  </a:ext>
                </a:extLst>
              </p:cNvPr>
              <p:cNvSpPr>
                <a:spLocks noRot="1" noChangeAspect="1" noMove="1" noResize="1" noEditPoints="1" noAdjustHandles="1" noChangeArrowheads="1" noChangeShapeType="1" noTextEdit="1"/>
              </p:cNvSpPr>
              <p:nvPr/>
            </p:nvSpPr>
            <p:spPr>
              <a:xfrm>
                <a:off x="852574" y="1317989"/>
                <a:ext cx="11104881" cy="1173755"/>
              </a:xfrm>
              <a:prstGeom prst="rect">
                <a:avLst/>
              </a:prstGeom>
              <a:blipFill>
                <a:blip r:embed="rId4"/>
                <a:stretch>
                  <a:fillRect/>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xmlns="" id="{80CF03CD-B55F-90E1-CBD5-67FBA4CBB9C7}"/>
              </a:ext>
            </a:extLst>
          </p:cNvPr>
          <p:cNvSpPr/>
          <p:nvPr/>
        </p:nvSpPr>
        <p:spPr>
          <a:xfrm>
            <a:off x="416493" y="1815918"/>
            <a:ext cx="2123507"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UTM Avo" panose="02040603050506020204" pitchFamily="18" charset="0"/>
              </a:rPr>
              <a:t>Luyện</a:t>
            </a:r>
            <a:r>
              <a:rPr lang="en-US" sz="2400" b="1" dirty="0">
                <a:latin typeface="UTM Avo" panose="02040603050506020204" pitchFamily="18" charset="0"/>
              </a:rPr>
              <a:t> </a:t>
            </a:r>
            <a:r>
              <a:rPr lang="en-US" sz="2400" b="1" dirty="0" err="1">
                <a:latin typeface="UTM Avo" panose="02040603050506020204" pitchFamily="18" charset="0"/>
              </a:rPr>
              <a:t>tập</a:t>
            </a:r>
            <a:r>
              <a:rPr lang="en-US" sz="2400" b="1" dirty="0">
                <a:latin typeface="UTM Avo" panose="02040603050506020204" pitchFamily="18" charset="0"/>
              </a:rPr>
              <a:t> 3</a:t>
            </a:r>
          </a:p>
        </p:txBody>
      </p:sp>
      <p:sp>
        <p:nvSpPr>
          <p:cNvPr id="2" name="Google Shape;2315;p42">
            <a:extLst>
              <a:ext uri="{FF2B5EF4-FFF2-40B4-BE49-F238E27FC236}">
                <a16:creationId xmlns:a16="http://schemas.microsoft.com/office/drawing/2014/main" xmlns="" id="{DDBEE771-CEC5-8083-D3F5-08563ABF3E23}"/>
              </a:ext>
            </a:extLst>
          </p:cNvPr>
          <p:cNvSpPr txBox="1">
            <a:spLocks/>
          </p:cNvSpPr>
          <p:nvPr/>
        </p:nvSpPr>
        <p:spPr>
          <a:xfrm>
            <a:off x="303036" y="2541708"/>
            <a:ext cx="997444" cy="553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chemeClr val="accent2"/>
                </a:solidFill>
                <a:latin typeface="UTM Avo" panose="02040603050506020204" pitchFamily="18" charset="0"/>
              </a:rPr>
              <a:t>Giải</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EF16EE54-CF98-4FC1-DAFF-33029451FD62}"/>
                  </a:ext>
                </a:extLst>
              </p:cNvPr>
              <p:cNvSpPr txBox="1"/>
              <p:nvPr/>
            </p:nvSpPr>
            <p:spPr>
              <a:xfrm>
                <a:off x="303036" y="2989673"/>
                <a:ext cx="11478485" cy="3347648"/>
              </a:xfrm>
              <a:prstGeom prst="rect">
                <a:avLst/>
              </a:prstGeom>
              <a:noFill/>
            </p:spPr>
            <p:txBody>
              <a:bodyPr wrap="square">
                <a:spAutoFit/>
              </a:bodyPr>
              <a:lstStyle/>
              <a:p>
                <a:pPr algn="just">
                  <a:lnSpc>
                    <a:spcPct val="150000"/>
                  </a:lnSpc>
                </a:pPr>
                <a:r>
                  <a:rPr lang="da-DK" sz="2400" dirty="0">
                    <a:latin typeface="UTM Avo" panose="02040603050506020204" pitchFamily="18"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𝑥</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3</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4</m:t>
                    </m:r>
                    <m:r>
                      <a:rPr lang="da-DK" sz="2400" i="1">
                        <a:latin typeface="Cambria Math" panose="0204050305040603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3</m:t>
                    </m:r>
                    <m:r>
                      <a:rPr lang="da-DK" sz="2400" i="1">
                        <a:latin typeface="Cambria Math" panose="02040503050406030204" pitchFamily="18" charset="0"/>
                        <a:ea typeface="Times New Roman" panose="02020603050405020304" pitchFamily="18" charset="0"/>
                        <a:cs typeface="Arial" panose="020B0604020202020204" pitchFamily="34" charset="0"/>
                      </a:rPr>
                      <m:t>)</m:t>
                    </m:r>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da-DK" sz="2400" dirty="0">
                    <a:latin typeface="UTM Avo" panose="02040603050506020204" pitchFamily="18" charset="0"/>
                    <a:ea typeface="Times New Roman" panose="02020603050405020304" pitchFamily="18" charset="0"/>
                    <a:cs typeface="Times New Roman" panose="02020603050405020304" pitchFamily="18" charset="0"/>
                  </a:rPr>
                  <a:t>Thế vào phương trình (2), ta 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2</m:t>
                    </m:r>
                    <m:d>
                      <m:dPr>
                        <m:ctrlPr>
                          <a:rPr lang="en-US" sz="2400" i="1">
                            <a:latin typeface="Cambria Math"/>
                            <a:ea typeface="Times New Roman" panose="02020603050405020304" pitchFamily="18" charset="0"/>
                            <a:cs typeface="Arial" panose="020B0604020202020204" pitchFamily="34" charset="0"/>
                          </a:rPr>
                        </m:ctrlPr>
                      </m:dPr>
                      <m:e>
                        <m:r>
                          <m:rPr>
                            <m:nor/>
                          </m:rPr>
                          <a:rPr lang="da-DK" sz="2400" i="0">
                            <a:latin typeface="UTM Avo" panose="02040603050506020204" pitchFamily="18" charset="0"/>
                            <a:ea typeface="Times New Roman" panose="02020603050405020304" pitchFamily="18" charset="0"/>
                            <a:cs typeface="Arial" panose="020B0604020202020204" pitchFamily="34" charset="0"/>
                          </a:rPr>
                          <m:t>3</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4</m:t>
                        </m:r>
                      </m:e>
                    </m:d>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6</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8</m:t>
                    </m:r>
                  </m:oMath>
                </a14:m>
                <a:r>
                  <a:rPr lang="da-DK" sz="2400" dirty="0">
                    <a:latin typeface="UTM Avo" panose="02040603050506020204" pitchFamily="18" charset="0"/>
                    <a:ea typeface="Times New Roman" panose="02020603050405020304" pitchFamily="18" charset="0"/>
                    <a:cs typeface="Times New Roman" panose="02020603050405020304" pitchFamily="18" charset="0"/>
                  </a:rPr>
                  <a:t> (4)</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da-DK" sz="2400" dirty="0">
                    <a:latin typeface="UTM Avo" panose="02040603050506020204" pitchFamily="18" charset="0"/>
                    <a:ea typeface="Times New Roman" panose="02020603050405020304" pitchFamily="18" charset="0"/>
                    <a:cs typeface="Arial" panose="020B0604020202020204" pitchFamily="34" charset="0"/>
                  </a:rPr>
                  <a:t>				</a:t>
                </a:r>
                <a14:m>
                  <m:oMath xmlns:m="http://schemas.openxmlformats.org/officeDocument/2006/math">
                    <m:r>
                      <a:rPr lang="en-US" sz="2400" b="0" i="0" smtClean="0">
                        <a:latin typeface="Cambria Math" panose="02040503050406030204" pitchFamily="18" charset="0"/>
                        <a:ea typeface="Times New Roman" panose="02020603050405020304" pitchFamily="18" charset="0"/>
                        <a:cs typeface="Arial" panose="020B0604020202020204" pitchFamily="34" charset="0"/>
                      </a:rPr>
                      <m:t>                                  </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6</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8</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da-DK" sz="2400" i="0">
                        <a:latin typeface="UTM Avo" panose="02040603050506020204" pitchFamily="18" charset="0"/>
                        <a:ea typeface="Times New Roman" panose="02020603050405020304" pitchFamily="18" charset="0"/>
                        <a:cs typeface="Arial" panose="020B0604020202020204" pitchFamily="34" charset="0"/>
                      </a:rPr>
                      <m:t>6</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8</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da-DK" sz="24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da-DK" sz="2400" i="0">
                        <a:latin typeface="UTM Avo" panose="02040603050506020204" pitchFamily="18" charset="0"/>
                        <a:ea typeface="Times New Roman" panose="02020603050405020304" pitchFamily="18" charset="0"/>
                        <a:cs typeface="Arial" panose="020B0604020202020204" pitchFamily="34" charset="0"/>
                      </a:rPr>
                      <m:t>0</m:t>
                    </m:r>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m:rPr>
                        <m:nor/>
                      </m:rPr>
                      <a:rPr lang="da-DK" sz="2400" i="0">
                        <a:latin typeface="UTM Avo" panose="02040603050506020204" pitchFamily="18" charset="0"/>
                        <a:ea typeface="Times New Roman" panose="02020603050405020304" pitchFamily="18" charset="0"/>
                        <a:cs typeface="Arial" panose="020B0604020202020204" pitchFamily="34" charset="0"/>
                      </a:rPr>
                      <m:t>0</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da-DK" sz="2400" dirty="0">
                    <a:latin typeface="UTM Avo" panose="02040603050506020204" pitchFamily="18" charset="0"/>
                    <a:ea typeface="Times New Roman" panose="02020603050405020304" pitchFamily="18" charset="0"/>
                    <a:cs typeface="Times New Roman" panose="02020603050405020304" pitchFamily="18" charset="0"/>
                  </a:rPr>
                  <a:t>Do đó phương trình (4) vô số nghiệm </a:t>
                </a:r>
                <a14:m>
                  <m:oMath xmlns:m="http://schemas.openxmlformats.org/officeDocument/2006/math">
                    <m:r>
                      <a:rPr lang="da-DK" sz="2400" i="1">
                        <a:latin typeface="Cambria Math" panose="02040503050406030204" pitchFamily="18" charset="0"/>
                        <a:ea typeface="Times New Roman" panose="02020603050405020304" pitchFamily="18" charset="0"/>
                        <a:cs typeface="Arial" panose="020B0604020202020204" pitchFamily="34" charset="0"/>
                      </a:rPr>
                      <m:t>𝑦</m:t>
                    </m:r>
                    <m:r>
                      <a:rPr lang="da-DK" sz="2400" i="1">
                        <a:latin typeface="Cambria Math" panose="02040503050406030204" pitchFamily="18" charset="0"/>
                        <a:ea typeface="Times New Roman" panose="02020603050405020304" pitchFamily="18" charset="0"/>
                        <a:cs typeface="Arial" panose="020B0604020202020204" pitchFamily="34" charset="0"/>
                      </a:rPr>
                      <m:t>∈</m:t>
                    </m:r>
                    <m:r>
                      <a:rPr lang="da-DK" sz="2400" i="1">
                        <a:latin typeface="Cambria Math" panose="02040503050406030204" pitchFamily="18" charset="0"/>
                        <a:ea typeface="Times New Roman" panose="02020603050405020304" pitchFamily="18" charset="0"/>
                        <a:cs typeface="Arial" panose="020B0604020202020204" pitchFamily="34" charset="0"/>
                      </a:rPr>
                      <m:t>ℝ</m:t>
                    </m:r>
                  </m:oMath>
                </a14:m>
                <a:r>
                  <a:rPr lang="da-DK" sz="2400" dirty="0">
                    <a:latin typeface="UTM Avo" panose="020406030505060202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r>
                  <a:rPr lang="da-DK" sz="2400" dirty="0">
                    <a:latin typeface="UTM Avo" panose="02040603050506020204" pitchFamily="18" charset="0"/>
                    <a:ea typeface="Times New Roman" panose="02020603050405020304" pitchFamily="18" charset="0"/>
                    <a:cs typeface="Times New Roman" panose="02020603050405020304" pitchFamily="18" charset="0"/>
                  </a:rPr>
                  <a:t>Vậy hệ phương trình đã cho có vô số nghiệm.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EF16EE54-CF98-4FC1-DAFF-33029451FD62}"/>
                  </a:ext>
                </a:extLst>
              </p:cNvPr>
              <p:cNvSpPr txBox="1">
                <a:spLocks noRot="1" noChangeAspect="1" noMove="1" noResize="1" noEditPoints="1" noAdjustHandles="1" noChangeArrowheads="1" noChangeShapeType="1" noTextEdit="1"/>
              </p:cNvSpPr>
              <p:nvPr/>
            </p:nvSpPr>
            <p:spPr>
              <a:xfrm>
                <a:off x="303036" y="2989673"/>
                <a:ext cx="11478485" cy="3347648"/>
              </a:xfrm>
              <a:prstGeom prst="rect">
                <a:avLst/>
              </a:prstGeom>
              <a:blipFill>
                <a:blip r:embed="rId5"/>
                <a:stretch>
                  <a:fillRect l="-850" b="-2909"/>
                </a:stretch>
              </a:blipFill>
            </p:spPr>
            <p:txBody>
              <a:bodyPr/>
              <a:lstStyle/>
              <a:p>
                <a:r>
                  <a:rPr lang="en-US">
                    <a:noFill/>
                  </a:rPr>
                  <a:t> </a:t>
                </a:r>
              </a:p>
            </p:txBody>
          </p:sp>
        </mc:Fallback>
      </mc:AlternateContent>
    </p:spTree>
    <p:extLst>
      <p:ext uri="{BB962C8B-B14F-4D97-AF65-F5344CB8AC3E}">
        <p14:creationId xmlns:p14="http://schemas.microsoft.com/office/powerpoint/2010/main" val="385522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5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fade">
                                      <p:cBhvr>
                                        <p:cTn id="40" dur="500"/>
                                        <p:tgtEl>
                                          <p:spTgt spid="10">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Effect transition="in" filter="fade">
                                      <p:cBhvr>
                                        <p:cTn id="4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xmlns="" id="{47FE7163-7084-5F22-7ED3-4F6367CBF2B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EDE193C7-B6FE-D446-5D05-5463A94C474F}"/>
                  </a:ext>
                </a:extLst>
              </p:cNvPr>
              <p:cNvSpPr txBox="1"/>
              <p:nvPr/>
            </p:nvSpPr>
            <p:spPr>
              <a:xfrm>
                <a:off x="325120" y="1676163"/>
                <a:ext cx="11536680" cy="2159566"/>
              </a:xfrm>
              <a:prstGeom prst="rect">
                <a:avLst/>
              </a:prstGeom>
              <a:noFill/>
            </p:spPr>
            <p:txBody>
              <a:bodyPr wrap="square">
                <a:spAutoFit/>
              </a:bodyPr>
              <a:lstStyle/>
              <a:p>
                <a:pPr algn="just">
                  <a:lnSpc>
                    <a:spcPct val="150000"/>
                  </a:lnSpc>
                  <a:spcAft>
                    <a:spcPts val="800"/>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Giải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các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sau</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bằng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pháp</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thế</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0</m:t>
                            </m:r>
                          </m:e>
                          <m:e>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8</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m:t>
                            </m:r>
                          </m:e>
                        </m:eqArr>
                      </m:e>
                    </m:d>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a:rPr lang="pt-BR" sz="24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400" i="1" kern="100">
                                    <a:latin typeface="Cambria Math"/>
                                    <a:ea typeface="Times New Roman" panose="02020603050405020304" pitchFamily="18" charset="0"/>
                                    <a:cs typeface="Arial" panose="020B0604020202020204" pitchFamily="34" charset="0"/>
                                  </a:rPr>
                                </m:ctrlPr>
                              </m:fPr>
                              <m:num>
                                <m:r>
                                  <m:rPr>
                                    <m:nor/>
                                  </m:rPr>
                                  <a:rPr lang="pt-BR" sz="2400" i="0" kern="100">
                                    <a:latin typeface="UTM Avo" panose="02040603050506020204" pitchFamily="18" charset="0"/>
                                    <a:ea typeface="Times New Roman" panose="02020603050405020304" pitchFamily="18" charset="0"/>
                                    <a:cs typeface="Arial" panose="020B0604020202020204" pitchFamily="34" charset="0"/>
                                  </a:rPr>
                                  <m:t>3</m:t>
                                </m:r>
                              </m:num>
                              <m:den>
                                <m:r>
                                  <m:rPr>
                                    <m:nor/>
                                  </m:rPr>
                                  <a:rPr lang="pt-BR" sz="2400" i="0" kern="100">
                                    <a:latin typeface="UTM Avo" panose="02040603050506020204" pitchFamily="18" charset="0"/>
                                    <a:ea typeface="Times New Roman" panose="02020603050405020304" pitchFamily="18" charset="0"/>
                                    <a:cs typeface="Arial" panose="020B0604020202020204" pitchFamily="34" charset="0"/>
                                  </a:rPr>
                                  <m:t>4</m:t>
                                </m:r>
                              </m:den>
                            </m:f>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400" i="1" kern="100">
                                    <a:latin typeface="Cambria Math"/>
                                    <a:ea typeface="Times New Roman" panose="02020603050405020304" pitchFamily="18" charset="0"/>
                                    <a:cs typeface="Arial" panose="020B0604020202020204" pitchFamily="34" charset="0"/>
                                  </a:rPr>
                                </m:ctrlPr>
                              </m:fPr>
                              <m:num>
                                <m:r>
                                  <m:rPr>
                                    <m:nor/>
                                  </m:rPr>
                                  <a:rPr lang="pt-BR" sz="2400" i="0" kern="100">
                                    <a:latin typeface="UTM Avo" panose="02040603050506020204" pitchFamily="18" charset="0"/>
                                    <a:ea typeface="Times New Roman" panose="02020603050405020304" pitchFamily="18" charset="0"/>
                                    <a:cs typeface="Arial" panose="020B0604020202020204" pitchFamily="34" charset="0"/>
                                  </a:rPr>
                                  <m:t>1</m:t>
                                </m:r>
                              </m:num>
                              <m:den>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den>
                            </m:f>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e>
                          <m:e>
                            <m:f>
                              <m:fPr>
                                <m:ctrlPr>
                                  <a:rPr lang="en-US" sz="2400" i="1" kern="100">
                                    <a:latin typeface="Cambria Math"/>
                                    <a:ea typeface="Times New Roman" panose="02020603050405020304" pitchFamily="18" charset="0"/>
                                    <a:cs typeface="Arial" panose="020B0604020202020204" pitchFamily="34" charset="0"/>
                                  </a:rPr>
                                </m:ctrlPr>
                              </m:fPr>
                              <m:num>
                                <m:r>
                                  <m:rPr>
                                    <m:nor/>
                                  </m:rPr>
                                  <a:rPr lang="pt-BR" sz="2400" i="0" kern="100">
                                    <a:latin typeface="UTM Avo" panose="02040603050506020204" pitchFamily="18" charset="0"/>
                                    <a:ea typeface="Times New Roman" panose="02020603050405020304" pitchFamily="18" charset="0"/>
                                    <a:cs typeface="Arial" panose="020B0604020202020204" pitchFamily="34" charset="0"/>
                                  </a:rPr>
                                  <m:t>3</m:t>
                                </m:r>
                              </m:num>
                              <m:den>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den>
                            </m:f>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4</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m:t>
                            </m:r>
                          </m:e>
                        </m:eqArr>
                      </m:e>
                    </m:d>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c)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m:rPr>
                                <m:nor/>
                              </m:rPr>
                              <a:rPr lang="pt-BR" sz="2400" i="0" kern="100">
                                <a:latin typeface="UTM Avo" panose="02040603050506020204" pitchFamily="18" charset="0"/>
                                <a:ea typeface="Times New Roman" panose="02020603050405020304" pitchFamily="18" charset="0"/>
                                <a:cs typeface="Arial" panose="020B0604020202020204" pitchFamily="34" charset="0"/>
                              </a:rPr>
                              <m:t>4</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1</m:t>
                            </m:r>
                          </m:e>
                          <m:e>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0</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m:t>
                            </m:r>
                          </m:e>
                        </m:eqArr>
                      </m:e>
                    </m:d>
                  </m:oMath>
                </a14:m>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DE193C7-B6FE-D446-5D05-5463A94C474F}"/>
                  </a:ext>
                </a:extLst>
              </p:cNvPr>
              <p:cNvSpPr txBox="1">
                <a:spLocks noRot="1" noChangeAspect="1" noMove="1" noResize="1" noEditPoints="1" noAdjustHandles="1" noChangeArrowheads="1" noChangeShapeType="1" noTextEdit="1"/>
              </p:cNvSpPr>
              <p:nvPr/>
            </p:nvSpPr>
            <p:spPr>
              <a:xfrm>
                <a:off x="325120" y="1676163"/>
                <a:ext cx="11536680" cy="2159566"/>
              </a:xfrm>
              <a:prstGeom prst="rect">
                <a:avLst/>
              </a:prstGeom>
              <a:blipFill>
                <a:blip r:embed="rId4"/>
                <a:stretch>
                  <a:fillRect l="-792"/>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2AE8AFCA-77C4-1861-1FF2-04C946605275}"/>
              </a:ext>
            </a:extLst>
          </p:cNvPr>
          <p:cNvSpPr/>
          <p:nvPr/>
        </p:nvSpPr>
        <p:spPr>
          <a:xfrm>
            <a:off x="416493" y="1815918"/>
            <a:ext cx="750771"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dk1"/>
                </a:solidFill>
                <a:latin typeface="UTM Avo" panose="02040603050506020204" pitchFamily="18" charset="0"/>
              </a:rPr>
              <a:t>01</a:t>
            </a:r>
          </a:p>
        </p:txBody>
      </p:sp>
    </p:spTree>
    <p:extLst>
      <p:ext uri="{BB962C8B-B14F-4D97-AF65-F5344CB8AC3E}">
        <p14:creationId xmlns:p14="http://schemas.microsoft.com/office/powerpoint/2010/main" val="328403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xmlns="" id="{7E41D95D-3FE2-FF5F-49F8-BACFA863D0B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55D27A20-FA4B-DC20-0506-C0DD51F5901F}"/>
                  </a:ext>
                </a:extLst>
              </p:cNvPr>
              <p:cNvSpPr txBox="1"/>
              <p:nvPr/>
            </p:nvSpPr>
            <p:spPr>
              <a:xfrm>
                <a:off x="1259840" y="1259603"/>
                <a:ext cx="11536680" cy="1225079"/>
              </a:xfrm>
              <a:prstGeom prst="rect">
                <a:avLst/>
              </a:prstGeom>
              <a:noFill/>
            </p:spPr>
            <p:txBody>
              <a:bodyPr wrap="square">
                <a:spAutoFit/>
              </a:bodyPr>
              <a:lstStyle/>
              <a:p>
                <a:pPr algn="just">
                  <a:lnSpc>
                    <a:spcPct val="150000"/>
                  </a:lnSpc>
                  <a:spcAft>
                    <a:spcPts val="800"/>
                  </a:spcAft>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0</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a:latin typeface="UTM Avo" panose="02040603050506020204" pitchFamily="18" charset="0"/>
                                <a:ea typeface="Calibri" panose="020F0502020204030204" pitchFamily="34" charset="0"/>
                                <a:cs typeface="Arial" panose="020B0604020202020204" pitchFamily="34" charset="0"/>
                              </a:rPr>
                              <m:t>1</m:t>
                            </m:r>
                            <m:r>
                              <a:rPr lang="fr-FR" sz="2400" i="1">
                                <a:latin typeface="Cambria Math" panose="02040503050406030204" pitchFamily="18" charset="0"/>
                                <a:ea typeface="Calibri" panose="020F0502020204030204" pitchFamily="34" charset="0"/>
                                <a:cs typeface="Arial" panose="020B0604020202020204" pitchFamily="34" charset="0"/>
                              </a:rPr>
                              <m:t>)</m:t>
                            </m:r>
                          </m:e>
                          <m:e>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pt-BR" sz="240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8</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m:t>
                            </m:r>
                          </m:e>
                        </m:eqArr>
                      </m:e>
                    </m:d>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55D27A20-FA4B-DC20-0506-C0DD51F5901F}"/>
                  </a:ext>
                </a:extLst>
              </p:cNvPr>
              <p:cNvSpPr txBox="1">
                <a:spLocks noRot="1" noChangeAspect="1" noMove="1" noResize="1" noEditPoints="1" noAdjustHandles="1" noChangeArrowheads="1" noChangeShapeType="1" noTextEdit="1"/>
              </p:cNvSpPr>
              <p:nvPr/>
            </p:nvSpPr>
            <p:spPr>
              <a:xfrm>
                <a:off x="1259840" y="1259603"/>
                <a:ext cx="11536680" cy="1225079"/>
              </a:xfrm>
              <a:prstGeom prst="rect">
                <a:avLst/>
              </a:prstGeom>
              <a:blipFill>
                <a:blip r:embed="rId4"/>
                <a:stretch>
                  <a:fillRect l="-846"/>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FA12397A-E537-5188-CA6E-04C092F6AD95}"/>
              </a:ext>
            </a:extLst>
          </p:cNvPr>
          <p:cNvSpPr/>
          <p:nvPr/>
        </p:nvSpPr>
        <p:spPr>
          <a:xfrm>
            <a:off x="416493" y="1815918"/>
            <a:ext cx="750771"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dk1"/>
                </a:solidFill>
                <a:latin typeface="UTM Avo" panose="02040603050506020204" pitchFamily="18" charset="0"/>
              </a:rPr>
              <a:t>01</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31DC4723-CF3F-6031-F712-EC49248E37DE}"/>
                  </a:ext>
                </a:extLst>
              </p:cNvPr>
              <p:cNvSpPr txBox="1"/>
              <p:nvPr/>
            </p:nvSpPr>
            <p:spPr>
              <a:xfrm>
                <a:off x="355600" y="2468643"/>
                <a:ext cx="11536680" cy="3901646"/>
              </a:xfrm>
              <a:prstGeom prst="rect">
                <a:avLst/>
              </a:prstGeom>
              <a:noFill/>
            </p:spPr>
            <p:txBody>
              <a:bodyPr wrap="square">
                <a:spAutoFit/>
              </a:bodyPr>
              <a:lstStyle/>
              <a:p>
                <a:pPr marR="30480" algn="just">
                  <a:lnSpc>
                    <a:spcPct val="150000"/>
                  </a:lnSpc>
                </a:pPr>
                <a:r>
                  <a:rPr lang="fr-FR" sz="2400" dirty="0">
                    <a:latin typeface="UTM Avo" panose="02040603050506020204" pitchFamily="18" charset="0"/>
                    <a:ea typeface="Calibri" panose="020F0502020204030204" pitchFamily="34" charset="0"/>
                  </a:rPr>
                  <a:t>Từ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(1), ta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𝑦</m:t>
                    </m:r>
                  </m:oMath>
                </a14:m>
                <a:r>
                  <a:rPr lang="fr-FR" sz="2400" dirty="0">
                    <a:latin typeface="UTM Avo" panose="02040603050506020204" pitchFamily="18" charset="0"/>
                    <a:ea typeface="Calibri" panose="020F0502020204030204" pitchFamily="34" charset="0"/>
                  </a:rPr>
                  <a:t> (3)</a:t>
                </a:r>
                <a:endParaRPr lang="en-US" sz="2400" dirty="0">
                  <a:latin typeface="Times New Roman" panose="02020603050405020304" pitchFamily="18" charset="0"/>
                  <a:ea typeface="Times New Roman" panose="02020603050405020304" pitchFamily="18" charset="0"/>
                </a:endParaRPr>
              </a:p>
              <a:p>
                <a:pPr marR="30480" algn="just">
                  <a:lnSpc>
                    <a:spcPct val="150000"/>
                  </a:lnSpc>
                </a:pPr>
                <a:r>
                  <a:rPr lang="fr-FR" sz="2400" dirty="0" err="1">
                    <a:latin typeface="UTM Avo" panose="02040603050506020204" pitchFamily="18" charset="0"/>
                    <a:ea typeface="Calibri" panose="020F0502020204030204" pitchFamily="34" charset="0"/>
                  </a:rPr>
                  <a:t>Thế</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vào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thứ</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hai</a:t>
                </a:r>
                <a:r>
                  <a:rPr lang="fr-FR" sz="2400" dirty="0">
                    <a:latin typeface="UTM Avo" panose="02040603050506020204" pitchFamily="18" charset="0"/>
                    <a:ea typeface="Calibri" panose="020F0502020204030204" pitchFamily="34" charset="0"/>
                  </a:rPr>
                  <a:t>, ta </a:t>
                </a:r>
                <a:r>
                  <a:rPr lang="fr-FR" sz="2400" dirty="0" err="1">
                    <a:latin typeface="UTM Avo" panose="02040603050506020204" pitchFamily="18" charset="0"/>
                    <a:ea typeface="Calibri" panose="020F0502020204030204" pitchFamily="34" charset="0"/>
                  </a:rPr>
                  <a:t>được</a:t>
                </a:r>
                <a:r>
                  <a:rPr lang="fr-FR" sz="2400" dirty="0">
                    <a:latin typeface="UTM Avo" panose="02040603050506020204" pitchFamily="18" charset="0"/>
                    <a:ea typeface="Calibri" panose="020F0502020204030204" pitchFamily="34" charset="0"/>
                  </a:rPr>
                  <a:t> : </a:t>
                </a:r>
                <a14:m>
                  <m:oMath xmlns:m="http://schemas.openxmlformats.org/officeDocument/2006/math">
                    <m:r>
                      <m:rPr>
                        <m:nor/>
                      </m:rPr>
                      <a:rPr lang="fr-FR" sz="2400" i="0">
                        <a:latin typeface="UTM Avo" panose="02040603050506020204" pitchFamily="18" charset="0"/>
                        <a:ea typeface="Calibri" panose="020F0502020204030204" pitchFamily="34" charset="0"/>
                        <a:cs typeface="Arial" panose="020B0604020202020204" pitchFamily="34" charset="0"/>
                      </a:rPr>
                      <m:t>3.2</m:t>
                    </m:r>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8</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fr-FR" sz="2400" i="0">
                        <a:latin typeface="UTM Avo" panose="02040603050506020204" pitchFamily="18" charset="0"/>
                        <a:ea typeface="Calibri" panose="020F0502020204030204" pitchFamily="34" charset="0"/>
                        <a:cs typeface="Arial" panose="020B0604020202020204" pitchFamily="34" charset="0"/>
                      </a:rPr>
                      <m:t>6</m:t>
                    </m:r>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8</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fr-FR" sz="2400" i="0">
                        <a:latin typeface="UTM Avo" panose="02040603050506020204" pitchFamily="18" charset="0"/>
                        <a:ea typeface="Calibri" panose="020F0502020204030204" pitchFamily="34" charset="0"/>
                        <a:cs typeface="Arial" panose="020B0604020202020204" pitchFamily="34" charset="0"/>
                      </a:rPr>
                      <m:t>8</m:t>
                    </m:r>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8</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1</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err="1">
                    <a:latin typeface="UTM Avo" panose="02040603050506020204" pitchFamily="18" charset="0"/>
                    <a:ea typeface="Calibri" panose="020F0502020204030204" pitchFamily="34" charset="0"/>
                  </a:rPr>
                  <a:t>Thay</a:t>
                </a:r>
                <a:r>
                  <a:rPr lang="fr-FR" sz="2400" dirty="0">
                    <a:latin typeface="UTM Avo" panose="02040603050506020204" pitchFamily="18" charset="0"/>
                    <a:ea typeface="Calibri" panose="020F050202020403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1</m:t>
                    </m:r>
                  </m:oMath>
                </a14:m>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vào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(3), ta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fr-FR"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fr-FR" sz="2400" i="0">
                        <a:latin typeface="UTM Avo" panose="02040603050506020204" pitchFamily="18" charset="0"/>
                        <a:ea typeface="Calibri" panose="020F0502020204030204" pitchFamily="34" charset="0"/>
                        <a:cs typeface="Arial" panose="020B0604020202020204" pitchFamily="34" charset="0"/>
                      </a:rPr>
                      <m:t>1</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Vậy</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hệ</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đã</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cho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nghiệm</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duy</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nhất</a:t>
                </a:r>
                <a:r>
                  <a:rPr lang="fr-FR" sz="2400" dirty="0">
                    <a:latin typeface="UTM Avo" panose="02040603050506020204" pitchFamily="18" charset="0"/>
                    <a:ea typeface="Calibri" panose="020F0502020204030204" pitchFamily="34" charset="0"/>
                  </a:rPr>
                  <a:t> </a:t>
                </a:r>
                <a14:m>
                  <m:oMath xmlns:m="http://schemas.openxmlformats.org/officeDocument/2006/math">
                    <m:d>
                      <m:dPr>
                        <m:ctrlPr>
                          <a:rPr lang="en-US" sz="2400" i="1">
                            <a:latin typeface="Cambria Math"/>
                            <a:ea typeface="Calibri" panose="020F0502020204030204" pitchFamily="34" charset="0"/>
                            <a:cs typeface="Arial" panose="020B0604020202020204" pitchFamily="34" charset="0"/>
                          </a:rPr>
                        </m:ctrlPr>
                      </m:dPr>
                      <m:e>
                        <m:r>
                          <a:rPr lang="fr-FR" sz="2400" i="1">
                            <a:latin typeface="Cambria Math" panose="02040503050406030204" pitchFamily="18" charset="0"/>
                            <a:ea typeface="Calibri" panose="020F0502020204030204" pitchFamily="34" charset="0"/>
                            <a:cs typeface="Arial" panose="020B0604020202020204" pitchFamily="34" charset="0"/>
                          </a:rPr>
                          <m:t>𝑥</m:t>
                        </m:r>
                        <m:r>
                          <a:rPr lang="en-US" sz="2400" b="0" i="1" smtClean="0">
                            <a:latin typeface="Cambria Math" panose="02040503050406030204" pitchFamily="18" charset="0"/>
                            <a:ea typeface="Calibri" panose="020F0502020204030204" pitchFamily="34"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a:rPr lang="fr-FR" sz="2400" i="1">
                            <a:latin typeface="Cambria Math" panose="02040503050406030204" pitchFamily="18" charset="0"/>
                            <a:ea typeface="Calibri" panose="020F0502020204030204" pitchFamily="34" charset="0"/>
                            <a:cs typeface="Arial" panose="020B0604020202020204" pitchFamily="34" charset="0"/>
                          </a:rPr>
                          <m:t>𝑦</m:t>
                        </m:r>
                      </m:e>
                    </m:d>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fr-FR"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fr-FR" sz="2400" i="0">
                        <a:latin typeface="UTM Avo" panose="02040603050506020204" pitchFamily="18" charset="0"/>
                        <a:ea typeface="Calibri" panose="020F0502020204030204" pitchFamily="34" charset="0"/>
                        <a:cs typeface="Arial" panose="020B0604020202020204" pitchFamily="34" charset="0"/>
                      </a:rPr>
                      <m:t>1</m:t>
                    </m:r>
                    <m:r>
                      <a:rPr lang="fr-FR" sz="2400" i="1">
                        <a:latin typeface="Cambria Math" panose="02040503050406030204" pitchFamily="18" charset="0"/>
                        <a:ea typeface="Calibri" panose="020F0502020204030204" pitchFamily="34" charset="0"/>
                        <a:cs typeface="Arial" panose="020B0604020202020204" pitchFamily="34" charset="0"/>
                      </a:rPr>
                      <m:t>)</m:t>
                    </m:r>
                  </m:oMath>
                </a14:m>
                <a:r>
                  <a:rPr lang="fr-FR" sz="2400" dirty="0">
                    <a:latin typeface="UTM Avo" panose="020406030505060202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31DC4723-CF3F-6031-F712-EC49248E37DE}"/>
                  </a:ext>
                </a:extLst>
              </p:cNvPr>
              <p:cNvSpPr txBox="1">
                <a:spLocks noRot="1" noChangeAspect="1" noMove="1" noResize="1" noEditPoints="1" noAdjustHandles="1" noChangeArrowheads="1" noChangeShapeType="1" noTextEdit="1"/>
              </p:cNvSpPr>
              <p:nvPr/>
            </p:nvSpPr>
            <p:spPr>
              <a:xfrm>
                <a:off x="355600" y="2468643"/>
                <a:ext cx="11536680" cy="3901646"/>
              </a:xfrm>
              <a:prstGeom prst="rect">
                <a:avLst/>
              </a:prstGeom>
              <a:blipFill>
                <a:blip r:embed="rId5"/>
                <a:stretch>
                  <a:fillRect l="-792" b="-2500"/>
                </a:stretch>
              </a:blipFill>
            </p:spPr>
            <p:txBody>
              <a:bodyPr/>
              <a:lstStyle/>
              <a:p>
                <a:r>
                  <a:rPr lang="en-US">
                    <a:noFill/>
                  </a:rPr>
                  <a:t> </a:t>
                </a:r>
              </a:p>
            </p:txBody>
          </p:sp>
        </mc:Fallback>
      </mc:AlternateContent>
    </p:spTree>
    <p:extLst>
      <p:ext uri="{BB962C8B-B14F-4D97-AF65-F5344CB8AC3E}">
        <p14:creationId xmlns:p14="http://schemas.microsoft.com/office/powerpoint/2010/main" val="187267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xmlns="" id="{49B7ABBE-EC28-BD12-59FE-38AD048EF1F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AC528F09-85E9-A84E-287A-39EB8DB02631}"/>
                  </a:ext>
                </a:extLst>
              </p:cNvPr>
              <p:cNvSpPr txBox="1"/>
              <p:nvPr/>
            </p:nvSpPr>
            <p:spPr>
              <a:xfrm>
                <a:off x="1300480" y="924323"/>
                <a:ext cx="5527040" cy="2208297"/>
              </a:xfrm>
              <a:prstGeom prst="rect">
                <a:avLst/>
              </a:prstGeom>
              <a:noFill/>
            </p:spPr>
            <p:txBody>
              <a:bodyPr wrap="square">
                <a:spAutoFit/>
              </a:bodyPr>
              <a:lstStyle/>
              <a:p>
                <a:pPr algn="just">
                  <a:lnSpc>
                    <a:spcPct val="150000"/>
                  </a:lnSpc>
                  <a:spcAft>
                    <a:spcPts val="800"/>
                  </a:spcAft>
                </a:pPr>
                <a:r>
                  <a:rPr lang="fr-FR" sz="2400" dirty="0">
                    <a:latin typeface="UTM Avo" panose="02040603050506020204" pitchFamily="18" charset="0"/>
                    <a:ea typeface="Calibri" panose="020F0502020204030204" pitchFamily="34" charset="0"/>
                  </a:rPr>
                  <a:t>b) </a:t>
                </a:r>
                <a14:m>
                  <m:oMath xmlns:m="http://schemas.openxmlformats.org/officeDocument/2006/math">
                    <m:d>
                      <m:dPr>
                        <m:begChr m:val="{"/>
                        <m:endChr m:val=""/>
                        <m:ctrlPr>
                          <a:rPr lang="en-US" sz="2400" i="1">
                            <a:latin typeface="Cambria Math"/>
                            <a:ea typeface="Calibri" panose="020F0502020204030204" pitchFamily="34" charset="0"/>
                            <a:cs typeface="Arial" panose="020B0604020202020204" pitchFamily="34" charset="0"/>
                          </a:rPr>
                        </m:ctrlPr>
                      </m:dPr>
                      <m:e>
                        <m:eqArr>
                          <m:eqArrPr>
                            <m:ctrlPr>
                              <a:rPr lang="en-US" sz="2400" i="1">
                                <a:latin typeface="Cambria Math"/>
                                <a:ea typeface="Calibri" panose="020F0502020204030204" pitchFamily="34" charset="0"/>
                                <a:cs typeface="Arial" panose="020B0604020202020204" pitchFamily="34" charset="0"/>
                              </a:rPr>
                            </m:ctrlPr>
                          </m:eqArrPr>
                          <m:e>
                            <m:r>
                              <a:rPr lang="fr-FR" sz="2400" i="1">
                                <a:latin typeface="Cambria Math" panose="02040503050406030204" pitchFamily="18" charset="0"/>
                                <a:ea typeface="Calibri" panose="020F0502020204030204" pitchFamily="34" charset="0"/>
                                <a:cs typeface="Arial" panose="020B0604020202020204" pitchFamily="34" charset="0"/>
                              </a:rPr>
                              <m:t>−</m:t>
                            </m:r>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3</m:t>
                                </m:r>
                              </m:num>
                              <m:den>
                                <m:r>
                                  <m:rPr>
                                    <m:nor/>
                                  </m:rPr>
                                  <a:rPr lang="fr-FR" sz="2400" i="0">
                                    <a:latin typeface="UTM Avo" panose="02040603050506020204" pitchFamily="18" charset="0"/>
                                    <a:ea typeface="Calibri" panose="020F0502020204030204" pitchFamily="34" charset="0"/>
                                    <a:cs typeface="Arial" panose="020B0604020202020204" pitchFamily="34" charset="0"/>
                                  </a:rPr>
                                  <m:t>4</m:t>
                                </m:r>
                              </m:den>
                            </m:f>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1</m:t>
                                </m:r>
                              </m:num>
                              <m:den>
                                <m:r>
                                  <m:rPr>
                                    <m:nor/>
                                  </m:rPr>
                                  <a:rPr lang="fr-FR" sz="2400" i="0">
                                    <a:latin typeface="UTM Avo" panose="02040603050506020204" pitchFamily="18" charset="0"/>
                                    <a:ea typeface="Calibri" panose="020F0502020204030204" pitchFamily="34" charset="0"/>
                                    <a:cs typeface="Arial" panose="020B0604020202020204" pitchFamily="34" charset="0"/>
                                  </a:rPr>
                                  <m:t>2</m:t>
                                </m:r>
                              </m:den>
                            </m:f>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smtClean="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 </m:t>
                            </m:r>
                            <m:r>
                              <a:rPr lang="en-US" sz="2400" b="0" i="1" smtClean="0">
                                <a:latin typeface="Cambria Math" panose="02040503050406030204" pitchFamily="18" charset="0"/>
                                <a:ea typeface="Calibri" panose="020F0502020204030204" pitchFamily="34"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1</m:t>
                            </m:r>
                            <m:r>
                              <a:rPr lang="fr-FR" sz="2400" i="1">
                                <a:latin typeface="Cambria Math" panose="02040503050406030204" pitchFamily="18" charset="0"/>
                                <a:ea typeface="Calibri" panose="020F0502020204030204" pitchFamily="34" charset="0"/>
                                <a:cs typeface="Arial" panose="020B0604020202020204" pitchFamily="34" charset="0"/>
                              </a:rPr>
                              <m:t>)</m:t>
                            </m:r>
                          </m:e>
                          <m:e>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3</m:t>
                                </m:r>
                              </m:num>
                              <m:den>
                                <m:r>
                                  <m:rPr>
                                    <m:nor/>
                                  </m:rPr>
                                  <a:rPr lang="fr-FR" sz="2400" i="0">
                                    <a:latin typeface="UTM Avo" panose="02040603050506020204" pitchFamily="18" charset="0"/>
                                    <a:ea typeface="Calibri" panose="020F0502020204030204" pitchFamily="34" charset="0"/>
                                    <a:cs typeface="Arial" panose="020B0604020202020204" pitchFamily="34" charset="0"/>
                                  </a:rPr>
                                  <m:t>2</m:t>
                                </m:r>
                              </m:den>
                            </m:f>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4</m:t>
                            </m:r>
                            <m:r>
                              <a:rPr lang="fr-FR" sz="2400" i="1">
                                <a:latin typeface="Cambria Math" panose="02040503050406030204" pitchFamily="18" charset="0"/>
                                <a:ea typeface="Calibri" panose="020F0502020204030204" pitchFamily="34" charset="0"/>
                                <a:cs typeface="Arial" panose="020B0604020202020204" pitchFamily="34" charset="0"/>
                              </a:rPr>
                              <m:t>           (</m:t>
                            </m:r>
                            <m:r>
                              <m:rPr>
                                <m:nor/>
                              </m:rPr>
                              <a:rPr lang="fr-FR" sz="2400" i="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m:t>
                            </m:r>
                          </m:e>
                        </m:eqArr>
                      </m:e>
                    </m:d>
                  </m:oMath>
                </a14:m>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AC528F09-85E9-A84E-287A-39EB8DB02631}"/>
                  </a:ext>
                </a:extLst>
              </p:cNvPr>
              <p:cNvSpPr txBox="1">
                <a:spLocks noRot="1" noChangeAspect="1" noMove="1" noResize="1" noEditPoints="1" noAdjustHandles="1" noChangeArrowheads="1" noChangeShapeType="1" noTextEdit="1"/>
              </p:cNvSpPr>
              <p:nvPr/>
            </p:nvSpPr>
            <p:spPr>
              <a:xfrm>
                <a:off x="1300480" y="924323"/>
                <a:ext cx="5527040" cy="2208297"/>
              </a:xfrm>
              <a:prstGeom prst="rect">
                <a:avLst/>
              </a:prstGeom>
              <a:blipFill>
                <a:blip r:embed="rId4"/>
                <a:stretch>
                  <a:fillRect l="-1654"/>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66ACA017-26B2-A4A2-136F-7D082AD69F62}"/>
              </a:ext>
            </a:extLst>
          </p:cNvPr>
          <p:cNvSpPr/>
          <p:nvPr/>
        </p:nvSpPr>
        <p:spPr>
          <a:xfrm>
            <a:off x="416493" y="1815918"/>
            <a:ext cx="750771"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dk1"/>
                </a:solidFill>
                <a:latin typeface="UTM Avo" panose="02040603050506020204" pitchFamily="18" charset="0"/>
              </a:rPr>
              <a:t>01</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54C46609-DBD5-96E7-B7E8-6BEF9E0C80E6}"/>
                  </a:ext>
                </a:extLst>
              </p:cNvPr>
              <p:cNvSpPr txBox="1"/>
              <p:nvPr/>
            </p:nvSpPr>
            <p:spPr>
              <a:xfrm>
                <a:off x="243840" y="2906312"/>
                <a:ext cx="11536680" cy="3941528"/>
              </a:xfrm>
              <a:prstGeom prst="rect">
                <a:avLst/>
              </a:prstGeom>
              <a:noFill/>
            </p:spPr>
            <p:txBody>
              <a:bodyPr wrap="square">
                <a:spAutoFit/>
              </a:bodyPr>
              <a:lstStyle/>
              <a:p>
                <a:pPr marR="30480" algn="just"/>
                <a:r>
                  <a:rPr lang="fr-FR" sz="2400" dirty="0">
                    <a:latin typeface="UTM Avo" panose="02040603050506020204" pitchFamily="18" charset="0"/>
                    <a:ea typeface="Calibri" panose="020F0502020204030204" pitchFamily="34" charset="0"/>
                  </a:rPr>
                  <a:t>Từ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(2), ta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3</m:t>
                        </m:r>
                      </m:num>
                      <m:den>
                        <m:r>
                          <m:rPr>
                            <m:nor/>
                          </m:rPr>
                          <a:rPr lang="fr-FR" sz="2400" i="0">
                            <a:latin typeface="UTM Avo" panose="02040603050506020204" pitchFamily="18" charset="0"/>
                            <a:ea typeface="Calibri" panose="020F0502020204030204" pitchFamily="34" charset="0"/>
                            <a:cs typeface="Arial" panose="020B0604020202020204" pitchFamily="34" charset="0"/>
                          </a:rPr>
                          <m:t>2</m:t>
                        </m:r>
                      </m:den>
                    </m:f>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4</m:t>
                    </m:r>
                  </m:oMath>
                </a14:m>
                <a:r>
                  <a:rPr lang="fr-FR" sz="2400" dirty="0">
                    <a:latin typeface="UTM Avo" panose="020406030505060202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pPr marR="30480" algn="just"/>
                <a:r>
                  <a:rPr lang="fr-FR" sz="2400" dirty="0" err="1">
                    <a:latin typeface="UTM Avo" panose="02040603050506020204" pitchFamily="18" charset="0"/>
                    <a:ea typeface="Calibri" panose="020F0502020204030204" pitchFamily="34" charset="0"/>
                  </a:rPr>
                  <a:t>Thế</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vào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thứ</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nhất</a:t>
                </a:r>
                <a:r>
                  <a:rPr lang="fr-FR" sz="2400" dirty="0">
                    <a:latin typeface="UTM Avo" panose="02040603050506020204" pitchFamily="18" charset="0"/>
                    <a:ea typeface="Calibri" panose="020F0502020204030204" pitchFamily="34" charset="0"/>
                  </a:rPr>
                  <a:t>, ta </a:t>
                </a:r>
                <a:r>
                  <a:rPr lang="fr-FR" sz="2400" dirty="0" err="1">
                    <a:latin typeface="UTM Avo" panose="02040603050506020204" pitchFamily="18" charset="0"/>
                    <a:ea typeface="Calibri" panose="020F0502020204030204" pitchFamily="34" charset="0"/>
                  </a:rPr>
                  <a:t>được</a:t>
                </a:r>
                <a:r>
                  <a:rPr lang="fr-FR" sz="2400" dirty="0">
                    <a:latin typeface="UTM Avo" panose="02040603050506020204" pitchFamily="18" charset="0"/>
                    <a:ea typeface="Calibri" panose="020F0502020204030204" pitchFamily="34" charset="0"/>
                  </a:rPr>
                  <a:t>:</a:t>
                </a:r>
                <a:r>
                  <a:rPr lang="en-US" sz="2400" dirty="0">
                    <a:latin typeface="Times New Roman" panose="02020603050405020304" pitchFamily="18" charset="0"/>
                    <a:ea typeface="Calibri" panose="020F050202020403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m:t>
                    </m:r>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3</m:t>
                        </m:r>
                      </m:num>
                      <m:den>
                        <m:r>
                          <m:rPr>
                            <m:nor/>
                          </m:rPr>
                          <a:rPr lang="fr-FR" sz="2400" i="0">
                            <a:latin typeface="UTM Avo" panose="02040603050506020204" pitchFamily="18" charset="0"/>
                            <a:ea typeface="Calibri" panose="020F0502020204030204" pitchFamily="34" charset="0"/>
                            <a:cs typeface="Arial" panose="020B0604020202020204" pitchFamily="34" charset="0"/>
                          </a:rPr>
                          <m:t>4</m:t>
                        </m:r>
                      </m:den>
                    </m:f>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1</m:t>
                        </m:r>
                      </m:num>
                      <m:den>
                        <m:r>
                          <m:rPr>
                            <m:nor/>
                          </m:rPr>
                          <a:rPr lang="fr-FR" sz="2400" i="0">
                            <a:latin typeface="UTM Avo" panose="02040603050506020204" pitchFamily="18" charset="0"/>
                            <a:ea typeface="Calibri" panose="020F0502020204030204" pitchFamily="34" charset="0"/>
                            <a:cs typeface="Arial" panose="020B0604020202020204" pitchFamily="34" charset="0"/>
                          </a:rPr>
                          <m:t>2</m:t>
                        </m:r>
                      </m:den>
                    </m:f>
                    <m:d>
                      <m:dPr>
                        <m:ctrlPr>
                          <a:rPr lang="en-US" sz="2400" i="1">
                            <a:latin typeface="Cambria Math"/>
                            <a:ea typeface="Calibri" panose="020F0502020204030204" pitchFamily="34" charset="0"/>
                            <a:cs typeface="Arial" panose="020B0604020202020204" pitchFamily="34" charset="0"/>
                          </a:rPr>
                        </m:ctrlPr>
                      </m:dPr>
                      <m:e>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3</m:t>
                            </m:r>
                          </m:num>
                          <m:den>
                            <m:r>
                              <m:rPr>
                                <m:nor/>
                              </m:rPr>
                              <a:rPr lang="fr-FR" sz="2400" i="0">
                                <a:latin typeface="UTM Avo" panose="02040603050506020204" pitchFamily="18" charset="0"/>
                                <a:ea typeface="Calibri" panose="020F0502020204030204" pitchFamily="34" charset="0"/>
                                <a:cs typeface="Arial" panose="020B0604020202020204" pitchFamily="34" charset="0"/>
                              </a:rPr>
                              <m:t>2</m:t>
                            </m:r>
                          </m:den>
                        </m:f>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4</m:t>
                        </m:r>
                      </m:e>
                    </m:d>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 (</m:t>
                    </m:r>
                    <m:r>
                      <m:rPr>
                        <m:nor/>
                      </m:rPr>
                      <a:rPr lang="fr-FR" sz="2400" i="0">
                        <a:latin typeface="UTM Avo" panose="02040603050506020204" pitchFamily="18" charset="0"/>
                        <a:ea typeface="Calibri" panose="020F0502020204030204" pitchFamily="34" charset="0"/>
                        <a:cs typeface="Arial" panose="020B0604020202020204" pitchFamily="34" charset="0"/>
                      </a:rPr>
                      <m:t>3</m:t>
                    </m:r>
                    <m:r>
                      <a:rPr lang="fr-FR" sz="2400" i="1">
                        <a:latin typeface="Cambria Math" panose="02040503050406030204" pitchFamily="18" charset="0"/>
                        <a:ea typeface="Calibri" panose="020F0502020204030204" pitchFamily="34" charset="0"/>
                        <a:cs typeface="Arial" panose="020B0604020202020204" pitchFamily="34" charset="0"/>
                      </a:rPr>
                      <m:t>)</m:t>
                    </m:r>
                  </m:oMath>
                </a14:m>
                <a:endParaRPr lang="en-US" sz="2400" dirty="0">
                  <a:latin typeface="Times New Roman" panose="02020603050405020304" pitchFamily="18" charset="0"/>
                  <a:ea typeface="Times New Roman" panose="02020603050405020304" pitchFamily="18" charset="0"/>
                </a:endParaRPr>
              </a:p>
              <a:p>
                <a:pPr marR="30480" algn="just"/>
                <a:r>
                  <a:rPr lang="fr-FR"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m:t>
                    </m:r>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3</m:t>
                        </m:r>
                      </m:num>
                      <m:den>
                        <m:r>
                          <m:rPr>
                            <m:nor/>
                          </m:rPr>
                          <a:rPr lang="fr-FR" sz="2400" i="0">
                            <a:latin typeface="UTM Avo" panose="02040603050506020204" pitchFamily="18" charset="0"/>
                            <a:ea typeface="Calibri" panose="020F0502020204030204" pitchFamily="34" charset="0"/>
                            <a:cs typeface="Arial" panose="020B0604020202020204" pitchFamily="34" charset="0"/>
                          </a:rPr>
                          <m:t>4</m:t>
                        </m:r>
                      </m:den>
                    </m:f>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3</m:t>
                        </m:r>
                      </m:num>
                      <m:den>
                        <m:r>
                          <m:rPr>
                            <m:nor/>
                          </m:rPr>
                          <a:rPr lang="fr-FR" sz="2400" i="0">
                            <a:latin typeface="UTM Avo" panose="02040603050506020204" pitchFamily="18" charset="0"/>
                            <a:ea typeface="Calibri" panose="020F0502020204030204" pitchFamily="34" charset="0"/>
                            <a:cs typeface="Arial" panose="020B0604020202020204" pitchFamily="34" charset="0"/>
                          </a:rPr>
                          <m:t>4</m:t>
                        </m:r>
                      </m:den>
                    </m:f>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oMath>
                </a14:m>
                <a:endParaRPr lang="en-US" sz="2400" dirty="0">
                  <a:latin typeface="UTM Avo" panose="02040603050506020204" pitchFamily="18" charset="0"/>
                  <a:ea typeface="Times New Roman" panose="02020603050405020304" pitchFamily="18" charset="0"/>
                </a:endParaRPr>
              </a:p>
              <a:p>
                <a:pPr marR="30480" algn="just"/>
                <a:r>
                  <a:rPr lang="fr-FR"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fr-FR" sz="2400" i="0">
                        <a:latin typeface="UTM Avo" panose="02040603050506020204" pitchFamily="18" charset="0"/>
                        <a:ea typeface="Calibri" panose="020F0502020204030204" pitchFamily="34" charset="0"/>
                        <a:cs typeface="Arial" panose="020B0604020202020204" pitchFamily="34" charset="0"/>
                      </a:rPr>
                      <m:t>0</m:t>
                    </m:r>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0</m:t>
                    </m:r>
                  </m:oMath>
                </a14:m>
                <a:endParaRPr lang="en-US" sz="2400" dirty="0">
                  <a:latin typeface="UTM Avo" panose="02040603050506020204" pitchFamily="18" charset="0"/>
                  <a:ea typeface="Times New Roman" panose="02020603050405020304" pitchFamily="18" charset="0"/>
                </a:endParaRPr>
              </a:p>
              <a:p>
                <a:pPr marR="30480" algn="just"/>
                <a:r>
                  <a:rPr lang="fr-FR" sz="2400" dirty="0">
                    <a:latin typeface="UTM Avo" panose="02040603050506020204" pitchFamily="18" charset="0"/>
                    <a:ea typeface="Calibri" panose="020F0502020204030204" pitchFamily="34" charset="0"/>
                  </a:rPr>
                  <a:t>Do </a:t>
                </a:r>
                <a:r>
                  <a:rPr lang="fr-FR" sz="2400" dirty="0" err="1">
                    <a:latin typeface="UTM Avo" panose="02040603050506020204" pitchFamily="18" charset="0"/>
                    <a:ea typeface="Calibri" panose="020F0502020204030204" pitchFamily="34" charset="0"/>
                  </a:rPr>
                  <a:t>đó</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(3)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vô</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số</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nghiệm</a:t>
                </a:r>
                <a:r>
                  <a:rPr lang="fr-FR" sz="2400" dirty="0">
                    <a:latin typeface="UTM Avo" panose="02040603050506020204" pitchFamily="18" charset="0"/>
                    <a:ea typeface="Calibri" panose="020F050202020403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a:rPr lang="fr-FR" sz="2400" i="1">
                        <a:latin typeface="Cambria Math" panose="02040503050406030204" pitchFamily="18" charset="0"/>
                        <a:ea typeface="Calibri" panose="020F0502020204030204" pitchFamily="34" charset="0"/>
                        <a:cs typeface="Arial" panose="020B0604020202020204" pitchFamily="34" charset="0"/>
                      </a:rPr>
                      <m:t>ℝ</m:t>
                    </m:r>
                  </m:oMath>
                </a14:m>
                <a:r>
                  <a:rPr lang="en-US" sz="2400" dirty="0">
                    <a:latin typeface="Times New Roman" panose="02020603050405020304" pitchFamily="18" charset="0"/>
                    <a:ea typeface="Times New Roman" panose="02020603050405020304" pitchFamily="18" charset="0"/>
                  </a:rPr>
                  <a:t>.</a:t>
                </a:r>
              </a:p>
              <a:p>
                <a:pPr marR="30480" algn="just"/>
                <a:r>
                  <a:rPr lang="fr-FR" sz="2400" dirty="0" err="1">
                    <a:latin typeface="UTM Avo" panose="02040603050506020204" pitchFamily="18" charset="0"/>
                    <a:ea typeface="Calibri" panose="020F0502020204030204" pitchFamily="34" charset="0"/>
                  </a:rPr>
                  <a:t>Vậy</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hệ</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đã</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cho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vô</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số</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nghiệm</a:t>
                </a:r>
                <a:r>
                  <a:rPr lang="fr-FR" sz="2400" dirty="0">
                    <a:latin typeface="UTM Avo" panose="02040603050506020204" pitchFamily="18" charset="0"/>
                    <a:ea typeface="Calibri" panose="020F0502020204030204" pitchFamily="34" charset="0"/>
                  </a:rPr>
                  <a:t> </a:t>
                </a:r>
                <a14:m>
                  <m:oMath xmlns:m="http://schemas.openxmlformats.org/officeDocument/2006/math">
                    <m:d>
                      <m:dPr>
                        <m:begChr m:val="{"/>
                        <m:endChr m:val=""/>
                        <m:ctrlPr>
                          <a:rPr lang="en-US" sz="2400" i="1">
                            <a:latin typeface="Cambria Math"/>
                            <a:ea typeface="Calibri" panose="020F0502020204030204" pitchFamily="34" charset="0"/>
                            <a:cs typeface="Arial" panose="020B0604020202020204" pitchFamily="34" charset="0"/>
                          </a:rPr>
                        </m:ctrlPr>
                      </m:dPr>
                      <m:e>
                        <m:eqArr>
                          <m:eqArrPr>
                            <m:ctrlPr>
                              <a:rPr lang="en-US" sz="2400" i="1">
                                <a:latin typeface="Cambria Math"/>
                                <a:ea typeface="Calibri" panose="020F0502020204030204" pitchFamily="34" charset="0"/>
                                <a:cs typeface="Arial" panose="020B0604020202020204" pitchFamily="34" charset="0"/>
                              </a:rPr>
                            </m:ctrlPr>
                          </m:eqArrPr>
                          <m:e>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a:rPr lang="fr-FR" sz="2400" i="1">
                                <a:latin typeface="Cambria Math" panose="02040503050406030204" pitchFamily="18" charset="0"/>
                                <a:ea typeface="Calibri" panose="020F0502020204030204" pitchFamily="34" charset="0"/>
                                <a:cs typeface="Arial" panose="020B0604020202020204" pitchFamily="34" charset="0"/>
                              </a:rPr>
                              <m:t>ℝ</m:t>
                            </m:r>
                          </m:e>
                          <m:e>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f>
                              <m:fPr>
                                <m:ctrlPr>
                                  <a:rPr lang="en-US" sz="2400" i="1">
                                    <a:latin typeface="Cambria Math"/>
                                    <a:ea typeface="Calibri" panose="020F0502020204030204" pitchFamily="34" charset="0"/>
                                    <a:cs typeface="Arial" panose="020B0604020202020204" pitchFamily="34" charset="0"/>
                                  </a:rPr>
                                </m:ctrlPr>
                              </m:fPr>
                              <m:num>
                                <m:r>
                                  <m:rPr>
                                    <m:nor/>
                                  </m:rPr>
                                  <a:rPr lang="fr-FR" sz="2400" i="0">
                                    <a:latin typeface="UTM Avo" panose="02040603050506020204" pitchFamily="18" charset="0"/>
                                    <a:ea typeface="Calibri" panose="020F0502020204030204" pitchFamily="34" charset="0"/>
                                    <a:cs typeface="Arial" panose="020B0604020202020204" pitchFamily="34" charset="0"/>
                                  </a:rPr>
                                  <m:t>3</m:t>
                                </m:r>
                              </m:num>
                              <m:den>
                                <m:r>
                                  <m:rPr>
                                    <m:nor/>
                                  </m:rPr>
                                  <a:rPr lang="fr-FR" sz="2400" i="0">
                                    <a:latin typeface="UTM Avo" panose="02040603050506020204" pitchFamily="18" charset="0"/>
                                    <a:ea typeface="Calibri" panose="020F0502020204030204" pitchFamily="34" charset="0"/>
                                    <a:cs typeface="Arial" panose="020B0604020202020204" pitchFamily="34" charset="0"/>
                                  </a:rPr>
                                  <m:t>2</m:t>
                                </m:r>
                              </m:den>
                            </m:f>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4</m:t>
                            </m:r>
                            <m:r>
                              <m:rPr>
                                <m:nor/>
                              </m:rPr>
                              <a:rPr lang="en-US" sz="2400" b="0" i="0" smtClean="0">
                                <a:latin typeface="UTM Avo" panose="02040603050506020204" pitchFamily="18" charset="0"/>
                                <a:ea typeface="Calibri" panose="020F0502020204030204" pitchFamily="34" charset="0"/>
                                <a:cs typeface="Arial" panose="020B0604020202020204" pitchFamily="34" charset="0"/>
                              </a:rPr>
                              <m:t>.</m:t>
                            </m:r>
                          </m:e>
                        </m:eqArr>
                      </m:e>
                    </m:d>
                  </m:oMath>
                </a14:m>
                <a:endParaRPr lang="en-US" sz="2400" dirty="0">
                  <a:latin typeface="Times New Roman" panose="02020603050405020304" pitchFamily="18" charset="0"/>
                  <a:ea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4C46609-DBD5-96E7-B7E8-6BEF9E0C80E6}"/>
                  </a:ext>
                </a:extLst>
              </p:cNvPr>
              <p:cNvSpPr txBox="1">
                <a:spLocks noRot="1" noChangeAspect="1" noMove="1" noResize="1" noEditPoints="1" noAdjustHandles="1" noChangeArrowheads="1" noChangeShapeType="1" noTextEdit="1"/>
              </p:cNvSpPr>
              <p:nvPr/>
            </p:nvSpPr>
            <p:spPr>
              <a:xfrm>
                <a:off x="243840" y="2906312"/>
                <a:ext cx="11536680" cy="3941528"/>
              </a:xfrm>
              <a:prstGeom prst="rect">
                <a:avLst/>
              </a:prstGeom>
              <a:blipFill>
                <a:blip r:embed="rId5"/>
                <a:stretch>
                  <a:fillRect l="-792"/>
                </a:stretch>
              </a:blipFill>
            </p:spPr>
            <p:txBody>
              <a:bodyPr/>
              <a:lstStyle/>
              <a:p>
                <a:r>
                  <a:rPr lang="en-US">
                    <a:noFill/>
                  </a:rPr>
                  <a:t> </a:t>
                </a:r>
              </a:p>
            </p:txBody>
          </p:sp>
        </mc:Fallback>
      </mc:AlternateContent>
    </p:spTree>
    <p:extLst>
      <p:ext uri="{BB962C8B-B14F-4D97-AF65-F5344CB8AC3E}">
        <p14:creationId xmlns:p14="http://schemas.microsoft.com/office/powerpoint/2010/main" val="6658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xmlns="" id="{B81E4765-1C84-48C4-4FF6-C268C4C898E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xmlns="" id="{8B7D4313-3FFE-E713-91CE-57BA191F654F}"/>
              </a:ext>
            </a:extLst>
          </p:cNvPr>
          <p:cNvSpPr/>
          <p:nvPr/>
        </p:nvSpPr>
        <p:spPr>
          <a:xfrm>
            <a:off x="5171440" y="1677484"/>
            <a:ext cx="6685280" cy="3840510"/>
          </a:xfrm>
          <a:prstGeom prst="rect">
            <a:avLst/>
          </a:prstGeom>
        </p:spPr>
        <p:txBody>
          <a:bodyPr wrap="square" lIns="40612" tIns="20306" rIns="40612" bIns="20306">
            <a:spAutoFit/>
          </a:bodyPr>
          <a:lstStyle/>
          <a:p>
            <a:pPr lvl="0" algn="just" defTabSz="457200">
              <a:lnSpc>
                <a:spcPct val="150000"/>
              </a:lnSpc>
              <a:spcBef>
                <a:spcPct val="0"/>
              </a:spcBef>
              <a:buClrTx/>
              <a:defRPr/>
            </a:pPr>
            <a:r>
              <a:rPr lang="vi-VN" sz="2400" kern="1200" dirty="0">
                <a:latin typeface="UTM Avo" panose="02040603050506020204" pitchFamily="18" charset="0"/>
                <a:cs typeface="Arial" panose="020B0604020202020204" pitchFamily="34" charset="0"/>
              </a:rPr>
              <a:t>Một nhóm khách vào cửa hàng bán trà sữa. Nhóm khách đó đã mua 6 cốc trà sữa gồm trà sữa trân châu và trà sữa phô mai. Giá mỗi cốc trà sữa trân châu, trà sữa phô mai lần lượt là 33 000 đồng, 28 000 đồng. Tổng số tiền nhóm khách thanh toán cho cửa hàng là 188 000 đồng.</a:t>
            </a:r>
          </a:p>
        </p:txBody>
      </p:sp>
      <p:pic>
        <p:nvPicPr>
          <p:cNvPr id="7" name="Picture 6">
            <a:extLst>
              <a:ext uri="{FF2B5EF4-FFF2-40B4-BE49-F238E27FC236}">
                <a16:creationId xmlns:a16="http://schemas.microsoft.com/office/drawing/2014/main" xmlns="" id="{443D712F-CFD1-31E3-E8BC-8D240F7FD865}"/>
              </a:ext>
            </a:extLst>
          </p:cNvPr>
          <p:cNvPicPr>
            <a:picLocks noChangeAspect="1"/>
          </p:cNvPicPr>
          <p:nvPr/>
        </p:nvPicPr>
        <p:blipFill>
          <a:blip r:embed="rId3"/>
          <a:stretch>
            <a:fillRect/>
          </a:stretch>
        </p:blipFill>
        <p:spPr>
          <a:xfrm>
            <a:off x="257687" y="1694726"/>
            <a:ext cx="4788146" cy="3448227"/>
          </a:xfrm>
          <a:prstGeom prst="rect">
            <a:avLst/>
          </a:prstGeom>
        </p:spPr>
      </p:pic>
      <p:sp>
        <p:nvSpPr>
          <p:cNvPr id="2" name="Rectangle 1">
            <a:extLst>
              <a:ext uri="{FF2B5EF4-FFF2-40B4-BE49-F238E27FC236}">
                <a16:creationId xmlns:a16="http://schemas.microsoft.com/office/drawing/2014/main" xmlns="" id="{C285E069-91DE-492B-F764-343858EB4898}"/>
              </a:ext>
            </a:extLst>
          </p:cNvPr>
          <p:cNvSpPr/>
          <p:nvPr/>
        </p:nvSpPr>
        <p:spPr>
          <a:xfrm>
            <a:off x="1481513" y="5809833"/>
            <a:ext cx="8625840" cy="516523"/>
          </a:xfrm>
          <a:prstGeom prst="rect">
            <a:avLst/>
          </a:prstGeom>
        </p:spPr>
        <p:txBody>
          <a:bodyPr wrap="square" lIns="40612" tIns="20306" rIns="40612" bIns="20306">
            <a:spAutoFit/>
          </a:bodyPr>
          <a:lstStyle/>
          <a:p>
            <a:pPr lvl="0" algn="just" defTabSz="457200">
              <a:lnSpc>
                <a:spcPct val="150000"/>
              </a:lnSpc>
              <a:spcBef>
                <a:spcPct val="0"/>
              </a:spcBef>
              <a:buClrTx/>
              <a:defRPr/>
            </a:pPr>
            <a:r>
              <a:rPr lang="vi-VN" sz="2400" kern="1200" dirty="0">
                <a:latin typeface="UTM Avo" panose="02040603050506020204" pitchFamily="18" charset="0"/>
                <a:cs typeface="Arial" panose="020B0604020202020204" pitchFamily="34" charset="0"/>
              </a:rPr>
              <a:t>Hỏi nhóm khách đó mua bao nhiêu cốc trà sữa mỗi loại?</a:t>
            </a:r>
          </a:p>
        </p:txBody>
      </p:sp>
      <p:pic>
        <p:nvPicPr>
          <p:cNvPr id="4" name="Picture 2">
            <a:extLst>
              <a:ext uri="{FF2B5EF4-FFF2-40B4-BE49-F238E27FC236}">
                <a16:creationId xmlns:a16="http://schemas.microsoft.com/office/drawing/2014/main" xmlns="" id="{B01F29BF-C0DF-A59D-A197-A293530231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48541" y="5405195"/>
            <a:ext cx="717630" cy="1005436"/>
          </a:xfrm>
          <a:prstGeom prst="rect">
            <a:avLst/>
          </a:prstGeom>
        </p:spPr>
      </p:pic>
    </p:spTree>
    <p:extLst>
      <p:ext uri="{BB962C8B-B14F-4D97-AF65-F5344CB8AC3E}">
        <p14:creationId xmlns:p14="http://schemas.microsoft.com/office/powerpoint/2010/main" val="173201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xmlns="" id="{C5B9056C-9CC8-1970-2424-2B0F00961C3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CF998AFE-EAAE-80D7-4FB9-F3DE5665A8A7}"/>
                  </a:ext>
                </a:extLst>
              </p:cNvPr>
              <p:cNvSpPr txBox="1"/>
              <p:nvPr/>
            </p:nvSpPr>
            <p:spPr>
              <a:xfrm>
                <a:off x="1219200" y="1259603"/>
                <a:ext cx="11536680" cy="1225079"/>
              </a:xfrm>
              <a:prstGeom prst="rect">
                <a:avLst/>
              </a:prstGeom>
              <a:noFill/>
            </p:spPr>
            <p:txBody>
              <a:bodyPr wrap="square">
                <a:spAutoFit/>
              </a:bodyPr>
              <a:lstStyle/>
              <a:p>
                <a:pPr algn="just">
                  <a:lnSpc>
                    <a:spcPct val="150000"/>
                  </a:lnSpc>
                  <a:spcAft>
                    <a:spcPts val="800"/>
                  </a:spcAft>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m:rPr>
                                <m:nor/>
                              </m:rPr>
                              <a:rPr lang="pt-BR" sz="2400" kern="100">
                                <a:latin typeface="UTM Avo" panose="02040603050506020204" pitchFamily="18" charset="0"/>
                                <a:ea typeface="Times New Roman" panose="02020603050405020304" pitchFamily="18" charset="0"/>
                                <a:cs typeface="Arial" panose="020B0604020202020204" pitchFamily="34" charset="0"/>
                              </a:rPr>
                              <m:t>4</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1</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a:latin typeface="UTM Avo" panose="02040603050506020204" pitchFamily="18" charset="0"/>
                                <a:ea typeface="Calibri" panose="020F0502020204030204" pitchFamily="34" charset="0"/>
                                <a:cs typeface="Arial" panose="020B0604020202020204" pitchFamily="34" charset="0"/>
                              </a:rPr>
                              <m:t>1</m:t>
                            </m:r>
                            <m:r>
                              <a:rPr lang="fr-FR" sz="2400" i="1">
                                <a:latin typeface="Cambria Math" panose="02040503050406030204" pitchFamily="18" charset="0"/>
                                <a:ea typeface="Calibri" panose="020F0502020204030204" pitchFamily="34" charset="0"/>
                                <a:cs typeface="Arial" panose="020B0604020202020204" pitchFamily="34" charset="0"/>
                              </a:rPr>
                              <m:t>)</m:t>
                            </m:r>
                          </m:e>
                          <m:e>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0</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m:t>
                            </m:r>
                          </m:e>
                        </m:eqArr>
                      </m:e>
                    </m:d>
                  </m:oMath>
                </a14:m>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F998AFE-EAAE-80D7-4FB9-F3DE5665A8A7}"/>
                  </a:ext>
                </a:extLst>
              </p:cNvPr>
              <p:cNvSpPr txBox="1">
                <a:spLocks noRot="1" noChangeAspect="1" noMove="1" noResize="1" noEditPoints="1" noAdjustHandles="1" noChangeArrowheads="1" noChangeShapeType="1" noTextEdit="1"/>
              </p:cNvSpPr>
              <p:nvPr/>
            </p:nvSpPr>
            <p:spPr>
              <a:xfrm>
                <a:off x="1219200" y="1259603"/>
                <a:ext cx="11536680" cy="1225079"/>
              </a:xfrm>
              <a:prstGeom prst="rect">
                <a:avLst/>
              </a:prstGeom>
              <a:blipFill>
                <a:blip r:embed="rId4"/>
                <a:stretch>
                  <a:fillRect l="-792"/>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3880CF9B-EE17-7D63-A1FC-15EE055CB0CE}"/>
              </a:ext>
            </a:extLst>
          </p:cNvPr>
          <p:cNvSpPr/>
          <p:nvPr/>
        </p:nvSpPr>
        <p:spPr>
          <a:xfrm>
            <a:off x="416493" y="1815918"/>
            <a:ext cx="750771"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dk1"/>
                </a:solidFill>
                <a:latin typeface="UTM Avo" panose="02040603050506020204" pitchFamily="18" charset="0"/>
              </a:rPr>
              <a:t>01</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1E12731C-8B58-BE4B-B8F1-F23F113AA5C5}"/>
                  </a:ext>
                </a:extLst>
              </p:cNvPr>
              <p:cNvSpPr txBox="1"/>
              <p:nvPr/>
            </p:nvSpPr>
            <p:spPr>
              <a:xfrm>
                <a:off x="355600" y="2468643"/>
                <a:ext cx="11536680" cy="3901646"/>
              </a:xfrm>
              <a:prstGeom prst="rect">
                <a:avLst/>
              </a:prstGeom>
              <a:noFill/>
            </p:spPr>
            <p:txBody>
              <a:bodyPr wrap="square">
                <a:spAutoFit/>
              </a:bodyPr>
              <a:lstStyle/>
              <a:p>
                <a:pPr marR="30480" algn="just">
                  <a:lnSpc>
                    <a:spcPct val="150000"/>
                  </a:lnSpc>
                </a:pPr>
                <a:r>
                  <a:rPr lang="fr-FR" sz="2400" dirty="0">
                    <a:latin typeface="UTM Avo" panose="02040603050506020204" pitchFamily="18" charset="0"/>
                    <a:ea typeface="Calibri" panose="020F0502020204030204" pitchFamily="34" charset="0"/>
                  </a:rPr>
                  <a:t>Từ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(2), ta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𝑥</m:t>
                    </m:r>
                  </m:oMath>
                </a14:m>
                <a:endParaRPr lang="en-US" sz="2400" dirty="0">
                  <a:latin typeface="Times New Roman" panose="02020603050405020304" pitchFamily="18" charset="0"/>
                  <a:ea typeface="Times New Roman" panose="02020603050405020304" pitchFamily="18" charset="0"/>
                </a:endParaRPr>
              </a:p>
              <a:p>
                <a:pPr marR="30480" algn="just">
                  <a:lnSpc>
                    <a:spcPct val="150000"/>
                  </a:lnSpc>
                </a:pPr>
                <a:r>
                  <a:rPr lang="fr-FR" sz="2400" dirty="0" err="1">
                    <a:latin typeface="UTM Avo" panose="02040603050506020204" pitchFamily="18" charset="0"/>
                    <a:ea typeface="Calibri" panose="020F0502020204030204" pitchFamily="34" charset="0"/>
                  </a:rPr>
                  <a:t>Thế</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vào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thứ</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nhất</a:t>
                </a:r>
                <a:r>
                  <a:rPr lang="fr-FR" sz="2400" dirty="0">
                    <a:latin typeface="UTM Avo" panose="02040603050506020204" pitchFamily="18" charset="0"/>
                    <a:ea typeface="Calibri" panose="020F0502020204030204" pitchFamily="34" charset="0"/>
                  </a:rPr>
                  <a:t>, ta </a:t>
                </a:r>
                <a:r>
                  <a:rPr lang="fr-FR" sz="2400" dirty="0" err="1">
                    <a:latin typeface="UTM Avo" panose="02040603050506020204" pitchFamily="18" charset="0"/>
                    <a:ea typeface="Calibri" panose="020F0502020204030204" pitchFamily="34" charset="0"/>
                  </a:rPr>
                  <a:t>được</a:t>
                </a:r>
                <a:r>
                  <a:rPr lang="fr-FR" sz="2400" dirty="0">
                    <a:latin typeface="UTM Avo" panose="02040603050506020204" pitchFamily="18" charset="0"/>
                    <a:ea typeface="Calibri" panose="020F0502020204030204" pitchFamily="34" charset="0"/>
                  </a:rPr>
                  <a:t> : </a:t>
                </a:r>
                <a:endParaRPr lang="en-US" sz="2400" dirty="0">
                  <a:latin typeface="Times New Roman" panose="02020603050405020304" pitchFamily="18" charset="0"/>
                  <a:ea typeface="Times New Roman" panose="02020603050405020304" pitchFamily="18" charset="0"/>
                </a:endParaRPr>
              </a:p>
              <a:p>
                <a:pPr marR="30480" algn="just">
                  <a:lnSpc>
                    <a:spcPct val="150000"/>
                  </a:lnSpc>
                </a:pPr>
                <a14:m>
                  <m:oMathPara xmlns:m="http://schemas.openxmlformats.org/officeDocument/2006/math">
                    <m:oMathParaPr>
                      <m:jc m:val="centerGroup"/>
                    </m:oMathParaPr>
                    <m:oMath xmlns:m="http://schemas.openxmlformats.org/officeDocument/2006/math">
                      <m:r>
                        <m:rPr>
                          <m:nor/>
                        </m:rPr>
                        <a:rPr lang="fr-FR" sz="2400" i="0">
                          <a:latin typeface="UTM Avo" panose="02040603050506020204" pitchFamily="18" charset="0"/>
                          <a:ea typeface="Calibri" panose="020F0502020204030204" pitchFamily="34" charset="0"/>
                          <a:cs typeface="Arial" panose="020B0604020202020204" pitchFamily="34" charset="0"/>
                        </a:rPr>
                        <m:t>4</m:t>
                      </m:r>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2.2</m:t>
                      </m:r>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1</m:t>
                      </m:r>
                      <m:r>
                        <a:rPr lang="fr-FR" sz="2400" i="1">
                          <a:latin typeface="Cambria Math" panose="02040503050406030204" pitchFamily="18" charset="0"/>
                          <a:ea typeface="Calibri" panose="020F0502020204030204" pitchFamily="34" charset="0"/>
                          <a:cs typeface="Arial" panose="020B0604020202020204" pitchFamily="34" charset="0"/>
                        </a:rPr>
                        <m:t> </m:t>
                      </m:r>
                      <m:d>
                        <m:dPr>
                          <m:ctrlPr>
                            <a:rPr lang="en-US" sz="2400" i="1">
                              <a:latin typeface="Cambria Math"/>
                              <a:ea typeface="Calibri" panose="020F0502020204030204" pitchFamily="34" charset="0"/>
                              <a:cs typeface="Arial" panose="020B0604020202020204" pitchFamily="34" charset="0"/>
                            </a:rPr>
                          </m:ctrlPr>
                        </m:dPr>
                        <m:e>
                          <m:r>
                            <m:rPr>
                              <m:nor/>
                            </m:rPr>
                            <a:rPr lang="fr-FR" sz="2400" i="0">
                              <a:latin typeface="UTM Avo" panose="02040603050506020204" pitchFamily="18" charset="0"/>
                              <a:ea typeface="Calibri" panose="020F0502020204030204" pitchFamily="34" charset="0"/>
                              <a:cs typeface="Arial" panose="020B0604020202020204" pitchFamily="34" charset="0"/>
                            </a:rPr>
                            <m:t>3</m:t>
                          </m:r>
                        </m:e>
                      </m:d>
                    </m:oMath>
                  </m:oMathPara>
                </a14:m>
                <a:endParaRPr lang="en-US" sz="2400" dirty="0">
                  <a:latin typeface="Times New Roman" panose="02020603050405020304" pitchFamily="18" charset="0"/>
                  <a:ea typeface="Times New Roman" panose="02020603050405020304" pitchFamily="18" charset="0"/>
                </a:endParaRPr>
              </a:p>
              <a:p>
                <a:pPr marR="30480" algn="just">
                  <a:lnSpc>
                    <a:spcPct val="150000"/>
                  </a:lnSpc>
                </a:pPr>
                <a14:m>
                  <m:oMathPara xmlns:m="http://schemas.openxmlformats.org/officeDocument/2006/math">
                    <m:oMathParaPr>
                      <m:jc m:val="centerGroup"/>
                    </m:oMathParaPr>
                    <m:oMath xmlns:m="http://schemas.openxmlformats.org/officeDocument/2006/math">
                      <m:r>
                        <m:rPr>
                          <m:nor/>
                        </m:rPr>
                        <a:rPr lang="fr-FR" sz="2400" i="0">
                          <a:latin typeface="UTM Avo" panose="02040603050506020204" pitchFamily="18" charset="0"/>
                          <a:ea typeface="Calibri" panose="020F0502020204030204" pitchFamily="34" charset="0"/>
                          <a:cs typeface="Arial" panose="020B0604020202020204" pitchFamily="34" charset="0"/>
                        </a:rPr>
                        <m:t>4</m:t>
                      </m:r>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4</m:t>
                      </m:r>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1</m:t>
                      </m:r>
                    </m:oMath>
                  </m:oMathPara>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ea typeface="Calibri" panose="020F0502020204030204" pitchFamily="34" charset="0"/>
                    <a:cs typeface="Arial" panose="020B0604020202020204" pitchFamily="34" charset="0"/>
                  </a:rPr>
                  <a:t> 						</a:t>
                </a:r>
                <a14:m>
                  <m:oMath xmlns:m="http://schemas.openxmlformats.org/officeDocument/2006/math">
                    <m:r>
                      <m:rPr>
                        <m:nor/>
                      </m:rPr>
                      <a:rPr lang="fr-FR" sz="2400" i="0">
                        <a:latin typeface="UTM Avo" panose="02040603050506020204" pitchFamily="18" charset="0"/>
                        <a:ea typeface="Calibri" panose="020F0502020204030204" pitchFamily="34" charset="0"/>
                        <a:cs typeface="Arial" panose="020B0604020202020204" pitchFamily="34" charset="0"/>
                      </a:rPr>
                      <m:t>0</m:t>
                    </m:r>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1</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latin typeface="UTM Avo" panose="02040603050506020204" pitchFamily="18" charset="0"/>
                    <a:ea typeface="Calibri" panose="020F0502020204030204" pitchFamily="34" charset="0"/>
                  </a:rPr>
                  <a:t>Do </a:t>
                </a:r>
                <a:r>
                  <a:rPr lang="fr-FR" sz="2400" dirty="0" err="1">
                    <a:latin typeface="UTM Avo" panose="02040603050506020204" pitchFamily="18" charset="0"/>
                    <a:ea typeface="Calibri" panose="020F0502020204030204" pitchFamily="34" charset="0"/>
                  </a:rPr>
                  <a:t>đó</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(3) </a:t>
                </a:r>
                <a:r>
                  <a:rPr lang="fr-FR" sz="2400" dirty="0" err="1">
                    <a:latin typeface="UTM Avo" panose="02040603050506020204" pitchFamily="18" charset="0"/>
                    <a:ea typeface="Calibri" panose="020F0502020204030204" pitchFamily="34" charset="0"/>
                  </a:rPr>
                  <a:t>vô</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nghiệm</a:t>
                </a:r>
                <a:r>
                  <a:rPr lang="fr-FR" sz="2400" dirty="0">
                    <a:latin typeface="UTM Avo" panose="020406030505060202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pPr marR="30480" algn="just">
                  <a:lnSpc>
                    <a:spcPct val="150000"/>
                  </a:lnSpc>
                </a:pPr>
                <a:r>
                  <a:rPr lang="fr-FR" sz="2400" dirty="0" err="1">
                    <a:latin typeface="UTM Avo" panose="02040603050506020204" pitchFamily="18" charset="0"/>
                    <a:ea typeface="Calibri" panose="020F0502020204030204" pitchFamily="34" charset="0"/>
                  </a:rPr>
                  <a:t>Vậy</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hệ</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đã</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cho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vô</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nghiệm</a:t>
                </a:r>
                <a:r>
                  <a:rPr lang="fr-FR" sz="2400" dirty="0">
                    <a:latin typeface="UTM Avo" panose="020406030505060202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1E12731C-8B58-BE4B-B8F1-F23F113AA5C5}"/>
                  </a:ext>
                </a:extLst>
              </p:cNvPr>
              <p:cNvSpPr txBox="1">
                <a:spLocks noRot="1" noChangeAspect="1" noMove="1" noResize="1" noEditPoints="1" noAdjustHandles="1" noChangeArrowheads="1" noChangeShapeType="1" noTextEdit="1"/>
              </p:cNvSpPr>
              <p:nvPr/>
            </p:nvSpPr>
            <p:spPr>
              <a:xfrm>
                <a:off x="355600" y="2468643"/>
                <a:ext cx="11536680" cy="3901646"/>
              </a:xfrm>
              <a:prstGeom prst="rect">
                <a:avLst/>
              </a:prstGeom>
              <a:blipFill>
                <a:blip r:embed="rId5"/>
                <a:stretch>
                  <a:fillRect l="-792" b="-2500"/>
                </a:stretch>
              </a:blipFill>
            </p:spPr>
            <p:txBody>
              <a:bodyPr/>
              <a:lstStyle/>
              <a:p>
                <a:r>
                  <a:rPr lang="en-US">
                    <a:noFill/>
                  </a:rPr>
                  <a:t> </a:t>
                </a:r>
              </a:p>
            </p:txBody>
          </p:sp>
        </mc:Fallback>
      </mc:AlternateContent>
    </p:spTree>
    <p:extLst>
      <p:ext uri="{BB962C8B-B14F-4D97-AF65-F5344CB8AC3E}">
        <p14:creationId xmlns:p14="http://schemas.microsoft.com/office/powerpoint/2010/main" val="372492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xmlns="" id="{E5BFE76B-9D08-F81D-CA88-5DB4F32BCAD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BFE4B39F-44FD-6CEB-F5AF-DA900EC2AB83}"/>
                  </a:ext>
                </a:extLst>
              </p:cNvPr>
              <p:cNvSpPr txBox="1"/>
              <p:nvPr/>
            </p:nvSpPr>
            <p:spPr>
              <a:xfrm>
                <a:off x="264160" y="1676163"/>
                <a:ext cx="11536680" cy="2627771"/>
              </a:xfrm>
              <a:prstGeom prst="rect">
                <a:avLst/>
              </a:prstGeom>
              <a:noFill/>
            </p:spPr>
            <p:txBody>
              <a:bodyPr wrap="square">
                <a:spAutoFit/>
              </a:bodyPr>
              <a:lstStyle/>
              <a:p>
                <a:pPr algn="just">
                  <a:lnSpc>
                    <a:spcPct val="150000"/>
                  </a:lnSpc>
                  <a:spcAft>
                    <a:spcPts val="800"/>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Giải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các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sau</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bằng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pháp</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thế</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10</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0,5</m:t>
                            </m:r>
                          </m:e>
                          <m:e>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0,41</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m:t>
                            </m:r>
                          </m:e>
                        </m:eqArr>
                      </m:e>
                    </m:d>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400" i="1" kern="100">
                                    <a:latin typeface="Cambria Math"/>
                                    <a:ea typeface="Times New Roman" panose="02020603050405020304" pitchFamily="18" charset="0"/>
                                    <a:cs typeface="Arial" panose="020B0604020202020204" pitchFamily="34" charset="0"/>
                                  </a:rPr>
                                </m:ctrlPr>
                              </m:fPr>
                              <m:num>
                                <m:r>
                                  <a:rPr lang="en-US" sz="2400" i="1" kern="100">
                                    <a:latin typeface="Cambria Math" panose="02040503050406030204" pitchFamily="18" charset="0"/>
                                    <a:ea typeface="Times New Roman" panose="02020603050405020304" pitchFamily="18" charset="0"/>
                                    <a:cs typeface="Arial" panose="020B0604020202020204" pitchFamily="34" charset="0"/>
                                  </a:rPr>
                                  <m:t>𝑦</m:t>
                                </m:r>
                              </m:num>
                              <m:den>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den>
                            </m:f>
                            <m:r>
                              <a:rPr lang="pt-BR" sz="24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400" i="1" kern="100">
                                    <a:latin typeface="Cambria Math"/>
                                    <a:ea typeface="Times New Roman" panose="02020603050405020304" pitchFamily="18" charset="0"/>
                                    <a:cs typeface="Arial" panose="020B0604020202020204" pitchFamily="34" charset="0"/>
                                  </a:rPr>
                                </m:ctrlPr>
                              </m:fPr>
                              <m:num>
                                <m:r>
                                  <m:rPr>
                                    <m:nor/>
                                  </m:rPr>
                                  <a:rPr lang="en-US" sz="2400" i="0" kern="100">
                                    <a:latin typeface="UTM Avo" panose="02040603050506020204" pitchFamily="18" charset="0"/>
                                    <a:ea typeface="Times New Roman" panose="02020603050405020304" pitchFamily="18" charset="0"/>
                                    <a:cs typeface="Arial" panose="020B0604020202020204" pitchFamily="34" charset="0"/>
                                  </a:rPr>
                                  <m:t>1</m:t>
                                </m:r>
                              </m:num>
                              <m:den>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den>
                            </m:f>
                          </m:e>
                          <m:e>
                            <m:f>
                              <m:fPr>
                                <m:ctrlPr>
                                  <a:rPr lang="en-US" sz="2400" i="1" kern="100">
                                    <a:latin typeface="Cambria Math"/>
                                    <a:ea typeface="Times New Roman" panose="02020603050405020304" pitchFamily="18" charset="0"/>
                                    <a:cs typeface="Arial" panose="020B0604020202020204" pitchFamily="34" charset="0"/>
                                  </a:rPr>
                                </m:ctrlPr>
                              </m:fPr>
                              <m:num>
                                <m:r>
                                  <a:rPr lang="en-US" sz="2400" i="1" kern="100">
                                    <a:latin typeface="Cambria Math" panose="02040503050406030204" pitchFamily="18" charset="0"/>
                                    <a:ea typeface="Times New Roman" panose="02020603050405020304" pitchFamily="18" charset="0"/>
                                    <a:cs typeface="Arial" panose="020B0604020202020204" pitchFamily="34" charset="0"/>
                                  </a:rPr>
                                  <m:t>𝑥</m:t>
                                </m:r>
                              </m:num>
                              <m:den>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den>
                            </m:f>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400" i="1" kern="100">
                                    <a:latin typeface="Cambria Math"/>
                                    <a:ea typeface="Times New Roman" panose="02020603050405020304" pitchFamily="18" charset="0"/>
                                    <a:cs typeface="Arial" panose="020B0604020202020204" pitchFamily="34" charset="0"/>
                                  </a:rPr>
                                </m:ctrlPr>
                              </m:fPr>
                              <m:num>
                                <m:r>
                                  <m:rPr>
                                    <m:nor/>
                                  </m:rPr>
                                  <a:rPr lang="en-US" sz="2400" i="0" kern="100">
                                    <a:latin typeface="UTM Avo" panose="02040603050506020204" pitchFamily="18" charset="0"/>
                                    <a:ea typeface="Times New Roman" panose="02020603050405020304" pitchFamily="18" charset="0"/>
                                    <a:cs typeface="Arial" panose="020B0604020202020204" pitchFamily="34" charset="0"/>
                                  </a:rPr>
                                  <m:t>5</m:t>
                                </m:r>
                              </m:num>
                              <m:den>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den>
                            </m:f>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m:t>
                            </m:r>
                          </m:e>
                        </m:eqArr>
                      </m:e>
                    </m:d>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p>
              <a:p>
                <a:pPr algn="just">
                  <a:spcAft>
                    <a:spcPts val="80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BFE4B39F-44FD-6CEB-F5AF-DA900EC2AB83}"/>
                  </a:ext>
                </a:extLst>
              </p:cNvPr>
              <p:cNvSpPr txBox="1">
                <a:spLocks noRot="1" noChangeAspect="1" noMove="1" noResize="1" noEditPoints="1" noAdjustHandles="1" noChangeArrowheads="1" noChangeShapeType="1" noTextEdit="1"/>
              </p:cNvSpPr>
              <p:nvPr/>
            </p:nvSpPr>
            <p:spPr>
              <a:xfrm>
                <a:off x="264160" y="1676163"/>
                <a:ext cx="11536680" cy="2627771"/>
              </a:xfrm>
              <a:prstGeom prst="rect">
                <a:avLst/>
              </a:prstGeom>
              <a:blipFill>
                <a:blip r:embed="rId4"/>
                <a:stretch>
                  <a:fillRect/>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7B17BDF2-FC3A-22F9-FD8A-40700ED37E65}"/>
              </a:ext>
            </a:extLst>
          </p:cNvPr>
          <p:cNvSpPr/>
          <p:nvPr/>
        </p:nvSpPr>
        <p:spPr>
          <a:xfrm>
            <a:off x="416493" y="1815918"/>
            <a:ext cx="1371667"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UTM Avo" panose="02040603050506020204" pitchFamily="18" charset="0"/>
              </a:rPr>
              <a:t>Bài </a:t>
            </a:r>
            <a:r>
              <a:rPr lang="en-US" sz="2400" b="1" dirty="0" err="1">
                <a:latin typeface="UTM Avo" panose="02040603050506020204" pitchFamily="18" charset="0"/>
              </a:rPr>
              <a:t>tập</a:t>
            </a:r>
            <a:endParaRPr lang="en-US" sz="2400" b="1" dirty="0">
              <a:latin typeface="UTM Avo" panose="02040603050506020204" pitchFamily="18" charset="0"/>
            </a:endParaRPr>
          </a:p>
        </p:txBody>
      </p:sp>
    </p:spTree>
    <p:extLst>
      <p:ext uri="{BB962C8B-B14F-4D97-AF65-F5344CB8AC3E}">
        <p14:creationId xmlns:p14="http://schemas.microsoft.com/office/powerpoint/2010/main" val="263476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xmlns="" id="{2B70CC68-F71F-9AA9-5E76-8D275C2B74F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C63CCA1F-5ABA-A200-AAA8-4E94184E1955}"/>
                  </a:ext>
                </a:extLst>
              </p:cNvPr>
              <p:cNvSpPr txBox="1"/>
              <p:nvPr/>
            </p:nvSpPr>
            <p:spPr>
              <a:xfrm>
                <a:off x="91440" y="1269763"/>
                <a:ext cx="11536680" cy="1225079"/>
              </a:xfrm>
              <a:prstGeom prst="rect">
                <a:avLst/>
              </a:prstGeom>
              <a:noFill/>
            </p:spPr>
            <p:txBody>
              <a:bodyPr wrap="square">
                <a:spAutoFit/>
              </a:bodyPr>
              <a:lstStyle/>
              <a:p>
                <a:pPr algn="just">
                  <a:lnSpc>
                    <a:spcPct val="150000"/>
                  </a:lnSpc>
                  <a:spcAft>
                    <a:spcPts val="800"/>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10</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0,5</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a:latin typeface="UTM Avo" panose="02040603050506020204" pitchFamily="18" charset="0"/>
                                <a:ea typeface="Calibri" panose="020F0502020204030204" pitchFamily="34" charset="0"/>
                                <a:cs typeface="Arial" panose="020B0604020202020204" pitchFamily="34" charset="0"/>
                              </a:rPr>
                              <m:t>1</m:t>
                            </m:r>
                            <m:r>
                              <a:rPr lang="fr-FR" sz="2400" i="1">
                                <a:latin typeface="Cambria Math" panose="02040503050406030204" pitchFamily="18" charset="0"/>
                                <a:ea typeface="Calibri" panose="020F0502020204030204" pitchFamily="34" charset="0"/>
                                <a:cs typeface="Arial" panose="020B0604020202020204" pitchFamily="34" charset="0"/>
                              </a:rPr>
                              <m:t>)</m:t>
                            </m:r>
                          </m:e>
                          <m:e>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0,41</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m:t>
                            </m:r>
                          </m:e>
                        </m:eqArr>
                      </m:e>
                    </m:d>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63CCA1F-5ABA-A200-AAA8-4E94184E1955}"/>
                  </a:ext>
                </a:extLst>
              </p:cNvPr>
              <p:cNvSpPr txBox="1">
                <a:spLocks noRot="1" noChangeAspect="1" noMove="1" noResize="1" noEditPoints="1" noAdjustHandles="1" noChangeArrowheads="1" noChangeShapeType="1" noTextEdit="1"/>
              </p:cNvSpPr>
              <p:nvPr/>
            </p:nvSpPr>
            <p:spPr>
              <a:xfrm>
                <a:off x="91440" y="1269763"/>
                <a:ext cx="11536680" cy="1225079"/>
              </a:xfrm>
              <a:prstGeom prst="rect">
                <a:avLst/>
              </a:prstGeom>
              <a:blipFill>
                <a:blip r:embed="rId4"/>
                <a:stretch>
                  <a:fillRect/>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A36EB305-74F4-D498-87FA-11CFC8A31687}"/>
              </a:ext>
            </a:extLst>
          </p:cNvPr>
          <p:cNvSpPr/>
          <p:nvPr/>
        </p:nvSpPr>
        <p:spPr>
          <a:xfrm>
            <a:off x="416493" y="1815918"/>
            <a:ext cx="1371667"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UTM Avo" panose="02040603050506020204" pitchFamily="18" charset="0"/>
              </a:rPr>
              <a:t>Bài </a:t>
            </a:r>
            <a:r>
              <a:rPr lang="en-US" sz="2400" b="1" dirty="0" err="1">
                <a:latin typeface="UTM Avo" panose="02040603050506020204" pitchFamily="18" charset="0"/>
              </a:rPr>
              <a:t>tập</a:t>
            </a:r>
            <a:endParaRPr lang="en-US" sz="2400" b="1" dirty="0">
              <a:latin typeface="UTM Avo" panose="0204060305050602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200A2E6B-F7C1-6DB8-A3F3-215571F21C25}"/>
                  </a:ext>
                </a:extLst>
              </p:cNvPr>
              <p:cNvSpPr txBox="1"/>
              <p:nvPr/>
            </p:nvSpPr>
            <p:spPr>
              <a:xfrm>
                <a:off x="304800" y="2468643"/>
                <a:ext cx="11536680" cy="3901646"/>
              </a:xfrm>
              <a:prstGeom prst="rect">
                <a:avLst/>
              </a:prstGeom>
              <a:noFill/>
            </p:spPr>
            <p:txBody>
              <a:bodyPr wrap="square">
                <a:spAutoFit/>
              </a:bodyPr>
              <a:lstStyle/>
              <a:p>
                <a:pPr marR="30480" algn="just">
                  <a:lnSpc>
                    <a:spcPct val="150000"/>
                  </a:lnSpc>
                </a:pPr>
                <a:r>
                  <a:rPr lang="fr-FR" sz="2400" dirty="0">
                    <a:latin typeface="UTM Avo" panose="02040603050506020204" pitchFamily="18" charset="0"/>
                    <a:ea typeface="Calibri" panose="020F0502020204030204" pitchFamily="34" charset="0"/>
                  </a:rPr>
                  <a:t>Từ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(2), ta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0,41</m:t>
                    </m:r>
                    <m:r>
                      <a:rPr lang="fr-FR" sz="2400" i="1">
                        <a:latin typeface="Cambria Math" panose="02040503050406030204" pitchFamily="18" charset="0"/>
                        <a:ea typeface="Calibri" panose="020F0502020204030204" pitchFamily="34" charset="0"/>
                        <a:cs typeface="Arial" panose="020B0604020202020204" pitchFamily="34" charset="0"/>
                      </a:rPr>
                      <m:t> −</m:t>
                    </m:r>
                    <m:r>
                      <m:rPr>
                        <m:nor/>
                      </m:rPr>
                      <a:rPr lang="fr-FR" sz="2400" i="0">
                        <a:latin typeface="UTM Avo" panose="02040603050506020204" pitchFamily="18" charset="0"/>
                        <a:ea typeface="Calibri" panose="020F0502020204030204" pitchFamily="34" charset="0"/>
                        <a:cs typeface="Arial" panose="020B0604020202020204" pitchFamily="34" charset="0"/>
                      </a:rPr>
                      <m:t>2</m:t>
                    </m:r>
                    <m:r>
                      <a:rPr lang="en-US" sz="2400" i="1">
                        <a:latin typeface="Cambria Math" panose="02040503050406030204" pitchFamily="18" charset="0"/>
                        <a:ea typeface="Calibri" panose="020F0502020204030204" pitchFamily="34" charset="0"/>
                        <a:cs typeface="Arial" panose="020B0604020202020204" pitchFamily="34" charset="0"/>
                      </a:rPr>
                      <m:t>𝑦</m:t>
                    </m:r>
                    <m:r>
                      <a:rPr lang="en-US" sz="2400" i="1">
                        <a:latin typeface="Cambria Math" panose="02040503050406030204" pitchFamily="18" charset="0"/>
                        <a:ea typeface="Calibri" panose="020F0502020204030204" pitchFamily="34" charset="0"/>
                        <a:cs typeface="Arial" panose="020B0604020202020204" pitchFamily="34" charset="0"/>
                      </a:rPr>
                      <m:t> </m:t>
                    </m:r>
                  </m:oMath>
                </a14:m>
                <a:endParaRPr lang="en-US" sz="2400" dirty="0">
                  <a:latin typeface="Times New Roman" panose="02020603050405020304" pitchFamily="18" charset="0"/>
                  <a:ea typeface="Times New Roman" panose="02020603050405020304" pitchFamily="18" charset="0"/>
                </a:endParaRPr>
              </a:p>
              <a:p>
                <a:pPr marR="30480" algn="just">
                  <a:lnSpc>
                    <a:spcPct val="150000"/>
                  </a:lnSpc>
                </a:pPr>
                <a:r>
                  <a:rPr lang="fr-FR" sz="2400" dirty="0" err="1">
                    <a:latin typeface="UTM Avo" panose="02040603050506020204" pitchFamily="18" charset="0"/>
                    <a:ea typeface="Calibri" panose="020F0502020204030204" pitchFamily="34" charset="0"/>
                  </a:rPr>
                  <a:t>Thế</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vào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thứ</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nhất</a:t>
                </a:r>
                <a:r>
                  <a:rPr lang="fr-FR" sz="2400" dirty="0">
                    <a:latin typeface="UTM Avo" panose="02040603050506020204" pitchFamily="18" charset="0"/>
                    <a:ea typeface="Calibri" panose="020F0502020204030204" pitchFamily="34" charset="0"/>
                  </a:rPr>
                  <a:t>, ta </a:t>
                </a:r>
                <a:r>
                  <a:rPr lang="fr-FR" sz="2400" dirty="0" err="1">
                    <a:latin typeface="UTM Avo" panose="02040603050506020204" pitchFamily="18" charset="0"/>
                    <a:ea typeface="Calibri" panose="020F0502020204030204" pitchFamily="34" charset="0"/>
                  </a:rPr>
                  <a:t>được</a:t>
                </a:r>
                <a:r>
                  <a:rPr lang="fr-FR" sz="2400" dirty="0">
                    <a:latin typeface="UTM Avo" panose="02040603050506020204" pitchFamily="18" charset="0"/>
                    <a:ea typeface="Calibri" panose="020F0502020204030204" pitchFamily="34" charset="0"/>
                  </a:rPr>
                  <a:t> :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10</m:t>
                    </m:r>
                    <m:r>
                      <a:rPr lang="en-US" sz="2400" i="1">
                        <a:latin typeface="Cambria Math" panose="02040503050406030204" pitchFamily="18" charset="0"/>
                        <a:ea typeface="Calibri" panose="020F0502020204030204" pitchFamily="34" charset="0"/>
                        <a:cs typeface="Arial" panose="020B0604020202020204" pitchFamily="34" charset="0"/>
                      </a:rPr>
                      <m:t> . </m:t>
                    </m:r>
                    <m:d>
                      <m:dPr>
                        <m:ctrlPr>
                          <a:rPr lang="en-US" sz="2400" i="1">
                            <a:latin typeface="Cambria Math"/>
                            <a:ea typeface="Calibri" panose="020F0502020204030204" pitchFamily="34" charset="0"/>
                            <a:cs typeface="Arial" panose="020B0604020202020204" pitchFamily="34" charset="0"/>
                          </a:rPr>
                        </m:ctrlPr>
                      </m:dPr>
                      <m:e>
                        <m:r>
                          <m:rPr>
                            <m:nor/>
                          </m:rPr>
                          <a:rPr lang="en-US" sz="2400" i="0">
                            <a:latin typeface="UTM Avo" panose="02040603050506020204" pitchFamily="18" charset="0"/>
                            <a:ea typeface="Calibri" panose="020F0502020204030204" pitchFamily="34" charset="0"/>
                            <a:cs typeface="Arial" panose="020B0604020202020204" pitchFamily="34" charset="0"/>
                          </a:rPr>
                          <m:t>0,41</m:t>
                        </m:r>
                        <m:r>
                          <a:rPr lang="en-US" sz="2400" i="1">
                            <a:latin typeface="Cambria Math" panose="0204050305040603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2</m:t>
                        </m:r>
                        <m:r>
                          <a:rPr lang="en-US" sz="2400" i="1">
                            <a:latin typeface="Cambria Math" panose="02040503050406030204" pitchFamily="18" charset="0"/>
                            <a:ea typeface="Calibri" panose="020F0502020204030204" pitchFamily="34" charset="0"/>
                            <a:cs typeface="Arial" panose="020B0604020202020204" pitchFamily="34" charset="0"/>
                          </a:rPr>
                          <m:t>𝑦</m:t>
                        </m:r>
                      </m:e>
                    </m:d>
                    <m:r>
                      <a:rPr lang="en-US" sz="2400" i="1">
                        <a:latin typeface="Cambria Math" panose="0204050305040603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3</m:t>
                    </m:r>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0,5</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4,1</m:t>
                    </m:r>
                    <m:r>
                      <a:rPr lang="en-US"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2</m:t>
                    </m:r>
                    <m:r>
                      <m:rPr>
                        <m:nor/>
                      </m:rPr>
                      <a:rPr lang="en-US" sz="2400" i="0">
                        <a:latin typeface="UTM Avo" panose="02040603050506020204" pitchFamily="18" charset="0"/>
                        <a:ea typeface="Calibri" panose="020F0502020204030204" pitchFamily="34" charset="0"/>
                        <a:cs typeface="Arial" panose="020B0604020202020204" pitchFamily="34" charset="0"/>
                      </a:rPr>
                      <m:t>0</m:t>
                    </m:r>
                    <m:r>
                      <a:rPr lang="fr-FR" sz="2400" i="1">
                        <a:latin typeface="Cambria Math" panose="02040503050406030204" pitchFamily="18" charset="0"/>
                        <a:ea typeface="Calibri" panose="020F0502020204030204" pitchFamily="34" charset="0"/>
                        <a:cs typeface="Arial" panose="020B0604020202020204" pitchFamily="34" charset="0"/>
                      </a:rPr>
                      <m:t>𝑦</m:t>
                    </m:r>
                    <m:r>
                      <a:rPr lang="en-US" sz="2400" i="1">
                        <a:latin typeface="Cambria Math" panose="0204050305040603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3</m:t>
                    </m:r>
                    <m:r>
                      <a:rPr lang="en-US"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a:rPr lang="en-US" sz="2400" i="1">
                        <a:latin typeface="Cambria Math" panose="0204050305040603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0,5</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23</m:t>
                    </m:r>
                    <m:r>
                      <a:rPr lang="en-US"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a:rPr lang="en-US" sz="2400" i="1">
                        <a:latin typeface="Cambria Math" panose="0204050305040603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4,6</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0,2</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err="1">
                    <a:latin typeface="UTM Avo" panose="02040603050506020204" pitchFamily="18" charset="0"/>
                    <a:ea typeface="Calibri" panose="020F0502020204030204" pitchFamily="34" charset="0"/>
                  </a:rPr>
                  <a:t>Thay</a:t>
                </a:r>
                <a:r>
                  <a:rPr lang="fr-FR" sz="2400" dirty="0">
                    <a:latin typeface="UTM Avo" panose="02040603050506020204" pitchFamily="18" charset="0"/>
                    <a:ea typeface="Calibri" panose="020F050202020403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𝑦</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0,2</m:t>
                    </m:r>
                  </m:oMath>
                </a14:m>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vào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(3), ta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 </a:t>
                </a:r>
                <a14:m>
                  <m:oMath xmlns:m="http://schemas.openxmlformats.org/officeDocument/2006/math">
                    <m:r>
                      <a:rPr lang="fr-FR" sz="2400" i="1">
                        <a:latin typeface="Cambria Math" panose="02040503050406030204" pitchFamily="18" charset="0"/>
                        <a:ea typeface="Calibri" panose="020F0502020204030204" pitchFamily="34" charset="0"/>
                        <a:cs typeface="Arial" panose="020B0604020202020204" pitchFamily="34" charset="0"/>
                      </a:rPr>
                      <m:t>𝑥</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fr-FR" sz="2400" i="0">
                        <a:latin typeface="UTM Avo" panose="02040603050506020204" pitchFamily="18" charset="0"/>
                        <a:ea typeface="Calibri" panose="020F0502020204030204" pitchFamily="34" charset="0"/>
                        <a:cs typeface="Arial" panose="020B0604020202020204" pitchFamily="34" charset="0"/>
                      </a:rPr>
                      <m:t>0,41</m:t>
                    </m:r>
                    <m:r>
                      <a:rPr lang="fr-FR" sz="2400" i="1">
                        <a:latin typeface="Cambria Math" panose="02040503050406030204" pitchFamily="18" charset="0"/>
                        <a:ea typeface="Calibri" panose="020F0502020204030204" pitchFamily="34" charset="0"/>
                        <a:cs typeface="Arial" panose="020B0604020202020204" pitchFamily="34" charset="0"/>
                      </a:rPr>
                      <m:t> −</m:t>
                    </m:r>
                    <m:r>
                      <m:rPr>
                        <m:nor/>
                      </m:rPr>
                      <a:rPr lang="fr-FR" sz="2400" i="0">
                        <a:latin typeface="UTM Avo" panose="02040603050506020204" pitchFamily="18" charset="0"/>
                        <a:ea typeface="Calibri" panose="020F0502020204030204" pitchFamily="34" charset="0"/>
                        <a:cs typeface="Arial" panose="020B0604020202020204" pitchFamily="34" charset="0"/>
                      </a:rPr>
                      <m:t>2</m:t>
                    </m:r>
                    <m:r>
                      <a:rPr lang="fr-FR" sz="2400" i="1">
                        <a:latin typeface="Cambria Math" panose="02040503050406030204" pitchFamily="18" charset="0"/>
                        <a:ea typeface="Calibri" panose="020F0502020204030204" pitchFamily="34" charset="0"/>
                        <a:cs typeface="Arial" panose="020B0604020202020204" pitchFamily="34" charset="0"/>
                      </a:rPr>
                      <m:t> </m:t>
                    </m:r>
                    <m:r>
                      <a:rPr lang="en-US" sz="2400" i="1">
                        <a:latin typeface="Cambria Math" panose="0204050305040603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0,2</m:t>
                    </m:r>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0,01</m:t>
                    </m:r>
                  </m:oMath>
                </a14:m>
                <a:endParaRPr lang="en-US" sz="2400" dirty="0">
                  <a:latin typeface="UTM Avo" panose="02040603050506020204" pitchFamily="18" charset="0"/>
                  <a:ea typeface="Times New Roman" panose="02020603050405020304" pitchFamily="18" charset="0"/>
                </a:endParaRPr>
              </a:p>
              <a:p>
                <a:pPr marR="30480" algn="just">
                  <a:lnSpc>
                    <a:spcPct val="150000"/>
                  </a:lnSpc>
                </a:pP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Vậy</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hệ</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phương</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trình</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đã</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cho</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có</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nghiệm</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duy</a:t>
                </a:r>
                <a:r>
                  <a:rPr lang="fr-FR" sz="2400" dirty="0">
                    <a:latin typeface="UTM Avo" panose="02040603050506020204" pitchFamily="18" charset="0"/>
                    <a:ea typeface="Calibri" panose="020F0502020204030204" pitchFamily="34" charset="0"/>
                  </a:rPr>
                  <a:t> </a:t>
                </a:r>
                <a:r>
                  <a:rPr lang="fr-FR" sz="2400" dirty="0" err="1">
                    <a:latin typeface="UTM Avo" panose="02040603050506020204" pitchFamily="18" charset="0"/>
                    <a:ea typeface="Calibri" panose="020F0502020204030204" pitchFamily="34" charset="0"/>
                  </a:rPr>
                  <a:t>nhất</a:t>
                </a:r>
                <a:r>
                  <a:rPr lang="fr-FR" sz="2400" dirty="0">
                    <a:latin typeface="UTM Avo" panose="02040603050506020204" pitchFamily="18" charset="0"/>
                    <a:ea typeface="Calibri" panose="020F0502020204030204" pitchFamily="34" charset="0"/>
                  </a:rPr>
                  <a:t> </a:t>
                </a:r>
                <a14:m>
                  <m:oMath xmlns:m="http://schemas.openxmlformats.org/officeDocument/2006/math">
                    <m:d>
                      <m:dPr>
                        <m:ctrlPr>
                          <a:rPr lang="en-US" sz="2400" i="1">
                            <a:latin typeface="Cambria Math"/>
                            <a:ea typeface="Calibri" panose="020F0502020204030204" pitchFamily="34" charset="0"/>
                            <a:cs typeface="Arial" panose="020B0604020202020204" pitchFamily="34" charset="0"/>
                          </a:rPr>
                        </m:ctrlPr>
                      </m:dPr>
                      <m:e>
                        <m:r>
                          <a:rPr lang="fr-FR" sz="2400" i="1">
                            <a:latin typeface="Cambria Math" panose="02040503050406030204" pitchFamily="18" charset="0"/>
                            <a:ea typeface="Calibri" panose="020F0502020204030204" pitchFamily="34" charset="0"/>
                            <a:cs typeface="Arial" panose="020B0604020202020204" pitchFamily="34" charset="0"/>
                          </a:rPr>
                          <m:t>𝑥</m:t>
                        </m:r>
                        <m:r>
                          <a:rPr lang="en-US" sz="2400" b="0" i="1" smtClean="0">
                            <a:latin typeface="Cambria Math" panose="02040503050406030204" pitchFamily="18" charset="0"/>
                            <a:ea typeface="Calibri" panose="020F0502020204030204" pitchFamily="34"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a:rPr lang="fr-FR" sz="2400" i="1">
                            <a:latin typeface="Cambria Math" panose="02040503050406030204" pitchFamily="18" charset="0"/>
                            <a:ea typeface="Calibri" panose="020F0502020204030204" pitchFamily="34" charset="0"/>
                            <a:cs typeface="Arial" panose="020B0604020202020204" pitchFamily="34" charset="0"/>
                          </a:rPr>
                          <m:t>𝑦</m:t>
                        </m:r>
                      </m:e>
                    </m:d>
                    <m:r>
                      <a:rPr lang="fr-FR" sz="2400" i="1">
                        <a:latin typeface="Cambria Math" panose="0204050305040603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0,01</m:t>
                    </m:r>
                    <m:r>
                      <a:rPr lang="en-US" sz="2400" i="1">
                        <a:latin typeface="Cambria Math" panose="02040503050406030204" pitchFamily="18" charset="0"/>
                        <a:ea typeface="Calibri" panose="020F0502020204030204" pitchFamily="34" charset="0"/>
                        <a:cs typeface="Arial" panose="020B0604020202020204" pitchFamily="34" charset="0"/>
                      </a:rPr>
                      <m:t> </m:t>
                    </m:r>
                    <m:r>
                      <a:rPr lang="fr-FR" sz="2400" i="1">
                        <a:latin typeface="Cambria Math" panose="02040503050406030204" pitchFamily="18" charset="0"/>
                        <a:ea typeface="Calibri" panose="020F0502020204030204" pitchFamily="34" charset="0"/>
                        <a:cs typeface="Arial" panose="020B0604020202020204" pitchFamily="34" charset="0"/>
                      </a:rPr>
                      <m:t>;</m:t>
                    </m:r>
                    <m:r>
                      <a:rPr lang="en-US" sz="2400" i="1">
                        <a:latin typeface="Cambria Math" panose="0204050305040603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0,2</m:t>
                    </m:r>
                    <m:r>
                      <a:rPr lang="fr-FR" sz="2400" i="1">
                        <a:latin typeface="Cambria Math" panose="02040503050406030204" pitchFamily="18" charset="0"/>
                        <a:ea typeface="Calibri" panose="020F0502020204030204" pitchFamily="34" charset="0"/>
                        <a:cs typeface="Arial" panose="020B0604020202020204" pitchFamily="34" charset="0"/>
                      </a:rPr>
                      <m:t>)</m:t>
                    </m:r>
                  </m:oMath>
                </a14:m>
                <a:r>
                  <a:rPr lang="fr-FR" sz="2400" dirty="0">
                    <a:latin typeface="UTM Avo" panose="020406030505060202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00A2E6B-F7C1-6DB8-A3F3-215571F21C25}"/>
                  </a:ext>
                </a:extLst>
              </p:cNvPr>
              <p:cNvSpPr txBox="1">
                <a:spLocks noRot="1" noChangeAspect="1" noMove="1" noResize="1" noEditPoints="1" noAdjustHandles="1" noChangeArrowheads="1" noChangeShapeType="1" noTextEdit="1"/>
              </p:cNvSpPr>
              <p:nvPr/>
            </p:nvSpPr>
            <p:spPr>
              <a:xfrm>
                <a:off x="304800" y="2468643"/>
                <a:ext cx="11536680" cy="3901646"/>
              </a:xfrm>
              <a:prstGeom prst="rect">
                <a:avLst/>
              </a:prstGeom>
              <a:blipFill>
                <a:blip r:embed="rId5"/>
                <a:stretch>
                  <a:fillRect l="-792" b="-2500"/>
                </a:stretch>
              </a:blipFill>
            </p:spPr>
            <p:txBody>
              <a:bodyPr/>
              <a:lstStyle/>
              <a:p>
                <a:r>
                  <a:rPr lang="en-US">
                    <a:noFill/>
                  </a:rPr>
                  <a:t> </a:t>
                </a:r>
              </a:p>
            </p:txBody>
          </p:sp>
        </mc:Fallback>
      </mc:AlternateContent>
    </p:spTree>
    <p:extLst>
      <p:ext uri="{BB962C8B-B14F-4D97-AF65-F5344CB8AC3E}">
        <p14:creationId xmlns:p14="http://schemas.microsoft.com/office/powerpoint/2010/main" val="148762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xmlns="" id="{0E1B3603-C8EB-4FF5-29F0-902B8EC2A22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58F03ECD-17CE-18F3-E12F-CC385CDAD757}"/>
                  </a:ext>
                </a:extLst>
              </p:cNvPr>
              <p:cNvSpPr txBox="1"/>
              <p:nvPr/>
            </p:nvSpPr>
            <p:spPr>
              <a:xfrm>
                <a:off x="1868517" y="975178"/>
                <a:ext cx="4079702" cy="2114618"/>
              </a:xfrm>
              <a:prstGeom prst="rect">
                <a:avLst/>
              </a:prstGeom>
              <a:noFill/>
            </p:spPr>
            <p:txBody>
              <a:bodyPr wrap="square">
                <a:spAutoFit/>
              </a:bodyPr>
              <a:lstStyle/>
              <a:p>
                <a:pPr marR="30480" algn="just">
                  <a:lnSpc>
                    <a:spcPct val="150000"/>
                  </a:lnSpc>
                  <a:spcBef>
                    <a:spcPts val="600"/>
                  </a:spcBef>
                  <a:spcAft>
                    <a:spcPts val="600"/>
                  </a:spcAft>
                </a:pPr>
                <a:r>
                  <a:rPr lang="fr-FR" sz="2300" dirty="0">
                    <a:latin typeface="UTM Avo" panose="02040603050506020204" pitchFamily="18" charset="0"/>
                    <a:ea typeface="Calibri" panose="020F0502020204030204" pitchFamily="34" charset="0"/>
                  </a:rPr>
                  <a:t>b) </a:t>
                </a:r>
                <a14:m>
                  <m:oMath xmlns:m="http://schemas.openxmlformats.org/officeDocument/2006/math">
                    <m:d>
                      <m:dPr>
                        <m:begChr m:val="{"/>
                        <m:endChr m:val=""/>
                        <m:ctrlPr>
                          <a:rPr lang="en-US" sz="2300" i="1" kern="100">
                            <a:latin typeface="Cambria Math"/>
                            <a:ea typeface="Times New Roman" panose="02020603050405020304" pitchFamily="18" charset="0"/>
                            <a:cs typeface="Arial" panose="020B0604020202020204" pitchFamily="34" charset="0"/>
                          </a:rPr>
                        </m:ctrlPr>
                      </m:dPr>
                      <m:e>
                        <m:eqArr>
                          <m:eqArrPr>
                            <m:ctrlPr>
                              <a:rPr lang="en-US" sz="2300" i="1" kern="100">
                                <a:latin typeface="Cambria Math"/>
                                <a:ea typeface="Times New Roman" panose="02020603050405020304" pitchFamily="18" charset="0"/>
                                <a:cs typeface="Arial" panose="020B0604020202020204" pitchFamily="34" charset="0"/>
                              </a:rPr>
                            </m:ctrlPr>
                          </m:eqArrPr>
                          <m:e>
                            <m:r>
                              <a:rPr lang="en-US" sz="2300" i="1" kern="100">
                                <a:latin typeface="Cambria Math" panose="02040503050406030204" pitchFamily="18" charset="0"/>
                                <a:ea typeface="Times New Roman" panose="02020603050405020304" pitchFamily="18" charset="0"/>
                                <a:cs typeface="Arial" panose="020B0604020202020204" pitchFamily="34" charset="0"/>
                              </a:rPr>
                              <m:t>𝑥</m:t>
                            </m:r>
                            <m:r>
                              <a:rPr lang="en-US"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a:rPr lang="en-US" sz="2300" i="1" kern="100">
                                    <a:latin typeface="Cambria Math" panose="02040503050406030204" pitchFamily="18" charset="0"/>
                                    <a:ea typeface="Times New Roman" panose="02020603050405020304" pitchFamily="18" charset="0"/>
                                    <a:cs typeface="Arial" panose="020B0604020202020204" pitchFamily="34" charset="0"/>
                                  </a:rPr>
                                  <m:t>𝑦</m:t>
                                </m:r>
                              </m:num>
                              <m:den>
                                <m:r>
                                  <m:rPr>
                                    <m:nor/>
                                  </m:rPr>
                                  <a:rPr lang="pt-BR" sz="2300" i="0" kern="100">
                                    <a:latin typeface="UTM Avo" panose="02040603050506020204" pitchFamily="18" charset="0"/>
                                    <a:ea typeface="Times New Roman" panose="02020603050405020304" pitchFamily="18" charset="0"/>
                                    <a:cs typeface="Arial" panose="020B0604020202020204" pitchFamily="34" charset="0"/>
                                  </a:rPr>
                                  <m:t>2</m:t>
                                </m:r>
                              </m:den>
                            </m:f>
                            <m:r>
                              <a:rPr lang="pt-BR"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m:rPr>
                                    <m:nor/>
                                  </m:rPr>
                                  <a:rPr lang="en-US" sz="2300" i="0" kern="100">
                                    <a:latin typeface="UTM Avo" panose="02040603050506020204" pitchFamily="18" charset="0"/>
                                    <a:ea typeface="Times New Roman" panose="02020603050405020304" pitchFamily="18" charset="0"/>
                                    <a:cs typeface="Arial" panose="020B0604020202020204" pitchFamily="34" charset="0"/>
                                  </a:rPr>
                                  <m:t>1</m:t>
                                </m:r>
                              </m:num>
                              <m:den>
                                <m:r>
                                  <m:rPr>
                                    <m:nor/>
                                  </m:rPr>
                                  <a:rPr lang="pt-BR" sz="2300" i="0" kern="100">
                                    <a:latin typeface="UTM Avo" panose="02040603050506020204" pitchFamily="18" charset="0"/>
                                    <a:ea typeface="Times New Roman" panose="02020603050405020304" pitchFamily="18" charset="0"/>
                                    <a:cs typeface="Arial" panose="020B0604020202020204" pitchFamily="34" charset="0"/>
                                  </a:rPr>
                                  <m:t>2</m:t>
                                </m:r>
                              </m:den>
                            </m:f>
                            <m:r>
                              <a:rPr lang="en-US" sz="23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300" i="0" kern="100">
                                <a:latin typeface="UTM Avo" panose="02040603050506020204" pitchFamily="18" charset="0"/>
                                <a:ea typeface="Times New Roman" panose="02020603050405020304" pitchFamily="18" charset="0"/>
                                <a:cs typeface="Arial" panose="020B0604020202020204" pitchFamily="34" charset="0"/>
                              </a:rPr>
                              <m:t>1</m:t>
                            </m:r>
                            <m:r>
                              <a:rPr lang="en-US" sz="2300" i="1" kern="100">
                                <a:latin typeface="Cambria Math" panose="02040503050406030204" pitchFamily="18" charset="0"/>
                                <a:ea typeface="Times New Roman" panose="02020603050405020304" pitchFamily="18" charset="0"/>
                                <a:cs typeface="Arial" panose="020B0604020202020204" pitchFamily="34" charset="0"/>
                              </a:rPr>
                              <m:t>)</m:t>
                            </m:r>
                          </m:e>
                          <m:e>
                            <m:f>
                              <m:fPr>
                                <m:ctrlPr>
                                  <a:rPr lang="en-US" sz="2300" i="1" kern="100">
                                    <a:latin typeface="Cambria Math"/>
                                    <a:ea typeface="Times New Roman" panose="02020603050405020304" pitchFamily="18" charset="0"/>
                                    <a:cs typeface="Arial" panose="020B0604020202020204" pitchFamily="34" charset="0"/>
                                  </a:rPr>
                                </m:ctrlPr>
                              </m:fPr>
                              <m:num>
                                <m:r>
                                  <a:rPr lang="en-US" sz="2300" i="1" kern="100">
                                    <a:latin typeface="Cambria Math" panose="02040503050406030204" pitchFamily="18" charset="0"/>
                                    <a:ea typeface="Times New Roman" panose="02020603050405020304" pitchFamily="18" charset="0"/>
                                    <a:cs typeface="Arial" panose="020B0604020202020204" pitchFamily="34" charset="0"/>
                                  </a:rPr>
                                  <m:t>𝑥</m:t>
                                </m:r>
                              </m:num>
                              <m:den>
                                <m:r>
                                  <m:rPr>
                                    <m:nor/>
                                  </m:rPr>
                                  <a:rPr lang="en-US" sz="2300" i="0" kern="100">
                                    <a:latin typeface="UTM Avo" panose="02040603050506020204" pitchFamily="18" charset="0"/>
                                    <a:ea typeface="Times New Roman" panose="02020603050405020304" pitchFamily="18" charset="0"/>
                                    <a:cs typeface="Arial" panose="020B0604020202020204" pitchFamily="34" charset="0"/>
                                  </a:rPr>
                                  <m:t>3</m:t>
                                </m:r>
                              </m:den>
                            </m:f>
                            <m:r>
                              <a:rPr lang="pt-BR" sz="23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300" i="0" kern="100">
                                <a:latin typeface="UTM Avo" panose="02040603050506020204" pitchFamily="18" charset="0"/>
                                <a:ea typeface="Times New Roman" panose="02020603050405020304" pitchFamily="18" charset="0"/>
                                <a:cs typeface="Arial" panose="020B0604020202020204" pitchFamily="34" charset="0"/>
                              </a:rPr>
                              <m:t>2</m:t>
                            </m:r>
                            <m:r>
                              <a:rPr lang="en-US" sz="2300" i="1" kern="100">
                                <a:latin typeface="Cambria Math" panose="02040503050406030204" pitchFamily="18" charset="0"/>
                                <a:ea typeface="Times New Roman" panose="02020603050405020304" pitchFamily="18" charset="0"/>
                                <a:cs typeface="Arial" panose="020B0604020202020204" pitchFamily="34" charset="0"/>
                              </a:rPr>
                              <m:t>𝑦</m:t>
                            </m:r>
                            <m:r>
                              <a:rPr lang="pt-BR" sz="2300" i="1" kern="100">
                                <a:latin typeface="Cambria Math" panose="02040503050406030204" pitchFamily="18" charset="0"/>
                                <a:ea typeface="Times New Roman" panose="02020603050405020304" pitchFamily="18" charset="0"/>
                                <a:cs typeface="Arial" panose="020B0604020202020204" pitchFamily="34" charset="0"/>
                              </a:rPr>
                              <m:t>=</m:t>
                            </m:r>
                            <m:r>
                              <a:rPr lang="en-US"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m:rPr>
                                    <m:nor/>
                                  </m:rPr>
                                  <a:rPr lang="en-US" sz="2300" i="0" kern="100">
                                    <a:latin typeface="UTM Avo" panose="02040603050506020204" pitchFamily="18" charset="0"/>
                                    <a:ea typeface="Times New Roman" panose="02020603050405020304" pitchFamily="18" charset="0"/>
                                    <a:cs typeface="Arial" panose="020B0604020202020204" pitchFamily="34" charset="0"/>
                                  </a:rPr>
                                  <m:t>5</m:t>
                                </m:r>
                              </m:num>
                              <m:den>
                                <m:r>
                                  <m:rPr>
                                    <m:nor/>
                                  </m:rPr>
                                  <a:rPr lang="en-US" sz="2300" i="0" kern="100">
                                    <a:latin typeface="UTM Avo" panose="02040603050506020204" pitchFamily="18" charset="0"/>
                                    <a:ea typeface="Times New Roman" panose="02020603050405020304" pitchFamily="18" charset="0"/>
                                    <a:cs typeface="Arial" panose="020B0604020202020204" pitchFamily="34" charset="0"/>
                                  </a:rPr>
                                  <m:t>3</m:t>
                                </m:r>
                              </m:den>
                            </m:f>
                            <m:r>
                              <a:rPr lang="en-US" sz="23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300" i="0" kern="100">
                                <a:latin typeface="UTM Avo" panose="02040603050506020204" pitchFamily="18" charset="0"/>
                                <a:ea typeface="Times New Roman" panose="02020603050405020304" pitchFamily="18" charset="0"/>
                                <a:cs typeface="Arial" panose="020B0604020202020204" pitchFamily="34" charset="0"/>
                              </a:rPr>
                              <m:t>2</m:t>
                            </m:r>
                            <m:r>
                              <a:rPr lang="en-US" sz="2300" i="1" kern="100">
                                <a:latin typeface="Cambria Math" panose="02040503050406030204" pitchFamily="18" charset="0"/>
                                <a:ea typeface="Times New Roman" panose="02020603050405020304" pitchFamily="18" charset="0"/>
                                <a:cs typeface="Arial" panose="020B0604020202020204" pitchFamily="34" charset="0"/>
                              </a:rPr>
                              <m:t>)</m:t>
                            </m:r>
                          </m:e>
                        </m:eqArr>
                      </m:e>
                    </m:d>
                  </m:oMath>
                </a14:m>
                <a:endParaRPr lang="en-US" sz="2300" dirty="0">
                  <a:latin typeface="Times New Roman" panose="02020603050405020304" pitchFamily="18" charset="0"/>
                  <a:ea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58F03ECD-17CE-18F3-E12F-CC385CDAD757}"/>
                  </a:ext>
                </a:extLst>
              </p:cNvPr>
              <p:cNvSpPr txBox="1">
                <a:spLocks noRot="1" noChangeAspect="1" noMove="1" noResize="1" noEditPoints="1" noAdjustHandles="1" noChangeArrowheads="1" noChangeShapeType="1" noTextEdit="1"/>
              </p:cNvSpPr>
              <p:nvPr/>
            </p:nvSpPr>
            <p:spPr>
              <a:xfrm>
                <a:off x="1868517" y="975178"/>
                <a:ext cx="4079702" cy="2114618"/>
              </a:xfrm>
              <a:prstGeom prst="rect">
                <a:avLst/>
              </a:prstGeom>
              <a:blipFill>
                <a:blip r:embed="rId4"/>
                <a:stretch>
                  <a:fillRect l="-2242"/>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588E4908-365C-9DE0-3782-1E81AF755BC4}"/>
              </a:ext>
            </a:extLst>
          </p:cNvPr>
          <p:cNvSpPr/>
          <p:nvPr/>
        </p:nvSpPr>
        <p:spPr>
          <a:xfrm>
            <a:off x="416493" y="1815918"/>
            <a:ext cx="1371667"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UTM Avo" panose="02040603050506020204" pitchFamily="18" charset="0"/>
              </a:rPr>
              <a:t>Bài </a:t>
            </a:r>
            <a:r>
              <a:rPr lang="en-US" sz="2400" b="1" dirty="0" err="1">
                <a:latin typeface="UTM Avo" panose="02040603050506020204" pitchFamily="18" charset="0"/>
              </a:rPr>
              <a:t>tập</a:t>
            </a:r>
            <a:endParaRPr lang="en-US" sz="2400" b="1" dirty="0">
              <a:latin typeface="UTM Avo" panose="0204060305050602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95B442DA-E08C-6113-C8EE-B25495E923CE}"/>
                  </a:ext>
                </a:extLst>
              </p:cNvPr>
              <p:cNvSpPr txBox="1"/>
              <p:nvPr/>
            </p:nvSpPr>
            <p:spPr>
              <a:xfrm>
                <a:off x="314960" y="2905523"/>
                <a:ext cx="11536680" cy="3812454"/>
              </a:xfrm>
              <a:prstGeom prst="rect">
                <a:avLst/>
              </a:prstGeom>
              <a:noFill/>
            </p:spPr>
            <p:txBody>
              <a:bodyPr wrap="square">
                <a:spAutoFit/>
              </a:bodyPr>
              <a:lstStyle/>
              <a:p>
                <a:pPr marR="30480" algn="just"/>
                <a:r>
                  <a:rPr lang="fr-FR" sz="2300" dirty="0">
                    <a:latin typeface="UTM Avo" panose="02040603050506020204" pitchFamily="18" charset="0"/>
                    <a:ea typeface="Calibri" panose="020F0502020204030204" pitchFamily="34" charset="0"/>
                  </a:rPr>
                  <a:t>Từ </a:t>
                </a:r>
                <a:r>
                  <a:rPr lang="fr-FR" sz="2300" dirty="0" err="1">
                    <a:latin typeface="UTM Avo" panose="02040603050506020204" pitchFamily="18" charset="0"/>
                    <a:ea typeface="Calibri" panose="020F0502020204030204" pitchFamily="34" charset="0"/>
                  </a:rPr>
                  <a:t>phương</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trình</a:t>
                </a:r>
                <a:r>
                  <a:rPr lang="fr-FR" sz="2300" dirty="0">
                    <a:latin typeface="UTM Avo" panose="02040603050506020204" pitchFamily="18" charset="0"/>
                    <a:ea typeface="Calibri" panose="020F0502020204030204" pitchFamily="34" charset="0"/>
                  </a:rPr>
                  <a:t> (2), ta </a:t>
                </a:r>
                <a:r>
                  <a:rPr lang="fr-FR" sz="2300" dirty="0" err="1">
                    <a:latin typeface="UTM Avo" panose="02040603050506020204" pitchFamily="18" charset="0"/>
                    <a:ea typeface="Calibri" panose="020F0502020204030204" pitchFamily="34" charset="0"/>
                  </a:rPr>
                  <a:t>có</a:t>
                </a:r>
                <a:r>
                  <a:rPr lang="fr-FR" sz="2300" dirty="0">
                    <a:latin typeface="UTM Avo" panose="02040603050506020204" pitchFamily="18" charset="0"/>
                    <a:ea typeface="Calibri" panose="020F0502020204030204" pitchFamily="34" charset="0"/>
                  </a:rPr>
                  <a:t> : </a:t>
                </a:r>
                <a14:m>
                  <m:oMath xmlns:m="http://schemas.openxmlformats.org/officeDocument/2006/math">
                    <m:r>
                      <a:rPr lang="en-US" sz="2300" i="1">
                        <a:latin typeface="Cambria Math" panose="02040503050406030204" pitchFamily="18" charset="0"/>
                        <a:ea typeface="Calibri" panose="020F0502020204030204" pitchFamily="34" charset="0"/>
                        <a:cs typeface="Arial" panose="020B0604020202020204" pitchFamily="34" charset="0"/>
                      </a:rPr>
                      <m:t>𝑥</m:t>
                    </m:r>
                    <m:r>
                      <a:rPr lang="fr-FR" sz="2300" i="1">
                        <a:latin typeface="Cambria Math" panose="02040503050406030204" pitchFamily="18" charset="0"/>
                        <a:ea typeface="Calibri" panose="020F0502020204030204" pitchFamily="34" charset="0"/>
                        <a:cs typeface="Arial" panose="020B0604020202020204" pitchFamily="34" charset="0"/>
                      </a:rPr>
                      <m:t>=</m:t>
                    </m:r>
                    <m:f>
                      <m:fPr>
                        <m:ctrlPr>
                          <a:rPr lang="en-US" sz="2300" i="1">
                            <a:latin typeface="Cambria Math"/>
                            <a:ea typeface="Calibri" panose="020F0502020204030204" pitchFamily="34" charset="0"/>
                            <a:cs typeface="Arial" panose="020B0604020202020204" pitchFamily="34" charset="0"/>
                          </a:rPr>
                        </m:ctrlPr>
                      </m:fPr>
                      <m:num>
                        <m:r>
                          <m:rPr>
                            <m:nor/>
                          </m:rPr>
                          <a:rPr lang="en-US" sz="2300" kern="100">
                            <a:latin typeface="UTM Avo" panose="02040603050506020204" pitchFamily="18" charset="0"/>
                            <a:ea typeface="Times New Roman" panose="02020603050405020304" pitchFamily="18" charset="0"/>
                            <a:cs typeface="Arial" panose="020B0604020202020204" pitchFamily="34" charset="0"/>
                          </a:rPr>
                          <m:t>1</m:t>
                        </m:r>
                      </m:num>
                      <m:den>
                        <m:r>
                          <m:rPr>
                            <m:nor/>
                          </m:rPr>
                          <a:rPr lang="fr-FR" sz="2300" i="0">
                            <a:latin typeface="UTM Avo" panose="02040603050506020204" pitchFamily="18" charset="0"/>
                            <a:ea typeface="Calibri" panose="020F0502020204030204" pitchFamily="34" charset="0"/>
                            <a:cs typeface="Arial" panose="020B0604020202020204" pitchFamily="34" charset="0"/>
                          </a:rPr>
                          <m:t>2</m:t>
                        </m:r>
                      </m:den>
                    </m:f>
                    <m:r>
                      <a:rPr lang="en-US" sz="2300" i="1">
                        <a:latin typeface="Cambria Math" panose="02040503050406030204" pitchFamily="18" charset="0"/>
                        <a:ea typeface="Calibri" panose="020F0502020204030204" pitchFamily="34"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a:rPr lang="en-US" sz="2300" i="1" kern="100">
                            <a:latin typeface="Cambria Math" panose="02040503050406030204" pitchFamily="18" charset="0"/>
                            <a:ea typeface="Times New Roman" panose="02020603050405020304" pitchFamily="18" charset="0"/>
                            <a:cs typeface="Arial" panose="020B0604020202020204" pitchFamily="34" charset="0"/>
                          </a:rPr>
                          <m:t>𝑦</m:t>
                        </m:r>
                      </m:num>
                      <m:den>
                        <m:r>
                          <m:rPr>
                            <m:nor/>
                          </m:rPr>
                          <a:rPr lang="pt-BR" sz="2300" i="0" kern="100">
                            <a:latin typeface="UTM Avo" panose="02040603050506020204" pitchFamily="18" charset="0"/>
                            <a:ea typeface="Times New Roman" panose="02020603050405020304" pitchFamily="18" charset="0"/>
                            <a:cs typeface="Arial" panose="020B0604020202020204" pitchFamily="34" charset="0"/>
                          </a:rPr>
                          <m:t>2</m:t>
                        </m:r>
                      </m:den>
                    </m:f>
                    <m:r>
                      <a:rPr lang="en-US" sz="2300"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300" i="0" kern="100">
                        <a:latin typeface="UTM Avo" panose="02040603050506020204" pitchFamily="18" charset="0"/>
                        <a:ea typeface="Times New Roman" panose="02020603050405020304" pitchFamily="18" charset="0"/>
                        <a:cs typeface="Arial" panose="020B0604020202020204" pitchFamily="34" charset="0"/>
                      </a:rPr>
                      <m:t>3</m:t>
                    </m:r>
                    <m:r>
                      <a:rPr lang="en-US" sz="2300"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2300" dirty="0">
                  <a:latin typeface="Times New Roman" panose="02020603050405020304" pitchFamily="18" charset="0"/>
                  <a:ea typeface="Times New Roman" panose="02020603050405020304" pitchFamily="18" charset="0"/>
                </a:endParaRPr>
              </a:p>
              <a:p>
                <a:pPr marR="30480" algn="just"/>
                <a:r>
                  <a:rPr lang="fr-FR" sz="2300" dirty="0" err="1">
                    <a:latin typeface="UTM Avo" panose="02040603050506020204" pitchFamily="18" charset="0"/>
                    <a:ea typeface="Calibri" panose="020F0502020204030204" pitchFamily="34" charset="0"/>
                  </a:rPr>
                  <a:t>Thế</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vào</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phương</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trình</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thứ</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hai</a:t>
                </a:r>
                <a:r>
                  <a:rPr lang="fr-FR" sz="2300" dirty="0">
                    <a:latin typeface="UTM Avo" panose="02040603050506020204" pitchFamily="18" charset="0"/>
                    <a:ea typeface="Calibri" panose="020F0502020204030204" pitchFamily="34" charset="0"/>
                  </a:rPr>
                  <a:t>, ta </a:t>
                </a:r>
                <a:r>
                  <a:rPr lang="fr-FR" sz="2300" dirty="0" err="1">
                    <a:latin typeface="UTM Avo" panose="02040603050506020204" pitchFamily="18" charset="0"/>
                    <a:ea typeface="Calibri" panose="020F0502020204030204" pitchFamily="34" charset="0"/>
                  </a:rPr>
                  <a:t>được</a:t>
                </a:r>
                <a:r>
                  <a:rPr lang="fr-FR" sz="2300" dirty="0">
                    <a:latin typeface="UTM Avo" panose="02040603050506020204" pitchFamily="18" charset="0"/>
                    <a:ea typeface="Calibri" panose="020F0502020204030204" pitchFamily="34" charset="0"/>
                  </a:rPr>
                  <a:t>:  </a:t>
                </a:r>
                <a14:m>
                  <m:oMath xmlns:m="http://schemas.openxmlformats.org/officeDocument/2006/math">
                    <m:f>
                      <m:fPr>
                        <m:ctrlPr>
                          <a:rPr lang="en-US" sz="2300" i="1" kern="100">
                            <a:latin typeface="Cambria Math"/>
                            <a:ea typeface="Times New Roman" panose="02020603050405020304" pitchFamily="18" charset="0"/>
                            <a:cs typeface="Arial" panose="020B0604020202020204" pitchFamily="34" charset="0"/>
                          </a:rPr>
                        </m:ctrlPr>
                      </m:fPr>
                      <m:num>
                        <m:r>
                          <m:rPr>
                            <m:nor/>
                          </m:rPr>
                          <a:rPr lang="en-US" sz="2300" i="0" kern="100">
                            <a:latin typeface="UTM Avo" panose="02040603050506020204" pitchFamily="18" charset="0"/>
                            <a:ea typeface="Times New Roman" panose="02020603050405020304" pitchFamily="18" charset="0"/>
                            <a:cs typeface="Arial" panose="020B0604020202020204" pitchFamily="34" charset="0"/>
                          </a:rPr>
                          <m:t>1</m:t>
                        </m:r>
                      </m:num>
                      <m:den>
                        <m:r>
                          <m:rPr>
                            <m:nor/>
                          </m:rPr>
                          <a:rPr lang="en-US" sz="2300" i="0" kern="100">
                            <a:latin typeface="UTM Avo" panose="02040603050506020204" pitchFamily="18" charset="0"/>
                            <a:ea typeface="Times New Roman" panose="02020603050405020304" pitchFamily="18" charset="0"/>
                            <a:cs typeface="Arial" panose="020B0604020202020204" pitchFamily="34" charset="0"/>
                          </a:rPr>
                          <m:t>3</m:t>
                        </m:r>
                      </m:den>
                    </m:f>
                    <m:r>
                      <a:rPr lang="en-US"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a:latin typeface="Cambria Math"/>
                            <a:ea typeface="Calibri" panose="020F0502020204030204" pitchFamily="34" charset="0"/>
                            <a:cs typeface="Arial" panose="020B0604020202020204" pitchFamily="34" charset="0"/>
                          </a:rPr>
                        </m:ctrlPr>
                      </m:fPr>
                      <m:num>
                        <m:r>
                          <m:rPr>
                            <m:nor/>
                          </m:rPr>
                          <a:rPr lang="en-US" sz="2300" i="0">
                            <a:latin typeface="UTM Avo" panose="02040603050506020204" pitchFamily="18" charset="0"/>
                            <a:ea typeface="Calibri" panose="020F0502020204030204" pitchFamily="34" charset="0"/>
                            <a:cs typeface="Arial" panose="020B0604020202020204" pitchFamily="34" charset="0"/>
                          </a:rPr>
                          <m:t>1</m:t>
                        </m:r>
                      </m:num>
                      <m:den>
                        <m:r>
                          <m:rPr>
                            <m:nor/>
                          </m:rPr>
                          <a:rPr lang="fr-FR" sz="2300" i="0">
                            <a:latin typeface="UTM Avo" panose="02040603050506020204" pitchFamily="18" charset="0"/>
                            <a:ea typeface="Calibri" panose="020F0502020204030204" pitchFamily="34" charset="0"/>
                            <a:cs typeface="Arial" panose="020B0604020202020204" pitchFamily="34" charset="0"/>
                          </a:rPr>
                          <m:t>2</m:t>
                        </m:r>
                      </m:den>
                    </m:f>
                    <m:r>
                      <a:rPr lang="en-US" sz="2300" i="1">
                        <a:latin typeface="Cambria Math" panose="02040503050406030204" pitchFamily="18" charset="0"/>
                        <a:ea typeface="Calibri" panose="020F0502020204030204" pitchFamily="34"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a:rPr lang="en-US" sz="2300" i="1" kern="100">
                            <a:latin typeface="Cambria Math" panose="02040503050406030204" pitchFamily="18" charset="0"/>
                            <a:ea typeface="Times New Roman" panose="02020603050405020304" pitchFamily="18" charset="0"/>
                            <a:cs typeface="Arial" panose="020B0604020202020204" pitchFamily="34" charset="0"/>
                          </a:rPr>
                          <m:t>𝑦</m:t>
                        </m:r>
                      </m:num>
                      <m:den>
                        <m:r>
                          <m:rPr>
                            <m:nor/>
                          </m:rPr>
                          <a:rPr lang="pt-BR" sz="2300" i="0" kern="100">
                            <a:latin typeface="UTM Avo" panose="02040603050506020204" pitchFamily="18" charset="0"/>
                            <a:ea typeface="Times New Roman" panose="02020603050405020304" pitchFamily="18" charset="0"/>
                            <a:cs typeface="Arial" panose="020B0604020202020204" pitchFamily="34" charset="0"/>
                          </a:rPr>
                          <m:t>2</m:t>
                        </m:r>
                      </m:den>
                    </m:f>
                    <m:r>
                      <a:rPr lang="en-US" sz="2300" i="1" kern="100">
                        <a:latin typeface="Cambria Math" panose="02040503050406030204" pitchFamily="18" charset="0"/>
                        <a:ea typeface="Times New Roman" panose="02020603050405020304" pitchFamily="18" charset="0"/>
                        <a:cs typeface="Arial" panose="020B0604020202020204" pitchFamily="34" charset="0"/>
                      </a:rPr>
                      <m:t>)</m:t>
                    </m:r>
                    <m:r>
                      <a:rPr lang="pt-BR" sz="23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300" i="0" kern="100">
                        <a:latin typeface="UTM Avo" panose="02040603050506020204" pitchFamily="18" charset="0"/>
                        <a:ea typeface="Times New Roman" panose="02020603050405020304" pitchFamily="18" charset="0"/>
                        <a:cs typeface="Arial" panose="020B0604020202020204" pitchFamily="34" charset="0"/>
                      </a:rPr>
                      <m:t>2</m:t>
                    </m:r>
                    <m:r>
                      <a:rPr lang="en-US" sz="2300" i="1" kern="100">
                        <a:latin typeface="Cambria Math" panose="02040503050406030204" pitchFamily="18" charset="0"/>
                        <a:ea typeface="Times New Roman" panose="02020603050405020304" pitchFamily="18" charset="0"/>
                        <a:cs typeface="Arial" panose="020B0604020202020204" pitchFamily="34" charset="0"/>
                      </a:rPr>
                      <m:t>𝑦</m:t>
                    </m:r>
                    <m:r>
                      <a:rPr lang="fr-FR" sz="2300" i="1">
                        <a:latin typeface="Cambria Math" panose="02040503050406030204" pitchFamily="18" charset="0"/>
                        <a:ea typeface="Calibri" panose="020F0502020204030204" pitchFamily="34" charset="0"/>
                        <a:cs typeface="Arial" panose="020B0604020202020204" pitchFamily="34" charset="0"/>
                      </a:rPr>
                      <m:t>=</m:t>
                    </m:r>
                    <m:r>
                      <a:rPr lang="en-US"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m:rPr>
                            <m:nor/>
                          </m:rPr>
                          <a:rPr lang="en-US" sz="2300" i="0" kern="100">
                            <a:latin typeface="UTM Avo" panose="02040603050506020204" pitchFamily="18" charset="0"/>
                            <a:ea typeface="Times New Roman" panose="02020603050405020304" pitchFamily="18" charset="0"/>
                            <a:cs typeface="Arial" panose="020B0604020202020204" pitchFamily="34" charset="0"/>
                          </a:rPr>
                          <m:t>5</m:t>
                        </m:r>
                      </m:num>
                      <m:den>
                        <m:r>
                          <m:rPr>
                            <m:nor/>
                          </m:rPr>
                          <a:rPr lang="en-US" sz="2300" i="0" kern="100">
                            <a:latin typeface="UTM Avo" panose="02040603050506020204" pitchFamily="18" charset="0"/>
                            <a:ea typeface="Times New Roman" panose="02020603050405020304" pitchFamily="18" charset="0"/>
                            <a:cs typeface="Arial" panose="020B0604020202020204" pitchFamily="34" charset="0"/>
                          </a:rPr>
                          <m:t>3</m:t>
                        </m:r>
                      </m:den>
                    </m:f>
                  </m:oMath>
                </a14:m>
                <a:endParaRPr lang="en-US" sz="2300" dirty="0">
                  <a:latin typeface="UTM Avo" panose="02040603050506020204" pitchFamily="18" charset="0"/>
                  <a:ea typeface="Times New Roman" panose="02020603050405020304" pitchFamily="18" charset="0"/>
                </a:endParaRPr>
              </a:p>
              <a:p>
                <a:pPr marR="30480" algn="just"/>
                <a:r>
                  <a:rPr lang="fr-FR" sz="23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300" i="1">
                            <a:latin typeface="Cambria Math"/>
                            <a:ea typeface="Calibri" panose="020F0502020204030204" pitchFamily="34" charset="0"/>
                            <a:cs typeface="Arial" panose="020B0604020202020204" pitchFamily="34" charset="0"/>
                          </a:rPr>
                        </m:ctrlPr>
                      </m:fPr>
                      <m:num>
                        <m:r>
                          <m:rPr>
                            <m:nor/>
                          </m:rPr>
                          <a:rPr lang="en-US" sz="2300" i="0">
                            <a:latin typeface="UTM Avo" panose="02040603050506020204" pitchFamily="18" charset="0"/>
                            <a:ea typeface="Calibri" panose="020F0502020204030204" pitchFamily="34" charset="0"/>
                            <a:cs typeface="Arial" panose="020B0604020202020204" pitchFamily="34" charset="0"/>
                          </a:rPr>
                          <m:t>1</m:t>
                        </m:r>
                      </m:num>
                      <m:den>
                        <m:r>
                          <m:rPr>
                            <m:nor/>
                          </m:rPr>
                          <a:rPr lang="en-US" sz="2300" i="0">
                            <a:latin typeface="UTM Avo" panose="02040603050506020204" pitchFamily="18" charset="0"/>
                            <a:ea typeface="Calibri" panose="020F0502020204030204" pitchFamily="34" charset="0"/>
                            <a:cs typeface="Arial" panose="020B0604020202020204" pitchFamily="34" charset="0"/>
                          </a:rPr>
                          <m:t>6</m:t>
                        </m:r>
                      </m:den>
                    </m:f>
                    <m:r>
                      <a:rPr lang="fr-FR" sz="2300" i="1">
                        <a:latin typeface="Cambria Math" panose="02040503050406030204" pitchFamily="18" charset="0"/>
                        <a:ea typeface="Calibri" panose="020F0502020204030204" pitchFamily="34" charset="0"/>
                        <a:cs typeface="Arial" panose="020B0604020202020204" pitchFamily="34" charset="0"/>
                      </a:rPr>
                      <m:t>+</m:t>
                    </m:r>
                    <m:f>
                      <m:fPr>
                        <m:ctrlPr>
                          <a:rPr lang="en-US" sz="2300" i="1">
                            <a:latin typeface="Cambria Math"/>
                            <a:ea typeface="Calibri" panose="020F0502020204030204" pitchFamily="34" charset="0"/>
                            <a:cs typeface="Arial" panose="020B0604020202020204" pitchFamily="34" charset="0"/>
                          </a:rPr>
                        </m:ctrlPr>
                      </m:fPr>
                      <m:num>
                        <m:r>
                          <m:rPr>
                            <m:nor/>
                          </m:rPr>
                          <a:rPr lang="en-US" sz="2300" i="0">
                            <a:latin typeface="UTM Avo" panose="02040603050506020204" pitchFamily="18" charset="0"/>
                            <a:ea typeface="Calibri" panose="020F0502020204030204" pitchFamily="34" charset="0"/>
                            <a:cs typeface="Arial" panose="020B0604020202020204" pitchFamily="34" charset="0"/>
                          </a:rPr>
                          <m:t>1</m:t>
                        </m:r>
                      </m:num>
                      <m:den>
                        <m:r>
                          <m:rPr>
                            <m:nor/>
                          </m:rPr>
                          <a:rPr lang="en-US" sz="2300" i="0">
                            <a:latin typeface="UTM Avo" panose="02040603050506020204" pitchFamily="18" charset="0"/>
                            <a:ea typeface="Calibri" panose="020F0502020204030204" pitchFamily="34" charset="0"/>
                            <a:cs typeface="Arial" panose="020B0604020202020204" pitchFamily="34" charset="0"/>
                          </a:rPr>
                          <m:t>6</m:t>
                        </m:r>
                      </m:den>
                    </m:f>
                    <m:r>
                      <a:rPr lang="en-US" sz="2300" i="1">
                        <a:latin typeface="Cambria Math" panose="02040503050406030204" pitchFamily="18" charset="0"/>
                        <a:ea typeface="Calibri" panose="020F0502020204030204" pitchFamily="34" charset="0"/>
                        <a:cs typeface="Arial" panose="020B0604020202020204" pitchFamily="34" charset="0"/>
                      </a:rPr>
                      <m:t>𝑦</m:t>
                    </m:r>
                    <m:r>
                      <a:rPr lang="fr-FR" sz="2300" i="1">
                        <a:latin typeface="Cambria Math" panose="02040503050406030204" pitchFamily="18" charset="0"/>
                        <a:ea typeface="Calibri" panose="020F0502020204030204" pitchFamily="34" charset="0"/>
                        <a:cs typeface="Arial" panose="020B0604020202020204" pitchFamily="34" charset="0"/>
                      </a:rPr>
                      <m:t>−</m:t>
                    </m:r>
                    <m:r>
                      <m:rPr>
                        <m:nor/>
                      </m:rPr>
                      <a:rPr lang="fr-FR" sz="2300" i="0">
                        <a:latin typeface="UTM Avo" panose="02040603050506020204" pitchFamily="18" charset="0"/>
                        <a:ea typeface="Calibri" panose="020F0502020204030204" pitchFamily="34" charset="0"/>
                        <a:cs typeface="Arial" panose="020B0604020202020204" pitchFamily="34" charset="0"/>
                      </a:rPr>
                      <m:t>2</m:t>
                    </m:r>
                    <m:r>
                      <a:rPr lang="en-US" sz="2300" i="1">
                        <a:latin typeface="Cambria Math" panose="02040503050406030204" pitchFamily="18" charset="0"/>
                        <a:ea typeface="Calibri" panose="020F0502020204030204" pitchFamily="34" charset="0"/>
                        <a:cs typeface="Arial" panose="020B0604020202020204" pitchFamily="34" charset="0"/>
                      </a:rPr>
                      <m:t>𝑦</m:t>
                    </m:r>
                    <m:r>
                      <a:rPr lang="fr-FR" sz="2300" i="1">
                        <a:latin typeface="Cambria Math" panose="02040503050406030204" pitchFamily="18" charset="0"/>
                        <a:ea typeface="Calibri" panose="020F0502020204030204" pitchFamily="34" charset="0"/>
                        <a:cs typeface="Arial" panose="020B0604020202020204" pitchFamily="34" charset="0"/>
                      </a:rPr>
                      <m:t>=</m:t>
                    </m:r>
                    <m:r>
                      <a:rPr lang="en-US"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m:rPr>
                            <m:nor/>
                          </m:rPr>
                          <a:rPr lang="en-US" sz="2300" i="0" kern="100">
                            <a:latin typeface="UTM Avo" panose="02040603050506020204" pitchFamily="18" charset="0"/>
                            <a:ea typeface="Times New Roman" panose="02020603050405020304" pitchFamily="18" charset="0"/>
                            <a:cs typeface="Arial" panose="020B0604020202020204" pitchFamily="34" charset="0"/>
                          </a:rPr>
                          <m:t>5</m:t>
                        </m:r>
                      </m:num>
                      <m:den>
                        <m:r>
                          <m:rPr>
                            <m:nor/>
                          </m:rPr>
                          <a:rPr lang="en-US" sz="2300" i="0" kern="100">
                            <a:latin typeface="UTM Avo" panose="02040603050506020204" pitchFamily="18" charset="0"/>
                            <a:ea typeface="Times New Roman" panose="02020603050405020304" pitchFamily="18" charset="0"/>
                            <a:cs typeface="Arial" panose="020B0604020202020204" pitchFamily="34" charset="0"/>
                          </a:rPr>
                          <m:t>3</m:t>
                        </m:r>
                      </m:den>
                    </m:f>
                  </m:oMath>
                </a14:m>
                <a:endParaRPr lang="en-US" sz="2300" dirty="0">
                  <a:latin typeface="UTM Avo" panose="02040603050506020204" pitchFamily="18" charset="0"/>
                  <a:ea typeface="Times New Roman" panose="02020603050405020304" pitchFamily="18" charset="0"/>
                </a:endParaRPr>
              </a:p>
              <a:p>
                <a:pPr marR="30480" algn="just"/>
                <a:r>
                  <a:rPr lang="fr-FR" sz="23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a:rPr lang="en-US" sz="2300" b="0" i="0" dirty="0" smtClean="0">
                        <a:latin typeface="Cambria Math" panose="02040503050406030204" pitchFamily="18" charset="0"/>
                        <a:ea typeface="Calibri" panose="020F0502020204030204" pitchFamily="34" charset="0"/>
                        <a:cs typeface="Arial" panose="020B0604020202020204" pitchFamily="34" charset="0"/>
                      </a:rPr>
                      <m:t>                                                  </m:t>
                    </m:r>
                    <m:r>
                      <a:rPr lang="fr-FR" sz="2300" i="1" dirty="0">
                        <a:latin typeface="Cambria Math" panose="02040503050406030204" pitchFamily="18" charset="0"/>
                        <a:ea typeface="Calibri" panose="020F0502020204030204" pitchFamily="34" charset="0"/>
                        <a:cs typeface="Arial" panose="020B0604020202020204" pitchFamily="34" charset="0"/>
                      </a:rPr>
                      <m:t>−</m:t>
                    </m:r>
                    <m:f>
                      <m:fPr>
                        <m:ctrlPr>
                          <a:rPr lang="en-US" sz="2300" i="1">
                            <a:latin typeface="Cambria Math"/>
                            <a:ea typeface="Calibri" panose="020F0502020204030204" pitchFamily="34" charset="0"/>
                            <a:cs typeface="Arial" panose="020B0604020202020204" pitchFamily="34" charset="0"/>
                          </a:rPr>
                        </m:ctrlPr>
                      </m:fPr>
                      <m:num>
                        <m:r>
                          <m:rPr>
                            <m:nor/>
                          </m:rPr>
                          <a:rPr lang="en-US" sz="2300" i="0">
                            <a:latin typeface="UTM Avo" panose="02040603050506020204" pitchFamily="18" charset="0"/>
                            <a:ea typeface="Calibri" panose="020F0502020204030204" pitchFamily="34" charset="0"/>
                            <a:cs typeface="Arial" panose="020B0604020202020204" pitchFamily="34" charset="0"/>
                          </a:rPr>
                          <m:t>11</m:t>
                        </m:r>
                      </m:num>
                      <m:den>
                        <m:r>
                          <m:rPr>
                            <m:nor/>
                          </m:rPr>
                          <a:rPr lang="en-US" sz="2300" i="0">
                            <a:latin typeface="UTM Avo" panose="02040603050506020204" pitchFamily="18" charset="0"/>
                            <a:ea typeface="Calibri" panose="020F0502020204030204" pitchFamily="34" charset="0"/>
                            <a:cs typeface="Arial" panose="020B0604020202020204" pitchFamily="34" charset="0"/>
                          </a:rPr>
                          <m:t>6</m:t>
                        </m:r>
                      </m:den>
                    </m:f>
                    <m:r>
                      <a:rPr lang="en-US" sz="2300" i="1">
                        <a:latin typeface="Cambria Math" panose="02040503050406030204" pitchFamily="18" charset="0"/>
                        <a:ea typeface="Calibri" panose="020F0502020204030204" pitchFamily="34" charset="0"/>
                        <a:cs typeface="Arial" panose="020B0604020202020204" pitchFamily="34" charset="0"/>
                      </a:rPr>
                      <m:t>𝑦</m:t>
                    </m:r>
                    <m:r>
                      <a:rPr lang="fr-FR" sz="2300" i="1">
                        <a:latin typeface="Cambria Math" panose="02040503050406030204" pitchFamily="18" charset="0"/>
                        <a:ea typeface="Calibri" panose="020F0502020204030204" pitchFamily="34" charset="0"/>
                        <a:cs typeface="Arial" panose="020B0604020202020204" pitchFamily="34" charset="0"/>
                      </a:rPr>
                      <m:t>=</m:t>
                    </m:r>
                    <m:r>
                      <a:rPr lang="fr-FR" sz="2300" i="1" dirty="0">
                        <a:latin typeface="Cambria Math" panose="02040503050406030204" pitchFamily="18" charset="0"/>
                        <a:ea typeface="Calibri" panose="020F0502020204030204" pitchFamily="34" charset="0"/>
                        <a:cs typeface="Arial" panose="020B0604020202020204" pitchFamily="34" charset="0"/>
                      </a:rPr>
                      <m:t>−</m:t>
                    </m:r>
                    <m:f>
                      <m:fPr>
                        <m:ctrlPr>
                          <a:rPr lang="en-US" sz="2300" i="1" smtClean="0">
                            <a:latin typeface="Cambria Math"/>
                            <a:ea typeface="Calibri" panose="020F0502020204030204" pitchFamily="34" charset="0"/>
                            <a:cs typeface="Arial" panose="020B0604020202020204" pitchFamily="34" charset="0"/>
                          </a:rPr>
                        </m:ctrlPr>
                      </m:fPr>
                      <m:num>
                        <m:r>
                          <m:rPr>
                            <m:nor/>
                          </m:rPr>
                          <a:rPr lang="en-US" sz="2300" i="0">
                            <a:latin typeface="UTM Avo" panose="02040603050506020204" pitchFamily="18" charset="0"/>
                            <a:ea typeface="Calibri" panose="020F0502020204030204" pitchFamily="34" charset="0"/>
                            <a:cs typeface="Arial" panose="020B0604020202020204" pitchFamily="34" charset="0"/>
                          </a:rPr>
                          <m:t>11</m:t>
                        </m:r>
                      </m:num>
                      <m:den>
                        <m:r>
                          <m:rPr>
                            <m:nor/>
                          </m:rPr>
                          <a:rPr lang="en-US" sz="2300" i="0">
                            <a:latin typeface="UTM Avo" panose="02040603050506020204" pitchFamily="18" charset="0"/>
                            <a:ea typeface="Calibri" panose="020F0502020204030204" pitchFamily="34" charset="0"/>
                            <a:cs typeface="Arial" panose="020B0604020202020204" pitchFamily="34" charset="0"/>
                          </a:rPr>
                          <m:t>6</m:t>
                        </m:r>
                      </m:den>
                    </m:f>
                  </m:oMath>
                </a14:m>
                <a:endParaRPr lang="en-US" sz="2300" i="1" dirty="0">
                  <a:latin typeface="UTM Avo" panose="02040603050506020204" pitchFamily="18" charset="0"/>
                  <a:ea typeface="Calibri" panose="020F0502020204030204" pitchFamily="34" charset="0"/>
                  <a:cs typeface="Arial" panose="020B0604020202020204" pitchFamily="34" charset="0"/>
                </a:endParaRPr>
              </a:p>
              <a:p>
                <a:pPr marR="30480" algn="just"/>
                <a:r>
                  <a:rPr lang="en-US" sz="2300" dirty="0">
                    <a:ea typeface="Calibri" panose="020F0502020204030204" pitchFamily="34" charset="0"/>
                    <a:cs typeface="Arial" panose="020B0604020202020204" pitchFamily="34"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Arial" panose="020B0604020202020204" pitchFamily="34" charset="0"/>
                      </a:rPr>
                      <m:t>𝑦</m:t>
                    </m:r>
                  </m:oMath>
                </a14:m>
                <a:r>
                  <a:rPr lang="en-US" sz="2300" dirty="0">
                    <a:latin typeface="Times New Roman" panose="02020603050405020304" pitchFamily="18" charset="0"/>
                    <a:ea typeface="Times New Roman" panose="02020603050405020304" pitchFamily="18" charset="0"/>
                  </a:rPr>
                  <a:t> = </a:t>
                </a:r>
                <a:r>
                  <a:rPr lang="en-US" sz="2300" dirty="0">
                    <a:latin typeface="UTM Avo" panose="02040603050506020204" pitchFamily="18" charset="0"/>
                    <a:ea typeface="Times New Roman" panose="02020603050405020304" pitchFamily="18" charset="0"/>
                  </a:rPr>
                  <a:t>1</a:t>
                </a:r>
              </a:p>
              <a:p>
                <a:pPr marR="30480"/>
                <a:r>
                  <a:rPr lang="fr-FR" sz="2300" dirty="0">
                    <a:latin typeface="UTM Avo" panose="02040603050506020204" pitchFamily="18" charset="0"/>
                    <a:ea typeface="Calibri" panose="020F0502020204030204" pitchFamily="34" charset="0"/>
                  </a:rPr>
                  <a:t>Thay </a:t>
                </a:r>
                <a14:m>
                  <m:oMath xmlns:m="http://schemas.openxmlformats.org/officeDocument/2006/math">
                    <m:r>
                      <a:rPr lang="fr-FR" sz="2300" i="1">
                        <a:latin typeface="Cambria Math" panose="02040503050406030204" pitchFamily="18" charset="0"/>
                        <a:ea typeface="Calibri" panose="020F0502020204030204" pitchFamily="34" charset="0"/>
                        <a:cs typeface="Arial" panose="020B0604020202020204" pitchFamily="34" charset="0"/>
                      </a:rPr>
                      <m:t>𝑦</m:t>
                    </m:r>
                    <m:r>
                      <a:rPr lang="fr-FR" sz="2300" i="1">
                        <a:latin typeface="Cambria Math" panose="02040503050406030204" pitchFamily="18" charset="0"/>
                        <a:ea typeface="Calibri" panose="020F0502020204030204" pitchFamily="34" charset="0"/>
                        <a:cs typeface="Arial" panose="020B0604020202020204" pitchFamily="34" charset="0"/>
                      </a:rPr>
                      <m:t>=</m:t>
                    </m:r>
                    <m:r>
                      <m:rPr>
                        <m:nor/>
                      </m:rPr>
                      <a:rPr lang="en-US" sz="2300" dirty="0">
                        <a:latin typeface="UTM Avo" panose="02040603050506020204" pitchFamily="18" charset="0"/>
                        <a:ea typeface="Times New Roman" panose="02020603050405020304" pitchFamily="18" charset="0"/>
                      </a:rPr>
                      <m:t>1</m:t>
                    </m:r>
                  </m:oMath>
                </a14:m>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vào</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phương</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trình</a:t>
                </a:r>
                <a:r>
                  <a:rPr lang="fr-FR" sz="2300" dirty="0">
                    <a:latin typeface="UTM Avo" panose="02040603050506020204" pitchFamily="18" charset="0"/>
                    <a:ea typeface="Calibri" panose="020F0502020204030204" pitchFamily="34" charset="0"/>
                  </a:rPr>
                  <a:t> (3), ta </a:t>
                </a:r>
                <a:r>
                  <a:rPr lang="fr-FR" sz="2300" dirty="0" err="1">
                    <a:latin typeface="UTM Avo" panose="02040603050506020204" pitchFamily="18" charset="0"/>
                    <a:ea typeface="Calibri" panose="020F0502020204030204" pitchFamily="34" charset="0"/>
                  </a:rPr>
                  <a:t>có</a:t>
                </a:r>
                <a:r>
                  <a:rPr lang="fr-FR" sz="2300" dirty="0">
                    <a:latin typeface="UTM Avo" panose="02040603050506020204" pitchFamily="18" charset="0"/>
                    <a:ea typeface="Calibri" panose="020F0502020204030204" pitchFamily="34" charset="0"/>
                  </a:rPr>
                  <a:t> : </a:t>
                </a:r>
                <a14:m>
                  <m:oMath xmlns:m="http://schemas.openxmlformats.org/officeDocument/2006/math">
                    <m:r>
                      <a:rPr lang="fr-FR" sz="2300" i="1">
                        <a:latin typeface="Cambria Math" panose="02040503050406030204" pitchFamily="18" charset="0"/>
                        <a:ea typeface="Calibri" panose="020F0502020204030204" pitchFamily="34" charset="0"/>
                        <a:cs typeface="Arial" panose="020B0604020202020204" pitchFamily="34" charset="0"/>
                      </a:rPr>
                      <m:t>𝑥</m:t>
                    </m:r>
                    <m:r>
                      <a:rPr lang="fr-FR" sz="2300" i="1">
                        <a:latin typeface="Cambria Math" panose="02040503050406030204" pitchFamily="18" charset="0"/>
                        <a:ea typeface="Calibri" panose="020F0502020204030204" pitchFamily="34" charset="0"/>
                        <a:cs typeface="Arial" panose="020B0604020202020204" pitchFamily="34" charset="0"/>
                      </a:rPr>
                      <m:t>=</m:t>
                    </m:r>
                    <m:f>
                      <m:fPr>
                        <m:ctrlPr>
                          <a:rPr lang="en-US" sz="2300" i="1">
                            <a:latin typeface="Cambria Math"/>
                            <a:ea typeface="Calibri" panose="020F0502020204030204" pitchFamily="34" charset="0"/>
                            <a:cs typeface="Arial" panose="020B0604020202020204" pitchFamily="34" charset="0"/>
                          </a:rPr>
                        </m:ctrlPr>
                      </m:fPr>
                      <m:num>
                        <m:r>
                          <m:rPr>
                            <m:nor/>
                          </m:rPr>
                          <a:rPr lang="en-US" sz="2300" i="0">
                            <a:latin typeface="UTM Avo" panose="02040603050506020204" pitchFamily="18" charset="0"/>
                            <a:ea typeface="Calibri" panose="020F0502020204030204" pitchFamily="34" charset="0"/>
                            <a:cs typeface="Arial" panose="020B0604020202020204" pitchFamily="34" charset="0"/>
                          </a:rPr>
                          <m:t>1</m:t>
                        </m:r>
                      </m:num>
                      <m:den>
                        <m:r>
                          <m:rPr>
                            <m:nor/>
                          </m:rPr>
                          <a:rPr lang="fr-FR" sz="2300" i="0">
                            <a:latin typeface="UTM Avo" panose="02040603050506020204" pitchFamily="18" charset="0"/>
                            <a:ea typeface="Calibri" panose="020F0502020204030204" pitchFamily="34" charset="0"/>
                            <a:cs typeface="Arial" panose="020B0604020202020204" pitchFamily="34" charset="0"/>
                          </a:rPr>
                          <m:t>2</m:t>
                        </m:r>
                      </m:den>
                    </m:f>
                    <m:r>
                      <a:rPr lang="en-US" sz="2300" i="1">
                        <a:latin typeface="Cambria Math" panose="02040503050406030204" pitchFamily="18" charset="0"/>
                        <a:ea typeface="Calibri" panose="020F0502020204030204" pitchFamily="34" charset="0"/>
                        <a:cs typeface="Arial" panose="020B0604020202020204" pitchFamily="34" charset="0"/>
                      </a:rPr>
                      <m:t>+</m:t>
                    </m:r>
                  </m:oMath>
                </a14:m>
                <a:r>
                  <a:rPr lang="en-US" sz="2300" kern="100" dirty="0">
                    <a:latin typeface="UTM Avo" panose="0204060305050602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en-US" sz="2300" i="1" kern="100">
                            <a:latin typeface="Cambria Math"/>
                            <a:ea typeface="Times New Roman" panose="02020603050405020304" pitchFamily="18" charset="0"/>
                            <a:cs typeface="Arial" panose="020B0604020202020204" pitchFamily="34" charset="0"/>
                          </a:rPr>
                        </m:ctrlPr>
                      </m:fPr>
                      <m:num>
                        <m:r>
                          <m:rPr>
                            <m:nor/>
                          </m:rPr>
                          <a:rPr lang="en-US" sz="2300" i="0" kern="100">
                            <a:latin typeface="UTM Avo" panose="02040603050506020204" pitchFamily="18" charset="0"/>
                            <a:ea typeface="Times New Roman" panose="02020603050405020304" pitchFamily="18" charset="0"/>
                            <a:cs typeface="Arial" panose="020B0604020202020204" pitchFamily="34" charset="0"/>
                          </a:rPr>
                          <m:t>1</m:t>
                        </m:r>
                      </m:num>
                      <m:den>
                        <m:r>
                          <m:rPr>
                            <m:nor/>
                          </m:rPr>
                          <a:rPr lang="pt-BR" sz="2300" i="0" kern="100">
                            <a:latin typeface="UTM Avo" panose="02040603050506020204" pitchFamily="18" charset="0"/>
                            <a:ea typeface="Times New Roman" panose="02020603050405020304" pitchFamily="18" charset="0"/>
                            <a:cs typeface="Arial" panose="020B0604020202020204" pitchFamily="34" charset="0"/>
                          </a:rPr>
                          <m:t>2</m:t>
                        </m:r>
                      </m:den>
                    </m:f>
                    <m:r>
                      <a:rPr lang="en-US" sz="23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300" i="0" kern="100">
                        <a:latin typeface="UTM Avo" panose="02040603050506020204" pitchFamily="18" charset="0"/>
                        <a:ea typeface="Times New Roman" panose="02020603050405020304" pitchFamily="18" charset="0"/>
                        <a:cs typeface="Arial" panose="020B0604020202020204" pitchFamily="34" charset="0"/>
                      </a:rPr>
                      <m:t>1</m:t>
                    </m:r>
                  </m:oMath>
                </a14:m>
                <a:r>
                  <a:rPr lang="en-US" sz="2300" dirty="0">
                    <a:latin typeface="UTM Avo" panose="02040603050506020204" pitchFamily="18" charset="0"/>
                    <a:ea typeface="Times New Roman" panose="02020603050405020304" pitchFamily="18" charset="0"/>
                  </a:rPr>
                  <a:t>.</a:t>
                </a:r>
              </a:p>
              <a:p>
                <a:pPr marR="30480" algn="just"/>
                <a:r>
                  <a:rPr lang="fr-FR" sz="2300" dirty="0">
                    <a:latin typeface="UTM Avo" panose="02040603050506020204" pitchFamily="18" charset="0"/>
                    <a:ea typeface="Calibri" panose="020F0502020204030204" pitchFamily="34" charset="0"/>
                  </a:rPr>
                  <a:t>Vậy </a:t>
                </a:r>
                <a:r>
                  <a:rPr lang="fr-FR" sz="2300" dirty="0" err="1">
                    <a:latin typeface="UTM Avo" panose="02040603050506020204" pitchFamily="18" charset="0"/>
                    <a:ea typeface="Calibri" panose="020F0502020204030204" pitchFamily="34" charset="0"/>
                  </a:rPr>
                  <a:t>hệ</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phương</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trình</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đã</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cho</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có</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nghiệm</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duy</a:t>
                </a:r>
                <a:r>
                  <a:rPr lang="fr-FR" sz="2300" dirty="0">
                    <a:latin typeface="UTM Avo" panose="02040603050506020204" pitchFamily="18" charset="0"/>
                    <a:ea typeface="Calibri" panose="020F0502020204030204" pitchFamily="34" charset="0"/>
                  </a:rPr>
                  <a:t> </a:t>
                </a:r>
                <a:r>
                  <a:rPr lang="fr-FR" sz="2300" dirty="0" err="1">
                    <a:latin typeface="UTM Avo" panose="02040603050506020204" pitchFamily="18" charset="0"/>
                    <a:ea typeface="Calibri" panose="020F0502020204030204" pitchFamily="34" charset="0"/>
                  </a:rPr>
                  <a:t>nhất</a:t>
                </a:r>
                <a:r>
                  <a:rPr lang="fr-FR" sz="2300" dirty="0">
                    <a:latin typeface="UTM Avo" panose="02040603050506020204" pitchFamily="18" charset="0"/>
                    <a:ea typeface="Calibri" panose="020F0502020204030204" pitchFamily="34" charset="0"/>
                  </a:rPr>
                  <a:t> </a:t>
                </a:r>
                <a14:m>
                  <m:oMath xmlns:m="http://schemas.openxmlformats.org/officeDocument/2006/math">
                    <m:d>
                      <m:dPr>
                        <m:ctrlPr>
                          <a:rPr lang="en-US" sz="2300" i="1">
                            <a:latin typeface="Cambria Math"/>
                            <a:ea typeface="Calibri" panose="020F0502020204030204" pitchFamily="34" charset="0"/>
                            <a:cs typeface="Arial" panose="020B0604020202020204" pitchFamily="34" charset="0"/>
                          </a:rPr>
                        </m:ctrlPr>
                      </m:dPr>
                      <m:e>
                        <m:r>
                          <a:rPr lang="fr-FR" sz="2300" i="1">
                            <a:latin typeface="Cambria Math" panose="02040503050406030204" pitchFamily="18" charset="0"/>
                            <a:ea typeface="Calibri" panose="020F0502020204030204" pitchFamily="34" charset="0"/>
                            <a:cs typeface="Arial" panose="020B0604020202020204" pitchFamily="34" charset="0"/>
                          </a:rPr>
                          <m:t>𝑥</m:t>
                        </m:r>
                        <m:r>
                          <a:rPr lang="en-US" sz="2300" b="0" i="1" smtClean="0">
                            <a:latin typeface="Cambria Math" panose="02040503050406030204" pitchFamily="18" charset="0"/>
                            <a:ea typeface="Calibri" panose="020F0502020204030204" pitchFamily="34" charset="0"/>
                            <a:cs typeface="Arial" panose="020B0604020202020204" pitchFamily="34" charset="0"/>
                          </a:rPr>
                          <m:t> </m:t>
                        </m:r>
                        <m:r>
                          <a:rPr lang="fr-FR" sz="2300" i="1">
                            <a:latin typeface="Cambria Math" panose="02040503050406030204" pitchFamily="18" charset="0"/>
                            <a:ea typeface="Calibri" panose="020F0502020204030204" pitchFamily="34" charset="0"/>
                            <a:cs typeface="Arial" panose="020B0604020202020204" pitchFamily="34" charset="0"/>
                          </a:rPr>
                          <m:t>;</m:t>
                        </m:r>
                        <m:r>
                          <a:rPr lang="fr-FR" sz="2300" i="1">
                            <a:latin typeface="Cambria Math" panose="02040503050406030204" pitchFamily="18" charset="0"/>
                            <a:ea typeface="Calibri" panose="020F0502020204030204" pitchFamily="34" charset="0"/>
                            <a:cs typeface="Arial" panose="020B0604020202020204" pitchFamily="34" charset="0"/>
                          </a:rPr>
                          <m:t>𝑦</m:t>
                        </m:r>
                      </m:e>
                    </m:d>
                    <m:r>
                      <a:rPr lang="fr-FR" sz="2300" i="1">
                        <a:latin typeface="Cambria Math" panose="02040503050406030204" pitchFamily="18" charset="0"/>
                        <a:ea typeface="Calibri" panose="020F0502020204030204" pitchFamily="34" charset="0"/>
                        <a:cs typeface="Arial" panose="020B0604020202020204" pitchFamily="34" charset="0"/>
                      </a:rPr>
                      <m:t>=(</m:t>
                    </m:r>
                    <m:r>
                      <m:rPr>
                        <m:nor/>
                      </m:rPr>
                      <a:rPr lang="en-US" sz="2300" i="0">
                        <a:latin typeface="UTM Avo" panose="02040603050506020204" pitchFamily="18" charset="0"/>
                        <a:ea typeface="Calibri" panose="020F0502020204030204" pitchFamily="34" charset="0"/>
                        <a:cs typeface="Arial" panose="020B0604020202020204" pitchFamily="34" charset="0"/>
                      </a:rPr>
                      <m:t>1</m:t>
                    </m:r>
                    <m:r>
                      <a:rPr lang="en-US" sz="2300" i="1">
                        <a:latin typeface="Cambria Math" panose="02040503050406030204" pitchFamily="18" charset="0"/>
                        <a:ea typeface="Calibri" panose="020F0502020204030204" pitchFamily="34" charset="0"/>
                        <a:cs typeface="Arial" panose="020B0604020202020204" pitchFamily="34" charset="0"/>
                      </a:rPr>
                      <m:t> </m:t>
                    </m:r>
                    <m:r>
                      <m:rPr>
                        <m:nor/>
                      </m:rPr>
                      <a:rPr lang="fr-FR" sz="2300" i="0">
                        <a:latin typeface="UTM Avo" panose="02040603050506020204" pitchFamily="18" charset="0"/>
                        <a:ea typeface="Calibri" panose="020F0502020204030204" pitchFamily="34" charset="0"/>
                        <a:cs typeface="Arial" panose="020B0604020202020204" pitchFamily="34" charset="0"/>
                      </a:rPr>
                      <m:t>;</m:t>
                    </m:r>
                    <m:r>
                      <m:rPr>
                        <m:nor/>
                      </m:rPr>
                      <a:rPr lang="en-US" sz="2300" b="0" i="0" smtClean="0">
                        <a:latin typeface="UTM Avo" panose="02040603050506020204" pitchFamily="18" charset="0"/>
                        <a:ea typeface="Calibri" panose="020F0502020204030204" pitchFamily="34" charset="0"/>
                        <a:cs typeface="Arial" panose="020B0604020202020204" pitchFamily="34" charset="0"/>
                      </a:rPr>
                      <m:t> </m:t>
                    </m:r>
                    <m:r>
                      <m:rPr>
                        <m:nor/>
                      </m:rPr>
                      <a:rPr lang="en-US" sz="2300" i="0">
                        <a:latin typeface="UTM Avo" panose="02040603050506020204" pitchFamily="18" charset="0"/>
                        <a:ea typeface="Calibri" panose="020F0502020204030204" pitchFamily="34" charset="0"/>
                        <a:cs typeface="Arial" panose="020B0604020202020204" pitchFamily="34" charset="0"/>
                      </a:rPr>
                      <m:t>1</m:t>
                    </m:r>
                    <m:r>
                      <a:rPr lang="fr-FR" sz="2300" i="1">
                        <a:latin typeface="Cambria Math" panose="02040503050406030204" pitchFamily="18" charset="0"/>
                        <a:ea typeface="Calibri" panose="020F0502020204030204" pitchFamily="34" charset="0"/>
                        <a:cs typeface="Arial" panose="020B0604020202020204" pitchFamily="34" charset="0"/>
                      </a:rPr>
                      <m:t>)</m:t>
                    </m:r>
                  </m:oMath>
                </a14:m>
                <a:r>
                  <a:rPr lang="fr-FR" sz="2300" dirty="0">
                    <a:latin typeface="UTM Avo" panose="02040603050506020204" pitchFamily="18" charset="0"/>
                    <a:ea typeface="Calibri" panose="020F0502020204030204" pitchFamily="34" charset="0"/>
                  </a:rPr>
                  <a:t>.</a:t>
                </a:r>
                <a:endParaRPr lang="en-US" sz="2300" dirty="0">
                  <a:latin typeface="Times New Roman" panose="02020603050405020304" pitchFamily="18" charset="0"/>
                  <a:ea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5B442DA-E08C-6113-C8EE-B25495E923CE}"/>
                  </a:ext>
                </a:extLst>
              </p:cNvPr>
              <p:cNvSpPr txBox="1">
                <a:spLocks noRot="1" noChangeAspect="1" noMove="1" noResize="1" noEditPoints="1" noAdjustHandles="1" noChangeArrowheads="1" noChangeShapeType="1" noTextEdit="1"/>
              </p:cNvSpPr>
              <p:nvPr/>
            </p:nvSpPr>
            <p:spPr>
              <a:xfrm>
                <a:off x="314960" y="2905523"/>
                <a:ext cx="11536680" cy="3812454"/>
              </a:xfrm>
              <a:prstGeom prst="rect">
                <a:avLst/>
              </a:prstGeom>
              <a:blipFill>
                <a:blip r:embed="rId5"/>
                <a:stretch>
                  <a:fillRect l="-793" b="-2400"/>
                </a:stretch>
              </a:blipFill>
            </p:spPr>
            <p:txBody>
              <a:bodyPr/>
              <a:lstStyle/>
              <a:p>
                <a:r>
                  <a:rPr lang="en-US">
                    <a:noFill/>
                  </a:rPr>
                  <a:t> </a:t>
                </a:r>
              </a:p>
            </p:txBody>
          </p:sp>
        </mc:Fallback>
      </mc:AlternateContent>
    </p:spTree>
    <p:extLst>
      <p:ext uri="{BB962C8B-B14F-4D97-AF65-F5344CB8AC3E}">
        <p14:creationId xmlns:p14="http://schemas.microsoft.com/office/powerpoint/2010/main" val="340390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 name="Group 1">
            <a:extLst>
              <a:ext uri="{FF2B5EF4-FFF2-40B4-BE49-F238E27FC236}">
                <a16:creationId xmlns:a16="http://schemas.microsoft.com/office/drawing/2014/main" xmlns="" id="{9BC0C007-81E3-638B-BDDA-391190EEACCB}"/>
              </a:ext>
            </a:extLst>
          </p:cNvPr>
          <p:cNvGrpSpPr/>
          <p:nvPr/>
        </p:nvGrpSpPr>
        <p:grpSpPr>
          <a:xfrm>
            <a:off x="501315" y="2043496"/>
            <a:ext cx="3108961" cy="2342950"/>
            <a:chOff x="577515" y="2094296"/>
            <a:chExt cx="3108961" cy="2342950"/>
          </a:xfrm>
        </p:grpSpPr>
        <p:sp>
          <p:nvSpPr>
            <p:cNvPr id="3" name="Rectangle: Rounded Corners 2">
              <a:extLst>
                <a:ext uri="{FF2B5EF4-FFF2-40B4-BE49-F238E27FC236}">
                  <a16:creationId xmlns:a16="http://schemas.microsoft.com/office/drawing/2014/main" xmlns="" id="{39C9E965-C3BC-9F06-ACF9-C4B78BF55145}"/>
                </a:ext>
              </a:extLst>
            </p:cNvPr>
            <p:cNvSpPr/>
            <p:nvPr/>
          </p:nvSpPr>
          <p:spPr>
            <a:xfrm>
              <a:off x="577515" y="2435192"/>
              <a:ext cx="3108961" cy="200205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Ôn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tập</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kiến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thức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đã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học</a:t>
              </a:r>
              <a:endPar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endParaRPr>
            </a:p>
          </p:txBody>
        </p:sp>
        <p:pic>
          <p:nvPicPr>
            <p:cNvPr id="4" name="Picture 2" descr="Smiling ">
              <a:extLst>
                <a:ext uri="{FF2B5EF4-FFF2-40B4-BE49-F238E27FC236}">
                  <a16:creationId xmlns:a16="http://schemas.microsoft.com/office/drawing/2014/main" xmlns="" id="{16586DB9-F1C0-6056-7547-A025FD541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215" y="2094296"/>
              <a:ext cx="667352" cy="667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xmlns="" id="{0315CBB3-B9F4-B28F-39D5-1FE8D3FA8494}"/>
              </a:ext>
            </a:extLst>
          </p:cNvPr>
          <p:cNvGrpSpPr/>
          <p:nvPr/>
        </p:nvGrpSpPr>
        <p:grpSpPr>
          <a:xfrm>
            <a:off x="3754654" y="2043496"/>
            <a:ext cx="3108961" cy="2342950"/>
            <a:chOff x="3830854" y="2094296"/>
            <a:chExt cx="3108961" cy="2342950"/>
          </a:xfrm>
        </p:grpSpPr>
        <p:sp>
          <p:nvSpPr>
            <p:cNvPr id="6" name="Rectangle: Rounded Corners 5">
              <a:extLst>
                <a:ext uri="{FF2B5EF4-FFF2-40B4-BE49-F238E27FC236}">
                  <a16:creationId xmlns:a16="http://schemas.microsoft.com/office/drawing/2014/main" xmlns="" id="{BE0BB641-9D8A-7EA5-A99E-741078C250B0}"/>
                </a:ext>
              </a:extLst>
            </p:cNvPr>
            <p:cNvSpPr/>
            <p:nvPr/>
          </p:nvSpPr>
          <p:spPr>
            <a:xfrm>
              <a:off x="3830854" y="2435192"/>
              <a:ext cx="3108961" cy="200205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Hoàn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thành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tập</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SBT </a:t>
              </a:r>
            </a:p>
          </p:txBody>
        </p:sp>
        <p:pic>
          <p:nvPicPr>
            <p:cNvPr id="7" name="Picture 2" descr="Smiling ">
              <a:extLst>
                <a:ext uri="{FF2B5EF4-FFF2-40B4-BE49-F238E27FC236}">
                  <a16:creationId xmlns:a16="http://schemas.microsoft.com/office/drawing/2014/main" xmlns="" id="{32D67E88-2A88-8A31-05AF-3FF59D89C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802" y="2094296"/>
              <a:ext cx="667352" cy="667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xmlns="" id="{FA2D2AA7-E111-C290-7FFF-B9E4DB8C26F9}"/>
              </a:ext>
            </a:extLst>
          </p:cNvPr>
          <p:cNvGrpSpPr/>
          <p:nvPr/>
        </p:nvGrpSpPr>
        <p:grpSpPr>
          <a:xfrm>
            <a:off x="6979118" y="2043496"/>
            <a:ext cx="4650907" cy="2342950"/>
            <a:chOff x="7055318" y="2094296"/>
            <a:chExt cx="4650907" cy="2342950"/>
          </a:xfrm>
        </p:grpSpPr>
        <p:sp>
          <p:nvSpPr>
            <p:cNvPr id="9" name="Rectangle: Rounded Corners 8">
              <a:extLst>
                <a:ext uri="{FF2B5EF4-FFF2-40B4-BE49-F238E27FC236}">
                  <a16:creationId xmlns:a16="http://schemas.microsoft.com/office/drawing/2014/main" xmlns="" id="{027F9C40-9926-A7FB-BE70-DB7FBCFABCA1}"/>
                </a:ext>
              </a:extLst>
            </p:cNvPr>
            <p:cNvSpPr/>
            <p:nvPr/>
          </p:nvSpPr>
          <p:spPr>
            <a:xfrm>
              <a:off x="7055318" y="2435192"/>
              <a:ext cx="4650907" cy="200205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Chuẩn bị bài sau </a:t>
              </a:r>
            </a:p>
            <a:p>
              <a:pPr marL="0" marR="0" lvl="0" indent="0" algn="ctr" defTabSz="914400" rtl="0" eaLnBrk="1" fontAlgn="auto" latinLnBrk="0" hangingPunct="1">
                <a:lnSpc>
                  <a:spcPct val="125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Phần II – Bài 3</a:t>
              </a:r>
            </a:p>
          </p:txBody>
        </p:sp>
        <p:pic>
          <p:nvPicPr>
            <p:cNvPr id="10" name="Picture 2" descr="Smiling ">
              <a:extLst>
                <a:ext uri="{FF2B5EF4-FFF2-40B4-BE49-F238E27FC236}">
                  <a16:creationId xmlns:a16="http://schemas.microsoft.com/office/drawing/2014/main" xmlns="" id="{2740E1F4-1D55-0799-7972-6F099363D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412" y="2094296"/>
              <a:ext cx="667352" cy="667352"/>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5">
            <a:extLst>
              <a:ext uri="{FF2B5EF4-FFF2-40B4-BE49-F238E27FC236}">
                <a16:creationId xmlns:a16="http://schemas.microsoft.com/office/drawing/2014/main" xmlns="" id="{816F7475-9EDE-D50A-F532-05C8EDC3CA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802886" y="4993645"/>
            <a:ext cx="6100658" cy="1864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F0EAC393-E399-4C99-0103-5E1A7F77D20D}"/>
            </a:ext>
          </a:extLst>
        </p:cNvPr>
        <p:cNvGrpSpPr/>
        <p:nvPr/>
      </p:nvGrpSpPr>
      <p:grpSpPr>
        <a:xfrm>
          <a:off x="0" y="0"/>
          <a:ext cx="0" cy="0"/>
          <a:chOff x="0" y="0"/>
          <a:chExt cx="0" cy="0"/>
        </a:xfrm>
      </p:grpSpPr>
      <p:sp>
        <p:nvSpPr>
          <p:cNvPr id="2" name="Google Shape;2000;p39">
            <a:extLst>
              <a:ext uri="{FF2B5EF4-FFF2-40B4-BE49-F238E27FC236}">
                <a16:creationId xmlns:a16="http://schemas.microsoft.com/office/drawing/2014/main" xmlns="" id="{A193B3B6-0F9B-5D81-6AFA-787EC575CC13}"/>
              </a:ext>
            </a:extLst>
          </p:cNvPr>
          <p:cNvSpPr txBox="1">
            <a:spLocks/>
          </p:cNvSpPr>
          <p:nvPr/>
        </p:nvSpPr>
        <p:spPr>
          <a:xfrm>
            <a:off x="4309071" y="1305399"/>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solidFill>
                  <a:schemeClr val="accent2"/>
                </a:solidFill>
                <a:latin typeface="UTM Avo" panose="02040603050506020204" pitchFamily="18" charset="0"/>
              </a:rPr>
              <a:t>NỘI DUNG BÀI HỌC</a:t>
            </a:r>
          </a:p>
        </p:txBody>
      </p:sp>
      <p:sp>
        <p:nvSpPr>
          <p:cNvPr id="42" name="Google Shape;1910;p36">
            <a:extLst>
              <a:ext uri="{FF2B5EF4-FFF2-40B4-BE49-F238E27FC236}">
                <a16:creationId xmlns:a16="http://schemas.microsoft.com/office/drawing/2014/main" xmlns="" id="{8D7EA9DB-2BD9-319E-F5D3-E45A5EB7AE44}"/>
              </a:ext>
            </a:extLst>
          </p:cNvPr>
          <p:cNvSpPr txBox="1">
            <a:spLocks/>
          </p:cNvSpPr>
          <p:nvPr/>
        </p:nvSpPr>
        <p:spPr>
          <a:xfrm>
            <a:off x="1951118" y="2443504"/>
            <a:ext cx="9610961" cy="646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Delius"/>
              <a:buNone/>
              <a:defRPr sz="3200" b="1" i="0" u="none" strike="noStrike" cap="none">
                <a:solidFill>
                  <a:schemeClr val="accent6"/>
                </a:solidFill>
                <a:latin typeface="Delius"/>
                <a:ea typeface="Delius"/>
                <a:cs typeface="Delius"/>
                <a:sym typeface="Delius"/>
              </a:defRPr>
            </a:lvl1pPr>
            <a:lvl2pPr marL="914400" marR="0" lvl="1"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2pPr>
            <a:lvl3pPr marL="1371600" marR="0" lvl="2"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3pPr>
            <a:lvl4pPr marL="1828800" marR="0" lvl="3"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4pPr>
            <a:lvl5pPr marL="2286000" marR="0" lvl="4"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5pPr>
            <a:lvl6pPr marL="2743200" marR="0" lvl="5"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6pPr>
            <a:lvl7pPr marL="3200400" marR="0" lvl="6"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7pPr>
            <a:lvl8pPr marL="3657600" marR="0" lvl="7"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8pPr>
            <a:lvl9pPr marL="4114800" marR="0" lvl="8"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9pPr>
          </a:lstStyle>
          <a:p>
            <a:pPr>
              <a:lnSpc>
                <a:spcPct val="150000"/>
              </a:lnSpc>
            </a:pPr>
            <a:r>
              <a:rPr lang="vi-VN" sz="2800" dirty="0">
                <a:solidFill>
                  <a:schemeClr val="tx1"/>
                </a:solidFill>
                <a:latin typeface="UTM Avo" panose="02040603050506020204" pitchFamily="18" charset="0"/>
                <a:ea typeface="Calibri" panose="020F0502020204030204" pitchFamily="34" charset="0"/>
                <a:cs typeface="Times New Roman" panose="02020603050405020304" pitchFamily="18" charset="0"/>
              </a:rPr>
              <a:t>GIẢI HỆ PHƯƠNG TRÌNH BẰNG PHƯƠNG PHÁP THẾ</a:t>
            </a:r>
          </a:p>
        </p:txBody>
      </p:sp>
      <p:grpSp>
        <p:nvGrpSpPr>
          <p:cNvPr id="43" name="Google Shape;1911;p36">
            <a:extLst>
              <a:ext uri="{FF2B5EF4-FFF2-40B4-BE49-F238E27FC236}">
                <a16:creationId xmlns:a16="http://schemas.microsoft.com/office/drawing/2014/main" xmlns="" id="{7B1FD6CB-AE35-0CCD-7A35-EE7A3A47F921}"/>
              </a:ext>
            </a:extLst>
          </p:cNvPr>
          <p:cNvGrpSpPr/>
          <p:nvPr/>
        </p:nvGrpSpPr>
        <p:grpSpPr>
          <a:xfrm rot="635347">
            <a:off x="599489" y="2109872"/>
            <a:ext cx="1109951" cy="1087537"/>
            <a:chOff x="4954259" y="1138378"/>
            <a:chExt cx="616622" cy="610761"/>
          </a:xfrm>
        </p:grpSpPr>
        <p:sp>
          <p:nvSpPr>
            <p:cNvPr id="44" name="Google Shape;1912;p36">
              <a:extLst>
                <a:ext uri="{FF2B5EF4-FFF2-40B4-BE49-F238E27FC236}">
                  <a16:creationId xmlns:a16="http://schemas.microsoft.com/office/drawing/2014/main" xmlns="" id="{9DAB1B2B-4668-6FAE-3831-E23CA4F46093}"/>
                </a:ext>
              </a:extLst>
            </p:cNvPr>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D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45" name="Google Shape;1913;p36">
              <a:extLst>
                <a:ext uri="{FF2B5EF4-FFF2-40B4-BE49-F238E27FC236}">
                  <a16:creationId xmlns:a16="http://schemas.microsoft.com/office/drawing/2014/main" xmlns="" id="{9E9EEF19-3228-5A59-547B-0CE08BD6FC9E}"/>
                </a:ext>
              </a:extLst>
            </p:cNvPr>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46" name="Google Shape;1914;p36">
              <a:extLst>
                <a:ext uri="{FF2B5EF4-FFF2-40B4-BE49-F238E27FC236}">
                  <a16:creationId xmlns:a16="http://schemas.microsoft.com/office/drawing/2014/main" xmlns="" id="{535F14C9-BF5A-2EE7-A970-149CD3D925F1}"/>
                </a:ext>
              </a:extLst>
            </p:cNvPr>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47" name="Google Shape;1915;p36">
              <a:extLst>
                <a:ext uri="{FF2B5EF4-FFF2-40B4-BE49-F238E27FC236}">
                  <a16:creationId xmlns:a16="http://schemas.microsoft.com/office/drawing/2014/main" xmlns="" id="{34A26694-1AE5-C57B-DEFB-C2AD714BB0EC}"/>
                </a:ext>
              </a:extLst>
            </p:cNvPr>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48" name="Google Shape;1916;p36">
              <a:extLst>
                <a:ext uri="{FF2B5EF4-FFF2-40B4-BE49-F238E27FC236}">
                  <a16:creationId xmlns:a16="http://schemas.microsoft.com/office/drawing/2014/main" xmlns="" id="{3954984A-52FD-1B86-BF9B-1059014CC2A5}"/>
                </a:ext>
              </a:extLst>
            </p:cNvPr>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sp>
        <p:nvSpPr>
          <p:cNvPr id="49" name="Google Shape;1922;p36">
            <a:extLst>
              <a:ext uri="{FF2B5EF4-FFF2-40B4-BE49-F238E27FC236}">
                <a16:creationId xmlns:a16="http://schemas.microsoft.com/office/drawing/2014/main" xmlns="" id="{CF39BC95-E881-331C-434D-B47B98E61A7F}"/>
              </a:ext>
            </a:extLst>
          </p:cNvPr>
          <p:cNvSpPr txBox="1">
            <a:spLocks/>
          </p:cNvSpPr>
          <p:nvPr/>
        </p:nvSpPr>
        <p:spPr>
          <a:xfrm>
            <a:off x="758419" y="2317180"/>
            <a:ext cx="890545"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a:buNone/>
              <a:defRPr sz="3200" b="1" i="0" u="none" strike="noStrike" cap="none">
                <a:solidFill>
                  <a:schemeClr val="accent2"/>
                </a:solidFill>
                <a:latin typeface="Delius"/>
                <a:ea typeface="Delius"/>
                <a:cs typeface="Delius"/>
                <a:sym typeface="Delius"/>
              </a:defRPr>
            </a:lvl1pPr>
            <a:lvl2pPr marR="0" lvl="1"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Delius"/>
              <a:buNone/>
              <a:tabLst/>
              <a:defRPr/>
            </a:pPr>
            <a:r>
              <a:rPr kumimoji="0" lang="en-US" sz="3733" b="1" i="0" u="none" strike="noStrike" kern="0" cap="none" spc="0" normalizeH="0" baseline="0" noProof="0">
                <a:ln>
                  <a:noFill/>
                </a:ln>
                <a:solidFill>
                  <a:srgbClr val="0082C6">
                    <a:lumMod val="50000"/>
                  </a:srgbClr>
                </a:solidFill>
                <a:effectLst/>
                <a:uLnTx/>
                <a:uFillTx/>
                <a:latin typeface="UTM Avo" panose="02040603050506020204" pitchFamily="18" charset="0"/>
                <a:sym typeface="Delius"/>
              </a:rPr>
              <a:t>I</a:t>
            </a:r>
            <a:endParaRPr kumimoji="0" lang="en-US" sz="3733" b="1" i="0" u="none" strike="noStrike" kern="0" cap="none" spc="0" normalizeH="0" baseline="0" noProof="0" dirty="0">
              <a:ln>
                <a:noFill/>
              </a:ln>
              <a:solidFill>
                <a:srgbClr val="0082C6">
                  <a:lumMod val="50000"/>
                </a:srgbClr>
              </a:solidFill>
              <a:effectLst/>
              <a:uLnTx/>
              <a:uFillTx/>
              <a:latin typeface="UTM Avo" panose="02040603050506020204" pitchFamily="18" charset="0"/>
              <a:sym typeface="Delius"/>
            </a:endParaRPr>
          </a:p>
        </p:txBody>
      </p:sp>
      <p:sp>
        <p:nvSpPr>
          <p:cNvPr id="3" name="Google Shape;1910;p36">
            <a:extLst>
              <a:ext uri="{FF2B5EF4-FFF2-40B4-BE49-F238E27FC236}">
                <a16:creationId xmlns:a16="http://schemas.microsoft.com/office/drawing/2014/main" xmlns="" id="{F5386FD5-6AAF-6550-5FCF-33C6012F5256}"/>
              </a:ext>
            </a:extLst>
          </p:cNvPr>
          <p:cNvSpPr txBox="1">
            <a:spLocks/>
          </p:cNvSpPr>
          <p:nvPr/>
        </p:nvSpPr>
        <p:spPr>
          <a:xfrm>
            <a:off x="1618693" y="4103628"/>
            <a:ext cx="9610961" cy="646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Delius"/>
              <a:buNone/>
              <a:defRPr sz="3200" b="1" i="0" u="none" strike="noStrike" cap="none">
                <a:solidFill>
                  <a:schemeClr val="accent6"/>
                </a:solidFill>
                <a:latin typeface="Delius"/>
                <a:ea typeface="Delius"/>
                <a:cs typeface="Delius"/>
                <a:sym typeface="Delius"/>
              </a:defRPr>
            </a:lvl1pPr>
            <a:lvl2pPr marL="914400" marR="0" lvl="1"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2pPr>
            <a:lvl3pPr marL="1371600" marR="0" lvl="2"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3pPr>
            <a:lvl4pPr marL="1828800" marR="0" lvl="3"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4pPr>
            <a:lvl5pPr marL="2286000" marR="0" lvl="4"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5pPr>
            <a:lvl6pPr marL="2743200" marR="0" lvl="5"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6pPr>
            <a:lvl7pPr marL="3200400" marR="0" lvl="6"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7pPr>
            <a:lvl8pPr marL="3657600" marR="0" lvl="7"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8pPr>
            <a:lvl9pPr marL="4114800" marR="0" lvl="8"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9pPr>
          </a:lstStyle>
          <a:p>
            <a:pPr>
              <a:lnSpc>
                <a:spcPct val="150000"/>
              </a:lnSpc>
            </a:pPr>
            <a:r>
              <a:rPr lang="en-US" sz="28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r>
              <a:rPr lang="vi-VN" sz="2800" dirty="0">
                <a:solidFill>
                  <a:schemeClr val="tx1"/>
                </a:solidFill>
                <a:latin typeface="UTM Avo" panose="02040603050506020204" pitchFamily="18" charset="0"/>
                <a:ea typeface="Calibri" panose="020F0502020204030204" pitchFamily="34" charset="0"/>
                <a:cs typeface="Times New Roman" panose="02020603050405020304" pitchFamily="18" charset="0"/>
              </a:rPr>
              <a:t>GIẢI HỆ PHƯƠNG TRÌNH BẰNG PHƯƠNG PHÁP CỘNG ĐẠI SỐ</a:t>
            </a:r>
          </a:p>
        </p:txBody>
      </p:sp>
      <p:grpSp>
        <p:nvGrpSpPr>
          <p:cNvPr id="4" name="Google Shape;1911;p36">
            <a:extLst>
              <a:ext uri="{FF2B5EF4-FFF2-40B4-BE49-F238E27FC236}">
                <a16:creationId xmlns:a16="http://schemas.microsoft.com/office/drawing/2014/main" xmlns="" id="{B3ACBD48-3287-CA61-EE17-A1CBF1D7F38F}"/>
              </a:ext>
            </a:extLst>
          </p:cNvPr>
          <p:cNvGrpSpPr/>
          <p:nvPr/>
        </p:nvGrpSpPr>
        <p:grpSpPr>
          <a:xfrm rot="635347">
            <a:off x="599489" y="3308752"/>
            <a:ext cx="1109951" cy="1087537"/>
            <a:chOff x="4954259" y="1138378"/>
            <a:chExt cx="616622" cy="610761"/>
          </a:xfrm>
        </p:grpSpPr>
        <p:sp>
          <p:nvSpPr>
            <p:cNvPr id="5" name="Google Shape;1912;p36">
              <a:extLst>
                <a:ext uri="{FF2B5EF4-FFF2-40B4-BE49-F238E27FC236}">
                  <a16:creationId xmlns:a16="http://schemas.microsoft.com/office/drawing/2014/main" xmlns="" id="{4C2711BA-2674-F731-30CC-F59562A6267B}"/>
                </a:ext>
              </a:extLst>
            </p:cNvPr>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D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6" name="Google Shape;1913;p36">
              <a:extLst>
                <a:ext uri="{FF2B5EF4-FFF2-40B4-BE49-F238E27FC236}">
                  <a16:creationId xmlns:a16="http://schemas.microsoft.com/office/drawing/2014/main" xmlns="" id="{A718BDC3-E28B-CC6C-0F11-9265BDE97C0C}"/>
                </a:ext>
              </a:extLst>
            </p:cNvPr>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7" name="Google Shape;1914;p36">
              <a:extLst>
                <a:ext uri="{FF2B5EF4-FFF2-40B4-BE49-F238E27FC236}">
                  <a16:creationId xmlns:a16="http://schemas.microsoft.com/office/drawing/2014/main" xmlns="" id="{D9A7B8A2-8390-5AC3-E7C8-98005B0F4165}"/>
                </a:ext>
              </a:extLst>
            </p:cNvPr>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8" name="Google Shape;1915;p36">
              <a:extLst>
                <a:ext uri="{FF2B5EF4-FFF2-40B4-BE49-F238E27FC236}">
                  <a16:creationId xmlns:a16="http://schemas.microsoft.com/office/drawing/2014/main" xmlns="" id="{1D763989-91B3-2E13-F6ED-95D0083F77AC}"/>
                </a:ext>
              </a:extLst>
            </p:cNvPr>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9" name="Google Shape;1916;p36">
              <a:extLst>
                <a:ext uri="{FF2B5EF4-FFF2-40B4-BE49-F238E27FC236}">
                  <a16:creationId xmlns:a16="http://schemas.microsoft.com/office/drawing/2014/main" xmlns="" id="{08ED5686-8D98-8680-D1E7-EDA5A228FC85}"/>
                </a:ext>
              </a:extLst>
            </p:cNvPr>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sp>
        <p:nvSpPr>
          <p:cNvPr id="10" name="Google Shape;1922;p36">
            <a:extLst>
              <a:ext uri="{FF2B5EF4-FFF2-40B4-BE49-F238E27FC236}">
                <a16:creationId xmlns:a16="http://schemas.microsoft.com/office/drawing/2014/main" xmlns="" id="{7FE3CC4F-56FA-F908-6664-FD300A2944A0}"/>
              </a:ext>
            </a:extLst>
          </p:cNvPr>
          <p:cNvSpPr txBox="1">
            <a:spLocks/>
          </p:cNvSpPr>
          <p:nvPr/>
        </p:nvSpPr>
        <p:spPr>
          <a:xfrm>
            <a:off x="758419" y="3516060"/>
            <a:ext cx="890545"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a:buNone/>
              <a:defRPr sz="3200" b="1" i="0" u="none" strike="noStrike" cap="none">
                <a:solidFill>
                  <a:schemeClr val="accent2"/>
                </a:solidFill>
                <a:latin typeface="Delius"/>
                <a:ea typeface="Delius"/>
                <a:cs typeface="Delius"/>
                <a:sym typeface="Delius"/>
              </a:defRPr>
            </a:lvl1pPr>
            <a:lvl2pPr marR="0" lvl="1"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Delius"/>
              <a:buNone/>
              <a:tabLst/>
              <a:defRPr/>
            </a:pPr>
            <a:r>
              <a:rPr kumimoji="0" lang="en-US" sz="3733" b="1" i="0" u="none" strike="noStrike" kern="0" cap="none" spc="0" normalizeH="0" baseline="0" noProof="0" dirty="0">
                <a:ln>
                  <a:noFill/>
                </a:ln>
                <a:solidFill>
                  <a:srgbClr val="0082C6">
                    <a:lumMod val="50000"/>
                  </a:srgbClr>
                </a:solidFill>
                <a:effectLst/>
                <a:uLnTx/>
                <a:uFillTx/>
                <a:latin typeface="UTM Avo" panose="02040603050506020204" pitchFamily="18" charset="0"/>
                <a:sym typeface="Delius"/>
              </a:rPr>
              <a:t>II</a:t>
            </a:r>
          </a:p>
        </p:txBody>
      </p:sp>
      <p:sp>
        <p:nvSpPr>
          <p:cNvPr id="11" name="Google Shape;1910;p36">
            <a:extLst>
              <a:ext uri="{FF2B5EF4-FFF2-40B4-BE49-F238E27FC236}">
                <a16:creationId xmlns:a16="http://schemas.microsoft.com/office/drawing/2014/main" xmlns="" id="{2970A4A3-6576-7055-29AE-E27230DBD79A}"/>
              </a:ext>
            </a:extLst>
          </p:cNvPr>
          <p:cNvSpPr txBox="1">
            <a:spLocks/>
          </p:cNvSpPr>
          <p:nvPr/>
        </p:nvSpPr>
        <p:spPr>
          <a:xfrm>
            <a:off x="1531831" y="5745383"/>
            <a:ext cx="9610961" cy="646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Delius"/>
              <a:buNone/>
              <a:defRPr sz="3200" b="1" i="0" u="none" strike="noStrike" cap="none">
                <a:solidFill>
                  <a:schemeClr val="accent6"/>
                </a:solidFill>
                <a:latin typeface="Delius"/>
                <a:ea typeface="Delius"/>
                <a:cs typeface="Delius"/>
                <a:sym typeface="Delius"/>
              </a:defRPr>
            </a:lvl1pPr>
            <a:lvl2pPr marL="914400" marR="0" lvl="1"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2pPr>
            <a:lvl3pPr marL="1371600" marR="0" lvl="2"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3pPr>
            <a:lvl4pPr marL="1828800" marR="0" lvl="3"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4pPr>
            <a:lvl5pPr marL="2286000" marR="0" lvl="4"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5pPr>
            <a:lvl6pPr marL="2743200" marR="0" lvl="5"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6pPr>
            <a:lvl7pPr marL="3200400" marR="0" lvl="6"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7pPr>
            <a:lvl8pPr marL="3657600" marR="0" lvl="7"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8pPr>
            <a:lvl9pPr marL="4114800" marR="0" lvl="8" indent="-317500" algn="l" rtl="0">
              <a:lnSpc>
                <a:spcPct val="100000"/>
              </a:lnSpc>
              <a:spcBef>
                <a:spcPts val="0"/>
              </a:spcBef>
              <a:spcAft>
                <a:spcPts val="0"/>
              </a:spcAft>
              <a:buClr>
                <a:schemeClr val="dk1"/>
              </a:buClr>
              <a:buSzPts val="2400"/>
              <a:buFont typeface="Delius"/>
              <a:buNone/>
              <a:defRPr sz="3200" b="1" i="0" u="none" strike="noStrike" cap="none">
                <a:solidFill>
                  <a:schemeClr val="dk1"/>
                </a:solidFill>
                <a:latin typeface="Delius"/>
                <a:ea typeface="Delius"/>
                <a:cs typeface="Delius"/>
                <a:sym typeface="Delius"/>
              </a:defRPr>
            </a:lvl9pPr>
          </a:lstStyle>
          <a:p>
            <a:pPr>
              <a:lnSpc>
                <a:spcPct val="150000"/>
              </a:lnSpc>
            </a:pPr>
            <a:r>
              <a:rPr lang="en-US" sz="28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r>
              <a:rPr lang="vi-VN" sz="2800" dirty="0">
                <a:solidFill>
                  <a:schemeClr val="tx1"/>
                </a:solidFill>
                <a:latin typeface="UTM Avo" panose="02040603050506020204" pitchFamily="18" charset="0"/>
                <a:ea typeface="Calibri" panose="020F0502020204030204" pitchFamily="34" charset="0"/>
                <a:cs typeface="Times New Roman" panose="02020603050405020304" pitchFamily="18" charset="0"/>
              </a:rPr>
              <a:t>SỬ DỤNG MÁY TÍNH CẦM TAY ĐỂ TÌM NGHIỆM CỦA HỆ HAI PHƯƠNG TRÌNH BẬC NHẤT HAI ẨN</a:t>
            </a:r>
          </a:p>
        </p:txBody>
      </p:sp>
      <p:grpSp>
        <p:nvGrpSpPr>
          <p:cNvPr id="12" name="Google Shape;1911;p36">
            <a:extLst>
              <a:ext uri="{FF2B5EF4-FFF2-40B4-BE49-F238E27FC236}">
                <a16:creationId xmlns:a16="http://schemas.microsoft.com/office/drawing/2014/main" xmlns="" id="{A6D2C4D5-41C4-AC63-194C-54401E469E5A}"/>
              </a:ext>
            </a:extLst>
          </p:cNvPr>
          <p:cNvGrpSpPr/>
          <p:nvPr/>
        </p:nvGrpSpPr>
        <p:grpSpPr>
          <a:xfrm rot="635347">
            <a:off x="597346" y="4910212"/>
            <a:ext cx="1109951" cy="1087537"/>
            <a:chOff x="4954259" y="1138378"/>
            <a:chExt cx="616622" cy="610761"/>
          </a:xfrm>
        </p:grpSpPr>
        <p:sp>
          <p:nvSpPr>
            <p:cNvPr id="13" name="Google Shape;1912;p36">
              <a:extLst>
                <a:ext uri="{FF2B5EF4-FFF2-40B4-BE49-F238E27FC236}">
                  <a16:creationId xmlns:a16="http://schemas.microsoft.com/office/drawing/2014/main" xmlns="" id="{70653351-1708-5DDC-3F03-50CBDCB86E1B}"/>
                </a:ext>
              </a:extLst>
            </p:cNvPr>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D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 name="Google Shape;1913;p36">
              <a:extLst>
                <a:ext uri="{FF2B5EF4-FFF2-40B4-BE49-F238E27FC236}">
                  <a16:creationId xmlns:a16="http://schemas.microsoft.com/office/drawing/2014/main" xmlns="" id="{074732C3-9AD4-0350-2DA0-53A6AD0A5FD3}"/>
                </a:ext>
              </a:extLst>
            </p:cNvPr>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 name="Google Shape;1914;p36">
              <a:extLst>
                <a:ext uri="{FF2B5EF4-FFF2-40B4-BE49-F238E27FC236}">
                  <a16:creationId xmlns:a16="http://schemas.microsoft.com/office/drawing/2014/main" xmlns="" id="{DCAEA90B-F78D-B3E6-0E11-7CAA3F691B41}"/>
                </a:ext>
              </a:extLst>
            </p:cNvPr>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 name="Google Shape;1915;p36">
              <a:extLst>
                <a:ext uri="{FF2B5EF4-FFF2-40B4-BE49-F238E27FC236}">
                  <a16:creationId xmlns:a16="http://schemas.microsoft.com/office/drawing/2014/main" xmlns="" id="{A80327B7-7DD5-D2B5-E5B6-14A73856F2DE}"/>
                </a:ext>
              </a:extLst>
            </p:cNvPr>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 name="Google Shape;1916;p36">
              <a:extLst>
                <a:ext uri="{FF2B5EF4-FFF2-40B4-BE49-F238E27FC236}">
                  <a16:creationId xmlns:a16="http://schemas.microsoft.com/office/drawing/2014/main" xmlns="" id="{AD1F3CEF-D25A-8C59-A61D-137ED49E8A3F}"/>
                </a:ext>
              </a:extLst>
            </p:cNvPr>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sp>
        <p:nvSpPr>
          <p:cNvPr id="18" name="Google Shape;1922;p36">
            <a:extLst>
              <a:ext uri="{FF2B5EF4-FFF2-40B4-BE49-F238E27FC236}">
                <a16:creationId xmlns:a16="http://schemas.microsoft.com/office/drawing/2014/main" xmlns="" id="{FA48528B-96E0-8B7F-C00B-D8A5CCE1F8BF}"/>
              </a:ext>
            </a:extLst>
          </p:cNvPr>
          <p:cNvSpPr txBox="1">
            <a:spLocks/>
          </p:cNvSpPr>
          <p:nvPr/>
        </p:nvSpPr>
        <p:spPr>
          <a:xfrm>
            <a:off x="728148" y="5151545"/>
            <a:ext cx="890545"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a:buNone/>
              <a:defRPr sz="3200" b="1" i="0" u="none" strike="noStrike" cap="none">
                <a:solidFill>
                  <a:schemeClr val="accent2"/>
                </a:solidFill>
                <a:latin typeface="Delius"/>
                <a:ea typeface="Delius"/>
                <a:cs typeface="Delius"/>
                <a:sym typeface="Delius"/>
              </a:defRPr>
            </a:lvl1pPr>
            <a:lvl2pPr marR="0" lvl="1"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3000"/>
              <a:buFont typeface="Delius"/>
              <a:buNone/>
              <a:defRPr sz="4000" b="1" i="0" u="none" strike="noStrike" cap="none">
                <a:solidFill>
                  <a:schemeClr val="dk1"/>
                </a:solidFill>
                <a:latin typeface="Delius"/>
                <a:ea typeface="Delius"/>
                <a:cs typeface="Delius"/>
                <a:sym typeface="Delius"/>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Delius"/>
              <a:buNone/>
              <a:tabLst/>
              <a:defRPr/>
            </a:pPr>
            <a:r>
              <a:rPr kumimoji="0" lang="en-US" sz="3733" b="1" i="0" u="none" strike="noStrike" kern="0" cap="none" spc="0" normalizeH="0" baseline="0" noProof="0" dirty="0">
                <a:ln>
                  <a:noFill/>
                </a:ln>
                <a:solidFill>
                  <a:srgbClr val="0082C6">
                    <a:lumMod val="50000"/>
                  </a:srgbClr>
                </a:solidFill>
                <a:effectLst/>
                <a:uLnTx/>
                <a:uFillTx/>
                <a:latin typeface="UTM Avo" panose="02040603050506020204" pitchFamily="18" charset="0"/>
                <a:sym typeface="Delius"/>
              </a:rPr>
              <a:t>III</a:t>
            </a:r>
          </a:p>
        </p:txBody>
      </p:sp>
    </p:spTree>
    <p:extLst>
      <p:ext uri="{BB962C8B-B14F-4D97-AF65-F5344CB8AC3E}">
        <p14:creationId xmlns:p14="http://schemas.microsoft.com/office/powerpoint/2010/main" val="329973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9" grpId="0"/>
      <p:bldP spid="3" grpId="0"/>
      <p:bldP spid="10" grpId="0"/>
      <p:bldP spid="11"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5E465CCF-7266-F932-400C-27D46A1CFF95}"/>
            </a:ext>
          </a:extLst>
        </p:cNvPr>
        <p:cNvGrpSpPr/>
        <p:nvPr/>
      </p:nvGrpSpPr>
      <p:grpSpPr>
        <a:xfrm>
          <a:off x="0" y="0"/>
          <a:ext cx="0" cy="0"/>
          <a:chOff x="0" y="0"/>
          <a:chExt cx="0" cy="0"/>
        </a:xfrm>
      </p:grpSpPr>
      <p:grpSp>
        <p:nvGrpSpPr>
          <p:cNvPr id="181" name="Google Shape;2132;p41">
            <a:extLst>
              <a:ext uri="{FF2B5EF4-FFF2-40B4-BE49-F238E27FC236}">
                <a16:creationId xmlns:a16="http://schemas.microsoft.com/office/drawing/2014/main" xmlns="" id="{9C461341-07C5-3166-A585-C33A55739463}"/>
              </a:ext>
            </a:extLst>
          </p:cNvPr>
          <p:cNvGrpSpPr/>
          <p:nvPr/>
        </p:nvGrpSpPr>
        <p:grpSpPr>
          <a:xfrm>
            <a:off x="727710" y="1975091"/>
            <a:ext cx="3224936" cy="4052217"/>
            <a:chOff x="713213" y="1009588"/>
            <a:chExt cx="3434987" cy="3673912"/>
          </a:xfrm>
        </p:grpSpPr>
        <p:sp>
          <p:nvSpPr>
            <p:cNvPr id="182" name="Google Shape;2133;p41">
              <a:extLst>
                <a:ext uri="{FF2B5EF4-FFF2-40B4-BE49-F238E27FC236}">
                  <a16:creationId xmlns:a16="http://schemas.microsoft.com/office/drawing/2014/main" xmlns="" id="{562DB1BE-50CB-C899-947F-EDFEA2412197}"/>
                </a:ext>
              </a:extLst>
            </p:cNvPr>
            <p:cNvSpPr/>
            <p:nvPr/>
          </p:nvSpPr>
          <p:spPr>
            <a:xfrm>
              <a:off x="1438238" y="4524500"/>
              <a:ext cx="2205600" cy="159000"/>
            </a:xfrm>
            <a:prstGeom prst="ellipse">
              <a:avLst/>
            </a:prstGeom>
            <a:solidFill>
              <a:srgbClr val="181015">
                <a:alpha val="1392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nvGrpSpPr>
            <p:cNvPr id="183" name="Google Shape;2134;p41">
              <a:extLst>
                <a:ext uri="{FF2B5EF4-FFF2-40B4-BE49-F238E27FC236}">
                  <a16:creationId xmlns:a16="http://schemas.microsoft.com/office/drawing/2014/main" xmlns="" id="{65884123-EE17-D4C1-7C48-5942C4F08031}"/>
                </a:ext>
              </a:extLst>
            </p:cNvPr>
            <p:cNvGrpSpPr/>
            <p:nvPr/>
          </p:nvGrpSpPr>
          <p:grpSpPr>
            <a:xfrm>
              <a:off x="1490863" y="2174662"/>
              <a:ext cx="2100349" cy="2429370"/>
              <a:chOff x="3809440" y="119922"/>
              <a:chExt cx="720803" cy="833689"/>
            </a:xfrm>
          </p:grpSpPr>
          <p:sp>
            <p:nvSpPr>
              <p:cNvPr id="315" name="Google Shape;2135;p41">
                <a:extLst>
                  <a:ext uri="{FF2B5EF4-FFF2-40B4-BE49-F238E27FC236}">
                    <a16:creationId xmlns:a16="http://schemas.microsoft.com/office/drawing/2014/main" xmlns="" id="{0CECB7A4-8059-17C7-8CA5-5E6CA55B0EA8}"/>
                  </a:ext>
                </a:extLst>
              </p:cNvPr>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16" name="Google Shape;2136;p41">
                <a:extLst>
                  <a:ext uri="{FF2B5EF4-FFF2-40B4-BE49-F238E27FC236}">
                    <a16:creationId xmlns:a16="http://schemas.microsoft.com/office/drawing/2014/main" xmlns="" id="{EB350EDA-45AB-5B50-EEC4-B3FAA35BC2CC}"/>
                  </a:ext>
                </a:extLst>
              </p:cNvPr>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rgbClr val="BFDBF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17" name="Google Shape;2137;p41">
                <a:extLst>
                  <a:ext uri="{FF2B5EF4-FFF2-40B4-BE49-F238E27FC236}">
                    <a16:creationId xmlns:a16="http://schemas.microsoft.com/office/drawing/2014/main" xmlns="" id="{E1D966EE-80D3-C2BB-B0D2-0F7A015B8A9D}"/>
                  </a:ext>
                </a:extLst>
              </p:cNvPr>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18" name="Google Shape;2138;p41">
                <a:extLst>
                  <a:ext uri="{FF2B5EF4-FFF2-40B4-BE49-F238E27FC236}">
                    <a16:creationId xmlns:a16="http://schemas.microsoft.com/office/drawing/2014/main" xmlns="" id="{7BB2CDBC-B9B5-5976-14E3-A196BE6FA90A}"/>
                  </a:ext>
                </a:extLst>
              </p:cNvPr>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19" name="Google Shape;2139;p41">
                <a:extLst>
                  <a:ext uri="{FF2B5EF4-FFF2-40B4-BE49-F238E27FC236}">
                    <a16:creationId xmlns:a16="http://schemas.microsoft.com/office/drawing/2014/main" xmlns="" id="{10582914-6E82-21D5-295D-2298CC41BB3B}"/>
                  </a:ext>
                </a:extLst>
              </p:cNvPr>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0" name="Google Shape;2140;p41">
                <a:extLst>
                  <a:ext uri="{FF2B5EF4-FFF2-40B4-BE49-F238E27FC236}">
                    <a16:creationId xmlns:a16="http://schemas.microsoft.com/office/drawing/2014/main" xmlns="" id="{6100E076-7A93-3004-46A2-23C6F2CAC30B}"/>
                  </a:ext>
                </a:extLst>
              </p:cNvPr>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1" name="Google Shape;2141;p41">
                <a:extLst>
                  <a:ext uri="{FF2B5EF4-FFF2-40B4-BE49-F238E27FC236}">
                    <a16:creationId xmlns:a16="http://schemas.microsoft.com/office/drawing/2014/main" xmlns="" id="{05F67F8D-CD99-58BF-9155-CFFE32B457EE}"/>
                  </a:ext>
                </a:extLst>
              </p:cNvPr>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2" name="Google Shape;2142;p41">
                <a:extLst>
                  <a:ext uri="{FF2B5EF4-FFF2-40B4-BE49-F238E27FC236}">
                    <a16:creationId xmlns:a16="http://schemas.microsoft.com/office/drawing/2014/main" xmlns="" id="{28746744-5136-F433-B6AA-9FBE951B6166}"/>
                  </a:ext>
                </a:extLst>
              </p:cNvPr>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3" name="Google Shape;2143;p41">
                <a:extLst>
                  <a:ext uri="{FF2B5EF4-FFF2-40B4-BE49-F238E27FC236}">
                    <a16:creationId xmlns:a16="http://schemas.microsoft.com/office/drawing/2014/main" xmlns="" id="{F1D9131E-9A69-0782-1FAB-DB08EDD3BB99}"/>
                  </a:ext>
                </a:extLst>
              </p:cNvPr>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4" name="Google Shape;2144;p41">
                <a:extLst>
                  <a:ext uri="{FF2B5EF4-FFF2-40B4-BE49-F238E27FC236}">
                    <a16:creationId xmlns:a16="http://schemas.microsoft.com/office/drawing/2014/main" xmlns="" id="{0BE1E50C-8C3E-3035-EE4B-1DD0B74A6A16}"/>
                  </a:ext>
                </a:extLst>
              </p:cNvPr>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5" name="Google Shape;2145;p41">
                <a:extLst>
                  <a:ext uri="{FF2B5EF4-FFF2-40B4-BE49-F238E27FC236}">
                    <a16:creationId xmlns:a16="http://schemas.microsoft.com/office/drawing/2014/main" xmlns="" id="{301799B2-2F82-BD3D-E90B-67E7D4725F96}"/>
                  </a:ext>
                </a:extLst>
              </p:cNvPr>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6" name="Google Shape;2146;p41">
                <a:extLst>
                  <a:ext uri="{FF2B5EF4-FFF2-40B4-BE49-F238E27FC236}">
                    <a16:creationId xmlns:a16="http://schemas.microsoft.com/office/drawing/2014/main" xmlns="" id="{32A6D875-BA0C-7B7A-BA90-05E0541A42DD}"/>
                  </a:ext>
                </a:extLst>
              </p:cNvPr>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7" name="Google Shape;2147;p41">
                <a:extLst>
                  <a:ext uri="{FF2B5EF4-FFF2-40B4-BE49-F238E27FC236}">
                    <a16:creationId xmlns:a16="http://schemas.microsoft.com/office/drawing/2014/main" xmlns="" id="{7E75C52C-8960-C96E-B8CD-219E84D03EBD}"/>
                  </a:ext>
                </a:extLst>
              </p:cNvPr>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8" name="Google Shape;2148;p41">
                <a:extLst>
                  <a:ext uri="{FF2B5EF4-FFF2-40B4-BE49-F238E27FC236}">
                    <a16:creationId xmlns:a16="http://schemas.microsoft.com/office/drawing/2014/main" xmlns="" id="{37CF5BAB-7C7F-FB55-DDCF-CFDC22E154EA}"/>
                  </a:ext>
                </a:extLst>
              </p:cNvPr>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29" name="Google Shape;2149;p41">
                <a:extLst>
                  <a:ext uri="{FF2B5EF4-FFF2-40B4-BE49-F238E27FC236}">
                    <a16:creationId xmlns:a16="http://schemas.microsoft.com/office/drawing/2014/main" xmlns="" id="{06C8C9EF-7A61-6F03-6AE1-83AF506E5ED7}"/>
                  </a:ext>
                </a:extLst>
              </p:cNvPr>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0" name="Google Shape;2150;p41">
                <a:extLst>
                  <a:ext uri="{FF2B5EF4-FFF2-40B4-BE49-F238E27FC236}">
                    <a16:creationId xmlns:a16="http://schemas.microsoft.com/office/drawing/2014/main" xmlns="" id="{9CE518B7-1C06-B673-C9A0-CE6588CBA334}"/>
                  </a:ext>
                </a:extLst>
              </p:cNvPr>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1" name="Google Shape;2151;p41">
                <a:extLst>
                  <a:ext uri="{FF2B5EF4-FFF2-40B4-BE49-F238E27FC236}">
                    <a16:creationId xmlns:a16="http://schemas.microsoft.com/office/drawing/2014/main" xmlns="" id="{17E7D8DF-91E6-A4F3-ED6E-708126CF43CF}"/>
                  </a:ext>
                </a:extLst>
              </p:cNvPr>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2" name="Google Shape;2152;p41">
                <a:extLst>
                  <a:ext uri="{FF2B5EF4-FFF2-40B4-BE49-F238E27FC236}">
                    <a16:creationId xmlns:a16="http://schemas.microsoft.com/office/drawing/2014/main" xmlns="" id="{C9A08C76-6BCA-A2BA-D6D7-5EEA3786D2DD}"/>
                  </a:ext>
                </a:extLst>
              </p:cNvPr>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3" name="Google Shape;2153;p41">
                <a:extLst>
                  <a:ext uri="{FF2B5EF4-FFF2-40B4-BE49-F238E27FC236}">
                    <a16:creationId xmlns:a16="http://schemas.microsoft.com/office/drawing/2014/main" xmlns="" id="{DE9D3151-8550-014A-0A6F-06D235BA8E87}"/>
                  </a:ext>
                </a:extLst>
              </p:cNvPr>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4" name="Google Shape;2154;p41">
                <a:extLst>
                  <a:ext uri="{FF2B5EF4-FFF2-40B4-BE49-F238E27FC236}">
                    <a16:creationId xmlns:a16="http://schemas.microsoft.com/office/drawing/2014/main" xmlns="" id="{A5879154-D179-ADEE-938A-B105177A8BD3}"/>
                  </a:ext>
                </a:extLst>
              </p:cNvPr>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5" name="Google Shape;2155;p41">
                <a:extLst>
                  <a:ext uri="{FF2B5EF4-FFF2-40B4-BE49-F238E27FC236}">
                    <a16:creationId xmlns:a16="http://schemas.microsoft.com/office/drawing/2014/main" xmlns="" id="{AE489CA3-F68D-A8A1-2505-4933FA7BA4AC}"/>
                  </a:ext>
                </a:extLst>
              </p:cNvPr>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6" name="Google Shape;2156;p41">
                <a:extLst>
                  <a:ext uri="{FF2B5EF4-FFF2-40B4-BE49-F238E27FC236}">
                    <a16:creationId xmlns:a16="http://schemas.microsoft.com/office/drawing/2014/main" xmlns="" id="{41BB5C05-5986-7A26-BC80-55FBEB382D18}"/>
                  </a:ext>
                </a:extLst>
              </p:cNvPr>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7" name="Google Shape;2157;p41">
                <a:extLst>
                  <a:ext uri="{FF2B5EF4-FFF2-40B4-BE49-F238E27FC236}">
                    <a16:creationId xmlns:a16="http://schemas.microsoft.com/office/drawing/2014/main" xmlns="" id="{7FD44F9B-4FCD-1427-7147-4101A0F14053}"/>
                  </a:ext>
                </a:extLst>
              </p:cNvPr>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8" name="Google Shape;2158;p41">
                <a:extLst>
                  <a:ext uri="{FF2B5EF4-FFF2-40B4-BE49-F238E27FC236}">
                    <a16:creationId xmlns:a16="http://schemas.microsoft.com/office/drawing/2014/main" xmlns="" id="{9ED701F8-8B70-A489-0101-359A224BC254}"/>
                  </a:ext>
                </a:extLst>
              </p:cNvPr>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39" name="Google Shape;2159;p41">
                <a:extLst>
                  <a:ext uri="{FF2B5EF4-FFF2-40B4-BE49-F238E27FC236}">
                    <a16:creationId xmlns:a16="http://schemas.microsoft.com/office/drawing/2014/main" xmlns="" id="{F336E153-46F4-4E30-C5D8-E6CD930ECD1A}"/>
                  </a:ext>
                </a:extLst>
              </p:cNvPr>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0" name="Google Shape;2160;p41">
                <a:extLst>
                  <a:ext uri="{FF2B5EF4-FFF2-40B4-BE49-F238E27FC236}">
                    <a16:creationId xmlns:a16="http://schemas.microsoft.com/office/drawing/2014/main" xmlns="" id="{DE0C57BB-1BFF-6CFE-F704-D219F347A41B}"/>
                  </a:ext>
                </a:extLst>
              </p:cNvPr>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1" name="Google Shape;2161;p41">
                <a:extLst>
                  <a:ext uri="{FF2B5EF4-FFF2-40B4-BE49-F238E27FC236}">
                    <a16:creationId xmlns:a16="http://schemas.microsoft.com/office/drawing/2014/main" xmlns="" id="{59F963C5-5AF0-875F-D4DE-5D8DCB90316F}"/>
                  </a:ext>
                </a:extLst>
              </p:cNvPr>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2" name="Google Shape;2162;p41">
                <a:extLst>
                  <a:ext uri="{FF2B5EF4-FFF2-40B4-BE49-F238E27FC236}">
                    <a16:creationId xmlns:a16="http://schemas.microsoft.com/office/drawing/2014/main" xmlns="" id="{C2181B18-C965-5150-19CF-EDDAA69A77EC}"/>
                  </a:ext>
                </a:extLst>
              </p:cNvPr>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3" name="Google Shape;2163;p41">
                <a:extLst>
                  <a:ext uri="{FF2B5EF4-FFF2-40B4-BE49-F238E27FC236}">
                    <a16:creationId xmlns:a16="http://schemas.microsoft.com/office/drawing/2014/main" xmlns="" id="{34BE23AF-BDD3-4C93-9F47-4FF88F719643}"/>
                  </a:ext>
                </a:extLst>
              </p:cNvPr>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4" name="Google Shape;2164;p41">
                <a:extLst>
                  <a:ext uri="{FF2B5EF4-FFF2-40B4-BE49-F238E27FC236}">
                    <a16:creationId xmlns:a16="http://schemas.microsoft.com/office/drawing/2014/main" xmlns="" id="{F02BACA0-3EDA-7657-2639-58B9AF57A6A3}"/>
                  </a:ext>
                </a:extLst>
              </p:cNvPr>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5" name="Google Shape;2165;p41">
                <a:extLst>
                  <a:ext uri="{FF2B5EF4-FFF2-40B4-BE49-F238E27FC236}">
                    <a16:creationId xmlns:a16="http://schemas.microsoft.com/office/drawing/2014/main" xmlns="" id="{3DFEDCEE-A2F4-60B1-9422-10357635FD30}"/>
                  </a:ext>
                </a:extLst>
              </p:cNvPr>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6" name="Google Shape;2166;p41">
                <a:extLst>
                  <a:ext uri="{FF2B5EF4-FFF2-40B4-BE49-F238E27FC236}">
                    <a16:creationId xmlns:a16="http://schemas.microsoft.com/office/drawing/2014/main" xmlns="" id="{B9C96A9D-CDAF-935C-CB84-F80EB33C0E8D}"/>
                  </a:ext>
                </a:extLst>
              </p:cNvPr>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7" name="Google Shape;2167;p41">
                <a:extLst>
                  <a:ext uri="{FF2B5EF4-FFF2-40B4-BE49-F238E27FC236}">
                    <a16:creationId xmlns:a16="http://schemas.microsoft.com/office/drawing/2014/main" xmlns="" id="{FD048A66-143F-2450-A31E-DDD6E09BDFB9}"/>
                  </a:ext>
                </a:extLst>
              </p:cNvPr>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8" name="Google Shape;2168;p41">
                <a:extLst>
                  <a:ext uri="{FF2B5EF4-FFF2-40B4-BE49-F238E27FC236}">
                    <a16:creationId xmlns:a16="http://schemas.microsoft.com/office/drawing/2014/main" xmlns="" id="{943D877B-C924-8D3A-05B5-715DB754150D}"/>
                  </a:ext>
                </a:extLst>
              </p:cNvPr>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49" name="Google Shape;2169;p41">
                <a:extLst>
                  <a:ext uri="{FF2B5EF4-FFF2-40B4-BE49-F238E27FC236}">
                    <a16:creationId xmlns:a16="http://schemas.microsoft.com/office/drawing/2014/main" xmlns="" id="{9E92F3F3-7E83-36AF-DA26-E2945D5F2518}"/>
                  </a:ext>
                </a:extLst>
              </p:cNvPr>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0" name="Google Shape;2170;p41">
                <a:extLst>
                  <a:ext uri="{FF2B5EF4-FFF2-40B4-BE49-F238E27FC236}">
                    <a16:creationId xmlns:a16="http://schemas.microsoft.com/office/drawing/2014/main" xmlns="" id="{AF7CDD2F-1BFD-3958-F6FF-03CE0E158FC6}"/>
                  </a:ext>
                </a:extLst>
              </p:cNvPr>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1" name="Google Shape;2171;p41">
                <a:extLst>
                  <a:ext uri="{FF2B5EF4-FFF2-40B4-BE49-F238E27FC236}">
                    <a16:creationId xmlns:a16="http://schemas.microsoft.com/office/drawing/2014/main" xmlns="" id="{A05ED0C3-85B9-7928-3799-AE2E78222B79}"/>
                  </a:ext>
                </a:extLst>
              </p:cNvPr>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2" name="Google Shape;2172;p41">
                <a:extLst>
                  <a:ext uri="{FF2B5EF4-FFF2-40B4-BE49-F238E27FC236}">
                    <a16:creationId xmlns:a16="http://schemas.microsoft.com/office/drawing/2014/main" xmlns="" id="{2DF0D3A6-A268-0BCB-F774-2CD3E46CCDE6}"/>
                  </a:ext>
                </a:extLst>
              </p:cNvPr>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3" name="Google Shape;2173;p41">
                <a:extLst>
                  <a:ext uri="{FF2B5EF4-FFF2-40B4-BE49-F238E27FC236}">
                    <a16:creationId xmlns:a16="http://schemas.microsoft.com/office/drawing/2014/main" xmlns="" id="{FEFBABD4-3FA0-0279-690C-D28AF9F33997}"/>
                  </a:ext>
                </a:extLst>
              </p:cNvPr>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4" name="Google Shape;2174;p41">
                <a:extLst>
                  <a:ext uri="{FF2B5EF4-FFF2-40B4-BE49-F238E27FC236}">
                    <a16:creationId xmlns:a16="http://schemas.microsoft.com/office/drawing/2014/main" xmlns="" id="{EB35EDDB-03A0-FD80-BE12-D91B9617A432}"/>
                  </a:ext>
                </a:extLst>
              </p:cNvPr>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5" name="Google Shape;2175;p41">
                <a:extLst>
                  <a:ext uri="{FF2B5EF4-FFF2-40B4-BE49-F238E27FC236}">
                    <a16:creationId xmlns:a16="http://schemas.microsoft.com/office/drawing/2014/main" xmlns="" id="{EE913A20-B31D-62D5-3A6B-F674FD554E7E}"/>
                  </a:ext>
                </a:extLst>
              </p:cNvPr>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6" name="Google Shape;2176;p41">
                <a:extLst>
                  <a:ext uri="{FF2B5EF4-FFF2-40B4-BE49-F238E27FC236}">
                    <a16:creationId xmlns:a16="http://schemas.microsoft.com/office/drawing/2014/main" xmlns="" id="{E47EB9D9-E11B-939F-6264-ED580B7A5ED2}"/>
                  </a:ext>
                </a:extLst>
              </p:cNvPr>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7" name="Google Shape;2177;p41">
                <a:extLst>
                  <a:ext uri="{FF2B5EF4-FFF2-40B4-BE49-F238E27FC236}">
                    <a16:creationId xmlns:a16="http://schemas.microsoft.com/office/drawing/2014/main" xmlns="" id="{673A5083-2866-A5B9-77A0-E6F27D1A9FF7}"/>
                  </a:ext>
                </a:extLst>
              </p:cNvPr>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8" name="Google Shape;2178;p41">
                <a:extLst>
                  <a:ext uri="{FF2B5EF4-FFF2-40B4-BE49-F238E27FC236}">
                    <a16:creationId xmlns:a16="http://schemas.microsoft.com/office/drawing/2014/main" xmlns="" id="{C246BA11-EDED-71A6-3E1A-069A3EC962F9}"/>
                  </a:ext>
                </a:extLst>
              </p:cNvPr>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59" name="Google Shape;2179;p41">
                <a:extLst>
                  <a:ext uri="{FF2B5EF4-FFF2-40B4-BE49-F238E27FC236}">
                    <a16:creationId xmlns:a16="http://schemas.microsoft.com/office/drawing/2014/main" xmlns="" id="{FD37A15C-5036-4963-82A9-72613422D9C2}"/>
                  </a:ext>
                </a:extLst>
              </p:cNvPr>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grpSp>
          <p:nvGrpSpPr>
            <p:cNvPr id="184" name="Google Shape;2180;p41">
              <a:extLst>
                <a:ext uri="{FF2B5EF4-FFF2-40B4-BE49-F238E27FC236}">
                  <a16:creationId xmlns:a16="http://schemas.microsoft.com/office/drawing/2014/main" xmlns="" id="{C4B8BA06-0C11-A86E-799F-E6C922D5C016}"/>
                </a:ext>
              </a:extLst>
            </p:cNvPr>
            <p:cNvGrpSpPr/>
            <p:nvPr/>
          </p:nvGrpSpPr>
          <p:grpSpPr>
            <a:xfrm>
              <a:off x="837631" y="3518371"/>
              <a:ext cx="1050211" cy="1085637"/>
              <a:chOff x="4774220" y="148489"/>
              <a:chExt cx="710707" cy="734680"/>
            </a:xfrm>
          </p:grpSpPr>
          <p:sp>
            <p:nvSpPr>
              <p:cNvPr id="292" name="Google Shape;2181;p41">
                <a:extLst>
                  <a:ext uri="{FF2B5EF4-FFF2-40B4-BE49-F238E27FC236}">
                    <a16:creationId xmlns:a16="http://schemas.microsoft.com/office/drawing/2014/main" xmlns="" id="{F181419D-786C-D077-522F-95CF5F036215}"/>
                  </a:ext>
                </a:extLst>
              </p:cNvPr>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93" name="Google Shape;2182;p41">
                <a:extLst>
                  <a:ext uri="{FF2B5EF4-FFF2-40B4-BE49-F238E27FC236}">
                    <a16:creationId xmlns:a16="http://schemas.microsoft.com/office/drawing/2014/main" xmlns="" id="{F8339D14-B6F5-273A-6101-81F26DB9D64C}"/>
                  </a:ext>
                </a:extLst>
              </p:cNvPr>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94" name="Google Shape;2183;p41">
                <a:extLst>
                  <a:ext uri="{FF2B5EF4-FFF2-40B4-BE49-F238E27FC236}">
                    <a16:creationId xmlns:a16="http://schemas.microsoft.com/office/drawing/2014/main" xmlns="" id="{876A97A9-85A2-5556-42DD-B27004E5D007}"/>
                  </a:ext>
                </a:extLst>
              </p:cNvPr>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95" name="Google Shape;2184;p41">
                <a:extLst>
                  <a:ext uri="{FF2B5EF4-FFF2-40B4-BE49-F238E27FC236}">
                    <a16:creationId xmlns:a16="http://schemas.microsoft.com/office/drawing/2014/main" xmlns="" id="{A50FD2D2-EEE6-05AA-445B-9F581126CC14}"/>
                  </a:ext>
                </a:extLst>
              </p:cNvPr>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rgbClr val="F4FF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96" name="Google Shape;2185;p41">
                <a:extLst>
                  <a:ext uri="{FF2B5EF4-FFF2-40B4-BE49-F238E27FC236}">
                    <a16:creationId xmlns:a16="http://schemas.microsoft.com/office/drawing/2014/main" xmlns="" id="{43038D10-4E18-5F29-FE79-626F0D593049}"/>
                  </a:ext>
                </a:extLst>
              </p:cNvPr>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97" name="Google Shape;2186;p41">
                <a:extLst>
                  <a:ext uri="{FF2B5EF4-FFF2-40B4-BE49-F238E27FC236}">
                    <a16:creationId xmlns:a16="http://schemas.microsoft.com/office/drawing/2014/main" xmlns="" id="{F55BF491-5FD9-D98E-0CAD-34067F178B68}"/>
                  </a:ext>
                </a:extLst>
              </p:cNvPr>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rgbClr val="BFDBF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98" name="Google Shape;2187;p41">
                <a:extLst>
                  <a:ext uri="{FF2B5EF4-FFF2-40B4-BE49-F238E27FC236}">
                    <a16:creationId xmlns:a16="http://schemas.microsoft.com/office/drawing/2014/main" xmlns="" id="{ED8BDCFF-02E5-B38E-D56C-1C953941062A}"/>
                  </a:ext>
                </a:extLst>
              </p:cNvPr>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rgbClr val="BFDBF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99" name="Google Shape;2188;p41">
                <a:extLst>
                  <a:ext uri="{FF2B5EF4-FFF2-40B4-BE49-F238E27FC236}">
                    <a16:creationId xmlns:a16="http://schemas.microsoft.com/office/drawing/2014/main" xmlns="" id="{FB21CF41-C012-6673-1975-38D4943FB0E2}"/>
                  </a:ext>
                </a:extLst>
              </p:cNvPr>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0" name="Google Shape;2189;p41">
                <a:extLst>
                  <a:ext uri="{FF2B5EF4-FFF2-40B4-BE49-F238E27FC236}">
                    <a16:creationId xmlns:a16="http://schemas.microsoft.com/office/drawing/2014/main" xmlns="" id="{0CDD4387-B660-0C94-0313-8CB252BFC409}"/>
                  </a:ext>
                </a:extLst>
              </p:cNvPr>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1" name="Google Shape;2190;p41">
                <a:extLst>
                  <a:ext uri="{FF2B5EF4-FFF2-40B4-BE49-F238E27FC236}">
                    <a16:creationId xmlns:a16="http://schemas.microsoft.com/office/drawing/2014/main" xmlns="" id="{31D8EF27-56DE-037F-56D5-4E7953C10633}"/>
                  </a:ext>
                </a:extLst>
              </p:cNvPr>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2" name="Google Shape;2191;p41">
                <a:extLst>
                  <a:ext uri="{FF2B5EF4-FFF2-40B4-BE49-F238E27FC236}">
                    <a16:creationId xmlns:a16="http://schemas.microsoft.com/office/drawing/2014/main" xmlns="" id="{36116BC0-2569-1084-7177-5999D89977E8}"/>
                  </a:ext>
                </a:extLst>
              </p:cNvPr>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rgbClr val="181015"/>
              </a:solidFill>
              <a:ln w="9525" cap="flat" cmpd="sng">
                <a:solidFill>
                  <a:srgbClr val="18101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3" name="Google Shape;2192;p41">
                <a:extLst>
                  <a:ext uri="{FF2B5EF4-FFF2-40B4-BE49-F238E27FC236}">
                    <a16:creationId xmlns:a16="http://schemas.microsoft.com/office/drawing/2014/main" xmlns="" id="{2BA84344-54AA-903E-4AF2-279FFB20955D}"/>
                  </a:ext>
                </a:extLst>
              </p:cNvPr>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4" name="Google Shape;2193;p41">
                <a:extLst>
                  <a:ext uri="{FF2B5EF4-FFF2-40B4-BE49-F238E27FC236}">
                    <a16:creationId xmlns:a16="http://schemas.microsoft.com/office/drawing/2014/main" xmlns="" id="{3D035DE7-6893-01A0-91AE-FC647ADD324A}"/>
                  </a:ext>
                </a:extLst>
              </p:cNvPr>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rgbClr val="F4FF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5" name="Google Shape;2194;p41">
                <a:extLst>
                  <a:ext uri="{FF2B5EF4-FFF2-40B4-BE49-F238E27FC236}">
                    <a16:creationId xmlns:a16="http://schemas.microsoft.com/office/drawing/2014/main" xmlns="" id="{CCCA19C0-C974-D63A-4531-10F45952E6F5}"/>
                  </a:ext>
                </a:extLst>
              </p:cNvPr>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6" name="Google Shape;2195;p41">
                <a:extLst>
                  <a:ext uri="{FF2B5EF4-FFF2-40B4-BE49-F238E27FC236}">
                    <a16:creationId xmlns:a16="http://schemas.microsoft.com/office/drawing/2014/main" xmlns="" id="{896BAD64-197F-5108-EDAE-093D697AC95A}"/>
                  </a:ext>
                </a:extLst>
              </p:cNvPr>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rgbClr val="181015"/>
              </a:solidFill>
              <a:ln w="9525" cap="flat" cmpd="sng">
                <a:solidFill>
                  <a:srgbClr val="18101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7" name="Google Shape;2196;p41">
                <a:extLst>
                  <a:ext uri="{FF2B5EF4-FFF2-40B4-BE49-F238E27FC236}">
                    <a16:creationId xmlns:a16="http://schemas.microsoft.com/office/drawing/2014/main" xmlns="" id="{05DDABA2-D553-0C36-540D-47D7F68115E8}"/>
                  </a:ext>
                </a:extLst>
              </p:cNvPr>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8" name="Google Shape;2197;p41">
                <a:extLst>
                  <a:ext uri="{FF2B5EF4-FFF2-40B4-BE49-F238E27FC236}">
                    <a16:creationId xmlns:a16="http://schemas.microsoft.com/office/drawing/2014/main" xmlns="" id="{22E6CD8B-2F04-B643-0D9F-94A81D94D450}"/>
                  </a:ext>
                </a:extLst>
              </p:cNvPr>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09" name="Google Shape;2198;p41">
                <a:extLst>
                  <a:ext uri="{FF2B5EF4-FFF2-40B4-BE49-F238E27FC236}">
                    <a16:creationId xmlns:a16="http://schemas.microsoft.com/office/drawing/2014/main" xmlns="" id="{BEC02B2A-F73E-867E-7FE6-D6FB7823F8D0}"/>
                  </a:ext>
                </a:extLst>
              </p:cNvPr>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10" name="Google Shape;2199;p41">
                <a:extLst>
                  <a:ext uri="{FF2B5EF4-FFF2-40B4-BE49-F238E27FC236}">
                    <a16:creationId xmlns:a16="http://schemas.microsoft.com/office/drawing/2014/main" xmlns="" id="{7A10B2E0-2C22-5D7D-FBD4-228DFB5A3CA0}"/>
                  </a:ext>
                </a:extLst>
              </p:cNvPr>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11" name="Google Shape;2200;p41">
                <a:extLst>
                  <a:ext uri="{FF2B5EF4-FFF2-40B4-BE49-F238E27FC236}">
                    <a16:creationId xmlns:a16="http://schemas.microsoft.com/office/drawing/2014/main" xmlns="" id="{1B1AF8F7-7480-CA12-3902-31B69648E0ED}"/>
                  </a:ext>
                </a:extLst>
              </p:cNvPr>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12" name="Google Shape;2201;p41">
                <a:extLst>
                  <a:ext uri="{FF2B5EF4-FFF2-40B4-BE49-F238E27FC236}">
                    <a16:creationId xmlns:a16="http://schemas.microsoft.com/office/drawing/2014/main" xmlns="" id="{712FBA98-339F-4402-43F5-0295E2611298}"/>
                  </a:ext>
                </a:extLst>
              </p:cNvPr>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13" name="Google Shape;2202;p41">
                <a:extLst>
                  <a:ext uri="{FF2B5EF4-FFF2-40B4-BE49-F238E27FC236}">
                    <a16:creationId xmlns:a16="http://schemas.microsoft.com/office/drawing/2014/main" xmlns="" id="{23FA61EF-E72B-1F74-51CA-15CDD7306D2C}"/>
                  </a:ext>
                </a:extLst>
              </p:cNvPr>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14" name="Google Shape;2203;p41">
                <a:extLst>
                  <a:ext uri="{FF2B5EF4-FFF2-40B4-BE49-F238E27FC236}">
                    <a16:creationId xmlns:a16="http://schemas.microsoft.com/office/drawing/2014/main" xmlns="" id="{63CFCE14-9E7B-DA6A-5078-4384B19F3DF7}"/>
                  </a:ext>
                </a:extLst>
              </p:cNvPr>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grpSp>
          <p:nvGrpSpPr>
            <p:cNvPr id="185" name="Google Shape;2204;p41">
              <a:extLst>
                <a:ext uri="{FF2B5EF4-FFF2-40B4-BE49-F238E27FC236}">
                  <a16:creationId xmlns:a16="http://schemas.microsoft.com/office/drawing/2014/main" xmlns="" id="{EB704876-3CCE-7971-CA9A-3841DE6494E2}"/>
                </a:ext>
              </a:extLst>
            </p:cNvPr>
            <p:cNvGrpSpPr/>
            <p:nvPr/>
          </p:nvGrpSpPr>
          <p:grpSpPr>
            <a:xfrm>
              <a:off x="713213" y="2556901"/>
              <a:ext cx="673517" cy="806032"/>
              <a:chOff x="4512263" y="939351"/>
              <a:chExt cx="673517" cy="806032"/>
            </a:xfrm>
          </p:grpSpPr>
          <p:sp>
            <p:nvSpPr>
              <p:cNvPr id="283" name="Google Shape;2205;p41">
                <a:extLst>
                  <a:ext uri="{FF2B5EF4-FFF2-40B4-BE49-F238E27FC236}">
                    <a16:creationId xmlns:a16="http://schemas.microsoft.com/office/drawing/2014/main" xmlns="" id="{390BF11A-F676-33B8-69EC-26602EE17E58}"/>
                  </a:ext>
                </a:extLst>
              </p:cNvPr>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84" name="Google Shape;2206;p41">
                <a:extLst>
                  <a:ext uri="{FF2B5EF4-FFF2-40B4-BE49-F238E27FC236}">
                    <a16:creationId xmlns:a16="http://schemas.microsoft.com/office/drawing/2014/main" xmlns="" id="{BE784252-185C-FDF6-7F91-D3EC474185BE}"/>
                  </a:ext>
                </a:extLst>
              </p:cNvPr>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85" name="Google Shape;2207;p41">
                <a:extLst>
                  <a:ext uri="{FF2B5EF4-FFF2-40B4-BE49-F238E27FC236}">
                    <a16:creationId xmlns:a16="http://schemas.microsoft.com/office/drawing/2014/main" xmlns="" id="{0BDB508B-4595-4E44-2690-B8016890647B}"/>
                  </a:ext>
                </a:extLst>
              </p:cNvPr>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rgbClr val="F4FF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86" name="Google Shape;2208;p41">
                <a:extLst>
                  <a:ext uri="{FF2B5EF4-FFF2-40B4-BE49-F238E27FC236}">
                    <a16:creationId xmlns:a16="http://schemas.microsoft.com/office/drawing/2014/main" xmlns="" id="{5D73FA86-3BAC-A789-9846-C40AEA956868}"/>
                  </a:ext>
                </a:extLst>
              </p:cNvPr>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87" name="Google Shape;2209;p41">
                <a:extLst>
                  <a:ext uri="{FF2B5EF4-FFF2-40B4-BE49-F238E27FC236}">
                    <a16:creationId xmlns:a16="http://schemas.microsoft.com/office/drawing/2014/main" xmlns="" id="{08A206D5-DEAC-D6CF-88C6-8FAD03C337B4}"/>
                  </a:ext>
                </a:extLst>
              </p:cNvPr>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88" name="Google Shape;2210;p41">
                <a:extLst>
                  <a:ext uri="{FF2B5EF4-FFF2-40B4-BE49-F238E27FC236}">
                    <a16:creationId xmlns:a16="http://schemas.microsoft.com/office/drawing/2014/main" xmlns="" id="{4486620B-C4CD-5586-1792-07ED2A840E72}"/>
                  </a:ext>
                </a:extLst>
              </p:cNvPr>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89" name="Google Shape;2211;p41">
                <a:extLst>
                  <a:ext uri="{FF2B5EF4-FFF2-40B4-BE49-F238E27FC236}">
                    <a16:creationId xmlns:a16="http://schemas.microsoft.com/office/drawing/2014/main" xmlns="" id="{68FFD939-F1E2-B551-6A62-8AEF22EBEEC7}"/>
                  </a:ext>
                </a:extLst>
              </p:cNvPr>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90" name="Google Shape;2212;p41">
                <a:extLst>
                  <a:ext uri="{FF2B5EF4-FFF2-40B4-BE49-F238E27FC236}">
                    <a16:creationId xmlns:a16="http://schemas.microsoft.com/office/drawing/2014/main" xmlns="" id="{22A4432E-89FC-C694-CAAB-67B6696E3D9D}"/>
                  </a:ext>
                </a:extLst>
              </p:cNvPr>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91" name="Google Shape;2213;p41">
                <a:extLst>
                  <a:ext uri="{FF2B5EF4-FFF2-40B4-BE49-F238E27FC236}">
                    <a16:creationId xmlns:a16="http://schemas.microsoft.com/office/drawing/2014/main" xmlns="" id="{D2ACBE17-99AE-C1E3-5AE3-ACFD905B6741}"/>
                  </a:ext>
                </a:extLst>
              </p:cNvPr>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sp>
          <p:nvSpPr>
            <p:cNvPr id="186" name="Google Shape;2214;p41">
              <a:extLst>
                <a:ext uri="{FF2B5EF4-FFF2-40B4-BE49-F238E27FC236}">
                  <a16:creationId xmlns:a16="http://schemas.microsoft.com/office/drawing/2014/main" xmlns="" id="{1739278C-9FB7-085E-927A-65A354D08A93}"/>
                </a:ext>
              </a:extLst>
            </p:cNvPr>
            <p:cNvSpPr/>
            <p:nvPr/>
          </p:nvSpPr>
          <p:spPr>
            <a:xfrm>
              <a:off x="3643850" y="2256875"/>
              <a:ext cx="264300" cy="264300"/>
            </a:xfrm>
            <a:prstGeom prst="mathPlus">
              <a:avLst>
                <a:gd name="adj1" fmla="val 23520"/>
              </a:avLst>
            </a:pr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7" name="Google Shape;2215;p41">
              <a:extLst>
                <a:ext uri="{FF2B5EF4-FFF2-40B4-BE49-F238E27FC236}">
                  <a16:creationId xmlns:a16="http://schemas.microsoft.com/office/drawing/2014/main" xmlns="" id="{11BA1071-5EDE-6FB2-878E-9E22041B1D78}"/>
                </a:ext>
              </a:extLst>
            </p:cNvPr>
            <p:cNvSpPr/>
            <p:nvPr/>
          </p:nvSpPr>
          <p:spPr>
            <a:xfrm>
              <a:off x="3883900" y="4053238"/>
              <a:ext cx="264300" cy="264300"/>
            </a:xfrm>
            <a:prstGeom prst="mathDivide">
              <a:avLst>
                <a:gd name="adj1" fmla="val 23520"/>
                <a:gd name="adj2" fmla="val 5880"/>
                <a:gd name="adj3" fmla="val 11760"/>
              </a:avLst>
            </a:pr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nvGrpSpPr>
            <p:cNvPr id="188" name="Google Shape;2216;p41">
              <a:extLst>
                <a:ext uri="{FF2B5EF4-FFF2-40B4-BE49-F238E27FC236}">
                  <a16:creationId xmlns:a16="http://schemas.microsoft.com/office/drawing/2014/main" xmlns="" id="{E9A02C13-23E6-008F-B818-A40C0E831390}"/>
                </a:ext>
              </a:extLst>
            </p:cNvPr>
            <p:cNvGrpSpPr/>
            <p:nvPr/>
          </p:nvGrpSpPr>
          <p:grpSpPr>
            <a:xfrm>
              <a:off x="2735162" y="1009588"/>
              <a:ext cx="503009" cy="806019"/>
              <a:chOff x="5029670" y="1742067"/>
              <a:chExt cx="554708" cy="888861"/>
            </a:xfrm>
          </p:grpSpPr>
          <p:sp>
            <p:nvSpPr>
              <p:cNvPr id="275" name="Google Shape;2217;p41">
                <a:extLst>
                  <a:ext uri="{FF2B5EF4-FFF2-40B4-BE49-F238E27FC236}">
                    <a16:creationId xmlns:a16="http://schemas.microsoft.com/office/drawing/2014/main" xmlns="" id="{3E4755D3-8A7E-5ED8-7FF4-F40436DFD479}"/>
                  </a:ext>
                </a:extLst>
              </p:cNvPr>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76" name="Google Shape;2218;p41">
                <a:extLst>
                  <a:ext uri="{FF2B5EF4-FFF2-40B4-BE49-F238E27FC236}">
                    <a16:creationId xmlns:a16="http://schemas.microsoft.com/office/drawing/2014/main" xmlns="" id="{C0F66B9A-FE42-24A3-6A72-3934E8D5013F}"/>
                  </a:ext>
                </a:extLst>
              </p:cNvPr>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77" name="Google Shape;2219;p41">
                <a:extLst>
                  <a:ext uri="{FF2B5EF4-FFF2-40B4-BE49-F238E27FC236}">
                    <a16:creationId xmlns:a16="http://schemas.microsoft.com/office/drawing/2014/main" xmlns="" id="{4C1C7300-6956-03A0-5EF8-B85634509E8B}"/>
                  </a:ext>
                </a:extLst>
              </p:cNvPr>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78" name="Google Shape;2220;p41">
                <a:extLst>
                  <a:ext uri="{FF2B5EF4-FFF2-40B4-BE49-F238E27FC236}">
                    <a16:creationId xmlns:a16="http://schemas.microsoft.com/office/drawing/2014/main" xmlns="" id="{C7E1991B-D175-CB4E-95B2-2CC466D5586C}"/>
                  </a:ext>
                </a:extLst>
              </p:cNvPr>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79" name="Google Shape;2221;p41">
                <a:extLst>
                  <a:ext uri="{FF2B5EF4-FFF2-40B4-BE49-F238E27FC236}">
                    <a16:creationId xmlns:a16="http://schemas.microsoft.com/office/drawing/2014/main" xmlns="" id="{B1E5F6AC-7A5A-BF4E-12C6-808B1A42139E}"/>
                  </a:ext>
                </a:extLst>
              </p:cNvPr>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80" name="Google Shape;2222;p41">
                <a:extLst>
                  <a:ext uri="{FF2B5EF4-FFF2-40B4-BE49-F238E27FC236}">
                    <a16:creationId xmlns:a16="http://schemas.microsoft.com/office/drawing/2014/main" xmlns="" id="{384BF579-8EC4-A8F6-62A8-ACAB7EA09EE0}"/>
                  </a:ext>
                </a:extLst>
              </p:cNvPr>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81" name="Google Shape;2223;p41">
                <a:extLst>
                  <a:ext uri="{FF2B5EF4-FFF2-40B4-BE49-F238E27FC236}">
                    <a16:creationId xmlns:a16="http://schemas.microsoft.com/office/drawing/2014/main" xmlns="" id="{0681CC9A-7155-5548-74BB-503FA1E6C726}"/>
                  </a:ext>
                </a:extLst>
              </p:cNvPr>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82" name="Google Shape;2224;p41">
                <a:extLst>
                  <a:ext uri="{FF2B5EF4-FFF2-40B4-BE49-F238E27FC236}">
                    <a16:creationId xmlns:a16="http://schemas.microsoft.com/office/drawing/2014/main" xmlns="" id="{B378EF4A-4FB6-E0E4-4624-922BA1C0A717}"/>
                  </a:ext>
                </a:extLst>
              </p:cNvPr>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grpSp>
          <p:nvGrpSpPr>
            <p:cNvPr id="189" name="Google Shape;2225;p41">
              <a:extLst>
                <a:ext uri="{FF2B5EF4-FFF2-40B4-BE49-F238E27FC236}">
                  <a16:creationId xmlns:a16="http://schemas.microsoft.com/office/drawing/2014/main" xmlns="" id="{6BEC88B4-2C93-47D9-3FE2-14C1B7D3D900}"/>
                </a:ext>
              </a:extLst>
            </p:cNvPr>
            <p:cNvGrpSpPr/>
            <p:nvPr/>
          </p:nvGrpSpPr>
          <p:grpSpPr>
            <a:xfrm>
              <a:off x="3091657" y="3690897"/>
              <a:ext cx="973341" cy="740586"/>
              <a:chOff x="3321334" y="1134860"/>
              <a:chExt cx="739958" cy="563012"/>
            </a:xfrm>
          </p:grpSpPr>
          <p:sp>
            <p:nvSpPr>
              <p:cNvPr id="190" name="Google Shape;2226;p41">
                <a:extLst>
                  <a:ext uri="{FF2B5EF4-FFF2-40B4-BE49-F238E27FC236}">
                    <a16:creationId xmlns:a16="http://schemas.microsoft.com/office/drawing/2014/main" xmlns="" id="{ADE840CA-FDE8-F981-E18E-9C8E7F80A1FA}"/>
                  </a:ext>
                </a:extLst>
              </p:cNvPr>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rgbClr val="F4FF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1" name="Google Shape;2227;p41">
                <a:extLst>
                  <a:ext uri="{FF2B5EF4-FFF2-40B4-BE49-F238E27FC236}">
                    <a16:creationId xmlns:a16="http://schemas.microsoft.com/office/drawing/2014/main" xmlns="" id="{6B0A5C3D-405C-721C-3861-C20AE30AA555}"/>
                  </a:ext>
                </a:extLst>
              </p:cNvPr>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nvGrpSpPr>
              <p:cNvPr id="192" name="Google Shape;2228;p41">
                <a:extLst>
                  <a:ext uri="{FF2B5EF4-FFF2-40B4-BE49-F238E27FC236}">
                    <a16:creationId xmlns:a16="http://schemas.microsoft.com/office/drawing/2014/main" xmlns="" id="{812C4F66-0CD9-D45D-F078-6E297FE6D1C0}"/>
                  </a:ext>
                </a:extLst>
              </p:cNvPr>
              <p:cNvGrpSpPr/>
              <p:nvPr/>
            </p:nvGrpSpPr>
            <p:grpSpPr>
              <a:xfrm>
                <a:off x="3401954" y="1228537"/>
                <a:ext cx="641456" cy="452252"/>
                <a:chOff x="3401954" y="1228537"/>
                <a:chExt cx="641456" cy="452252"/>
              </a:xfrm>
            </p:grpSpPr>
            <p:sp>
              <p:nvSpPr>
                <p:cNvPr id="193" name="Google Shape;2229;p41">
                  <a:extLst>
                    <a:ext uri="{FF2B5EF4-FFF2-40B4-BE49-F238E27FC236}">
                      <a16:creationId xmlns:a16="http://schemas.microsoft.com/office/drawing/2014/main" xmlns="" id="{FDE2A9F1-9AEC-7678-6114-9035B294FF40}"/>
                    </a:ext>
                  </a:extLst>
                </p:cNvPr>
                <p:cNvSpPr/>
                <p:nvPr/>
              </p:nvSpPr>
              <p:spPr>
                <a:xfrm>
                  <a:off x="3403046" y="1650061"/>
                  <a:ext cx="20344" cy="29881"/>
                </a:xfrm>
                <a:custGeom>
                  <a:avLst/>
                  <a:gdLst/>
                  <a:ahLst/>
                  <a:cxnLst/>
                  <a:rect l="l" t="t" r="r" b="b"/>
                  <a:pathLst>
                    <a:path w="913" h="1341" extrusionOk="0">
                      <a:moveTo>
                        <a:pt x="0" y="0"/>
                      </a:moveTo>
                      <a:lnTo>
                        <a:pt x="912" y="134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4" name="Google Shape;2230;p41">
                  <a:extLst>
                    <a:ext uri="{FF2B5EF4-FFF2-40B4-BE49-F238E27FC236}">
                      <a16:creationId xmlns:a16="http://schemas.microsoft.com/office/drawing/2014/main" xmlns="" id="{A8D697DA-0D78-3B5E-1D74-E2DAF57D9E9E}"/>
                    </a:ext>
                  </a:extLst>
                </p:cNvPr>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5" name="Google Shape;2231;p41">
                  <a:extLst>
                    <a:ext uri="{FF2B5EF4-FFF2-40B4-BE49-F238E27FC236}">
                      <a16:creationId xmlns:a16="http://schemas.microsoft.com/office/drawing/2014/main" xmlns="" id="{8C9BFA93-C049-BD8C-C24A-5E4D610940A4}"/>
                    </a:ext>
                  </a:extLst>
                </p:cNvPr>
                <p:cNvSpPr/>
                <p:nvPr/>
              </p:nvSpPr>
              <p:spPr>
                <a:xfrm>
                  <a:off x="3425663" y="1650061"/>
                  <a:ext cx="13191" cy="19363"/>
                </a:xfrm>
                <a:custGeom>
                  <a:avLst/>
                  <a:gdLst/>
                  <a:ahLst/>
                  <a:cxnLst/>
                  <a:rect l="l" t="t" r="r" b="b"/>
                  <a:pathLst>
                    <a:path w="592" h="869" extrusionOk="0">
                      <a:moveTo>
                        <a:pt x="1" y="0"/>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6" name="Google Shape;2232;p41">
                  <a:extLst>
                    <a:ext uri="{FF2B5EF4-FFF2-40B4-BE49-F238E27FC236}">
                      <a16:creationId xmlns:a16="http://schemas.microsoft.com/office/drawing/2014/main" xmlns="" id="{0C92CE2C-3A88-7D3C-270D-4835B1D0739F}"/>
                    </a:ext>
                  </a:extLst>
                </p:cNvPr>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7" name="Google Shape;2233;p41">
                  <a:extLst>
                    <a:ext uri="{FF2B5EF4-FFF2-40B4-BE49-F238E27FC236}">
                      <a16:creationId xmlns:a16="http://schemas.microsoft.com/office/drawing/2014/main" xmlns="" id="{6D082937-3D78-FE64-EBA3-326A0700C595}"/>
                    </a:ext>
                  </a:extLst>
                </p:cNvPr>
                <p:cNvSpPr/>
                <p:nvPr/>
              </p:nvSpPr>
              <p:spPr>
                <a:xfrm>
                  <a:off x="3441127" y="1639544"/>
                  <a:ext cx="13191" cy="19363"/>
                </a:xfrm>
                <a:custGeom>
                  <a:avLst/>
                  <a:gdLst/>
                  <a:ahLst/>
                  <a:cxnLst/>
                  <a:rect l="l" t="t" r="r" b="b"/>
                  <a:pathLst>
                    <a:path w="592" h="869" extrusionOk="0">
                      <a:moveTo>
                        <a:pt x="1" y="0"/>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8" name="Google Shape;2234;p41">
                  <a:extLst>
                    <a:ext uri="{FF2B5EF4-FFF2-40B4-BE49-F238E27FC236}">
                      <a16:creationId xmlns:a16="http://schemas.microsoft.com/office/drawing/2014/main" xmlns="" id="{CA936E5E-B5E0-B4B9-CFAD-A7D9A8A27443}"/>
                    </a:ext>
                  </a:extLst>
                </p:cNvPr>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9" name="Google Shape;2235;p41">
                  <a:extLst>
                    <a:ext uri="{FF2B5EF4-FFF2-40B4-BE49-F238E27FC236}">
                      <a16:creationId xmlns:a16="http://schemas.microsoft.com/office/drawing/2014/main" xmlns="" id="{5A49A117-47F4-1FF6-F80F-E9ED3CCE1636}"/>
                    </a:ext>
                  </a:extLst>
                </p:cNvPr>
                <p:cNvSpPr/>
                <p:nvPr/>
              </p:nvSpPr>
              <p:spPr>
                <a:xfrm>
                  <a:off x="3456591" y="1629026"/>
                  <a:ext cx="13191" cy="19386"/>
                </a:xfrm>
                <a:custGeom>
                  <a:avLst/>
                  <a:gdLst/>
                  <a:ahLst/>
                  <a:cxnLst/>
                  <a:rect l="l" t="t" r="r" b="b"/>
                  <a:pathLst>
                    <a:path w="592" h="870" extrusionOk="0">
                      <a:moveTo>
                        <a:pt x="1" y="0"/>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0" name="Google Shape;2236;p41">
                  <a:extLst>
                    <a:ext uri="{FF2B5EF4-FFF2-40B4-BE49-F238E27FC236}">
                      <a16:creationId xmlns:a16="http://schemas.microsoft.com/office/drawing/2014/main" xmlns="" id="{815EB5A6-3D7C-7C16-D652-367855170C5F}"/>
                    </a:ext>
                  </a:extLst>
                </p:cNvPr>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1" name="Google Shape;2237;p41">
                  <a:extLst>
                    <a:ext uri="{FF2B5EF4-FFF2-40B4-BE49-F238E27FC236}">
                      <a16:creationId xmlns:a16="http://schemas.microsoft.com/office/drawing/2014/main" xmlns="" id="{975EE5C8-F760-19F9-3394-0BAF79F87B38}"/>
                    </a:ext>
                  </a:extLst>
                </p:cNvPr>
                <p:cNvSpPr/>
                <p:nvPr/>
              </p:nvSpPr>
              <p:spPr>
                <a:xfrm>
                  <a:off x="3472056" y="1618531"/>
                  <a:ext cx="13191" cy="19341"/>
                </a:xfrm>
                <a:custGeom>
                  <a:avLst/>
                  <a:gdLst/>
                  <a:ahLst/>
                  <a:cxnLst/>
                  <a:rect l="l" t="t" r="r" b="b"/>
                  <a:pathLst>
                    <a:path w="592" h="868" extrusionOk="0">
                      <a:moveTo>
                        <a:pt x="1" y="0"/>
                      </a:moveTo>
                      <a:lnTo>
                        <a:pt x="591"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2" name="Google Shape;2238;p41">
                  <a:extLst>
                    <a:ext uri="{FF2B5EF4-FFF2-40B4-BE49-F238E27FC236}">
                      <a16:creationId xmlns:a16="http://schemas.microsoft.com/office/drawing/2014/main" xmlns="" id="{FB71AEC3-08B1-5301-452B-F063C5EA68BE}"/>
                    </a:ext>
                  </a:extLst>
                </p:cNvPr>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3" name="Google Shape;2239;p41">
                  <a:extLst>
                    <a:ext uri="{FF2B5EF4-FFF2-40B4-BE49-F238E27FC236}">
                      <a16:creationId xmlns:a16="http://schemas.microsoft.com/office/drawing/2014/main" xmlns="" id="{58B3C517-4C01-42EF-E6A0-CA08765E83B1}"/>
                    </a:ext>
                  </a:extLst>
                </p:cNvPr>
                <p:cNvSpPr/>
                <p:nvPr/>
              </p:nvSpPr>
              <p:spPr>
                <a:xfrm>
                  <a:off x="3480367" y="1597474"/>
                  <a:ext cx="20344" cy="29903"/>
                </a:xfrm>
                <a:custGeom>
                  <a:avLst/>
                  <a:gdLst/>
                  <a:ahLst/>
                  <a:cxnLst/>
                  <a:rect l="l" t="t" r="r" b="b"/>
                  <a:pathLst>
                    <a:path w="913" h="1342" extrusionOk="0">
                      <a:moveTo>
                        <a:pt x="1" y="0"/>
                      </a:moveTo>
                      <a:lnTo>
                        <a:pt x="912"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4" name="Google Shape;2240;p41">
                  <a:extLst>
                    <a:ext uri="{FF2B5EF4-FFF2-40B4-BE49-F238E27FC236}">
                      <a16:creationId xmlns:a16="http://schemas.microsoft.com/office/drawing/2014/main" xmlns="" id="{39A6B6B8-45C3-FE7C-39C1-28A614430288}"/>
                    </a:ext>
                  </a:extLst>
                </p:cNvPr>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5" name="Google Shape;2241;p41">
                  <a:extLst>
                    <a:ext uri="{FF2B5EF4-FFF2-40B4-BE49-F238E27FC236}">
                      <a16:creationId xmlns:a16="http://schemas.microsoft.com/office/drawing/2014/main" xmlns="" id="{1DB141F0-6DF7-ECCA-9DFF-3BF05601F716}"/>
                    </a:ext>
                  </a:extLst>
                </p:cNvPr>
                <p:cNvSpPr/>
                <p:nvPr/>
              </p:nvSpPr>
              <p:spPr>
                <a:xfrm>
                  <a:off x="3502984" y="1597496"/>
                  <a:ext cx="13191" cy="19363"/>
                </a:xfrm>
                <a:custGeom>
                  <a:avLst/>
                  <a:gdLst/>
                  <a:ahLst/>
                  <a:cxnLst/>
                  <a:rect l="l" t="t" r="r" b="b"/>
                  <a:pathLst>
                    <a:path w="592" h="869" extrusionOk="0">
                      <a:moveTo>
                        <a:pt x="1" y="0"/>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6" name="Google Shape;2242;p41">
                  <a:extLst>
                    <a:ext uri="{FF2B5EF4-FFF2-40B4-BE49-F238E27FC236}">
                      <a16:creationId xmlns:a16="http://schemas.microsoft.com/office/drawing/2014/main" xmlns="" id="{0DC973B3-A591-AD28-11FD-EB1A42D696E4}"/>
                    </a:ext>
                  </a:extLst>
                </p:cNvPr>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7" name="Google Shape;2243;p41">
                  <a:extLst>
                    <a:ext uri="{FF2B5EF4-FFF2-40B4-BE49-F238E27FC236}">
                      <a16:creationId xmlns:a16="http://schemas.microsoft.com/office/drawing/2014/main" xmlns="" id="{D5D97F23-AC6E-A4DC-0EE0-59D5617B6BE3}"/>
                    </a:ext>
                  </a:extLst>
                </p:cNvPr>
                <p:cNvSpPr/>
                <p:nvPr/>
              </p:nvSpPr>
              <p:spPr>
                <a:xfrm>
                  <a:off x="3518471" y="1586979"/>
                  <a:ext cx="13169" cy="19341"/>
                </a:xfrm>
                <a:custGeom>
                  <a:avLst/>
                  <a:gdLst/>
                  <a:ahLst/>
                  <a:cxnLst/>
                  <a:rect l="l" t="t" r="r" b="b"/>
                  <a:pathLst>
                    <a:path w="591" h="868" extrusionOk="0">
                      <a:moveTo>
                        <a:pt x="0" y="0"/>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8" name="Google Shape;2244;p41">
                  <a:extLst>
                    <a:ext uri="{FF2B5EF4-FFF2-40B4-BE49-F238E27FC236}">
                      <a16:creationId xmlns:a16="http://schemas.microsoft.com/office/drawing/2014/main" xmlns="" id="{22694CF1-5103-638F-2531-34E623DCAF1D}"/>
                    </a:ext>
                  </a:extLst>
                </p:cNvPr>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9" name="Google Shape;2245;p41">
                  <a:extLst>
                    <a:ext uri="{FF2B5EF4-FFF2-40B4-BE49-F238E27FC236}">
                      <a16:creationId xmlns:a16="http://schemas.microsoft.com/office/drawing/2014/main" xmlns="" id="{77BD7D4B-3643-7E85-7A3D-2AAAA4291FBF}"/>
                    </a:ext>
                  </a:extLst>
                </p:cNvPr>
                <p:cNvSpPr/>
                <p:nvPr/>
              </p:nvSpPr>
              <p:spPr>
                <a:xfrm>
                  <a:off x="3533935" y="1576439"/>
                  <a:ext cx="13169" cy="19386"/>
                </a:xfrm>
                <a:custGeom>
                  <a:avLst/>
                  <a:gdLst/>
                  <a:ahLst/>
                  <a:cxnLst/>
                  <a:rect l="l" t="t" r="r" b="b"/>
                  <a:pathLst>
                    <a:path w="591" h="870" extrusionOk="0">
                      <a:moveTo>
                        <a:pt x="0" y="0"/>
                      </a:moveTo>
                      <a:lnTo>
                        <a:pt x="591"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0" name="Google Shape;2246;p41">
                  <a:extLst>
                    <a:ext uri="{FF2B5EF4-FFF2-40B4-BE49-F238E27FC236}">
                      <a16:creationId xmlns:a16="http://schemas.microsoft.com/office/drawing/2014/main" xmlns="" id="{9E10D1F0-5862-C9A2-FD8E-0610A72344CD}"/>
                    </a:ext>
                  </a:extLst>
                </p:cNvPr>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1" name="Google Shape;2247;p41">
                  <a:extLst>
                    <a:ext uri="{FF2B5EF4-FFF2-40B4-BE49-F238E27FC236}">
                      <a16:creationId xmlns:a16="http://schemas.microsoft.com/office/drawing/2014/main" xmlns="" id="{FD322614-B7DD-D0D4-1D94-4642D3C0FBF5}"/>
                    </a:ext>
                  </a:extLst>
                </p:cNvPr>
                <p:cNvSpPr/>
                <p:nvPr/>
              </p:nvSpPr>
              <p:spPr>
                <a:xfrm>
                  <a:off x="3549399" y="1565944"/>
                  <a:ext cx="13169" cy="19341"/>
                </a:xfrm>
                <a:custGeom>
                  <a:avLst/>
                  <a:gdLst/>
                  <a:ahLst/>
                  <a:cxnLst/>
                  <a:rect l="l" t="t" r="r" b="b"/>
                  <a:pathLst>
                    <a:path w="591" h="868" extrusionOk="0">
                      <a:moveTo>
                        <a:pt x="0" y="1"/>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2" name="Google Shape;2248;p41">
                  <a:extLst>
                    <a:ext uri="{FF2B5EF4-FFF2-40B4-BE49-F238E27FC236}">
                      <a16:creationId xmlns:a16="http://schemas.microsoft.com/office/drawing/2014/main" xmlns="" id="{7B8A1665-07CE-3661-0366-F3ED849AB8F4}"/>
                    </a:ext>
                  </a:extLst>
                </p:cNvPr>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3" name="Google Shape;2249;p41">
                  <a:extLst>
                    <a:ext uri="{FF2B5EF4-FFF2-40B4-BE49-F238E27FC236}">
                      <a16:creationId xmlns:a16="http://schemas.microsoft.com/office/drawing/2014/main" xmlns="" id="{F885F020-8CE5-BD31-6D9F-92EFBF7BD90E}"/>
                    </a:ext>
                  </a:extLst>
                </p:cNvPr>
                <p:cNvSpPr/>
                <p:nvPr/>
              </p:nvSpPr>
              <p:spPr>
                <a:xfrm>
                  <a:off x="3557711" y="1544887"/>
                  <a:ext cx="20322" cy="29903"/>
                </a:xfrm>
                <a:custGeom>
                  <a:avLst/>
                  <a:gdLst/>
                  <a:ahLst/>
                  <a:cxnLst/>
                  <a:rect l="l" t="t" r="r" b="b"/>
                  <a:pathLst>
                    <a:path w="912" h="1342" extrusionOk="0">
                      <a:moveTo>
                        <a:pt x="1" y="1"/>
                      </a:moveTo>
                      <a:lnTo>
                        <a:pt x="912"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4" name="Google Shape;2250;p41">
                  <a:extLst>
                    <a:ext uri="{FF2B5EF4-FFF2-40B4-BE49-F238E27FC236}">
                      <a16:creationId xmlns:a16="http://schemas.microsoft.com/office/drawing/2014/main" xmlns="" id="{3B32AEA1-4CF8-A9CB-6616-B4B95C2FBD50}"/>
                    </a:ext>
                  </a:extLst>
                </p:cNvPr>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5" name="Google Shape;2251;p41">
                  <a:extLst>
                    <a:ext uri="{FF2B5EF4-FFF2-40B4-BE49-F238E27FC236}">
                      <a16:creationId xmlns:a16="http://schemas.microsoft.com/office/drawing/2014/main" xmlns="" id="{F1B9B84A-E67B-14C4-3CBD-B677E95C3C7A}"/>
                    </a:ext>
                  </a:extLst>
                </p:cNvPr>
                <p:cNvSpPr/>
                <p:nvPr/>
              </p:nvSpPr>
              <p:spPr>
                <a:xfrm>
                  <a:off x="3580328" y="1544909"/>
                  <a:ext cx="13169" cy="19363"/>
                </a:xfrm>
                <a:custGeom>
                  <a:avLst/>
                  <a:gdLst/>
                  <a:ahLst/>
                  <a:cxnLst/>
                  <a:rect l="l" t="t" r="r" b="b"/>
                  <a:pathLst>
                    <a:path w="591" h="869" extrusionOk="0">
                      <a:moveTo>
                        <a:pt x="0" y="1"/>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6" name="Google Shape;2252;p41">
                  <a:extLst>
                    <a:ext uri="{FF2B5EF4-FFF2-40B4-BE49-F238E27FC236}">
                      <a16:creationId xmlns:a16="http://schemas.microsoft.com/office/drawing/2014/main" xmlns="" id="{A18BCB3C-0377-22BD-1F7A-6DCBA05C834D}"/>
                    </a:ext>
                  </a:extLst>
                </p:cNvPr>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7" name="Google Shape;2253;p41">
                  <a:extLst>
                    <a:ext uri="{FF2B5EF4-FFF2-40B4-BE49-F238E27FC236}">
                      <a16:creationId xmlns:a16="http://schemas.microsoft.com/office/drawing/2014/main" xmlns="" id="{23F2347E-3AD1-76EC-AE52-061088C44CD0}"/>
                    </a:ext>
                  </a:extLst>
                </p:cNvPr>
                <p:cNvSpPr/>
                <p:nvPr/>
              </p:nvSpPr>
              <p:spPr>
                <a:xfrm>
                  <a:off x="3595792" y="1534369"/>
                  <a:ext cx="13191" cy="19363"/>
                </a:xfrm>
                <a:custGeom>
                  <a:avLst/>
                  <a:gdLst/>
                  <a:ahLst/>
                  <a:cxnLst/>
                  <a:rect l="l" t="t" r="r" b="b"/>
                  <a:pathLst>
                    <a:path w="592" h="869" extrusionOk="0">
                      <a:moveTo>
                        <a:pt x="0" y="1"/>
                      </a:moveTo>
                      <a:lnTo>
                        <a:pt x="592"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8" name="Google Shape;2254;p41">
                  <a:extLst>
                    <a:ext uri="{FF2B5EF4-FFF2-40B4-BE49-F238E27FC236}">
                      <a16:creationId xmlns:a16="http://schemas.microsoft.com/office/drawing/2014/main" xmlns="" id="{C8300E8A-8D11-459E-43C5-F5EBDC93EA35}"/>
                    </a:ext>
                  </a:extLst>
                </p:cNvPr>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9" name="Google Shape;2255;p41">
                  <a:extLst>
                    <a:ext uri="{FF2B5EF4-FFF2-40B4-BE49-F238E27FC236}">
                      <a16:creationId xmlns:a16="http://schemas.microsoft.com/office/drawing/2014/main" xmlns="" id="{2E5EC000-BD7D-C9CA-7C23-292964BD719E}"/>
                    </a:ext>
                  </a:extLst>
                </p:cNvPr>
                <p:cNvSpPr/>
                <p:nvPr/>
              </p:nvSpPr>
              <p:spPr>
                <a:xfrm>
                  <a:off x="3611256" y="1523852"/>
                  <a:ext cx="13191" cy="19386"/>
                </a:xfrm>
                <a:custGeom>
                  <a:avLst/>
                  <a:gdLst/>
                  <a:ahLst/>
                  <a:cxnLst/>
                  <a:rect l="l" t="t" r="r" b="b"/>
                  <a:pathLst>
                    <a:path w="592" h="870" extrusionOk="0">
                      <a:moveTo>
                        <a:pt x="0" y="1"/>
                      </a:moveTo>
                      <a:lnTo>
                        <a:pt x="592"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0" name="Google Shape;2256;p41">
                  <a:extLst>
                    <a:ext uri="{FF2B5EF4-FFF2-40B4-BE49-F238E27FC236}">
                      <a16:creationId xmlns:a16="http://schemas.microsoft.com/office/drawing/2014/main" xmlns="" id="{C2A4E6A9-2F86-BF56-D50A-2394D69746FD}"/>
                    </a:ext>
                  </a:extLst>
                </p:cNvPr>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1" name="Google Shape;2257;p41">
                  <a:extLst>
                    <a:ext uri="{FF2B5EF4-FFF2-40B4-BE49-F238E27FC236}">
                      <a16:creationId xmlns:a16="http://schemas.microsoft.com/office/drawing/2014/main" xmlns="" id="{CF14D2FC-018C-3281-3578-9085F6245589}"/>
                    </a:ext>
                  </a:extLst>
                </p:cNvPr>
                <p:cNvSpPr/>
                <p:nvPr/>
              </p:nvSpPr>
              <p:spPr>
                <a:xfrm>
                  <a:off x="3626721" y="1513356"/>
                  <a:ext cx="13191" cy="19341"/>
                </a:xfrm>
                <a:custGeom>
                  <a:avLst/>
                  <a:gdLst/>
                  <a:ahLst/>
                  <a:cxnLst/>
                  <a:rect l="l" t="t" r="r" b="b"/>
                  <a:pathLst>
                    <a:path w="592" h="868" extrusionOk="0">
                      <a:moveTo>
                        <a:pt x="0" y="1"/>
                      </a:moveTo>
                      <a:lnTo>
                        <a:pt x="592"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2" name="Google Shape;2258;p41">
                  <a:extLst>
                    <a:ext uri="{FF2B5EF4-FFF2-40B4-BE49-F238E27FC236}">
                      <a16:creationId xmlns:a16="http://schemas.microsoft.com/office/drawing/2014/main" xmlns="" id="{08D3616A-CDD1-0F76-29F1-458976B8B527}"/>
                    </a:ext>
                  </a:extLst>
                </p:cNvPr>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3" name="Google Shape;2259;p41">
                  <a:extLst>
                    <a:ext uri="{FF2B5EF4-FFF2-40B4-BE49-F238E27FC236}">
                      <a16:creationId xmlns:a16="http://schemas.microsoft.com/office/drawing/2014/main" xmlns="" id="{33A412EE-EEB9-C960-C841-90E783BDAB2F}"/>
                    </a:ext>
                  </a:extLst>
                </p:cNvPr>
                <p:cNvSpPr/>
                <p:nvPr/>
              </p:nvSpPr>
              <p:spPr>
                <a:xfrm>
                  <a:off x="3635054" y="1492299"/>
                  <a:ext cx="20322" cy="29903"/>
                </a:xfrm>
                <a:custGeom>
                  <a:avLst/>
                  <a:gdLst/>
                  <a:ahLst/>
                  <a:cxnLst/>
                  <a:rect l="l" t="t" r="r" b="b"/>
                  <a:pathLst>
                    <a:path w="912" h="1342" extrusionOk="0">
                      <a:moveTo>
                        <a:pt x="0" y="1"/>
                      </a:moveTo>
                      <a:lnTo>
                        <a:pt x="912"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4" name="Google Shape;2260;p41">
                  <a:extLst>
                    <a:ext uri="{FF2B5EF4-FFF2-40B4-BE49-F238E27FC236}">
                      <a16:creationId xmlns:a16="http://schemas.microsoft.com/office/drawing/2014/main" xmlns="" id="{8896A5E1-D342-42D5-6255-D7148085DA8C}"/>
                    </a:ext>
                  </a:extLst>
                </p:cNvPr>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5" name="Google Shape;2261;p41">
                  <a:extLst>
                    <a:ext uri="{FF2B5EF4-FFF2-40B4-BE49-F238E27FC236}">
                      <a16:creationId xmlns:a16="http://schemas.microsoft.com/office/drawing/2014/main" xmlns="" id="{B86B7C3B-CA5F-0B08-0DE7-CE5D281017E6}"/>
                    </a:ext>
                  </a:extLst>
                </p:cNvPr>
                <p:cNvSpPr/>
                <p:nvPr/>
              </p:nvSpPr>
              <p:spPr>
                <a:xfrm>
                  <a:off x="3657694" y="1492321"/>
                  <a:ext cx="13169" cy="19341"/>
                </a:xfrm>
                <a:custGeom>
                  <a:avLst/>
                  <a:gdLst/>
                  <a:ahLst/>
                  <a:cxnLst/>
                  <a:rect l="l" t="t" r="r" b="b"/>
                  <a:pathLst>
                    <a:path w="591" h="868" extrusionOk="0">
                      <a:moveTo>
                        <a:pt x="1" y="1"/>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6" name="Google Shape;2262;p41">
                  <a:extLst>
                    <a:ext uri="{FF2B5EF4-FFF2-40B4-BE49-F238E27FC236}">
                      <a16:creationId xmlns:a16="http://schemas.microsoft.com/office/drawing/2014/main" xmlns="" id="{1479128D-F302-7589-C3C1-0C5647660CEF}"/>
                    </a:ext>
                  </a:extLst>
                </p:cNvPr>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7" name="Google Shape;2263;p41">
                  <a:extLst>
                    <a:ext uri="{FF2B5EF4-FFF2-40B4-BE49-F238E27FC236}">
                      <a16:creationId xmlns:a16="http://schemas.microsoft.com/office/drawing/2014/main" xmlns="" id="{0062EB77-4E8E-9FC0-D7EC-C1418594A7B1}"/>
                    </a:ext>
                  </a:extLst>
                </p:cNvPr>
                <p:cNvSpPr/>
                <p:nvPr/>
              </p:nvSpPr>
              <p:spPr>
                <a:xfrm>
                  <a:off x="3673158" y="1481804"/>
                  <a:ext cx="13169" cy="19341"/>
                </a:xfrm>
                <a:custGeom>
                  <a:avLst/>
                  <a:gdLst/>
                  <a:ahLst/>
                  <a:cxnLst/>
                  <a:rect l="l" t="t" r="r" b="b"/>
                  <a:pathLst>
                    <a:path w="591" h="868" extrusionOk="0">
                      <a:moveTo>
                        <a:pt x="1" y="1"/>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8" name="Google Shape;2264;p41">
                  <a:extLst>
                    <a:ext uri="{FF2B5EF4-FFF2-40B4-BE49-F238E27FC236}">
                      <a16:creationId xmlns:a16="http://schemas.microsoft.com/office/drawing/2014/main" xmlns="" id="{35AA6BD7-A0F8-C62B-20E1-B43F092A295E}"/>
                    </a:ext>
                  </a:extLst>
                </p:cNvPr>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9" name="Google Shape;2265;p41">
                  <a:extLst>
                    <a:ext uri="{FF2B5EF4-FFF2-40B4-BE49-F238E27FC236}">
                      <a16:creationId xmlns:a16="http://schemas.microsoft.com/office/drawing/2014/main" xmlns="" id="{056FCC28-D0C3-FBE2-E6A1-0CEAFA6413A6}"/>
                    </a:ext>
                  </a:extLst>
                </p:cNvPr>
                <p:cNvSpPr/>
                <p:nvPr/>
              </p:nvSpPr>
              <p:spPr>
                <a:xfrm>
                  <a:off x="3688622" y="1471264"/>
                  <a:ext cx="13169" cy="19408"/>
                </a:xfrm>
                <a:custGeom>
                  <a:avLst/>
                  <a:gdLst/>
                  <a:ahLst/>
                  <a:cxnLst/>
                  <a:rect l="l" t="t" r="r" b="b"/>
                  <a:pathLst>
                    <a:path w="591" h="871" extrusionOk="0">
                      <a:moveTo>
                        <a:pt x="1" y="1"/>
                      </a:moveTo>
                      <a:lnTo>
                        <a:pt x="590"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0" name="Google Shape;2266;p41">
                  <a:extLst>
                    <a:ext uri="{FF2B5EF4-FFF2-40B4-BE49-F238E27FC236}">
                      <a16:creationId xmlns:a16="http://schemas.microsoft.com/office/drawing/2014/main" xmlns="" id="{68AEF601-A359-FED5-699D-CC5567454512}"/>
                    </a:ext>
                  </a:extLst>
                </p:cNvPr>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1" name="Google Shape;2267;p41">
                  <a:extLst>
                    <a:ext uri="{FF2B5EF4-FFF2-40B4-BE49-F238E27FC236}">
                      <a16:creationId xmlns:a16="http://schemas.microsoft.com/office/drawing/2014/main" xmlns="" id="{8F930699-5A87-C617-424B-45DEA5C25E55}"/>
                    </a:ext>
                  </a:extLst>
                </p:cNvPr>
                <p:cNvSpPr/>
                <p:nvPr/>
              </p:nvSpPr>
              <p:spPr>
                <a:xfrm>
                  <a:off x="3704087" y="1460791"/>
                  <a:ext cx="13169" cy="19341"/>
                </a:xfrm>
                <a:custGeom>
                  <a:avLst/>
                  <a:gdLst/>
                  <a:ahLst/>
                  <a:cxnLst/>
                  <a:rect l="l" t="t" r="r" b="b"/>
                  <a:pathLst>
                    <a:path w="591" h="868" extrusionOk="0">
                      <a:moveTo>
                        <a:pt x="1" y="0"/>
                      </a:moveTo>
                      <a:lnTo>
                        <a:pt x="590"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2" name="Google Shape;2268;p41">
                  <a:extLst>
                    <a:ext uri="{FF2B5EF4-FFF2-40B4-BE49-F238E27FC236}">
                      <a16:creationId xmlns:a16="http://schemas.microsoft.com/office/drawing/2014/main" xmlns="" id="{C20041D3-2792-2850-0C4D-4071E788C00A}"/>
                    </a:ext>
                  </a:extLst>
                </p:cNvPr>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3" name="Google Shape;2269;p41">
                  <a:extLst>
                    <a:ext uri="{FF2B5EF4-FFF2-40B4-BE49-F238E27FC236}">
                      <a16:creationId xmlns:a16="http://schemas.microsoft.com/office/drawing/2014/main" xmlns="" id="{70181C67-0671-163F-4181-B2318D49C436}"/>
                    </a:ext>
                  </a:extLst>
                </p:cNvPr>
                <p:cNvSpPr/>
                <p:nvPr/>
              </p:nvSpPr>
              <p:spPr>
                <a:xfrm>
                  <a:off x="3712376" y="1439734"/>
                  <a:ext cx="20344" cy="29903"/>
                </a:xfrm>
                <a:custGeom>
                  <a:avLst/>
                  <a:gdLst/>
                  <a:ahLst/>
                  <a:cxnLst/>
                  <a:rect l="l" t="t" r="r" b="b"/>
                  <a:pathLst>
                    <a:path w="913" h="1342" extrusionOk="0">
                      <a:moveTo>
                        <a:pt x="0" y="0"/>
                      </a:moveTo>
                      <a:lnTo>
                        <a:pt x="912" y="1341"/>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4" name="Google Shape;2270;p41">
                  <a:extLst>
                    <a:ext uri="{FF2B5EF4-FFF2-40B4-BE49-F238E27FC236}">
                      <a16:creationId xmlns:a16="http://schemas.microsoft.com/office/drawing/2014/main" xmlns="" id="{944F0DC3-3466-B2CD-50E1-3F7E8F6131DA}"/>
                    </a:ext>
                  </a:extLst>
                </p:cNvPr>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5" name="Google Shape;2271;p41">
                  <a:extLst>
                    <a:ext uri="{FF2B5EF4-FFF2-40B4-BE49-F238E27FC236}">
                      <a16:creationId xmlns:a16="http://schemas.microsoft.com/office/drawing/2014/main" xmlns="" id="{C71F5AAF-87B0-05E1-E91C-F14CB4629A5D}"/>
                    </a:ext>
                  </a:extLst>
                </p:cNvPr>
                <p:cNvSpPr/>
                <p:nvPr/>
              </p:nvSpPr>
              <p:spPr>
                <a:xfrm>
                  <a:off x="3735015" y="1439756"/>
                  <a:ext cx="13169" cy="19363"/>
                </a:xfrm>
                <a:custGeom>
                  <a:avLst/>
                  <a:gdLst/>
                  <a:ahLst/>
                  <a:cxnLst/>
                  <a:rect l="l" t="t" r="r" b="b"/>
                  <a:pathLst>
                    <a:path w="591" h="869" extrusionOk="0">
                      <a:moveTo>
                        <a:pt x="1" y="0"/>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6" name="Google Shape;2272;p41">
                  <a:extLst>
                    <a:ext uri="{FF2B5EF4-FFF2-40B4-BE49-F238E27FC236}">
                      <a16:creationId xmlns:a16="http://schemas.microsoft.com/office/drawing/2014/main" xmlns="" id="{C23201FA-764D-F74F-E458-65316512A0B3}"/>
                    </a:ext>
                  </a:extLst>
                </p:cNvPr>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7" name="Google Shape;2273;p41">
                  <a:extLst>
                    <a:ext uri="{FF2B5EF4-FFF2-40B4-BE49-F238E27FC236}">
                      <a16:creationId xmlns:a16="http://schemas.microsoft.com/office/drawing/2014/main" xmlns="" id="{5DD0C0A0-9B51-C6F1-8D1E-9AD25F7724C7}"/>
                    </a:ext>
                  </a:extLst>
                </p:cNvPr>
                <p:cNvSpPr/>
                <p:nvPr/>
              </p:nvSpPr>
              <p:spPr>
                <a:xfrm>
                  <a:off x="3750480" y="1429239"/>
                  <a:ext cx="13169" cy="19363"/>
                </a:xfrm>
                <a:custGeom>
                  <a:avLst/>
                  <a:gdLst/>
                  <a:ahLst/>
                  <a:cxnLst/>
                  <a:rect l="l" t="t" r="r" b="b"/>
                  <a:pathLst>
                    <a:path w="591" h="869" extrusionOk="0">
                      <a:moveTo>
                        <a:pt x="1" y="0"/>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8" name="Google Shape;2274;p41">
                  <a:extLst>
                    <a:ext uri="{FF2B5EF4-FFF2-40B4-BE49-F238E27FC236}">
                      <a16:creationId xmlns:a16="http://schemas.microsoft.com/office/drawing/2014/main" xmlns="" id="{9499CDB7-A0B7-3C27-1D10-178F08A64852}"/>
                    </a:ext>
                  </a:extLst>
                </p:cNvPr>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9" name="Google Shape;2275;p41">
                  <a:extLst>
                    <a:ext uri="{FF2B5EF4-FFF2-40B4-BE49-F238E27FC236}">
                      <a16:creationId xmlns:a16="http://schemas.microsoft.com/office/drawing/2014/main" xmlns="" id="{324D7591-9880-5455-7AA9-86E5552681E8}"/>
                    </a:ext>
                  </a:extLst>
                </p:cNvPr>
                <p:cNvSpPr/>
                <p:nvPr/>
              </p:nvSpPr>
              <p:spPr>
                <a:xfrm>
                  <a:off x="3765966" y="1418721"/>
                  <a:ext cx="13147" cy="19363"/>
                </a:xfrm>
                <a:custGeom>
                  <a:avLst/>
                  <a:gdLst/>
                  <a:ahLst/>
                  <a:cxnLst/>
                  <a:rect l="l" t="t" r="r" b="b"/>
                  <a:pathLst>
                    <a:path w="590" h="869" extrusionOk="0">
                      <a:moveTo>
                        <a:pt x="0" y="0"/>
                      </a:moveTo>
                      <a:lnTo>
                        <a:pt x="589"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0" name="Google Shape;2276;p41">
                  <a:extLst>
                    <a:ext uri="{FF2B5EF4-FFF2-40B4-BE49-F238E27FC236}">
                      <a16:creationId xmlns:a16="http://schemas.microsoft.com/office/drawing/2014/main" xmlns="" id="{4A7A7797-8318-94BF-47CA-053F9964AE06}"/>
                    </a:ext>
                  </a:extLst>
                </p:cNvPr>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1" name="Google Shape;2277;p41">
                  <a:extLst>
                    <a:ext uri="{FF2B5EF4-FFF2-40B4-BE49-F238E27FC236}">
                      <a16:creationId xmlns:a16="http://schemas.microsoft.com/office/drawing/2014/main" xmlns="" id="{B1313B46-8AEF-9E21-92BF-E3C44F117FBA}"/>
                    </a:ext>
                  </a:extLst>
                </p:cNvPr>
                <p:cNvSpPr/>
                <p:nvPr/>
              </p:nvSpPr>
              <p:spPr>
                <a:xfrm>
                  <a:off x="3781430" y="1408204"/>
                  <a:ext cx="13147" cy="19341"/>
                </a:xfrm>
                <a:custGeom>
                  <a:avLst/>
                  <a:gdLst/>
                  <a:ahLst/>
                  <a:cxnLst/>
                  <a:rect l="l" t="t" r="r" b="b"/>
                  <a:pathLst>
                    <a:path w="590" h="868" extrusionOk="0">
                      <a:moveTo>
                        <a:pt x="0" y="0"/>
                      </a:moveTo>
                      <a:lnTo>
                        <a:pt x="589"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2" name="Google Shape;2278;p41">
                  <a:extLst>
                    <a:ext uri="{FF2B5EF4-FFF2-40B4-BE49-F238E27FC236}">
                      <a16:creationId xmlns:a16="http://schemas.microsoft.com/office/drawing/2014/main" xmlns="" id="{F81E9F42-F32E-8496-EB06-CAB912AB4C00}"/>
                    </a:ext>
                  </a:extLst>
                </p:cNvPr>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3" name="Google Shape;2279;p41">
                  <a:extLst>
                    <a:ext uri="{FF2B5EF4-FFF2-40B4-BE49-F238E27FC236}">
                      <a16:creationId xmlns:a16="http://schemas.microsoft.com/office/drawing/2014/main" xmlns="" id="{3CD6FD30-C304-9CE0-6AB9-740644F8122D}"/>
                    </a:ext>
                  </a:extLst>
                </p:cNvPr>
                <p:cNvSpPr/>
                <p:nvPr/>
              </p:nvSpPr>
              <p:spPr>
                <a:xfrm>
                  <a:off x="3789697" y="1387146"/>
                  <a:ext cx="20344" cy="29903"/>
                </a:xfrm>
                <a:custGeom>
                  <a:avLst/>
                  <a:gdLst/>
                  <a:ahLst/>
                  <a:cxnLst/>
                  <a:rect l="l" t="t" r="r" b="b"/>
                  <a:pathLst>
                    <a:path w="913" h="1342" extrusionOk="0">
                      <a:moveTo>
                        <a:pt x="1" y="0"/>
                      </a:moveTo>
                      <a:lnTo>
                        <a:pt x="913" y="1341"/>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4" name="Google Shape;2280;p41">
                  <a:extLst>
                    <a:ext uri="{FF2B5EF4-FFF2-40B4-BE49-F238E27FC236}">
                      <a16:creationId xmlns:a16="http://schemas.microsoft.com/office/drawing/2014/main" xmlns="" id="{69C4FDEC-FB79-5019-65FA-D92F77E6DC48}"/>
                    </a:ext>
                  </a:extLst>
                </p:cNvPr>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5" name="Google Shape;2281;p41">
                  <a:extLst>
                    <a:ext uri="{FF2B5EF4-FFF2-40B4-BE49-F238E27FC236}">
                      <a16:creationId xmlns:a16="http://schemas.microsoft.com/office/drawing/2014/main" xmlns="" id="{3C227A02-0315-065A-652D-E18245207C6F}"/>
                    </a:ext>
                  </a:extLst>
                </p:cNvPr>
                <p:cNvSpPr/>
                <p:nvPr/>
              </p:nvSpPr>
              <p:spPr>
                <a:xfrm>
                  <a:off x="3812359" y="1387169"/>
                  <a:ext cx="13147" cy="19341"/>
                </a:xfrm>
                <a:custGeom>
                  <a:avLst/>
                  <a:gdLst/>
                  <a:ahLst/>
                  <a:cxnLst/>
                  <a:rect l="l" t="t" r="r" b="b"/>
                  <a:pathLst>
                    <a:path w="590" h="868" extrusionOk="0">
                      <a:moveTo>
                        <a:pt x="0" y="0"/>
                      </a:moveTo>
                      <a:lnTo>
                        <a:pt x="590"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6" name="Google Shape;2282;p41">
                  <a:extLst>
                    <a:ext uri="{FF2B5EF4-FFF2-40B4-BE49-F238E27FC236}">
                      <a16:creationId xmlns:a16="http://schemas.microsoft.com/office/drawing/2014/main" xmlns="" id="{40FD88E2-55EA-28B5-A0C4-6819D91A82E8}"/>
                    </a:ext>
                  </a:extLst>
                </p:cNvPr>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7" name="Google Shape;2283;p41">
                  <a:extLst>
                    <a:ext uri="{FF2B5EF4-FFF2-40B4-BE49-F238E27FC236}">
                      <a16:creationId xmlns:a16="http://schemas.microsoft.com/office/drawing/2014/main" xmlns="" id="{077756D3-B4E6-8025-B17C-2CCEBBFD20F0}"/>
                    </a:ext>
                  </a:extLst>
                </p:cNvPr>
                <p:cNvSpPr/>
                <p:nvPr/>
              </p:nvSpPr>
              <p:spPr>
                <a:xfrm>
                  <a:off x="3827823" y="1376629"/>
                  <a:ext cx="13147" cy="19386"/>
                </a:xfrm>
                <a:custGeom>
                  <a:avLst/>
                  <a:gdLst/>
                  <a:ahLst/>
                  <a:cxnLst/>
                  <a:rect l="l" t="t" r="r" b="b"/>
                  <a:pathLst>
                    <a:path w="590" h="870" extrusionOk="0">
                      <a:moveTo>
                        <a:pt x="0" y="0"/>
                      </a:moveTo>
                      <a:lnTo>
                        <a:pt x="590"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8" name="Google Shape;2284;p41">
                  <a:extLst>
                    <a:ext uri="{FF2B5EF4-FFF2-40B4-BE49-F238E27FC236}">
                      <a16:creationId xmlns:a16="http://schemas.microsoft.com/office/drawing/2014/main" xmlns="" id="{2A55B7FC-D5EB-5C6F-F000-92BD6E1590AA}"/>
                    </a:ext>
                  </a:extLst>
                </p:cNvPr>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9" name="Google Shape;2285;p41">
                  <a:extLst>
                    <a:ext uri="{FF2B5EF4-FFF2-40B4-BE49-F238E27FC236}">
                      <a16:creationId xmlns:a16="http://schemas.microsoft.com/office/drawing/2014/main" xmlns="" id="{A522FA77-35CB-161F-F9DE-85202C249ED7}"/>
                    </a:ext>
                  </a:extLst>
                </p:cNvPr>
                <p:cNvSpPr/>
                <p:nvPr/>
              </p:nvSpPr>
              <p:spPr>
                <a:xfrm>
                  <a:off x="3843288" y="1366134"/>
                  <a:ext cx="13147" cy="19363"/>
                </a:xfrm>
                <a:custGeom>
                  <a:avLst/>
                  <a:gdLst/>
                  <a:ahLst/>
                  <a:cxnLst/>
                  <a:rect l="l" t="t" r="r" b="b"/>
                  <a:pathLst>
                    <a:path w="590" h="869" extrusionOk="0">
                      <a:moveTo>
                        <a:pt x="0" y="0"/>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0" name="Google Shape;2286;p41">
                  <a:extLst>
                    <a:ext uri="{FF2B5EF4-FFF2-40B4-BE49-F238E27FC236}">
                      <a16:creationId xmlns:a16="http://schemas.microsoft.com/office/drawing/2014/main" xmlns="" id="{918630DE-A1B2-632B-4A7D-0FE737D87B81}"/>
                    </a:ext>
                  </a:extLst>
                </p:cNvPr>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1" name="Google Shape;2287;p41">
                  <a:extLst>
                    <a:ext uri="{FF2B5EF4-FFF2-40B4-BE49-F238E27FC236}">
                      <a16:creationId xmlns:a16="http://schemas.microsoft.com/office/drawing/2014/main" xmlns="" id="{192B5EBA-89AC-D3E5-73D0-E3FED918DC40}"/>
                    </a:ext>
                  </a:extLst>
                </p:cNvPr>
                <p:cNvSpPr/>
                <p:nvPr/>
              </p:nvSpPr>
              <p:spPr>
                <a:xfrm>
                  <a:off x="3858752" y="1355616"/>
                  <a:ext cx="13147" cy="19341"/>
                </a:xfrm>
                <a:custGeom>
                  <a:avLst/>
                  <a:gdLst/>
                  <a:ahLst/>
                  <a:cxnLst/>
                  <a:rect l="l" t="t" r="r" b="b"/>
                  <a:pathLst>
                    <a:path w="590" h="868" extrusionOk="0">
                      <a:moveTo>
                        <a:pt x="0" y="0"/>
                      </a:moveTo>
                      <a:lnTo>
                        <a:pt x="590"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2" name="Google Shape;2288;p41">
                  <a:extLst>
                    <a:ext uri="{FF2B5EF4-FFF2-40B4-BE49-F238E27FC236}">
                      <a16:creationId xmlns:a16="http://schemas.microsoft.com/office/drawing/2014/main" xmlns="" id="{FE2E584B-1D4F-4F3A-5F83-44C2186E937F}"/>
                    </a:ext>
                  </a:extLst>
                </p:cNvPr>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3" name="Google Shape;2289;p41">
                  <a:extLst>
                    <a:ext uri="{FF2B5EF4-FFF2-40B4-BE49-F238E27FC236}">
                      <a16:creationId xmlns:a16="http://schemas.microsoft.com/office/drawing/2014/main" xmlns="" id="{64C8BB28-0981-82A9-D13B-8A8E3D63F294}"/>
                    </a:ext>
                  </a:extLst>
                </p:cNvPr>
                <p:cNvSpPr/>
                <p:nvPr/>
              </p:nvSpPr>
              <p:spPr>
                <a:xfrm>
                  <a:off x="3867019" y="1334559"/>
                  <a:ext cx="20344" cy="29903"/>
                </a:xfrm>
                <a:custGeom>
                  <a:avLst/>
                  <a:gdLst/>
                  <a:ahLst/>
                  <a:cxnLst/>
                  <a:rect l="l" t="t" r="r" b="b"/>
                  <a:pathLst>
                    <a:path w="913" h="1342" extrusionOk="0">
                      <a:moveTo>
                        <a:pt x="1" y="0"/>
                      </a:moveTo>
                      <a:lnTo>
                        <a:pt x="913"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4" name="Google Shape;2290;p41">
                  <a:extLst>
                    <a:ext uri="{FF2B5EF4-FFF2-40B4-BE49-F238E27FC236}">
                      <a16:creationId xmlns:a16="http://schemas.microsoft.com/office/drawing/2014/main" xmlns="" id="{3C4828F4-E75F-25AA-D7E0-5F9492AD5020}"/>
                    </a:ext>
                  </a:extLst>
                </p:cNvPr>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5" name="Google Shape;2291;p41">
                  <a:extLst>
                    <a:ext uri="{FF2B5EF4-FFF2-40B4-BE49-F238E27FC236}">
                      <a16:creationId xmlns:a16="http://schemas.microsoft.com/office/drawing/2014/main" xmlns="" id="{655E882F-BCDC-81D5-6C34-A95F6CD30485}"/>
                    </a:ext>
                  </a:extLst>
                </p:cNvPr>
                <p:cNvSpPr/>
                <p:nvPr/>
              </p:nvSpPr>
              <p:spPr>
                <a:xfrm>
                  <a:off x="3889680" y="1334581"/>
                  <a:ext cx="13147" cy="19363"/>
                </a:xfrm>
                <a:custGeom>
                  <a:avLst/>
                  <a:gdLst/>
                  <a:ahLst/>
                  <a:cxnLst/>
                  <a:rect l="l" t="t" r="r" b="b"/>
                  <a:pathLst>
                    <a:path w="590" h="869" extrusionOk="0">
                      <a:moveTo>
                        <a:pt x="0" y="1"/>
                      </a:moveTo>
                      <a:lnTo>
                        <a:pt x="590"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6" name="Google Shape;2292;p41">
                  <a:extLst>
                    <a:ext uri="{FF2B5EF4-FFF2-40B4-BE49-F238E27FC236}">
                      <a16:creationId xmlns:a16="http://schemas.microsoft.com/office/drawing/2014/main" xmlns="" id="{C2C5C059-437D-2C0E-6783-8ED9F870CEBE}"/>
                    </a:ext>
                  </a:extLst>
                </p:cNvPr>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7" name="Google Shape;2293;p41">
                  <a:extLst>
                    <a:ext uri="{FF2B5EF4-FFF2-40B4-BE49-F238E27FC236}">
                      <a16:creationId xmlns:a16="http://schemas.microsoft.com/office/drawing/2014/main" xmlns="" id="{8C086870-CC84-9FA4-512D-B60137AE56DF}"/>
                    </a:ext>
                  </a:extLst>
                </p:cNvPr>
                <p:cNvSpPr/>
                <p:nvPr/>
              </p:nvSpPr>
              <p:spPr>
                <a:xfrm>
                  <a:off x="3905145" y="1324064"/>
                  <a:ext cx="13147" cy="19363"/>
                </a:xfrm>
                <a:custGeom>
                  <a:avLst/>
                  <a:gdLst/>
                  <a:ahLst/>
                  <a:cxnLst/>
                  <a:rect l="l" t="t" r="r" b="b"/>
                  <a:pathLst>
                    <a:path w="590" h="869" extrusionOk="0">
                      <a:moveTo>
                        <a:pt x="1" y="1"/>
                      </a:moveTo>
                      <a:lnTo>
                        <a:pt x="590"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8" name="Google Shape;2294;p41">
                  <a:extLst>
                    <a:ext uri="{FF2B5EF4-FFF2-40B4-BE49-F238E27FC236}">
                      <a16:creationId xmlns:a16="http://schemas.microsoft.com/office/drawing/2014/main" xmlns="" id="{1AA0D053-6E78-0C77-6454-DCC7496EC740}"/>
                    </a:ext>
                  </a:extLst>
                </p:cNvPr>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9" name="Google Shape;2295;p41">
                  <a:extLst>
                    <a:ext uri="{FF2B5EF4-FFF2-40B4-BE49-F238E27FC236}">
                      <a16:creationId xmlns:a16="http://schemas.microsoft.com/office/drawing/2014/main" xmlns="" id="{E92D7D32-5235-D7A5-A566-CE8E8D3998D6}"/>
                    </a:ext>
                  </a:extLst>
                </p:cNvPr>
                <p:cNvSpPr/>
                <p:nvPr/>
              </p:nvSpPr>
              <p:spPr>
                <a:xfrm>
                  <a:off x="3920609" y="1313546"/>
                  <a:ext cx="13191" cy="19363"/>
                </a:xfrm>
                <a:custGeom>
                  <a:avLst/>
                  <a:gdLst/>
                  <a:ahLst/>
                  <a:cxnLst/>
                  <a:rect l="l" t="t" r="r" b="b"/>
                  <a:pathLst>
                    <a:path w="592" h="869" extrusionOk="0">
                      <a:moveTo>
                        <a:pt x="1" y="1"/>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0" name="Google Shape;2296;p41">
                  <a:extLst>
                    <a:ext uri="{FF2B5EF4-FFF2-40B4-BE49-F238E27FC236}">
                      <a16:creationId xmlns:a16="http://schemas.microsoft.com/office/drawing/2014/main" xmlns="" id="{1034346C-559A-F0C8-F853-20EA762FD2E6}"/>
                    </a:ext>
                  </a:extLst>
                </p:cNvPr>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1" name="Google Shape;2297;p41">
                  <a:extLst>
                    <a:ext uri="{FF2B5EF4-FFF2-40B4-BE49-F238E27FC236}">
                      <a16:creationId xmlns:a16="http://schemas.microsoft.com/office/drawing/2014/main" xmlns="" id="{3458BBD3-6FA3-6DF9-6BE3-394CB957AD71}"/>
                    </a:ext>
                  </a:extLst>
                </p:cNvPr>
                <p:cNvSpPr/>
                <p:nvPr/>
              </p:nvSpPr>
              <p:spPr>
                <a:xfrm>
                  <a:off x="3936073" y="1303029"/>
                  <a:ext cx="13191" cy="19341"/>
                </a:xfrm>
                <a:custGeom>
                  <a:avLst/>
                  <a:gdLst/>
                  <a:ahLst/>
                  <a:cxnLst/>
                  <a:rect l="l" t="t" r="r" b="b"/>
                  <a:pathLst>
                    <a:path w="592" h="868" extrusionOk="0">
                      <a:moveTo>
                        <a:pt x="1" y="1"/>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2" name="Google Shape;2298;p41">
                  <a:extLst>
                    <a:ext uri="{FF2B5EF4-FFF2-40B4-BE49-F238E27FC236}">
                      <a16:creationId xmlns:a16="http://schemas.microsoft.com/office/drawing/2014/main" xmlns="" id="{921E9244-E477-E9DD-179B-538E35806E9F}"/>
                    </a:ext>
                  </a:extLst>
                </p:cNvPr>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3" name="Google Shape;2299;p41">
                  <a:extLst>
                    <a:ext uri="{FF2B5EF4-FFF2-40B4-BE49-F238E27FC236}">
                      <a16:creationId xmlns:a16="http://schemas.microsoft.com/office/drawing/2014/main" xmlns="" id="{C3F171BA-C416-310B-2D95-FEC4050B8019}"/>
                    </a:ext>
                  </a:extLst>
                </p:cNvPr>
                <p:cNvSpPr/>
                <p:nvPr/>
              </p:nvSpPr>
              <p:spPr>
                <a:xfrm>
                  <a:off x="3944407" y="1281971"/>
                  <a:ext cx="20322" cy="29903"/>
                </a:xfrm>
                <a:custGeom>
                  <a:avLst/>
                  <a:gdLst/>
                  <a:ahLst/>
                  <a:cxnLst/>
                  <a:rect l="l" t="t" r="r" b="b"/>
                  <a:pathLst>
                    <a:path w="912" h="1342" extrusionOk="0">
                      <a:moveTo>
                        <a:pt x="0" y="1"/>
                      </a:moveTo>
                      <a:lnTo>
                        <a:pt x="911"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4" name="Google Shape;2300;p41">
                  <a:extLst>
                    <a:ext uri="{FF2B5EF4-FFF2-40B4-BE49-F238E27FC236}">
                      <a16:creationId xmlns:a16="http://schemas.microsoft.com/office/drawing/2014/main" xmlns="" id="{C69E933B-A4B5-CE0F-107C-B5172786E3BD}"/>
                    </a:ext>
                  </a:extLst>
                </p:cNvPr>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5" name="Google Shape;2301;p41">
                  <a:extLst>
                    <a:ext uri="{FF2B5EF4-FFF2-40B4-BE49-F238E27FC236}">
                      <a16:creationId xmlns:a16="http://schemas.microsoft.com/office/drawing/2014/main" xmlns="" id="{BC8430B9-ED90-8DE4-36E7-6AF918F573D2}"/>
                    </a:ext>
                  </a:extLst>
                </p:cNvPr>
                <p:cNvSpPr/>
                <p:nvPr/>
              </p:nvSpPr>
              <p:spPr>
                <a:xfrm>
                  <a:off x="3967002" y="1281994"/>
                  <a:ext cx="13191" cy="19363"/>
                </a:xfrm>
                <a:custGeom>
                  <a:avLst/>
                  <a:gdLst/>
                  <a:ahLst/>
                  <a:cxnLst/>
                  <a:rect l="l" t="t" r="r" b="b"/>
                  <a:pathLst>
                    <a:path w="592" h="869" extrusionOk="0">
                      <a:moveTo>
                        <a:pt x="1" y="1"/>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6" name="Google Shape;2302;p41">
                  <a:extLst>
                    <a:ext uri="{FF2B5EF4-FFF2-40B4-BE49-F238E27FC236}">
                      <a16:creationId xmlns:a16="http://schemas.microsoft.com/office/drawing/2014/main" xmlns="" id="{4FB5C2C5-3FFF-D8EB-1722-8CEDB39305D4}"/>
                    </a:ext>
                  </a:extLst>
                </p:cNvPr>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7" name="Google Shape;2303;p41">
                  <a:extLst>
                    <a:ext uri="{FF2B5EF4-FFF2-40B4-BE49-F238E27FC236}">
                      <a16:creationId xmlns:a16="http://schemas.microsoft.com/office/drawing/2014/main" xmlns="" id="{44C98AE2-FF33-CF5E-91CA-6B27CB26026E}"/>
                    </a:ext>
                  </a:extLst>
                </p:cNvPr>
                <p:cNvSpPr/>
                <p:nvPr/>
              </p:nvSpPr>
              <p:spPr>
                <a:xfrm>
                  <a:off x="3982466" y="1271454"/>
                  <a:ext cx="13191" cy="19386"/>
                </a:xfrm>
                <a:custGeom>
                  <a:avLst/>
                  <a:gdLst/>
                  <a:ahLst/>
                  <a:cxnLst/>
                  <a:rect l="l" t="t" r="r" b="b"/>
                  <a:pathLst>
                    <a:path w="592" h="870" extrusionOk="0">
                      <a:moveTo>
                        <a:pt x="1" y="1"/>
                      </a:moveTo>
                      <a:lnTo>
                        <a:pt x="591"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8" name="Google Shape;2304;p41">
                  <a:extLst>
                    <a:ext uri="{FF2B5EF4-FFF2-40B4-BE49-F238E27FC236}">
                      <a16:creationId xmlns:a16="http://schemas.microsoft.com/office/drawing/2014/main" xmlns="" id="{DD375958-4EDD-9393-5195-860570CB6811}"/>
                    </a:ext>
                  </a:extLst>
                </p:cNvPr>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9" name="Google Shape;2305;p41">
                  <a:extLst>
                    <a:ext uri="{FF2B5EF4-FFF2-40B4-BE49-F238E27FC236}">
                      <a16:creationId xmlns:a16="http://schemas.microsoft.com/office/drawing/2014/main" xmlns="" id="{32A89322-36AC-C272-F817-3D09EEC010B1}"/>
                    </a:ext>
                  </a:extLst>
                </p:cNvPr>
                <p:cNvSpPr/>
                <p:nvPr/>
              </p:nvSpPr>
              <p:spPr>
                <a:xfrm>
                  <a:off x="3997953" y="1260959"/>
                  <a:ext cx="13169" cy="19363"/>
                </a:xfrm>
                <a:custGeom>
                  <a:avLst/>
                  <a:gdLst/>
                  <a:ahLst/>
                  <a:cxnLst/>
                  <a:rect l="l" t="t" r="r" b="b"/>
                  <a:pathLst>
                    <a:path w="591" h="869" extrusionOk="0">
                      <a:moveTo>
                        <a:pt x="1" y="1"/>
                      </a:moveTo>
                      <a:lnTo>
                        <a:pt x="590"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70" name="Google Shape;2306;p41">
                  <a:extLst>
                    <a:ext uri="{FF2B5EF4-FFF2-40B4-BE49-F238E27FC236}">
                      <a16:creationId xmlns:a16="http://schemas.microsoft.com/office/drawing/2014/main" xmlns="" id="{FEF26885-5609-8415-4FF7-72D097EB2E2D}"/>
                    </a:ext>
                  </a:extLst>
                </p:cNvPr>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71" name="Google Shape;2307;p41">
                  <a:extLst>
                    <a:ext uri="{FF2B5EF4-FFF2-40B4-BE49-F238E27FC236}">
                      <a16:creationId xmlns:a16="http://schemas.microsoft.com/office/drawing/2014/main" xmlns="" id="{F7878C74-187F-4CB5-582D-8D848CB41273}"/>
                    </a:ext>
                  </a:extLst>
                </p:cNvPr>
                <p:cNvSpPr/>
                <p:nvPr/>
              </p:nvSpPr>
              <p:spPr>
                <a:xfrm>
                  <a:off x="4013417" y="1250441"/>
                  <a:ext cx="13169" cy="19408"/>
                </a:xfrm>
                <a:custGeom>
                  <a:avLst/>
                  <a:gdLst/>
                  <a:ahLst/>
                  <a:cxnLst/>
                  <a:rect l="l" t="t" r="r" b="b"/>
                  <a:pathLst>
                    <a:path w="591" h="871" extrusionOk="0">
                      <a:moveTo>
                        <a:pt x="1" y="1"/>
                      </a:moveTo>
                      <a:lnTo>
                        <a:pt x="590"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72" name="Google Shape;2308;p41">
                  <a:extLst>
                    <a:ext uri="{FF2B5EF4-FFF2-40B4-BE49-F238E27FC236}">
                      <a16:creationId xmlns:a16="http://schemas.microsoft.com/office/drawing/2014/main" xmlns="" id="{9CBA3A05-7D6C-02C3-6091-E9C053BDB43A}"/>
                    </a:ext>
                  </a:extLst>
                </p:cNvPr>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73" name="Google Shape;2309;p41">
                  <a:extLst>
                    <a:ext uri="{FF2B5EF4-FFF2-40B4-BE49-F238E27FC236}">
                      <a16:creationId xmlns:a16="http://schemas.microsoft.com/office/drawing/2014/main" xmlns="" id="{EB34F614-BA70-CE20-1869-7D2335EE3968}"/>
                    </a:ext>
                  </a:extLst>
                </p:cNvPr>
                <p:cNvSpPr/>
                <p:nvPr/>
              </p:nvSpPr>
              <p:spPr>
                <a:xfrm>
                  <a:off x="4021729" y="1229406"/>
                  <a:ext cx="20322" cy="29903"/>
                </a:xfrm>
                <a:custGeom>
                  <a:avLst/>
                  <a:gdLst/>
                  <a:ahLst/>
                  <a:cxnLst/>
                  <a:rect l="l" t="t" r="r" b="b"/>
                  <a:pathLst>
                    <a:path w="912" h="1342" extrusionOk="0">
                      <a:moveTo>
                        <a:pt x="1" y="1"/>
                      </a:moveTo>
                      <a:lnTo>
                        <a:pt x="911" y="1341"/>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74" name="Google Shape;2310;p41">
                  <a:extLst>
                    <a:ext uri="{FF2B5EF4-FFF2-40B4-BE49-F238E27FC236}">
                      <a16:creationId xmlns:a16="http://schemas.microsoft.com/office/drawing/2014/main" xmlns="" id="{7B20F1CC-AEDF-E3CF-9894-BD02663CC4E0}"/>
                    </a:ext>
                  </a:extLst>
                </p:cNvPr>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grpSp>
      </p:grpSp>
      <p:sp>
        <p:nvSpPr>
          <p:cNvPr id="360" name="TextBox 359">
            <a:extLst>
              <a:ext uri="{FF2B5EF4-FFF2-40B4-BE49-F238E27FC236}">
                <a16:creationId xmlns:a16="http://schemas.microsoft.com/office/drawing/2014/main" xmlns="" id="{2EB87E8D-593B-9C89-6A0C-D30E94A63C55}"/>
              </a:ext>
            </a:extLst>
          </p:cNvPr>
          <p:cNvSpPr txBox="1"/>
          <p:nvPr/>
        </p:nvSpPr>
        <p:spPr>
          <a:xfrm>
            <a:off x="4032019" y="2646413"/>
            <a:ext cx="7486650" cy="1991827"/>
          </a:xfrm>
          <a:prstGeom prst="rect">
            <a:avLst/>
          </a:prstGeom>
          <a:noFill/>
        </p:spPr>
        <p:txBody>
          <a:bodyPr wrap="square">
            <a:spAutoFit/>
          </a:bodyPr>
          <a:lstStyle/>
          <a:p>
            <a:pPr>
              <a:lnSpc>
                <a:spcPct val="150000"/>
              </a:lnSpc>
            </a:pPr>
            <a:r>
              <a:rPr lang="vi-VN" sz="4400" b="1" dirty="0">
                <a:solidFill>
                  <a:srgbClr val="AA6FCF"/>
                </a:solidFill>
                <a:latin typeface="UTM Avo" panose="02040603050506020204" pitchFamily="18" charset="0"/>
                <a:ea typeface="Calibri" panose="020F0502020204030204" pitchFamily="34" charset="0"/>
                <a:cs typeface="Times New Roman" panose="02020603050405020304" pitchFamily="18" charset="0"/>
              </a:rPr>
              <a:t>I. GIẢI HỆ PHƯƠNG TRÌNH BẰNG PHƯƠNG PHÁP THẾ</a:t>
            </a:r>
          </a:p>
        </p:txBody>
      </p:sp>
    </p:spTree>
    <p:extLst>
      <p:ext uri="{BB962C8B-B14F-4D97-AF65-F5344CB8AC3E}">
        <p14:creationId xmlns:p14="http://schemas.microsoft.com/office/powerpoint/2010/main" val="362702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7115592A-74AB-D634-CEBE-DEF4E3FF120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FA90AD0B-F755-C10A-DD61-B8AC5F35AE0A}"/>
                  </a:ext>
                </a:extLst>
              </p:cNvPr>
              <p:cNvSpPr/>
              <p:nvPr/>
            </p:nvSpPr>
            <p:spPr>
              <a:xfrm>
                <a:off x="457133" y="1301693"/>
                <a:ext cx="11359014" cy="4539035"/>
              </a:xfrm>
              <a:prstGeom prst="rect">
                <a:avLst/>
              </a:prstGeom>
            </p:spPr>
            <p:txBody>
              <a:bodyPr wrap="square" lIns="40612" tIns="20306" rIns="40612" bIns="20306">
                <a:spAutoFit/>
              </a:bodyPr>
              <a:lstStyle/>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Cho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a:rPr lang="en-US"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UD Digi Kyokasho N-B" panose="02020700000000000000" pitchFamily="17" charset="-128"/>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UD Digi Kyokasho N-B" panose="02020700000000000000" pitchFamily="17" charset="-128"/>
                                <a:cs typeface="Arial" panose="020B0604020202020204" pitchFamily="34" charset="0"/>
                              </a:rPr>
                              <m:t>1</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
                            <m:r>
                              <m:rPr>
                                <m:nor/>
                              </m:rPr>
                              <a:rPr lang="en-US" sz="2400" i="0" kern="100">
                                <a:latin typeface="UTM Avo" panose="02040603050506020204" pitchFamily="18" charset="0"/>
                                <a:ea typeface="UD Digi Kyokasho N-B" panose="02020700000000000000" pitchFamily="17" charset="-128"/>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UD Digi Kyokasho N-B" panose="02020700000000000000" pitchFamily="17" charset="-128"/>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UD Digi Kyokasho N-B" panose="02020700000000000000" pitchFamily="17" charset="-128"/>
                                <a:cs typeface="Arial" panose="020B0604020202020204" pitchFamily="34" charset="0"/>
                              </a:rPr>
                              <m:t>11</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UD Digi Kyokasho N-B" panose="02020700000000000000" pitchFamily="17" charset="-128"/>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qArr>
                        <m:r>
                          <a:rPr lang="en-US" sz="2400" i="1" kern="100">
                            <a:latin typeface="Cambria Math" panose="02040503050406030204" pitchFamily="18" charset="0"/>
                            <a:ea typeface="Times New Roman" panose="02020603050405020304" pitchFamily="18" charset="0"/>
                            <a:cs typeface="Arial" panose="020B0604020202020204" pitchFamily="34" charset="0"/>
                          </a:rPr>
                          <m:t> </m:t>
                        </m:r>
                      </m:e>
                    </m:d>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(I)</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Hãy</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giải</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theo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các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bước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sau</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Từ</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(I), ta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biểu</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diễn</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pt-BR" sz="24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theo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rồi</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thế</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vào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(2)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để</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được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ẩn</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b)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Giải</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ẩn</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vừa</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nhận</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được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để</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tìm</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giá</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trị</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của</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c)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Thay</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giá</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trị</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vừa</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tìm</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được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của</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vào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biểu</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thức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biểu</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diễn</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theo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ở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câu</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để</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tìm</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giá</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trị</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của</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Từ</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đó</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kết</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luận</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nghiệm</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của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(I).</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FA90AD0B-F755-C10A-DD61-B8AC5F35AE0A}"/>
                  </a:ext>
                </a:extLst>
              </p:cNvPr>
              <p:cNvSpPr>
                <a:spLocks noRot="1" noChangeAspect="1" noMove="1" noResize="1" noEditPoints="1" noAdjustHandles="1" noChangeArrowheads="1" noChangeShapeType="1" noTextEdit="1"/>
              </p:cNvSpPr>
              <p:nvPr/>
            </p:nvSpPr>
            <p:spPr>
              <a:xfrm>
                <a:off x="457133" y="1301693"/>
                <a:ext cx="11359014" cy="4539035"/>
              </a:xfrm>
              <a:prstGeom prst="rect">
                <a:avLst/>
              </a:prstGeom>
              <a:blipFill>
                <a:blip r:embed="rId4"/>
                <a:stretch>
                  <a:fillRect l="-1288" r="-1288"/>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xmlns="" id="{6A8774D6-479D-C5C6-B5DA-803A7A9317BF}"/>
              </a:ext>
            </a:extLst>
          </p:cNvPr>
          <p:cNvSpPr/>
          <p:nvPr/>
        </p:nvSpPr>
        <p:spPr>
          <a:xfrm>
            <a:off x="416493" y="1808661"/>
            <a:ext cx="914467"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dk1"/>
                </a:solidFill>
                <a:latin typeface="UTM Avo" panose="02040603050506020204" pitchFamily="18" charset="0"/>
              </a:rPr>
              <a:t>HĐ1</a:t>
            </a:r>
          </a:p>
        </p:txBody>
      </p:sp>
    </p:spTree>
    <p:extLst>
      <p:ext uri="{BB962C8B-B14F-4D97-AF65-F5344CB8AC3E}">
        <p14:creationId xmlns:p14="http://schemas.microsoft.com/office/powerpoint/2010/main" val="170198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F94C94FE-B14C-BE17-8E51-3FD8BB1D4B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xmlns="" id="{C262CF82-51D2-EC56-C4F3-C9D2576F07C8}"/>
              </a:ext>
            </a:extLst>
          </p:cNvPr>
          <p:cNvSpPr/>
          <p:nvPr/>
        </p:nvSpPr>
        <p:spPr>
          <a:xfrm>
            <a:off x="383010" y="2889700"/>
            <a:ext cx="11359014" cy="1078600"/>
          </a:xfrm>
          <a:prstGeom prst="rect">
            <a:avLst/>
          </a:prstGeom>
        </p:spPr>
        <p:txBody>
          <a:bodyPr wrap="square" lIns="40612" tIns="20306" rIns="40612" bIns="20306">
            <a:spAutoFit/>
          </a:bodyPr>
          <a:lstStyle/>
          <a:p>
            <a:pPr algn="just">
              <a:lnSpc>
                <a:spcPct val="150000"/>
              </a:lnSpc>
            </a:pPr>
            <a:r>
              <a:rPr lang="vi-VN" sz="2400" kern="100" dirty="0">
                <a:latin typeface="UTM Avo" panose="02040603050506020204" pitchFamily="18" charset="0"/>
                <a:ea typeface="Times New Roman" panose="02020603050405020304" pitchFamily="18" charset="0"/>
                <a:cs typeface="Times New Roman" panose="02020603050405020304" pitchFamily="18" charset="0"/>
              </a:rPr>
              <a:t>a) Từ phương trình (1), ta có: 𝑦</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𝑥</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3 (3)</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vi-VN" sz="2400" kern="100" dirty="0">
              <a:latin typeface="UTM Avo" panose="02040603050506020204" pitchFamily="18" charset="0"/>
              <a:ea typeface="Times New Roman" panose="02020603050405020304" pitchFamily="18" charset="0"/>
              <a:cs typeface="Times New Roman" panose="02020603050405020304" pitchFamily="18" charset="0"/>
            </a:endParaRPr>
          </a:p>
          <a:p>
            <a:pPr algn="just">
              <a:lnSpc>
                <a:spcPct val="150000"/>
              </a:lnSpc>
            </a:pPr>
            <a:r>
              <a:rPr lang="vi-VN" sz="2400" kern="100" dirty="0">
                <a:latin typeface="UTM Avo" panose="02040603050506020204" pitchFamily="18" charset="0"/>
                <a:ea typeface="Times New Roman" panose="02020603050405020304" pitchFamily="18" charset="0"/>
                <a:cs typeface="Times New Roman" panose="02020603050405020304" pitchFamily="18" charset="0"/>
              </a:rPr>
              <a:t>Thế vào phương trình (2), ta được: 3𝑥</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2(𝑥</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3)</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400" kern="100" dirty="0">
                <a:latin typeface="UTM Avo" panose="02040603050506020204" pitchFamily="18" charset="0"/>
                <a:ea typeface="Times New Roman" panose="02020603050405020304" pitchFamily="18" charset="0"/>
                <a:cs typeface="Times New Roman" panose="02020603050405020304" pitchFamily="18" charset="0"/>
              </a:rPr>
              <a:t>11 (4)</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vi-VN" sz="2400" kern="100" dirty="0">
              <a:latin typeface="UTM Avo" panose="02040603050506020204" pitchFamily="18"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2409D20-6ABE-6931-4EC7-1100F922CA39}"/>
              </a:ext>
            </a:extLst>
          </p:cNvPr>
          <p:cNvSpPr/>
          <p:nvPr/>
        </p:nvSpPr>
        <p:spPr>
          <a:xfrm>
            <a:off x="383010" y="1834632"/>
            <a:ext cx="914467"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dk1"/>
                </a:solidFill>
                <a:latin typeface="UTM Avo" panose="02040603050506020204" pitchFamily="18" charset="0"/>
              </a:rPr>
              <a:t>HĐ1</a:t>
            </a:r>
          </a:p>
        </p:txBody>
      </p:sp>
      <p:sp>
        <p:nvSpPr>
          <p:cNvPr id="2" name="Google Shape;2315;p42">
            <a:extLst>
              <a:ext uri="{FF2B5EF4-FFF2-40B4-BE49-F238E27FC236}">
                <a16:creationId xmlns:a16="http://schemas.microsoft.com/office/drawing/2014/main" xmlns="" id="{A1C892A5-2054-021A-D295-154626ECF3D4}"/>
              </a:ext>
            </a:extLst>
          </p:cNvPr>
          <p:cNvSpPr txBox="1">
            <a:spLocks/>
          </p:cNvSpPr>
          <p:nvPr/>
        </p:nvSpPr>
        <p:spPr>
          <a:xfrm>
            <a:off x="300033" y="2431903"/>
            <a:ext cx="997444" cy="553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chemeClr val="accent2"/>
                </a:solidFill>
                <a:latin typeface="UTM Avo" panose="02040603050506020204" pitchFamily="18" charset="0"/>
              </a:rPr>
              <a:t>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7722C7A-7A6E-4424-B9A9-14692F18FD09}"/>
                  </a:ext>
                </a:extLst>
              </p:cNvPr>
              <p:cNvSpPr txBox="1"/>
              <p:nvPr/>
            </p:nvSpPr>
            <p:spPr>
              <a:xfrm>
                <a:off x="383010" y="3968300"/>
                <a:ext cx="5072910" cy="2793650"/>
              </a:xfrm>
              <a:prstGeom prst="rect">
                <a:avLst/>
              </a:prstGeom>
              <a:noFill/>
            </p:spPr>
            <p:txBody>
              <a:bodyPr wrap="square">
                <a:spAutoFit/>
              </a:bodyPr>
              <a:lstStyle/>
              <a:p>
                <a:pPr algn="just">
                  <a:lnSpc>
                    <a:spcPct val="150000"/>
                  </a:lnSpc>
                </a:pP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b) </a:t>
                </a:r>
                <a:r>
                  <a:rPr lang="en-US" sz="2400" dirty="0" err="1">
                    <a:effectLst/>
                    <a:latin typeface="UTM Avo" panose="02040603050506020204" pitchFamily="18" charset="0"/>
                    <a:ea typeface="Times New Roman" panose="02020603050405020304" pitchFamily="18" charset="0"/>
                    <a:cs typeface="Times New Roman" panose="02020603050405020304" pitchFamily="18" charset="0"/>
                  </a:rPr>
                  <a:t>Giải</a:t>
                </a: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cs typeface="Times New Roman" panose="02020603050405020304" pitchFamily="18" charset="0"/>
                  </a:rPr>
                  <a:t>phương</a:t>
                </a: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cs typeface="Times New Roman" panose="02020603050405020304" pitchFamily="18" charset="0"/>
                  </a:rPr>
                  <a:t>trình</a:t>
                </a: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 (4):</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p>
              <a:p>
                <a:pPr algn="just">
                  <a:lnSpc>
                    <a:spcPct val="150000"/>
                  </a:lnSpc>
                </a:pPr>
                <a:r>
                  <a:rPr lang="en-US" sz="24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3</m:t>
                    </m:r>
                    <m:r>
                      <a:rPr lang="en-US" sz="2400" i="1">
                        <a:effectLst/>
                        <a:latin typeface="Cambria Math" panose="02040503050406030204" pitchFamily="18" charset="0"/>
                        <a:ea typeface="Times New Roman" panose="02020603050405020304" pitchFamily="18" charset="0"/>
                        <a:cs typeface="Arial" panose="020B0604020202020204" pitchFamily="34" charset="0"/>
                      </a:rPr>
                      <m:t>𝑥</m:t>
                    </m:r>
                    <m:r>
                      <a:rPr lang="en-US" sz="2400" i="1">
                        <a:effectLst/>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2</m:t>
                    </m:r>
                    <m:d>
                      <m:dPr>
                        <m:ctrlPr>
                          <a:rPr lang="en-US" sz="2400" i="1">
                            <a:effectLst/>
                            <a:latin typeface="Cambria Math"/>
                            <a:ea typeface="Times New Roman" panose="02020603050405020304" pitchFamily="18" charset="0"/>
                            <a:cs typeface="Arial" panose="020B0604020202020204" pitchFamily="34" charset="0"/>
                          </a:rPr>
                        </m:ctrlPr>
                      </m:dPr>
                      <m:e>
                        <m:r>
                          <a:rPr lang="en-US" sz="2400" i="1">
                            <a:effectLst/>
                            <a:latin typeface="Cambria Math" panose="02040503050406030204" pitchFamily="18" charset="0"/>
                            <a:ea typeface="Times New Roman" panose="02020603050405020304" pitchFamily="18" charset="0"/>
                            <a:cs typeface="Arial" panose="020B0604020202020204" pitchFamily="34" charset="0"/>
                          </a:rPr>
                          <m:t>𝑥</m:t>
                        </m:r>
                        <m:r>
                          <a:rPr lang="en-US" sz="2400" i="1">
                            <a:effectLst/>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3</m:t>
                        </m:r>
                      </m:e>
                    </m:d>
                    <m:r>
                      <a:rPr lang="en-US" sz="2400" i="1">
                        <a:effectLst/>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11</m:t>
                    </m:r>
                  </m:oMath>
                </a14:m>
                <a:endParaRPr lang="en-US" sz="2400" dirty="0">
                  <a:effectLst/>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en-US" sz="2400" dirty="0">
                    <a:effectLst/>
                    <a:latin typeface="UTM Avo" panose="02040603050506020204" pitchFamily="18" charset="0"/>
                    <a:ea typeface="Times New Roman" panose="02020603050405020304" pitchFamily="18" charset="0"/>
                    <a:cs typeface="Arial" panose="020B0604020202020204" pitchFamily="34" charset="0"/>
                  </a:rPr>
                  <a:t>    		     </a:t>
                </a:r>
                <a14:m>
                  <m:oMath xmlns:m="http://schemas.openxmlformats.org/officeDocument/2006/math">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3</m:t>
                    </m:r>
                    <m:r>
                      <a:rPr lang="en-US" sz="2400" i="1">
                        <a:effectLst/>
                        <a:latin typeface="Cambria Math" panose="02040503050406030204" pitchFamily="18" charset="0"/>
                        <a:ea typeface="Times New Roman" panose="02020603050405020304" pitchFamily="18" charset="0"/>
                        <a:cs typeface="Arial" panose="020B0604020202020204" pitchFamily="34" charset="0"/>
                      </a:rPr>
                      <m:t>𝑥</m:t>
                    </m:r>
                    <m:r>
                      <a:rPr lang="en-US" sz="2400" i="1">
                        <a:effectLst/>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2</m:t>
                    </m:r>
                    <m:r>
                      <a:rPr lang="en-US" sz="2400" i="1">
                        <a:effectLst/>
                        <a:latin typeface="Cambria Math" panose="02040503050406030204" pitchFamily="18" charset="0"/>
                        <a:ea typeface="Times New Roman" panose="02020603050405020304" pitchFamily="18" charset="0"/>
                        <a:cs typeface="Arial" panose="020B0604020202020204" pitchFamily="34" charset="0"/>
                      </a:rPr>
                      <m:t>𝑥</m:t>
                    </m:r>
                    <m:r>
                      <a:rPr lang="en-US" sz="2400" i="1">
                        <a:effectLst/>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6</m:t>
                    </m:r>
                    <m:r>
                      <m:rPr>
                        <m:nor/>
                      </m:rPr>
                      <a:rPr lang="en-US" sz="2400" b="0" i="0" smtClean="0">
                        <a:effectLst/>
                        <a:latin typeface="UTM Avo" panose="02040603050506020204" pitchFamily="18" charset="0"/>
                        <a:ea typeface="Times New Roman" panose="02020603050405020304" pitchFamily="18" charset="0"/>
                        <a:cs typeface="Arial" panose="020B0604020202020204" pitchFamily="34" charset="0"/>
                      </a:rPr>
                      <m:t> </m:t>
                    </m:r>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effectLst/>
                        <a:latin typeface="UTM Avo" panose="02040603050506020204" pitchFamily="18" charset="0"/>
                        <a:ea typeface="Times New Roman" panose="02020603050405020304" pitchFamily="18" charset="0"/>
                        <a:cs typeface="Arial" panose="020B0604020202020204" pitchFamily="34" charset="0"/>
                      </a:rPr>
                      <m:t> </m:t>
                    </m:r>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11</m:t>
                    </m:r>
                  </m:oMath>
                </a14:m>
                <a:endParaRPr lang="en-US" sz="2400" dirty="0">
                  <a:effectLst/>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5</m:t>
                    </m:r>
                    <m:r>
                      <a:rPr lang="en-US" sz="2400" i="1">
                        <a:effectLst/>
                        <a:latin typeface="Cambria Math" panose="02040503050406030204" pitchFamily="18" charset="0"/>
                        <a:ea typeface="Times New Roman" panose="02020603050405020304" pitchFamily="18" charset="0"/>
                        <a:cs typeface="Arial" panose="020B0604020202020204" pitchFamily="34" charset="0"/>
                      </a:rPr>
                      <m:t>𝑥</m:t>
                    </m:r>
                    <m:r>
                      <a:rPr lang="en-US" sz="2400" i="1">
                        <a:effectLst/>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5</m:t>
                    </m:r>
                  </m:oMath>
                </a14:m>
                <a:endParaRPr lang="en-US" sz="2400" dirty="0">
                  <a:effectLst/>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Arial" panose="020B0604020202020204" pitchFamily="34" charset="0"/>
                      </a:rPr>
                      <m:t>𝑥</m:t>
                    </m:r>
                    <m:r>
                      <a:rPr lang="en-US" sz="2400" i="1">
                        <a:effectLst/>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effectLst/>
                        <a:latin typeface="UTM Avo" panose="02040603050506020204" pitchFamily="18" charset="0"/>
                        <a:ea typeface="Times New Roman" panose="02020603050405020304" pitchFamily="18" charset="0"/>
                        <a:cs typeface="Arial" panose="020B0604020202020204" pitchFamily="34" charset="0"/>
                      </a:rPr>
                      <m:t>1</m:t>
                    </m:r>
                  </m:oMath>
                </a14:m>
                <a:r>
                  <a:rPr lang="en-US" sz="2400" dirty="0">
                    <a:effectLst/>
                    <a:latin typeface="UTM Avo" panose="02040603050506020204" pitchFamily="18" charset="0"/>
                    <a:ea typeface="Calibri" panose="020F0502020204030204" pitchFamily="34" charset="0"/>
                    <a:cs typeface="Times New Roman" panose="02020603050405020304" pitchFamily="18" charset="0"/>
                  </a:rPr>
                  <a:t>.</a:t>
                </a:r>
              </a:p>
            </p:txBody>
          </p:sp>
        </mc:Choice>
        <mc:Fallback xmlns="">
          <p:sp>
            <p:nvSpPr>
              <p:cNvPr id="3" name="TextBox 2">
                <a:extLst>
                  <a:ext uri="{FF2B5EF4-FFF2-40B4-BE49-F238E27FC236}">
                    <a16:creationId xmlns:a16="http://schemas.microsoft.com/office/drawing/2014/main" id="{E7722C7A-7A6E-4424-B9A9-14692F18FD09}"/>
                  </a:ext>
                </a:extLst>
              </p:cNvPr>
              <p:cNvSpPr txBox="1">
                <a:spLocks noRot="1" noChangeAspect="1" noMove="1" noResize="1" noEditPoints="1" noAdjustHandles="1" noChangeArrowheads="1" noChangeShapeType="1" noTextEdit="1"/>
              </p:cNvSpPr>
              <p:nvPr/>
            </p:nvSpPr>
            <p:spPr>
              <a:xfrm>
                <a:off x="383010" y="3968300"/>
                <a:ext cx="5072910" cy="2793650"/>
              </a:xfrm>
              <a:prstGeom prst="rect">
                <a:avLst/>
              </a:prstGeom>
              <a:blipFill>
                <a:blip r:embed="rId4"/>
                <a:stretch>
                  <a:fillRect l="-1923" b="-3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C98B7C15-3753-A2F0-D2DD-CF38A5393F2C}"/>
                  </a:ext>
                </a:extLst>
              </p:cNvPr>
              <p:cNvSpPr txBox="1"/>
              <p:nvPr/>
            </p:nvSpPr>
            <p:spPr>
              <a:xfrm>
                <a:off x="1366979" y="1633811"/>
                <a:ext cx="8626765" cy="83478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Cho</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h</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ệ </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ph</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ươ</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ng</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tr</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ì</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nh</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 </m:t>
                      </m:r>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a:rPr lang="en-US"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1</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11</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qArr>
                          <m:r>
                            <a:rPr lang="en-US" sz="2400" i="1" kern="100">
                              <a:latin typeface="Cambria Math" panose="02040503050406030204" pitchFamily="18" charset="0"/>
                              <a:ea typeface="Times New Roman" panose="02020603050405020304" pitchFamily="18" charset="0"/>
                              <a:cs typeface="Arial" panose="020B0604020202020204" pitchFamily="34" charset="0"/>
                            </a:rPr>
                            <m:t> </m:t>
                          </m:r>
                        </m:e>
                      </m:d>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b="0" i="0" kern="100" dirty="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I</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m:t>
                      </m:r>
                    </m:oMath>
                  </m:oMathPara>
                </a14:m>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98B7C15-3753-A2F0-D2DD-CF38A5393F2C}"/>
                  </a:ext>
                </a:extLst>
              </p:cNvPr>
              <p:cNvSpPr txBox="1">
                <a:spLocks noRot="1" noChangeAspect="1" noMove="1" noResize="1" noEditPoints="1" noAdjustHandles="1" noChangeArrowheads="1" noChangeShapeType="1" noTextEdit="1"/>
              </p:cNvSpPr>
              <p:nvPr/>
            </p:nvSpPr>
            <p:spPr>
              <a:xfrm>
                <a:off x="1366979" y="1633811"/>
                <a:ext cx="8626765" cy="83478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714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7B9270FA-64D5-C802-E602-67FB4C30566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811A7101-AC1E-1791-137D-094ED9EB97D6}"/>
                  </a:ext>
                </a:extLst>
              </p:cNvPr>
              <p:cNvSpPr/>
              <p:nvPr/>
            </p:nvSpPr>
            <p:spPr>
              <a:xfrm>
                <a:off x="408222" y="2884043"/>
                <a:ext cx="11359014" cy="1234220"/>
              </a:xfrm>
              <a:prstGeom prst="rect">
                <a:avLst/>
              </a:prstGeom>
            </p:spPr>
            <p:txBody>
              <a:bodyPr wrap="square" lIns="40612" tIns="20306" rIns="40612" bIns="20306">
                <a:spAutoFit/>
              </a:bodyPr>
              <a:lstStyle/>
              <a:p>
                <a:pPr algn="just">
                  <a:lnSpc>
                    <a:spcPct val="150000"/>
                  </a:lnSpc>
                  <a:spcBef>
                    <a:spcPts val="600"/>
                  </a:spcBef>
                  <a:spcAft>
                    <a:spcPts val="600"/>
                  </a:spcAft>
                </a:pPr>
                <a:r>
                  <a:rPr lang="en-US" sz="2400" dirty="0">
                    <a:latin typeface="UTM Avo" panose="02040603050506020204" pitchFamily="18" charset="0"/>
                    <a:ea typeface="Times New Roman" panose="02020603050405020304" pitchFamily="18" charset="0"/>
                    <a:cs typeface="Times New Roman" panose="02020603050405020304" pitchFamily="18" charset="0"/>
                  </a:rPr>
                  <a:t>c) </a:t>
                </a:r>
                <a:r>
                  <a:rPr lang="en-US" sz="2400" dirty="0" err="1">
                    <a:latin typeface="UTM Avo" panose="02040603050506020204" pitchFamily="18" charset="0"/>
                    <a:ea typeface="Times New Roman" panose="02020603050405020304" pitchFamily="18" charset="0"/>
                    <a:cs typeface="Times New Roman" panose="02020603050405020304" pitchFamily="18" charset="0"/>
                  </a:rPr>
                  <a:t>Thay</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oMath>
                </a14:m>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vào</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dirty="0">
                    <a:latin typeface="UTM Avo" panose="02040603050506020204" pitchFamily="18" charset="0"/>
                    <a:ea typeface="Times New Roman" panose="02020603050405020304" pitchFamily="18" charset="0"/>
                    <a:cs typeface="Times New Roman" panose="02020603050405020304" pitchFamily="18" charset="0"/>
                  </a:rPr>
                  <a:t> (3), ta </a:t>
                </a:r>
                <a:r>
                  <a:rPr lang="en-US" sz="2400" dirty="0" err="1">
                    <a:latin typeface="UTM Avo" panose="02040603050506020204" pitchFamily="18" charset="0"/>
                    <a:ea typeface="Times New Roman" panose="02020603050405020304" pitchFamily="18" charset="0"/>
                    <a:cs typeface="Times New Roman" panose="02020603050405020304" pitchFamily="18" charset="0"/>
                  </a:rPr>
                  <a:t>có</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Arial" panose="020B0604020202020204" pitchFamily="34" charset="0"/>
                      </a:rPr>
                      <m:t>𝑦</m:t>
                    </m:r>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3</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4</m:t>
                    </m:r>
                  </m:oMath>
                </a14:m>
                <a:r>
                  <a:rPr lang="en-US" sz="24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400" dirty="0" err="1">
                    <a:latin typeface="UTM Avo" panose="02040603050506020204" pitchFamily="18" charset="0"/>
                    <a:ea typeface="Times New Roman" panose="02020603050405020304" pitchFamily="18" charset="0"/>
                    <a:cs typeface="Times New Roman" panose="02020603050405020304" pitchFamily="18" charset="0"/>
                  </a:rPr>
                  <a:t>Vậy</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đã</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cho</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có</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nghiệm</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duy</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nhất</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latin typeface="UTM Avo" panose="02040603050506020204" pitchFamily="18" charset="0"/>
                    <a:ea typeface="Times New Roman" panose="02020603050405020304" pitchFamily="18" charset="0"/>
                    <a:cs typeface="Times New Roman" panose="02020603050405020304" pitchFamily="18" charset="0"/>
                  </a:rPr>
                  <a:t>là</a:t>
                </a:r>
                <a:r>
                  <a:rPr lang="en-US" sz="24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a:ea typeface="Times New Roman" panose="02020603050405020304" pitchFamily="18" charset="0"/>
                            <a:cs typeface="Arial" panose="020B0604020202020204" pitchFamily="34" charset="0"/>
                          </a:rPr>
                        </m:ctrlPr>
                      </m:dPr>
                      <m:e>
                        <m:r>
                          <a:rPr lang="en-US" sz="2400" i="1">
                            <a:latin typeface="Cambria Math" panose="02040503050406030204" pitchFamily="18" charset="0"/>
                            <a:ea typeface="Times New Roman" panose="02020603050405020304" pitchFamily="18" charset="0"/>
                            <a:cs typeface="Arial" panose="020B0604020202020204" pitchFamily="34" charset="0"/>
                          </a:rPr>
                          <m:t>𝑥</m:t>
                        </m:r>
                        <m:r>
                          <a:rPr lang="en-US" sz="2400" b="0" i="1" smtClean="0">
                            <a:latin typeface="Cambria Math" panose="02040503050406030204" pitchFamily="18" charset="0"/>
                            <a:ea typeface="Times New Roman" panose="02020603050405020304" pitchFamily="18" charset="0"/>
                            <a:cs typeface="Arial" panose="020B0604020202020204" pitchFamily="34" charset="0"/>
                          </a:rPr>
                          <m:t> </m:t>
                        </m:r>
                        <m:r>
                          <a:rPr lang="en-US" sz="2400" i="1">
                            <a:latin typeface="Cambria Math" panose="02040503050406030204" pitchFamily="18" charset="0"/>
                            <a:ea typeface="Times New Roman" panose="02020603050405020304" pitchFamily="18" charset="0"/>
                            <a:cs typeface="Arial" panose="020B0604020202020204" pitchFamily="34" charset="0"/>
                          </a:rPr>
                          <m:t>;</m:t>
                        </m:r>
                        <m:r>
                          <a:rPr lang="en-US" sz="2400" b="0" i="1" smtClean="0">
                            <a:latin typeface="Cambria Math" panose="02040503050406030204" pitchFamily="18" charset="0"/>
                            <a:ea typeface="Times New Roman" panose="02020603050405020304" pitchFamily="18" charset="0"/>
                            <a:cs typeface="Arial" panose="020B0604020202020204" pitchFamily="34" charset="0"/>
                          </a:rPr>
                          <m:t> </m:t>
                        </m:r>
                        <m:r>
                          <a:rPr lang="en-US" sz="2400" i="1">
                            <a:latin typeface="Cambria Math" panose="02040503050406030204" pitchFamily="18" charset="0"/>
                            <a:ea typeface="Times New Roman" panose="02020603050405020304" pitchFamily="18" charset="0"/>
                            <a:cs typeface="Arial" panose="020B0604020202020204" pitchFamily="34" charset="0"/>
                          </a:rPr>
                          <m:t>𝑦</m:t>
                        </m:r>
                      </m:e>
                    </m:d>
                    <m:r>
                      <a:rPr lang="en-US" sz="2400" i="1">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a:latin typeface="UTM Avo" panose="02040603050506020204" pitchFamily="18" charset="0"/>
                        <a:ea typeface="Times New Roman" panose="02020603050405020304" pitchFamily="18" charset="0"/>
                        <a:cs typeface="Arial" panose="020B0604020202020204" pitchFamily="34" charset="0"/>
                      </a:rPr>
                      <m:t>1</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a:latin typeface="UTM Avo" panose="02040603050506020204" pitchFamily="18" charset="0"/>
                        <a:ea typeface="Times New Roman" panose="02020603050405020304" pitchFamily="18" charset="0"/>
                        <a:cs typeface="Arial" panose="020B0604020202020204" pitchFamily="34" charset="0"/>
                      </a:rPr>
                      <m:t>4</m:t>
                    </m:r>
                    <m:r>
                      <a:rPr lang="en-US" sz="2400" i="1">
                        <a:latin typeface="Cambria Math" panose="02040503050406030204" pitchFamily="18" charset="0"/>
                        <a:ea typeface="Times New Roman" panose="02020603050405020304" pitchFamily="18" charset="0"/>
                        <a:cs typeface="Arial" panose="020B0604020202020204" pitchFamily="34" charset="0"/>
                      </a:rPr>
                      <m:t>)</m:t>
                    </m:r>
                  </m:oMath>
                </a14:m>
                <a:r>
                  <a:rPr lang="en-US" sz="24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811A7101-AC1E-1791-137D-094ED9EB97D6}"/>
                  </a:ext>
                </a:extLst>
              </p:cNvPr>
              <p:cNvSpPr>
                <a:spLocks noRot="1" noChangeAspect="1" noMove="1" noResize="1" noEditPoints="1" noAdjustHandles="1" noChangeArrowheads="1" noChangeShapeType="1" noTextEdit="1"/>
              </p:cNvSpPr>
              <p:nvPr/>
            </p:nvSpPr>
            <p:spPr>
              <a:xfrm>
                <a:off x="408222" y="2884043"/>
                <a:ext cx="11359014" cy="1234220"/>
              </a:xfrm>
              <a:prstGeom prst="rect">
                <a:avLst/>
              </a:prstGeom>
              <a:blipFill>
                <a:blip r:embed="rId4"/>
                <a:stretch>
                  <a:fillRect l="-1288" b="-11823"/>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xmlns="" id="{68D8AC79-62CB-9C22-276C-1D97E03922C9}"/>
              </a:ext>
            </a:extLst>
          </p:cNvPr>
          <p:cNvSpPr/>
          <p:nvPr/>
        </p:nvSpPr>
        <p:spPr>
          <a:xfrm>
            <a:off x="416493" y="1808661"/>
            <a:ext cx="914467"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dk1"/>
                </a:solidFill>
                <a:latin typeface="UTM Avo" panose="02040603050506020204" pitchFamily="18" charset="0"/>
              </a:rPr>
              <a:t>HĐ1</a:t>
            </a:r>
          </a:p>
        </p:txBody>
      </p:sp>
      <p:sp>
        <p:nvSpPr>
          <p:cNvPr id="2" name="Google Shape;2315;p42">
            <a:extLst>
              <a:ext uri="{FF2B5EF4-FFF2-40B4-BE49-F238E27FC236}">
                <a16:creationId xmlns:a16="http://schemas.microsoft.com/office/drawing/2014/main" xmlns="" id="{2DCC190E-9120-1073-327F-118C0BDD9441}"/>
              </a:ext>
            </a:extLst>
          </p:cNvPr>
          <p:cNvSpPr txBox="1">
            <a:spLocks/>
          </p:cNvSpPr>
          <p:nvPr/>
        </p:nvSpPr>
        <p:spPr>
          <a:xfrm>
            <a:off x="333516" y="2330196"/>
            <a:ext cx="997444" cy="553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chemeClr val="accent2"/>
                </a:solidFill>
                <a:latin typeface="UTM Avo" panose="02040603050506020204" pitchFamily="18" charset="0"/>
              </a:rPr>
              <a:t>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832E050-745B-17D5-5EFD-75C9F3CEF0C4}"/>
                  </a:ext>
                </a:extLst>
              </p:cNvPr>
              <p:cNvSpPr txBox="1"/>
              <p:nvPr/>
            </p:nvSpPr>
            <p:spPr>
              <a:xfrm>
                <a:off x="1366979" y="1633811"/>
                <a:ext cx="8626765" cy="83478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Cho</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h</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ệ </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ph</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ươ</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ng</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tr</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ì</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nh</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 </m:t>
                      </m:r>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a:rPr lang="en-US"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1</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11</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kern="100">
                                  <a:latin typeface="UTM Avo" panose="02040603050506020204" pitchFamily="18" charset="0"/>
                                  <a:ea typeface="UD Digi Kyokasho N-B" panose="02020700000000000000" pitchFamily="17" charset="-128"/>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qArr>
                          <m:r>
                            <a:rPr lang="en-US" sz="2400" i="1" kern="100">
                              <a:latin typeface="Cambria Math" panose="02040503050406030204" pitchFamily="18" charset="0"/>
                              <a:ea typeface="Times New Roman" panose="02020603050405020304" pitchFamily="18" charset="0"/>
                              <a:cs typeface="Arial" panose="020B0604020202020204" pitchFamily="34" charset="0"/>
                            </a:rPr>
                            <m:t> </m:t>
                          </m:r>
                        </m:e>
                      </m:d>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b="0" i="0" kern="100" dirty="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I</m:t>
                      </m:r>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m:t>
                      </m:r>
                    </m:oMath>
                  </m:oMathPara>
                </a14:m>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832E050-745B-17D5-5EFD-75C9F3CEF0C4}"/>
                  </a:ext>
                </a:extLst>
              </p:cNvPr>
              <p:cNvSpPr txBox="1">
                <a:spLocks noRot="1" noChangeAspect="1" noMove="1" noResize="1" noEditPoints="1" noAdjustHandles="1" noChangeArrowheads="1" noChangeShapeType="1" noTextEdit="1"/>
              </p:cNvSpPr>
              <p:nvPr/>
            </p:nvSpPr>
            <p:spPr>
              <a:xfrm>
                <a:off x="1366979" y="1633811"/>
                <a:ext cx="8626765" cy="83478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685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4BAE054A-D3F1-8CB6-975B-C3B2CB2CE57D}"/>
            </a:ext>
          </a:extLst>
        </p:cNvPr>
        <p:cNvGrpSpPr/>
        <p:nvPr/>
      </p:nvGrpSpPr>
      <p:grpSpPr>
        <a:xfrm>
          <a:off x="0" y="0"/>
          <a:ext cx="0" cy="0"/>
          <a:chOff x="0" y="0"/>
          <a:chExt cx="0" cy="0"/>
        </a:xfrm>
      </p:grpSpPr>
      <p:sp>
        <p:nvSpPr>
          <p:cNvPr id="7" name="Google Shape;1339;p43">
            <a:extLst>
              <a:ext uri="{FF2B5EF4-FFF2-40B4-BE49-F238E27FC236}">
                <a16:creationId xmlns:a16="http://schemas.microsoft.com/office/drawing/2014/main" xmlns="" id="{15B073BE-DFE9-CF68-6E13-5C83DF516634}"/>
              </a:ext>
            </a:extLst>
          </p:cNvPr>
          <p:cNvSpPr txBox="1">
            <a:spLocks/>
          </p:cNvSpPr>
          <p:nvPr/>
        </p:nvSpPr>
        <p:spPr>
          <a:xfrm>
            <a:off x="7277723" y="1084254"/>
            <a:ext cx="6235600" cy="663266"/>
          </a:xfrm>
          <a:prstGeom prst="rect">
            <a:avLst/>
          </a:prstGeom>
          <a:noFill/>
          <a:ln>
            <a:noFill/>
          </a:ln>
        </p:spPr>
        <p:txBody>
          <a:bodyPr spcFirstLastPara="1" wrap="square" lIns="120000" tIns="121900" rIns="120000" bIns="1219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latin typeface="UTM Avo" panose="02040603050506020204" pitchFamily="18" charset="0"/>
              </a:rPr>
              <a:t>G</a:t>
            </a:r>
            <a:r>
              <a:rPr lang="en" sz="3200" b="1" dirty="0">
                <a:latin typeface="UTM Avo" panose="02040603050506020204" pitchFamily="18" charset="0"/>
              </a:rPr>
              <a:t>hi nhớ</a:t>
            </a:r>
            <a:endParaRPr lang="en-US" sz="3200" b="1" dirty="0">
              <a:latin typeface="UTM Avo" panose="02040603050506020204" pitchFamily="18" charset="0"/>
            </a:endParaRPr>
          </a:p>
        </p:txBody>
      </p:sp>
      <p:sp>
        <p:nvSpPr>
          <p:cNvPr id="3" name="TextBox 2">
            <a:extLst>
              <a:ext uri="{FF2B5EF4-FFF2-40B4-BE49-F238E27FC236}">
                <a16:creationId xmlns:a16="http://schemas.microsoft.com/office/drawing/2014/main" xmlns="" id="{CC1AB902-530F-6BBC-9A63-DA0475784D96}"/>
              </a:ext>
            </a:extLst>
          </p:cNvPr>
          <p:cNvSpPr txBox="1"/>
          <p:nvPr/>
        </p:nvSpPr>
        <p:spPr>
          <a:xfrm>
            <a:off x="320040" y="1747520"/>
            <a:ext cx="11551919" cy="4999830"/>
          </a:xfrm>
          <a:prstGeom prst="rect">
            <a:avLst/>
          </a:prstGeom>
          <a:solidFill>
            <a:schemeClr val="accent5">
              <a:lumMod val="40000"/>
              <a:lumOff val="60000"/>
            </a:schemeClr>
          </a:solidFill>
        </p:spPr>
        <p:txBody>
          <a:bodyPr wrap="square">
            <a:spAutoFit/>
          </a:bodyPr>
          <a:lstStyle/>
          <a:p>
            <a:pPr>
              <a:lnSpc>
                <a:spcPct val="150000"/>
              </a:lnSpc>
              <a:tabLst>
                <a:tab pos="110911" algn="l"/>
              </a:tabLst>
            </a:pPr>
            <a:r>
              <a:rPr lang="vi-VN" sz="2400" dirty="0">
                <a:solidFill>
                  <a:schemeClr val="tx1"/>
                </a:solidFill>
                <a:latin typeface="UTM Avo" panose="02040603050506020204" pitchFamily="18" charset="0"/>
                <a:ea typeface="Calibri" panose="020F0502020204030204" pitchFamily="34" charset="0"/>
                <a:cs typeface="Times New Roman" panose="02020603050405020304" pitchFamily="18" charset="0"/>
              </a:rPr>
              <a:t>Ta có thể giải hệ phương trình bậc nhất hai ẩn bằng phương pháp thế theo các bước sau:</a:t>
            </a:r>
          </a:p>
          <a:p>
            <a:pPr>
              <a:lnSpc>
                <a:spcPct val="150000"/>
              </a:lnSpc>
              <a:tabLst>
                <a:tab pos="110911" algn="l"/>
              </a:tabLst>
            </a:pPr>
            <a:r>
              <a:rPr lang="vi-VN" sz="2400" b="1" dirty="0">
                <a:solidFill>
                  <a:schemeClr val="tx1"/>
                </a:solidFill>
                <a:latin typeface="UTM Avo" panose="02040603050506020204" pitchFamily="18" charset="0"/>
                <a:ea typeface="Calibri" panose="020F0502020204030204" pitchFamily="34" charset="0"/>
                <a:cs typeface="Times New Roman" panose="02020603050405020304" pitchFamily="18" charset="0"/>
              </a:rPr>
              <a:t>Bước 1. </a:t>
            </a:r>
            <a:r>
              <a:rPr lang="vi-VN" sz="2400" dirty="0">
                <a:solidFill>
                  <a:schemeClr val="tx1"/>
                </a:solidFill>
                <a:latin typeface="UTM Avo" panose="02040603050506020204" pitchFamily="18" charset="0"/>
                <a:ea typeface="Calibri" panose="020F0502020204030204" pitchFamily="34" charset="0"/>
                <a:cs typeface="Times New Roman" panose="02020603050405020304" pitchFamily="18" charset="0"/>
              </a:rPr>
              <a:t>(</a:t>
            </a:r>
            <a:r>
              <a:rPr lang="vi-VN" sz="2400" i="1" dirty="0">
                <a:solidFill>
                  <a:schemeClr val="tx1"/>
                </a:solidFill>
                <a:latin typeface="UTM Avo" panose="02040603050506020204" pitchFamily="18" charset="0"/>
                <a:ea typeface="Calibri" panose="020F0502020204030204" pitchFamily="34" charset="0"/>
                <a:cs typeface="Times New Roman" panose="02020603050405020304" pitchFamily="18" charset="0"/>
              </a:rPr>
              <a:t>T</a:t>
            </a:r>
            <a:r>
              <a:rPr lang="vi-VN" sz="2400" i="1" dirty="0">
                <a:solidFill>
                  <a:srgbClr val="002060"/>
                </a:solidFill>
                <a:latin typeface="UTM Avo" panose="02040603050506020204" pitchFamily="18" charset="0"/>
                <a:ea typeface="Calibri" panose="020F0502020204030204" pitchFamily="34" charset="0"/>
                <a:cs typeface="Times New Roman" panose="02020603050405020304" pitchFamily="18" charset="0"/>
              </a:rPr>
              <a:t>hế</a:t>
            </a:r>
            <a:r>
              <a:rPr lang="vi-VN" sz="2400" dirty="0">
                <a:solidFill>
                  <a:schemeClr val="tx1"/>
                </a:solidFill>
                <a:latin typeface="UTM Avo" panose="02040603050506020204" pitchFamily="18" charset="0"/>
                <a:ea typeface="Calibri" panose="020F0502020204030204" pitchFamily="34" charset="0"/>
                <a:cs typeface="Times New Roman" panose="02020603050405020304" pitchFamily="18" charset="0"/>
              </a:rPr>
              <a:t>) Từ một phương trình của hệ đã cho, ta biểu diễn một ẩn theo ẩn kia rồi thế vào phương trình còn lại của hệ để được phương trình một ẩn.</a:t>
            </a:r>
          </a:p>
          <a:p>
            <a:pPr>
              <a:lnSpc>
                <a:spcPct val="150000"/>
              </a:lnSpc>
              <a:tabLst>
                <a:tab pos="110911" algn="l"/>
              </a:tabLst>
            </a:pPr>
            <a:r>
              <a:rPr lang="vi-VN" sz="2400" b="1" dirty="0">
                <a:solidFill>
                  <a:schemeClr val="tx1"/>
                </a:solidFill>
                <a:latin typeface="UTM Avo" panose="02040603050506020204" pitchFamily="18" charset="0"/>
                <a:ea typeface="Calibri" panose="020F0502020204030204" pitchFamily="34" charset="0"/>
                <a:cs typeface="Times New Roman" panose="02020603050405020304" pitchFamily="18" charset="0"/>
              </a:rPr>
              <a:t>Bước 2. </a:t>
            </a:r>
            <a:r>
              <a:rPr lang="vi-VN" sz="2400" dirty="0">
                <a:solidFill>
                  <a:schemeClr val="tx1"/>
                </a:solidFill>
                <a:latin typeface="UTM Avo" panose="02040603050506020204" pitchFamily="18" charset="0"/>
                <a:ea typeface="Calibri" panose="020F0502020204030204" pitchFamily="34" charset="0"/>
                <a:cs typeface="Times New Roman" panose="02020603050405020304" pitchFamily="18" charset="0"/>
              </a:rPr>
              <a:t>(</a:t>
            </a:r>
            <a:r>
              <a:rPr lang="vi-VN" sz="2400" i="1" dirty="0">
                <a:solidFill>
                  <a:srgbClr val="002060"/>
                </a:solidFill>
                <a:latin typeface="UTM Avo" panose="02040603050506020204" pitchFamily="18" charset="0"/>
                <a:ea typeface="Calibri" panose="020F0502020204030204" pitchFamily="34" charset="0"/>
                <a:cs typeface="Times New Roman" panose="02020603050405020304" pitchFamily="18" charset="0"/>
              </a:rPr>
              <a:t>Giải phương trình một ẩn</a:t>
            </a:r>
            <a:r>
              <a:rPr lang="vi-VN" sz="2400" dirty="0">
                <a:solidFill>
                  <a:schemeClr val="tx1"/>
                </a:solidFill>
                <a:latin typeface="UTM Avo" panose="02040603050506020204" pitchFamily="18" charset="0"/>
                <a:ea typeface="Calibri" panose="020F0502020204030204" pitchFamily="34" charset="0"/>
                <a:cs typeface="Times New Roman" panose="02020603050405020304" pitchFamily="18" charset="0"/>
              </a:rPr>
              <a:t>) Giải phương trình (một ẩn) nhận được ở Bước 1 để tìm giá trị của ẩn đó.</a:t>
            </a:r>
          </a:p>
          <a:p>
            <a:pPr>
              <a:lnSpc>
                <a:spcPct val="150000"/>
              </a:lnSpc>
              <a:tabLst>
                <a:tab pos="110911" algn="l"/>
              </a:tabLst>
            </a:pPr>
            <a:r>
              <a:rPr lang="vi-VN" sz="2400" b="1" dirty="0">
                <a:solidFill>
                  <a:schemeClr val="tx1"/>
                </a:solidFill>
                <a:latin typeface="UTM Avo" panose="02040603050506020204" pitchFamily="18" charset="0"/>
                <a:ea typeface="Calibri" panose="020F0502020204030204" pitchFamily="34" charset="0"/>
                <a:cs typeface="Times New Roman" panose="02020603050405020304" pitchFamily="18" charset="0"/>
              </a:rPr>
              <a:t>Bước 3. </a:t>
            </a:r>
            <a:r>
              <a:rPr lang="vi-VN" sz="2400" dirty="0">
                <a:solidFill>
                  <a:schemeClr val="tx1"/>
                </a:solidFill>
                <a:latin typeface="UTM Avo" panose="02040603050506020204" pitchFamily="18" charset="0"/>
                <a:ea typeface="Calibri" panose="020F0502020204030204" pitchFamily="34" charset="0"/>
                <a:cs typeface="Times New Roman" panose="02020603050405020304" pitchFamily="18" charset="0"/>
              </a:rPr>
              <a:t>(</a:t>
            </a:r>
            <a:r>
              <a:rPr lang="vi-VN" sz="2400" i="1" dirty="0">
                <a:solidFill>
                  <a:srgbClr val="002060"/>
                </a:solidFill>
                <a:latin typeface="UTM Avo" panose="02040603050506020204" pitchFamily="18" charset="0"/>
                <a:ea typeface="Calibri" panose="020F0502020204030204" pitchFamily="34" charset="0"/>
                <a:cs typeface="Times New Roman" panose="02020603050405020304" pitchFamily="18" charset="0"/>
              </a:rPr>
              <a:t>Tìm ẩn còn lại và kết luận</a:t>
            </a:r>
            <a:r>
              <a:rPr lang="vi-VN" sz="2400" dirty="0">
                <a:solidFill>
                  <a:schemeClr val="tx1"/>
                </a:solidFill>
                <a:latin typeface="UTM Avo" panose="02040603050506020204" pitchFamily="18" charset="0"/>
                <a:ea typeface="Calibri" panose="020F0502020204030204" pitchFamily="34" charset="0"/>
                <a:cs typeface="Times New Roman" panose="02020603050405020304" pitchFamily="18" charset="0"/>
              </a:rPr>
              <a:t>) Thay giá trị vừa tìm được của ẩn đó ở Bước 2 vào biểu thức biểu diễn một ẩn theo ẩn kia ở Bước 1 để tìm giá trị của ẩn còn lại. Từ đó, ta tìm được nghiệm của hệ phương trình đã cho.</a:t>
            </a:r>
          </a:p>
        </p:txBody>
      </p:sp>
    </p:spTree>
    <p:extLst>
      <p:ext uri="{BB962C8B-B14F-4D97-AF65-F5344CB8AC3E}">
        <p14:creationId xmlns:p14="http://schemas.microsoft.com/office/powerpoint/2010/main" val="7075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xmlns="" id="{D82DBC2F-2F92-43F5-ABFD-AABFC2DFD80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70FFBBB3-55F0-0015-FBF1-4C41257E3A51}"/>
                  </a:ext>
                </a:extLst>
              </p:cNvPr>
              <p:cNvSpPr/>
              <p:nvPr/>
            </p:nvSpPr>
            <p:spPr>
              <a:xfrm>
                <a:off x="335280" y="1262028"/>
                <a:ext cx="11421798" cy="1173755"/>
              </a:xfrm>
              <a:prstGeom prst="rect">
                <a:avLst/>
              </a:prstGeom>
            </p:spPr>
            <p:txBody>
              <a:bodyPr wrap="square" lIns="40612" tIns="20306" rIns="40612" bIns="20306">
                <a:spAutoFit/>
              </a:bodyPr>
              <a:lstStyle/>
              <a:p>
                <a:pPr algn="just">
                  <a:lnSpc>
                    <a:spcPct val="150000"/>
                  </a:lnSpc>
                  <a:spcAft>
                    <a:spcPts val="1067"/>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Giải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hệ</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kern="100">
                            <a:latin typeface="Cambria Math"/>
                            <a:ea typeface="Times New Roman" panose="02020603050405020304" pitchFamily="18" charset="0"/>
                            <a:cs typeface="Arial" panose="020B0604020202020204" pitchFamily="34" charset="0"/>
                          </a:rPr>
                        </m:ctrlPr>
                      </m:dPr>
                      <m:e>
                        <m:eqArr>
                          <m:eqArrPr>
                            <m:ctrlPr>
                              <a:rPr lang="en-US" sz="2400" i="1" kern="100">
                                <a:latin typeface="Cambria Math"/>
                                <a:ea typeface="Times New Roman" panose="02020603050405020304" pitchFamily="18" charset="0"/>
                                <a:cs typeface="Arial" panose="020B0604020202020204" pitchFamily="34" charset="0"/>
                              </a:rPr>
                            </m:ctrlPr>
                          </m:eqArr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5</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11</m:t>
                            </m:r>
                            <m:r>
                              <a:rPr lang="en-US" sz="2400" i="1" kern="100">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m:t>
                            </m:r>
                          </m:e>
                        </m:eqArr>
                      </m:e>
                    </m:d>
                  </m:oMath>
                </a14:m>
                <a:endParaRPr lang="vi-VN" sz="2400" kern="100" dirty="0">
                  <a:latin typeface="UTM Avo" panose="02040603050506020204" pitchFamily="18"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0FFBBB3-55F0-0015-FBF1-4C41257E3A51}"/>
                  </a:ext>
                </a:extLst>
              </p:cNvPr>
              <p:cNvSpPr>
                <a:spLocks noRot="1" noChangeAspect="1" noMove="1" noResize="1" noEditPoints="1" noAdjustHandles="1" noChangeArrowheads="1" noChangeShapeType="1" noTextEdit="1"/>
              </p:cNvSpPr>
              <p:nvPr/>
            </p:nvSpPr>
            <p:spPr>
              <a:xfrm>
                <a:off x="335280" y="1262028"/>
                <a:ext cx="11421798" cy="1173755"/>
              </a:xfrm>
              <a:prstGeom prst="rect">
                <a:avLst/>
              </a:prstGeom>
              <a:blipFill>
                <a:blip r:embed="rId4"/>
                <a:stretch>
                  <a:fillRect/>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xmlns="" id="{BF679D17-3CE2-BCAB-7940-66A565622941}"/>
              </a:ext>
            </a:extLst>
          </p:cNvPr>
          <p:cNvSpPr/>
          <p:nvPr/>
        </p:nvSpPr>
        <p:spPr>
          <a:xfrm>
            <a:off x="464984" y="1770028"/>
            <a:ext cx="1577176" cy="433138"/>
          </a:xfrm>
          <a:prstGeom prst="roundRect">
            <a:avLst/>
          </a:prstGeom>
          <a:solidFill>
            <a:schemeClr val="accent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UTM Avo" panose="02040603050506020204" pitchFamily="18" charset="0"/>
              </a:rPr>
              <a:t>Ví </a:t>
            </a:r>
            <a:r>
              <a:rPr lang="en-US" sz="2400" b="1" dirty="0" err="1">
                <a:latin typeface="UTM Avo" panose="02040603050506020204" pitchFamily="18" charset="0"/>
              </a:rPr>
              <a:t>dụ</a:t>
            </a:r>
            <a:r>
              <a:rPr lang="en-US" sz="2400" b="1" dirty="0">
                <a:latin typeface="UTM Avo" panose="02040603050506020204" pitchFamily="18" charset="0"/>
              </a:rPr>
              <a:t> 1 </a:t>
            </a:r>
          </a:p>
        </p:txBody>
      </p:sp>
      <p:sp>
        <p:nvSpPr>
          <p:cNvPr id="2" name="Google Shape;2315;p42">
            <a:extLst>
              <a:ext uri="{FF2B5EF4-FFF2-40B4-BE49-F238E27FC236}">
                <a16:creationId xmlns:a16="http://schemas.microsoft.com/office/drawing/2014/main" xmlns="" id="{E6EEF172-71D5-0C81-B4A0-2945BA7876EB}"/>
              </a:ext>
            </a:extLst>
          </p:cNvPr>
          <p:cNvSpPr txBox="1">
            <a:spLocks/>
          </p:cNvSpPr>
          <p:nvPr/>
        </p:nvSpPr>
        <p:spPr>
          <a:xfrm>
            <a:off x="323356" y="2297868"/>
            <a:ext cx="997444" cy="553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chemeClr val="accent2"/>
                </a:solidFill>
                <a:latin typeface="UTM Avo" panose="02040603050506020204" pitchFamily="18"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D7C4025-0292-46BF-2054-417DD3FB0B2E}"/>
                  </a:ext>
                </a:extLst>
              </p:cNvPr>
              <p:cNvSpPr txBox="1"/>
              <p:nvPr/>
            </p:nvSpPr>
            <p:spPr>
              <a:xfrm>
                <a:off x="388395" y="2736170"/>
                <a:ext cx="10794521" cy="3867597"/>
              </a:xfrm>
              <a:prstGeom prst="rect">
                <a:avLst/>
              </a:prstGeom>
              <a:noFill/>
            </p:spPr>
            <p:txBody>
              <a:bodyPr wrap="square">
                <a:spAutoFit/>
              </a:bodyPr>
              <a:lstStyle/>
              <a:p>
                <a:pPr algn="just">
                  <a:lnSpc>
                    <a:spcPct val="150000"/>
                  </a:lnSpc>
                  <a:spcAft>
                    <a:spcPts val="800"/>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Từ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(1), ta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có</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𝑦</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5</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(3)</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Thế</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vào</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(2), ta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được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d>
                      <m:dPr>
                        <m:ctrlPr>
                          <a:rPr lang="en-US" sz="2400" i="1" kern="100">
                            <a:latin typeface="Cambria Math"/>
                            <a:ea typeface="Times New Roman" panose="02020603050405020304" pitchFamily="18" charset="0"/>
                            <a:cs typeface="Arial" panose="020B0604020202020204" pitchFamily="34" charset="0"/>
                          </a:rPr>
                        </m:ctrlPr>
                      </m:d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5</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e>
                    </m:d>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11</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(4)</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Giải</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phương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trình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(4):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d>
                      <m:dPr>
                        <m:ctrlPr>
                          <a:rPr lang="en-US" sz="2400" i="1" kern="100">
                            <a:latin typeface="Cambria Math"/>
                            <a:ea typeface="Times New Roman" panose="02020603050405020304" pitchFamily="18" charset="0"/>
                            <a:cs typeface="Arial" panose="020B0604020202020204" pitchFamily="34" charset="0"/>
                          </a:rPr>
                        </m:ctrlPr>
                      </m:dPr>
                      <m:e>
                        <m:r>
                          <m:rPr>
                            <m:nor/>
                          </m:rPr>
                          <a:rPr lang="en-US" sz="2400" i="0" kern="100">
                            <a:latin typeface="UTM Avo" panose="02040603050506020204" pitchFamily="18" charset="0"/>
                            <a:ea typeface="Times New Roman" panose="02020603050405020304" pitchFamily="18" charset="0"/>
                            <a:cs typeface="Arial" panose="020B0604020202020204" pitchFamily="34" charset="0"/>
                          </a:rPr>
                          <m:t>5</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2</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e>
                    </m:d>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11</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10</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 </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4</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11</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Arial" panose="020B0604020202020204" pitchFamily="34" charset="0"/>
                      </a:rPr>
                      <m:t>7</m:t>
                    </m:r>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11</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Times New Roman" panose="02020603050405020304" pitchFamily="18" charset="0"/>
                        <a:cs typeface="Arial" panose="020B0604020202020204" pitchFamily="34" charset="0"/>
                      </a:rPr>
                      <m:t>𝑥</m:t>
                    </m:r>
                    <m:r>
                      <a:rPr lang="en-US"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i="0" kern="100">
                        <a:latin typeface="UTM Avo" panose="02040603050506020204" pitchFamily="18" charset="0"/>
                        <a:ea typeface="Times New Roman" panose="02020603050405020304" pitchFamily="18" charset="0"/>
                        <a:cs typeface="Arial" panose="020B0604020202020204" pitchFamily="34" charset="0"/>
                      </a:rPr>
                      <m:t>3</m:t>
                    </m:r>
                  </m:oMath>
                </a14:m>
                <a:r>
                  <a:rPr lang="en-US" sz="2400" kern="100" dirty="0">
                    <a:latin typeface="UTM Avo" panose="02040603050506020204" pitchFamily="18" charset="0"/>
                    <a:ea typeface="Calibri" panose="020F0502020204030204" pitchFamily="34"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5D7C4025-0292-46BF-2054-417DD3FB0B2E}"/>
                  </a:ext>
                </a:extLst>
              </p:cNvPr>
              <p:cNvSpPr txBox="1">
                <a:spLocks noRot="1" noChangeAspect="1" noMove="1" noResize="1" noEditPoints="1" noAdjustHandles="1" noChangeArrowheads="1" noChangeShapeType="1" noTextEdit="1"/>
              </p:cNvSpPr>
              <p:nvPr/>
            </p:nvSpPr>
            <p:spPr>
              <a:xfrm>
                <a:off x="388395" y="2736170"/>
                <a:ext cx="10794521" cy="3867597"/>
              </a:xfrm>
              <a:prstGeom prst="rect">
                <a:avLst/>
              </a:prstGeom>
              <a:blipFill>
                <a:blip r:embed="rId5"/>
                <a:stretch>
                  <a:fillRect l="-904" b="-2366"/>
                </a:stretch>
              </a:blipFill>
            </p:spPr>
            <p:txBody>
              <a:bodyPr/>
              <a:lstStyle/>
              <a:p>
                <a:r>
                  <a:rPr lang="en-US">
                    <a:noFill/>
                  </a:rPr>
                  <a:t> </a:t>
                </a:r>
              </a:p>
            </p:txBody>
          </p:sp>
        </mc:Fallback>
      </mc:AlternateContent>
    </p:spTree>
    <p:extLst>
      <p:ext uri="{BB962C8B-B14F-4D97-AF65-F5344CB8AC3E}">
        <p14:creationId xmlns:p14="http://schemas.microsoft.com/office/powerpoint/2010/main" val="333373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1108</Words>
  <Application>Microsoft Office PowerPoint</Application>
  <PresentationFormat>Custom</PresentationFormat>
  <Paragraphs>160</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Delius</vt:lpstr>
      <vt:lpstr>Times New Roman</vt:lpstr>
      <vt:lpstr>Cambria Math</vt:lpstr>
      <vt:lpstr>UTM Avo</vt:lpstr>
      <vt:lpstr>Calibri</vt:lpstr>
      <vt:lpstr>UD Digi Kyokasho N-B</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HMT</cp:lastModifiedBy>
  <cp:revision>34</cp:revision>
  <dcterms:created xsi:type="dcterms:W3CDTF">2023-11-28T09:31:40Z</dcterms:created>
  <dcterms:modified xsi:type="dcterms:W3CDTF">2025-10-28T14:59:08Z</dcterms:modified>
</cp:coreProperties>
</file>