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8" r:id="rId1"/>
  </p:sldMasterIdLst>
  <p:notesMasterIdLst>
    <p:notesMasterId r:id="rId21"/>
  </p:notesMasterIdLst>
  <p:sldIdLst>
    <p:sldId id="256" r:id="rId2"/>
    <p:sldId id="296" r:id="rId3"/>
    <p:sldId id="297" r:id="rId4"/>
    <p:sldId id="298" r:id="rId5"/>
    <p:sldId id="300" r:id="rId6"/>
    <p:sldId id="299" r:id="rId7"/>
    <p:sldId id="301" r:id="rId8"/>
    <p:sldId id="302" r:id="rId9"/>
    <p:sldId id="304" r:id="rId10"/>
    <p:sldId id="303" r:id="rId11"/>
    <p:sldId id="306" r:id="rId12"/>
    <p:sldId id="305" r:id="rId13"/>
    <p:sldId id="307" r:id="rId14"/>
    <p:sldId id="308" r:id="rId15"/>
    <p:sldId id="309" r:id="rId16"/>
    <p:sldId id="310" r:id="rId17"/>
    <p:sldId id="311" r:id="rId18"/>
    <p:sldId id="258" r:id="rId19"/>
    <p:sldId id="269" r:id="rId20"/>
  </p:sldIdLst>
  <p:sldSz cx="9144000" cy="5143500" type="screen16x9"/>
  <p:notesSz cx="6858000" cy="9144000"/>
  <p:embeddedFontLst>
    <p:embeddedFont>
      <p:font typeface="Anaheim" panose="020B0604020202020204" charset="0"/>
      <p:regular r:id="rId22"/>
      <p:bold r:id="rId23"/>
    </p:embeddedFont>
    <p:embeddedFont>
      <p:font typeface="Inter" panose="020B0604020202020204" charset="0"/>
      <p:regular r:id="rId24"/>
      <p:bold r:id="rId25"/>
      <p:italic r:id="rId26"/>
      <p:boldItalic r:id="rId27"/>
    </p:embeddedFont>
    <p:embeddedFont>
      <p:font typeface="Londrina Solid" panose="020B0604020202020204" charset="0"/>
      <p:regular r:id="rId28"/>
    </p:embeddedFont>
    <p:embeddedFont>
      <p:font typeface="Metrophobic" panose="020B0604020202020204" charset="0"/>
      <p:regular r:id="rId29"/>
    </p:embeddedFont>
    <p:embeddedFont>
      <p:font typeface="Nunito Light" panose="00000400000000000000" pitchFamily="2" charset="0"/>
      <p:regular r:id="rId30"/>
      <p:italic r:id="rId31"/>
    </p:embeddedFont>
    <p:embeddedFont>
      <p:font typeface="Patrick Hand" panose="00000500000000000000" pitchFamily="2" charset="0"/>
      <p:regular r:id="rId32"/>
    </p:embeddedFont>
    <p:embeddedFont>
      <p:font typeface="Public Sans" panose="020B060402020202020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7A87159-7845-4D75-AE3E-442869C121B6}">
  <a:tblStyle styleId="{77A87159-7845-4D75-AE3E-442869C121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/>
  </p:normalViewPr>
  <p:slideViewPr>
    <p:cSldViewPr snapToGrid="0">
      <p:cViewPr varScale="1">
        <p:scale>
          <a:sx n="109" d="100"/>
          <a:sy n="109" d="100"/>
        </p:scale>
        <p:origin x="7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e6e0b4e0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e6e0b4e0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>
          <a:extLst>
            <a:ext uri="{FF2B5EF4-FFF2-40B4-BE49-F238E27FC236}">
              <a16:creationId xmlns:a16="http://schemas.microsoft.com/office/drawing/2014/main" id="{847C782D-E747-D236-7DFE-B7F704959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4dda1946d_6_308:notes">
            <a:extLst>
              <a:ext uri="{FF2B5EF4-FFF2-40B4-BE49-F238E27FC236}">
                <a16:creationId xmlns:a16="http://schemas.microsoft.com/office/drawing/2014/main" id="{36E857C4-3379-1E93-1000-6C21CA8296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4dda1946d_6_308:notes">
            <a:extLst>
              <a:ext uri="{FF2B5EF4-FFF2-40B4-BE49-F238E27FC236}">
                <a16:creationId xmlns:a16="http://schemas.microsoft.com/office/drawing/2014/main" id="{48031050-6627-D9FD-8F54-3DE164C7B5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3549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>
          <a:extLst>
            <a:ext uri="{FF2B5EF4-FFF2-40B4-BE49-F238E27FC236}">
              <a16:creationId xmlns:a16="http://schemas.microsoft.com/office/drawing/2014/main" id="{16BC46EE-6680-E173-DEF7-FF50AF37A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54dda1946d_4_2726:notes">
            <a:extLst>
              <a:ext uri="{FF2B5EF4-FFF2-40B4-BE49-F238E27FC236}">
                <a16:creationId xmlns:a16="http://schemas.microsoft.com/office/drawing/2014/main" id="{91EB5A07-8DA6-74EE-791D-4AA45F6E5F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54dda1946d_4_2726:notes">
            <a:extLst>
              <a:ext uri="{FF2B5EF4-FFF2-40B4-BE49-F238E27FC236}">
                <a16:creationId xmlns:a16="http://schemas.microsoft.com/office/drawing/2014/main" id="{D536ABDF-F82E-CE20-8A16-EFB2486CC5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4461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68983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53795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9226"/>
            <a:ext cx="1971675" cy="43199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9226"/>
            <a:ext cx="5800725" cy="4319924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29222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5507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48775" y="2363550"/>
            <a:ext cx="3882000" cy="14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48780" y="1371450"/>
            <a:ext cx="1005900" cy="8229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80222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Font typeface="Inter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Inter"/>
              <a:buNone/>
              <a:defRPr sz="2400" b="1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Inter"/>
              <a:buNone/>
              <a:defRPr sz="2400" b="1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Inter"/>
              <a:buNone/>
              <a:defRPr sz="2400" b="1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Inter"/>
              <a:buNone/>
              <a:defRPr sz="2400" b="1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Inter"/>
              <a:buNone/>
              <a:defRPr sz="2400" b="1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Inter"/>
              <a:buNone/>
              <a:defRPr sz="2400" b="1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Inter"/>
              <a:buNone/>
              <a:defRPr sz="2400" b="1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Inter"/>
              <a:buNone/>
              <a:defRPr sz="2400" b="1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6469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767300" y="969100"/>
            <a:ext cx="5609400" cy="1045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767300" y="2014300"/>
            <a:ext cx="5609400" cy="4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4396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1644325" y="1314830"/>
            <a:ext cx="734700" cy="483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3" hasCustomPrompt="1"/>
          </p:nvPr>
        </p:nvSpPr>
        <p:spPr>
          <a:xfrm>
            <a:off x="1644325" y="2987705"/>
            <a:ext cx="734700" cy="483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4" hasCustomPrompt="1"/>
          </p:nvPr>
        </p:nvSpPr>
        <p:spPr>
          <a:xfrm>
            <a:off x="4204649" y="1314830"/>
            <a:ext cx="734700" cy="483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5" hasCustomPrompt="1"/>
          </p:nvPr>
        </p:nvSpPr>
        <p:spPr>
          <a:xfrm>
            <a:off x="4204649" y="2987705"/>
            <a:ext cx="734700" cy="483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6" hasCustomPrompt="1"/>
          </p:nvPr>
        </p:nvSpPr>
        <p:spPr>
          <a:xfrm>
            <a:off x="6764974" y="1314830"/>
            <a:ext cx="734700" cy="483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7" hasCustomPrompt="1"/>
          </p:nvPr>
        </p:nvSpPr>
        <p:spPr>
          <a:xfrm>
            <a:off x="6764974" y="2987705"/>
            <a:ext cx="734700" cy="483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858930" y="1950228"/>
            <a:ext cx="23055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000" b="1">
                <a:solidFill>
                  <a:schemeClr val="dk1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3419246" y="1950228"/>
            <a:ext cx="23055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000" b="1">
                <a:solidFill>
                  <a:schemeClr val="dk1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9"/>
          </p:nvPr>
        </p:nvSpPr>
        <p:spPr>
          <a:xfrm>
            <a:off x="5979570" y="1950228"/>
            <a:ext cx="23055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000" b="1">
                <a:solidFill>
                  <a:schemeClr val="dk1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3"/>
          </p:nvPr>
        </p:nvSpPr>
        <p:spPr>
          <a:xfrm>
            <a:off x="858930" y="3623110"/>
            <a:ext cx="23055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000" b="1">
                <a:solidFill>
                  <a:schemeClr val="dk1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3419246" y="3623110"/>
            <a:ext cx="23055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000" b="1">
                <a:solidFill>
                  <a:schemeClr val="dk1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5"/>
          </p:nvPr>
        </p:nvSpPr>
        <p:spPr>
          <a:xfrm>
            <a:off x="5979570" y="3623110"/>
            <a:ext cx="23055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000" b="1">
                <a:solidFill>
                  <a:schemeClr val="dk1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trophobic"/>
              <a:buNone/>
              <a:defRPr sz="2400"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4321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/>
          <p:nvPr userDrawn="1"/>
        </p:nvSpPr>
        <p:spPr>
          <a:xfrm>
            <a:off x="297900" y="224850"/>
            <a:ext cx="8548200" cy="4693800"/>
          </a:xfrm>
          <a:prstGeom prst="roundRect">
            <a:avLst>
              <a:gd name="adj" fmla="val 770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2347950" y="6157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1"/>
          </p:nvPr>
        </p:nvSpPr>
        <p:spPr>
          <a:xfrm>
            <a:off x="2347950" y="15782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933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49788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4847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7529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21000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26451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220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3734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5234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8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82172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71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>
            <a:spLocks noGrp="1"/>
          </p:cNvSpPr>
          <p:nvPr>
            <p:ph type="ctrTitle"/>
          </p:nvPr>
        </p:nvSpPr>
        <p:spPr>
          <a:xfrm>
            <a:off x="335004" y="544163"/>
            <a:ext cx="6567409" cy="21545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Londrina Solid" pitchFamily="2" charset="77"/>
              </a:rPr>
              <a:t>Unit 12:</a:t>
            </a:r>
            <a:br>
              <a:rPr lang="en" sz="8000" dirty="0">
                <a:latin typeface="Londrina Solid" pitchFamily="2" charset="77"/>
              </a:rPr>
            </a:br>
            <a:r>
              <a:rPr lang="en" sz="8000" dirty="0">
                <a:solidFill>
                  <a:srgbClr val="FF0000"/>
                </a:solidFill>
                <a:latin typeface="Londrina Solid" pitchFamily="2" charset="77"/>
              </a:rPr>
              <a:t>Career Choices</a:t>
            </a:r>
            <a:endParaRPr sz="5400" dirty="0">
              <a:solidFill>
                <a:srgbClr val="FF0000"/>
              </a:solidFill>
              <a:latin typeface="Londrina Solid" pitchFamily="2" charset="77"/>
            </a:endParaRPr>
          </a:p>
        </p:txBody>
      </p:sp>
      <p:sp>
        <p:nvSpPr>
          <p:cNvPr id="111" name="Google Shape;111;p23"/>
          <p:cNvSpPr txBox="1">
            <a:spLocks noGrp="1"/>
          </p:cNvSpPr>
          <p:nvPr>
            <p:ph type="subTitle" idx="1"/>
          </p:nvPr>
        </p:nvSpPr>
        <p:spPr>
          <a:xfrm>
            <a:off x="1009830" y="2748379"/>
            <a:ext cx="5219298" cy="5978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Patrick Hand" pitchFamily="2" charset="77"/>
              </a:rPr>
              <a:t>Lesson 4: Communication</a:t>
            </a:r>
            <a:endParaRPr sz="4400" b="1" dirty="0">
              <a:latin typeface="Patrick Hand" pitchFamily="2" charset="77"/>
            </a:endParaRPr>
          </a:p>
        </p:txBody>
      </p:sp>
      <p:grpSp>
        <p:nvGrpSpPr>
          <p:cNvPr id="112" name="Google Shape;112;p23"/>
          <p:cNvGrpSpPr/>
          <p:nvPr/>
        </p:nvGrpSpPr>
        <p:grpSpPr>
          <a:xfrm>
            <a:off x="5621696" y="1"/>
            <a:ext cx="3522631" cy="5143295"/>
            <a:chOff x="5621696" y="1"/>
            <a:chExt cx="3522631" cy="5143295"/>
          </a:xfrm>
        </p:grpSpPr>
        <p:grpSp>
          <p:nvGrpSpPr>
            <p:cNvPr id="113" name="Google Shape;113;p23"/>
            <p:cNvGrpSpPr/>
            <p:nvPr/>
          </p:nvGrpSpPr>
          <p:grpSpPr>
            <a:xfrm>
              <a:off x="5621696" y="2448739"/>
              <a:ext cx="3522631" cy="2694557"/>
              <a:chOff x="5774096" y="2448739"/>
              <a:chExt cx="3522631" cy="2694557"/>
            </a:xfrm>
          </p:grpSpPr>
          <p:sp>
            <p:nvSpPr>
              <p:cNvPr id="114" name="Google Shape;114;p23"/>
              <p:cNvSpPr/>
              <p:nvPr/>
            </p:nvSpPr>
            <p:spPr>
              <a:xfrm>
                <a:off x="5774753" y="2448780"/>
                <a:ext cx="3521974" cy="2687899"/>
              </a:xfrm>
              <a:custGeom>
                <a:avLst/>
                <a:gdLst/>
                <a:ahLst/>
                <a:cxnLst/>
                <a:rect l="l" t="t" r="r" b="b"/>
                <a:pathLst>
                  <a:path w="85698" h="65399" extrusionOk="0">
                    <a:moveTo>
                      <a:pt x="61828" y="0"/>
                    </a:moveTo>
                    <a:cubicBezTo>
                      <a:pt x="61699" y="0"/>
                      <a:pt x="61561" y="47"/>
                      <a:pt x="61411" y="159"/>
                    </a:cubicBezTo>
                    <a:cubicBezTo>
                      <a:pt x="61528" y="681"/>
                      <a:pt x="62176" y="729"/>
                      <a:pt x="62349" y="1222"/>
                    </a:cubicBezTo>
                    <a:cubicBezTo>
                      <a:pt x="62510" y="1676"/>
                      <a:pt x="62635" y="2126"/>
                      <a:pt x="62596" y="2699"/>
                    </a:cubicBezTo>
                    <a:cubicBezTo>
                      <a:pt x="62179" y="2408"/>
                      <a:pt x="61744" y="2397"/>
                      <a:pt x="61295" y="2391"/>
                    </a:cubicBezTo>
                    <a:cubicBezTo>
                      <a:pt x="61286" y="2391"/>
                      <a:pt x="61278" y="2391"/>
                      <a:pt x="61269" y="2391"/>
                    </a:cubicBezTo>
                    <a:cubicBezTo>
                      <a:pt x="60624" y="2391"/>
                      <a:pt x="60104" y="2710"/>
                      <a:pt x="59575" y="3009"/>
                    </a:cubicBezTo>
                    <a:cubicBezTo>
                      <a:pt x="58272" y="3748"/>
                      <a:pt x="57565" y="4882"/>
                      <a:pt x="57373" y="6387"/>
                    </a:cubicBezTo>
                    <a:cubicBezTo>
                      <a:pt x="57294" y="6407"/>
                      <a:pt x="57192" y="6450"/>
                      <a:pt x="57087" y="6458"/>
                    </a:cubicBezTo>
                    <a:cubicBezTo>
                      <a:pt x="56131" y="6517"/>
                      <a:pt x="55583" y="7118"/>
                      <a:pt x="55241" y="7919"/>
                    </a:cubicBezTo>
                    <a:cubicBezTo>
                      <a:pt x="54690" y="9201"/>
                      <a:pt x="54821" y="10474"/>
                      <a:pt x="55349" y="11747"/>
                    </a:cubicBezTo>
                    <a:cubicBezTo>
                      <a:pt x="55649" y="12476"/>
                      <a:pt x="56122" y="12999"/>
                      <a:pt x="56863" y="13192"/>
                    </a:cubicBezTo>
                    <a:cubicBezTo>
                      <a:pt x="57336" y="13317"/>
                      <a:pt x="57474" y="13587"/>
                      <a:pt x="57489" y="13994"/>
                    </a:cubicBezTo>
                    <a:cubicBezTo>
                      <a:pt x="57503" y="14426"/>
                      <a:pt x="57477" y="14860"/>
                      <a:pt x="57494" y="15291"/>
                    </a:cubicBezTo>
                    <a:cubicBezTo>
                      <a:pt x="57510" y="15740"/>
                      <a:pt x="57322" y="16213"/>
                      <a:pt x="57522" y="16632"/>
                    </a:cubicBezTo>
                    <a:cubicBezTo>
                      <a:pt x="57802" y="17221"/>
                      <a:pt x="57573" y="17734"/>
                      <a:pt x="57401" y="18269"/>
                    </a:cubicBezTo>
                    <a:cubicBezTo>
                      <a:pt x="57320" y="18524"/>
                      <a:pt x="57159" y="18653"/>
                      <a:pt x="56870" y="18681"/>
                    </a:cubicBezTo>
                    <a:cubicBezTo>
                      <a:pt x="56397" y="18727"/>
                      <a:pt x="56029" y="18991"/>
                      <a:pt x="55685" y="19316"/>
                    </a:cubicBezTo>
                    <a:cubicBezTo>
                      <a:pt x="55096" y="19873"/>
                      <a:pt x="54948" y="20603"/>
                      <a:pt x="54817" y="21347"/>
                    </a:cubicBezTo>
                    <a:cubicBezTo>
                      <a:pt x="54745" y="21762"/>
                      <a:pt x="54808" y="22198"/>
                      <a:pt x="54673" y="22592"/>
                    </a:cubicBezTo>
                    <a:cubicBezTo>
                      <a:pt x="53891" y="22753"/>
                      <a:pt x="53157" y="22906"/>
                      <a:pt x="52424" y="23052"/>
                    </a:cubicBezTo>
                    <a:cubicBezTo>
                      <a:pt x="52329" y="23071"/>
                      <a:pt x="52229" y="23084"/>
                      <a:pt x="52131" y="23084"/>
                    </a:cubicBezTo>
                    <a:cubicBezTo>
                      <a:pt x="52095" y="23084"/>
                      <a:pt x="52058" y="23082"/>
                      <a:pt x="52023" y="23078"/>
                    </a:cubicBezTo>
                    <a:cubicBezTo>
                      <a:pt x="51808" y="23052"/>
                      <a:pt x="51715" y="22921"/>
                      <a:pt x="51722" y="22701"/>
                    </a:cubicBezTo>
                    <a:cubicBezTo>
                      <a:pt x="51750" y="22698"/>
                      <a:pt x="51776" y="22697"/>
                      <a:pt x="51803" y="22697"/>
                    </a:cubicBezTo>
                    <a:cubicBezTo>
                      <a:pt x="52011" y="22697"/>
                      <a:pt x="52182" y="22786"/>
                      <a:pt x="52359" y="22786"/>
                    </a:cubicBezTo>
                    <a:cubicBezTo>
                      <a:pt x="52400" y="22786"/>
                      <a:pt x="52440" y="22782"/>
                      <a:pt x="52481" y="22770"/>
                    </a:cubicBezTo>
                    <a:cubicBezTo>
                      <a:pt x="52601" y="22739"/>
                      <a:pt x="52677" y="22675"/>
                      <a:pt x="52694" y="22563"/>
                    </a:cubicBezTo>
                    <a:cubicBezTo>
                      <a:pt x="52714" y="22448"/>
                      <a:pt x="52657" y="22342"/>
                      <a:pt x="52555" y="22296"/>
                    </a:cubicBezTo>
                    <a:cubicBezTo>
                      <a:pt x="52434" y="22240"/>
                      <a:pt x="52294" y="22227"/>
                      <a:pt x="52169" y="22175"/>
                    </a:cubicBezTo>
                    <a:cubicBezTo>
                      <a:pt x="51869" y="22049"/>
                      <a:pt x="51516" y="22168"/>
                      <a:pt x="51266" y="22001"/>
                    </a:cubicBezTo>
                    <a:cubicBezTo>
                      <a:pt x="51670" y="21509"/>
                      <a:pt x="52358" y="21534"/>
                      <a:pt x="52852" y="21204"/>
                    </a:cubicBezTo>
                    <a:cubicBezTo>
                      <a:pt x="52778" y="20943"/>
                      <a:pt x="52653" y="20826"/>
                      <a:pt x="52455" y="20826"/>
                    </a:cubicBezTo>
                    <a:cubicBezTo>
                      <a:pt x="52408" y="20826"/>
                      <a:pt x="52358" y="20832"/>
                      <a:pt x="52303" y="20845"/>
                    </a:cubicBezTo>
                    <a:cubicBezTo>
                      <a:pt x="51647" y="20994"/>
                      <a:pt x="51052" y="21283"/>
                      <a:pt x="50431" y="21686"/>
                    </a:cubicBezTo>
                    <a:cubicBezTo>
                      <a:pt x="49520" y="20882"/>
                      <a:pt x="48419" y="20724"/>
                      <a:pt x="47271" y="20724"/>
                    </a:cubicBezTo>
                    <a:cubicBezTo>
                      <a:pt x="47106" y="20724"/>
                      <a:pt x="46940" y="20728"/>
                      <a:pt x="46773" y="20733"/>
                    </a:cubicBezTo>
                    <a:cubicBezTo>
                      <a:pt x="46879" y="19966"/>
                      <a:pt x="46990" y="19286"/>
                      <a:pt x="47064" y="18602"/>
                    </a:cubicBezTo>
                    <a:cubicBezTo>
                      <a:pt x="47100" y="18272"/>
                      <a:pt x="47259" y="18146"/>
                      <a:pt x="47571" y="18085"/>
                    </a:cubicBezTo>
                    <a:cubicBezTo>
                      <a:pt x="48363" y="17934"/>
                      <a:pt x="49142" y="17730"/>
                      <a:pt x="49864" y="17345"/>
                    </a:cubicBezTo>
                    <a:cubicBezTo>
                      <a:pt x="50192" y="17169"/>
                      <a:pt x="50510" y="16965"/>
                      <a:pt x="50845" y="16946"/>
                    </a:cubicBezTo>
                    <a:cubicBezTo>
                      <a:pt x="51092" y="16557"/>
                      <a:pt x="51022" y="16163"/>
                      <a:pt x="51104" y="15816"/>
                    </a:cubicBezTo>
                    <a:cubicBezTo>
                      <a:pt x="51538" y="15654"/>
                      <a:pt x="51969" y="15687"/>
                      <a:pt x="52388" y="15629"/>
                    </a:cubicBezTo>
                    <a:cubicBezTo>
                      <a:pt x="52691" y="15589"/>
                      <a:pt x="52967" y="15457"/>
                      <a:pt x="53013" y="15130"/>
                    </a:cubicBezTo>
                    <a:cubicBezTo>
                      <a:pt x="53065" y="14761"/>
                      <a:pt x="53075" y="14378"/>
                      <a:pt x="53051" y="14006"/>
                    </a:cubicBezTo>
                    <a:cubicBezTo>
                      <a:pt x="53019" y="13548"/>
                      <a:pt x="52837" y="13456"/>
                      <a:pt x="52349" y="13451"/>
                    </a:cubicBezTo>
                    <a:cubicBezTo>
                      <a:pt x="52344" y="13451"/>
                      <a:pt x="52340" y="13451"/>
                      <a:pt x="52335" y="13451"/>
                    </a:cubicBezTo>
                    <a:cubicBezTo>
                      <a:pt x="51999" y="13451"/>
                      <a:pt x="51682" y="13610"/>
                      <a:pt x="51348" y="13610"/>
                    </a:cubicBezTo>
                    <a:cubicBezTo>
                      <a:pt x="51264" y="13610"/>
                      <a:pt x="51178" y="13600"/>
                      <a:pt x="51091" y="13574"/>
                    </a:cubicBezTo>
                    <a:cubicBezTo>
                      <a:pt x="50887" y="13298"/>
                      <a:pt x="50924" y="13025"/>
                      <a:pt x="50983" y="12855"/>
                    </a:cubicBezTo>
                    <a:cubicBezTo>
                      <a:pt x="51098" y="12723"/>
                      <a:pt x="51195" y="12702"/>
                      <a:pt x="51281" y="12702"/>
                    </a:cubicBezTo>
                    <a:cubicBezTo>
                      <a:pt x="51321" y="12702"/>
                      <a:pt x="51359" y="12707"/>
                      <a:pt x="51396" y="12707"/>
                    </a:cubicBezTo>
                    <a:cubicBezTo>
                      <a:pt x="51415" y="12707"/>
                      <a:pt x="51433" y="12705"/>
                      <a:pt x="51452" y="12701"/>
                    </a:cubicBezTo>
                    <a:cubicBezTo>
                      <a:pt x="51607" y="12670"/>
                      <a:pt x="51761" y="12612"/>
                      <a:pt x="51908" y="12548"/>
                    </a:cubicBezTo>
                    <a:cubicBezTo>
                      <a:pt x="52325" y="12361"/>
                      <a:pt x="52447" y="12168"/>
                      <a:pt x="52359" y="11721"/>
                    </a:cubicBezTo>
                    <a:cubicBezTo>
                      <a:pt x="52217" y="10983"/>
                      <a:pt x="52172" y="10243"/>
                      <a:pt x="52174" y="9496"/>
                    </a:cubicBezTo>
                    <a:cubicBezTo>
                      <a:pt x="52174" y="9083"/>
                      <a:pt x="51974" y="8937"/>
                      <a:pt x="51581" y="8917"/>
                    </a:cubicBezTo>
                    <a:cubicBezTo>
                      <a:pt x="51573" y="8916"/>
                      <a:pt x="51565" y="8916"/>
                      <a:pt x="51557" y="8916"/>
                    </a:cubicBezTo>
                    <a:cubicBezTo>
                      <a:pt x="51376" y="8916"/>
                      <a:pt x="51221" y="9042"/>
                      <a:pt x="51008" y="9042"/>
                    </a:cubicBezTo>
                    <a:cubicBezTo>
                      <a:pt x="50942" y="9042"/>
                      <a:pt x="50870" y="9030"/>
                      <a:pt x="50790" y="8999"/>
                    </a:cubicBezTo>
                    <a:cubicBezTo>
                      <a:pt x="50726" y="8301"/>
                      <a:pt x="50652" y="7542"/>
                      <a:pt x="50806" y="6829"/>
                    </a:cubicBezTo>
                    <a:cubicBezTo>
                      <a:pt x="50959" y="6131"/>
                      <a:pt x="50979" y="5445"/>
                      <a:pt x="50954" y="4751"/>
                    </a:cubicBezTo>
                    <a:cubicBezTo>
                      <a:pt x="50937" y="4242"/>
                      <a:pt x="50757" y="4072"/>
                      <a:pt x="50255" y="4039"/>
                    </a:cubicBezTo>
                    <a:cubicBezTo>
                      <a:pt x="50080" y="4028"/>
                      <a:pt x="49902" y="4018"/>
                      <a:pt x="49724" y="4018"/>
                    </a:cubicBezTo>
                    <a:cubicBezTo>
                      <a:pt x="49494" y="4018"/>
                      <a:pt x="49265" y="4034"/>
                      <a:pt x="49047" y="4084"/>
                    </a:cubicBezTo>
                    <a:cubicBezTo>
                      <a:pt x="48057" y="4312"/>
                      <a:pt x="47059" y="4456"/>
                      <a:pt x="46049" y="4554"/>
                    </a:cubicBezTo>
                    <a:cubicBezTo>
                      <a:pt x="45729" y="4585"/>
                      <a:pt x="45408" y="4633"/>
                      <a:pt x="45089" y="4680"/>
                    </a:cubicBezTo>
                    <a:cubicBezTo>
                      <a:pt x="44682" y="4739"/>
                      <a:pt x="44595" y="4824"/>
                      <a:pt x="44529" y="5235"/>
                    </a:cubicBezTo>
                    <a:cubicBezTo>
                      <a:pt x="44516" y="5316"/>
                      <a:pt x="44516" y="5398"/>
                      <a:pt x="44519" y="5480"/>
                    </a:cubicBezTo>
                    <a:cubicBezTo>
                      <a:pt x="44529" y="5812"/>
                      <a:pt x="44360" y="5956"/>
                      <a:pt x="44037" y="6005"/>
                    </a:cubicBezTo>
                    <a:cubicBezTo>
                      <a:pt x="43270" y="6118"/>
                      <a:pt x="42569" y="6461"/>
                      <a:pt x="41842" y="6705"/>
                    </a:cubicBezTo>
                    <a:cubicBezTo>
                      <a:pt x="40901" y="7021"/>
                      <a:pt x="39988" y="7402"/>
                      <a:pt x="39032" y="7684"/>
                    </a:cubicBezTo>
                    <a:cubicBezTo>
                      <a:pt x="37778" y="8055"/>
                      <a:pt x="36515" y="8445"/>
                      <a:pt x="35299" y="9050"/>
                    </a:cubicBezTo>
                    <a:cubicBezTo>
                      <a:pt x="35398" y="9414"/>
                      <a:pt x="35106" y="9692"/>
                      <a:pt x="35184" y="10070"/>
                    </a:cubicBezTo>
                    <a:cubicBezTo>
                      <a:pt x="35476" y="11514"/>
                      <a:pt x="35746" y="12963"/>
                      <a:pt x="36220" y="14365"/>
                    </a:cubicBezTo>
                    <a:cubicBezTo>
                      <a:pt x="36520" y="15251"/>
                      <a:pt x="36832" y="16141"/>
                      <a:pt x="37026" y="17054"/>
                    </a:cubicBezTo>
                    <a:cubicBezTo>
                      <a:pt x="37252" y="18103"/>
                      <a:pt x="37542" y="19131"/>
                      <a:pt x="37866" y="20149"/>
                    </a:cubicBezTo>
                    <a:cubicBezTo>
                      <a:pt x="38055" y="20748"/>
                      <a:pt x="38346" y="21029"/>
                      <a:pt x="38779" y="21029"/>
                    </a:cubicBezTo>
                    <a:cubicBezTo>
                      <a:pt x="38984" y="21029"/>
                      <a:pt x="39221" y="20966"/>
                      <a:pt x="39493" y="20843"/>
                    </a:cubicBezTo>
                    <a:cubicBezTo>
                      <a:pt x="39804" y="20705"/>
                      <a:pt x="40060" y="20449"/>
                      <a:pt x="40450" y="20386"/>
                    </a:cubicBezTo>
                    <a:cubicBezTo>
                      <a:pt x="40730" y="21140"/>
                      <a:pt x="40504" y="22044"/>
                      <a:pt x="41238" y="22637"/>
                    </a:cubicBezTo>
                    <a:cubicBezTo>
                      <a:pt x="40831" y="22776"/>
                      <a:pt x="40452" y="22906"/>
                      <a:pt x="40076" y="23038"/>
                    </a:cubicBezTo>
                    <a:cubicBezTo>
                      <a:pt x="39574" y="23213"/>
                      <a:pt x="39516" y="23399"/>
                      <a:pt x="39741" y="23876"/>
                    </a:cubicBezTo>
                    <a:cubicBezTo>
                      <a:pt x="39879" y="24174"/>
                      <a:pt x="40214" y="24331"/>
                      <a:pt x="40276" y="24673"/>
                    </a:cubicBezTo>
                    <a:cubicBezTo>
                      <a:pt x="40048" y="24971"/>
                      <a:pt x="39662" y="25119"/>
                      <a:pt x="39526" y="25540"/>
                    </a:cubicBezTo>
                    <a:cubicBezTo>
                      <a:pt x="39826" y="25859"/>
                      <a:pt x="39758" y="26245"/>
                      <a:pt x="39620" y="26636"/>
                    </a:cubicBezTo>
                    <a:cubicBezTo>
                      <a:pt x="39381" y="27320"/>
                      <a:pt x="39138" y="28000"/>
                      <a:pt x="38905" y="28686"/>
                    </a:cubicBezTo>
                    <a:cubicBezTo>
                      <a:pt x="38409" y="30163"/>
                      <a:pt x="37824" y="31626"/>
                      <a:pt x="37850" y="33222"/>
                    </a:cubicBezTo>
                    <a:cubicBezTo>
                      <a:pt x="37870" y="34437"/>
                      <a:pt x="38104" y="35569"/>
                      <a:pt x="39272" y="36236"/>
                    </a:cubicBezTo>
                    <a:cubicBezTo>
                      <a:pt x="38787" y="37191"/>
                      <a:pt x="37828" y="37749"/>
                      <a:pt x="37506" y="38732"/>
                    </a:cubicBezTo>
                    <a:cubicBezTo>
                      <a:pt x="37310" y="38732"/>
                      <a:pt x="37134" y="38738"/>
                      <a:pt x="36966" y="38738"/>
                    </a:cubicBezTo>
                    <a:cubicBezTo>
                      <a:pt x="36872" y="38738"/>
                      <a:pt x="36781" y="38736"/>
                      <a:pt x="36689" y="38731"/>
                    </a:cubicBezTo>
                    <a:cubicBezTo>
                      <a:pt x="34888" y="38632"/>
                      <a:pt x="33087" y="38539"/>
                      <a:pt x="31284" y="38539"/>
                    </a:cubicBezTo>
                    <a:cubicBezTo>
                      <a:pt x="30582" y="38539"/>
                      <a:pt x="29879" y="38553"/>
                      <a:pt x="29176" y="38587"/>
                    </a:cubicBezTo>
                    <a:cubicBezTo>
                      <a:pt x="29171" y="38587"/>
                      <a:pt x="29167" y="38587"/>
                      <a:pt x="29163" y="38587"/>
                    </a:cubicBezTo>
                    <a:cubicBezTo>
                      <a:pt x="29046" y="38587"/>
                      <a:pt x="28988" y="38493"/>
                      <a:pt x="28900" y="38449"/>
                    </a:cubicBezTo>
                    <a:cubicBezTo>
                      <a:pt x="28867" y="38516"/>
                      <a:pt x="28838" y="38549"/>
                      <a:pt x="28812" y="38549"/>
                    </a:cubicBezTo>
                    <a:cubicBezTo>
                      <a:pt x="28786" y="38549"/>
                      <a:pt x="28763" y="38513"/>
                      <a:pt x="28743" y="38445"/>
                    </a:cubicBezTo>
                    <a:cubicBezTo>
                      <a:pt x="28782" y="38435"/>
                      <a:pt x="28823" y="38430"/>
                      <a:pt x="28865" y="38430"/>
                    </a:cubicBezTo>
                    <a:cubicBezTo>
                      <a:pt x="28871" y="38430"/>
                      <a:pt x="28876" y="38430"/>
                      <a:pt x="28882" y="38430"/>
                    </a:cubicBezTo>
                    <a:cubicBezTo>
                      <a:pt x="28872" y="38271"/>
                      <a:pt x="28904" y="38102"/>
                      <a:pt x="28802" y="37959"/>
                    </a:cubicBezTo>
                    <a:cubicBezTo>
                      <a:pt x="28309" y="37260"/>
                      <a:pt x="27986" y="36443"/>
                      <a:pt x="27365" y="35829"/>
                    </a:cubicBezTo>
                    <a:cubicBezTo>
                      <a:pt x="27147" y="35615"/>
                      <a:pt x="27019" y="35356"/>
                      <a:pt x="26941" y="35060"/>
                    </a:cubicBezTo>
                    <a:cubicBezTo>
                      <a:pt x="26768" y="34415"/>
                      <a:pt x="26590" y="33774"/>
                      <a:pt x="26399" y="33135"/>
                    </a:cubicBezTo>
                    <a:cubicBezTo>
                      <a:pt x="26328" y="32897"/>
                      <a:pt x="26169" y="32654"/>
                      <a:pt x="25919" y="32654"/>
                    </a:cubicBezTo>
                    <a:cubicBezTo>
                      <a:pt x="25917" y="32654"/>
                      <a:pt x="25915" y="32654"/>
                      <a:pt x="25913" y="32654"/>
                    </a:cubicBezTo>
                    <a:cubicBezTo>
                      <a:pt x="25907" y="32654"/>
                      <a:pt x="25901" y="32654"/>
                      <a:pt x="25895" y="32654"/>
                    </a:cubicBezTo>
                    <a:cubicBezTo>
                      <a:pt x="25424" y="32654"/>
                      <a:pt x="25362" y="32363"/>
                      <a:pt x="25276" y="31995"/>
                    </a:cubicBezTo>
                    <a:cubicBezTo>
                      <a:pt x="24974" y="30711"/>
                      <a:pt x="24808" y="29405"/>
                      <a:pt x="24668" y="28097"/>
                    </a:cubicBezTo>
                    <a:cubicBezTo>
                      <a:pt x="24614" y="27595"/>
                      <a:pt x="24659" y="27080"/>
                      <a:pt x="24659" y="26519"/>
                    </a:cubicBezTo>
                    <a:lnTo>
                      <a:pt x="24659" y="26519"/>
                    </a:lnTo>
                    <a:cubicBezTo>
                      <a:pt x="24966" y="26592"/>
                      <a:pt x="25264" y="26622"/>
                      <a:pt x="25558" y="26622"/>
                    </a:cubicBezTo>
                    <a:cubicBezTo>
                      <a:pt x="26582" y="26622"/>
                      <a:pt x="27540" y="26249"/>
                      <a:pt x="28537" y="25979"/>
                    </a:cubicBezTo>
                    <a:cubicBezTo>
                      <a:pt x="28347" y="25241"/>
                      <a:pt x="28229" y="24523"/>
                      <a:pt x="28382" y="23810"/>
                    </a:cubicBezTo>
                    <a:cubicBezTo>
                      <a:pt x="28539" y="23077"/>
                      <a:pt x="28671" y="22326"/>
                      <a:pt x="29010" y="21646"/>
                    </a:cubicBezTo>
                    <a:cubicBezTo>
                      <a:pt x="29309" y="21046"/>
                      <a:pt x="29401" y="20294"/>
                      <a:pt x="30136" y="19958"/>
                    </a:cubicBezTo>
                    <a:cubicBezTo>
                      <a:pt x="30169" y="20055"/>
                      <a:pt x="30214" y="20113"/>
                      <a:pt x="30201" y="20152"/>
                    </a:cubicBezTo>
                    <a:cubicBezTo>
                      <a:pt x="29926" y="21005"/>
                      <a:pt x="29929" y="21903"/>
                      <a:pt x="29764" y="22775"/>
                    </a:cubicBezTo>
                    <a:cubicBezTo>
                      <a:pt x="29701" y="23114"/>
                      <a:pt x="29699" y="23484"/>
                      <a:pt x="29760" y="23824"/>
                    </a:cubicBezTo>
                    <a:cubicBezTo>
                      <a:pt x="29860" y="24401"/>
                      <a:pt x="30090" y="24937"/>
                      <a:pt x="30565" y="25319"/>
                    </a:cubicBezTo>
                    <a:cubicBezTo>
                      <a:pt x="30653" y="25390"/>
                      <a:pt x="30748" y="25433"/>
                      <a:pt x="30840" y="25433"/>
                    </a:cubicBezTo>
                    <a:cubicBezTo>
                      <a:pt x="30936" y="25433"/>
                      <a:pt x="31029" y="25385"/>
                      <a:pt x="31108" y="25273"/>
                    </a:cubicBezTo>
                    <a:cubicBezTo>
                      <a:pt x="31136" y="25067"/>
                      <a:pt x="31005" y="24953"/>
                      <a:pt x="30904" y="24832"/>
                    </a:cubicBezTo>
                    <a:cubicBezTo>
                      <a:pt x="30525" y="24371"/>
                      <a:pt x="30407" y="23819"/>
                      <a:pt x="30418" y="23248"/>
                    </a:cubicBezTo>
                    <a:cubicBezTo>
                      <a:pt x="30444" y="21875"/>
                      <a:pt x="30654" y="20523"/>
                      <a:pt x="31082" y="19217"/>
                    </a:cubicBezTo>
                    <a:cubicBezTo>
                      <a:pt x="31377" y="18324"/>
                      <a:pt x="31707" y="17443"/>
                      <a:pt x="32036" y="16563"/>
                    </a:cubicBezTo>
                    <a:cubicBezTo>
                      <a:pt x="32358" y="15705"/>
                      <a:pt x="32656" y="14833"/>
                      <a:pt x="32723" y="13919"/>
                    </a:cubicBezTo>
                    <a:cubicBezTo>
                      <a:pt x="32822" y="12601"/>
                      <a:pt x="32457" y="11417"/>
                      <a:pt x="31481" y="10471"/>
                    </a:cubicBezTo>
                    <a:cubicBezTo>
                      <a:pt x="31229" y="10227"/>
                      <a:pt x="30954" y="10004"/>
                      <a:pt x="30828" y="9659"/>
                    </a:cubicBezTo>
                    <a:cubicBezTo>
                      <a:pt x="30463" y="8658"/>
                      <a:pt x="29675" y="8142"/>
                      <a:pt x="28718" y="7825"/>
                    </a:cubicBezTo>
                    <a:cubicBezTo>
                      <a:pt x="27560" y="7439"/>
                      <a:pt x="26370" y="7268"/>
                      <a:pt x="25165" y="7268"/>
                    </a:cubicBezTo>
                    <a:cubicBezTo>
                      <a:pt x="24913" y="7268"/>
                      <a:pt x="24660" y="7276"/>
                      <a:pt x="24407" y="7290"/>
                    </a:cubicBezTo>
                    <a:cubicBezTo>
                      <a:pt x="23546" y="7338"/>
                      <a:pt x="22695" y="7530"/>
                      <a:pt x="21958" y="7996"/>
                    </a:cubicBezTo>
                    <a:cubicBezTo>
                      <a:pt x="20589" y="8863"/>
                      <a:pt x="19455" y="9965"/>
                      <a:pt x="18795" y="11481"/>
                    </a:cubicBezTo>
                    <a:cubicBezTo>
                      <a:pt x="18662" y="11787"/>
                      <a:pt x="18475" y="12018"/>
                      <a:pt x="18222" y="12237"/>
                    </a:cubicBezTo>
                    <a:cubicBezTo>
                      <a:pt x="17417" y="12937"/>
                      <a:pt x="16714" y="13712"/>
                      <a:pt x="16707" y="14846"/>
                    </a:cubicBezTo>
                    <a:cubicBezTo>
                      <a:pt x="16541" y="14932"/>
                      <a:pt x="16428" y="15032"/>
                      <a:pt x="16304" y="15048"/>
                    </a:cubicBezTo>
                    <a:cubicBezTo>
                      <a:pt x="15897" y="15100"/>
                      <a:pt x="15529" y="15268"/>
                      <a:pt x="15145" y="15385"/>
                    </a:cubicBezTo>
                    <a:cubicBezTo>
                      <a:pt x="14403" y="15606"/>
                      <a:pt x="14241" y="15905"/>
                      <a:pt x="14463" y="16620"/>
                    </a:cubicBezTo>
                    <a:cubicBezTo>
                      <a:pt x="14512" y="16774"/>
                      <a:pt x="14580" y="16929"/>
                      <a:pt x="14597" y="17086"/>
                    </a:cubicBezTo>
                    <a:cubicBezTo>
                      <a:pt x="14698" y="18111"/>
                      <a:pt x="15193" y="18960"/>
                      <a:pt x="15722" y="19811"/>
                    </a:cubicBezTo>
                    <a:cubicBezTo>
                      <a:pt x="16047" y="20337"/>
                      <a:pt x="16520" y="20750"/>
                      <a:pt x="16806" y="21263"/>
                    </a:cubicBezTo>
                    <a:cubicBezTo>
                      <a:pt x="16783" y="21334"/>
                      <a:pt x="16782" y="21368"/>
                      <a:pt x="16764" y="21384"/>
                    </a:cubicBezTo>
                    <a:cubicBezTo>
                      <a:pt x="15720" y="22353"/>
                      <a:pt x="14931" y="23544"/>
                      <a:pt x="14013" y="24623"/>
                    </a:cubicBezTo>
                    <a:cubicBezTo>
                      <a:pt x="13306" y="25455"/>
                      <a:pt x="12711" y="26390"/>
                      <a:pt x="12099" y="27302"/>
                    </a:cubicBezTo>
                    <a:cubicBezTo>
                      <a:pt x="11353" y="28416"/>
                      <a:pt x="10566" y="29512"/>
                      <a:pt x="9932" y="30689"/>
                    </a:cubicBezTo>
                    <a:cubicBezTo>
                      <a:pt x="9094" y="32247"/>
                      <a:pt x="8164" y="33758"/>
                      <a:pt x="7443" y="35379"/>
                    </a:cubicBezTo>
                    <a:cubicBezTo>
                      <a:pt x="6928" y="36535"/>
                      <a:pt x="6337" y="37659"/>
                      <a:pt x="5856" y="38830"/>
                    </a:cubicBezTo>
                    <a:cubicBezTo>
                      <a:pt x="5611" y="39427"/>
                      <a:pt x="5226" y="40029"/>
                      <a:pt x="5411" y="40701"/>
                    </a:cubicBezTo>
                    <a:cubicBezTo>
                      <a:pt x="5464" y="40757"/>
                      <a:pt x="5479" y="40783"/>
                      <a:pt x="5502" y="40796"/>
                    </a:cubicBezTo>
                    <a:cubicBezTo>
                      <a:pt x="6204" y="41219"/>
                      <a:pt x="6258" y="41420"/>
                      <a:pt x="5958" y="42129"/>
                    </a:cubicBezTo>
                    <a:cubicBezTo>
                      <a:pt x="5761" y="42599"/>
                      <a:pt x="5579" y="43082"/>
                      <a:pt x="5450" y="43575"/>
                    </a:cubicBezTo>
                    <a:cubicBezTo>
                      <a:pt x="5003" y="45284"/>
                      <a:pt x="4625" y="47009"/>
                      <a:pt x="4140" y="48706"/>
                    </a:cubicBezTo>
                    <a:cubicBezTo>
                      <a:pt x="3696" y="50255"/>
                      <a:pt x="3181" y="51781"/>
                      <a:pt x="2761" y="53335"/>
                    </a:cubicBezTo>
                    <a:cubicBezTo>
                      <a:pt x="2130" y="55665"/>
                      <a:pt x="1336" y="57944"/>
                      <a:pt x="870" y="60322"/>
                    </a:cubicBezTo>
                    <a:cubicBezTo>
                      <a:pt x="541" y="62009"/>
                      <a:pt x="177" y="63687"/>
                      <a:pt x="0" y="65399"/>
                    </a:cubicBezTo>
                    <a:lnTo>
                      <a:pt x="6596" y="65399"/>
                    </a:lnTo>
                    <a:cubicBezTo>
                      <a:pt x="6888" y="64966"/>
                      <a:pt x="7081" y="64480"/>
                      <a:pt x="7252" y="63991"/>
                    </a:cubicBezTo>
                    <a:cubicBezTo>
                      <a:pt x="7757" y="62580"/>
                      <a:pt x="8326" y="61191"/>
                      <a:pt x="8788" y="59762"/>
                    </a:cubicBezTo>
                    <a:cubicBezTo>
                      <a:pt x="9051" y="58952"/>
                      <a:pt x="9428" y="58178"/>
                      <a:pt x="9796" y="57280"/>
                    </a:cubicBezTo>
                    <a:cubicBezTo>
                      <a:pt x="9996" y="57774"/>
                      <a:pt x="10069" y="58180"/>
                      <a:pt x="10075" y="58597"/>
                    </a:cubicBezTo>
                    <a:cubicBezTo>
                      <a:pt x="10101" y="60046"/>
                      <a:pt x="10236" y="61486"/>
                      <a:pt x="10401" y="62925"/>
                    </a:cubicBezTo>
                    <a:cubicBezTo>
                      <a:pt x="10426" y="63138"/>
                      <a:pt x="10482" y="63354"/>
                      <a:pt x="10459" y="63564"/>
                    </a:cubicBezTo>
                    <a:cubicBezTo>
                      <a:pt x="10411" y="64024"/>
                      <a:pt x="10423" y="64468"/>
                      <a:pt x="10549" y="64921"/>
                    </a:cubicBezTo>
                    <a:cubicBezTo>
                      <a:pt x="10589" y="65069"/>
                      <a:pt x="10569" y="65235"/>
                      <a:pt x="10551" y="65399"/>
                    </a:cubicBezTo>
                    <a:lnTo>
                      <a:pt x="17190" y="65399"/>
                    </a:lnTo>
                    <a:cubicBezTo>
                      <a:pt x="17098" y="63589"/>
                      <a:pt x="16991" y="61780"/>
                      <a:pt x="16991" y="59970"/>
                    </a:cubicBezTo>
                    <a:cubicBezTo>
                      <a:pt x="16991" y="59422"/>
                      <a:pt x="17002" y="58874"/>
                      <a:pt x="17025" y="58328"/>
                    </a:cubicBezTo>
                    <a:cubicBezTo>
                      <a:pt x="17096" y="56585"/>
                      <a:pt x="17131" y="54842"/>
                      <a:pt x="17178" y="53099"/>
                    </a:cubicBezTo>
                    <a:cubicBezTo>
                      <a:pt x="17230" y="51208"/>
                      <a:pt x="17315" y="49319"/>
                      <a:pt x="17193" y="47429"/>
                    </a:cubicBezTo>
                    <a:cubicBezTo>
                      <a:pt x="17153" y="46794"/>
                      <a:pt x="17318" y="46144"/>
                      <a:pt x="17014" y="45528"/>
                    </a:cubicBezTo>
                    <a:cubicBezTo>
                      <a:pt x="17355" y="45157"/>
                      <a:pt x="17860" y="45461"/>
                      <a:pt x="18237" y="45153"/>
                    </a:cubicBezTo>
                    <a:cubicBezTo>
                      <a:pt x="18441" y="44782"/>
                      <a:pt x="18079" y="44276"/>
                      <a:pt x="18425" y="43870"/>
                    </a:cubicBezTo>
                    <a:lnTo>
                      <a:pt x="18425" y="43870"/>
                    </a:lnTo>
                    <a:cubicBezTo>
                      <a:pt x="19066" y="44306"/>
                      <a:pt x="19795" y="44438"/>
                      <a:pt x="20554" y="44438"/>
                    </a:cubicBezTo>
                    <a:cubicBezTo>
                      <a:pt x="20634" y="44438"/>
                      <a:pt x="20714" y="44437"/>
                      <a:pt x="20795" y="44434"/>
                    </a:cubicBezTo>
                    <a:cubicBezTo>
                      <a:pt x="21300" y="44418"/>
                      <a:pt x="21399" y="44315"/>
                      <a:pt x="21395" y="43797"/>
                    </a:cubicBezTo>
                    <a:cubicBezTo>
                      <a:pt x="21393" y="43665"/>
                      <a:pt x="21377" y="43528"/>
                      <a:pt x="21353" y="43396"/>
                    </a:cubicBezTo>
                    <a:cubicBezTo>
                      <a:pt x="21162" y="42418"/>
                      <a:pt x="21336" y="41436"/>
                      <a:pt x="21222" y="40376"/>
                    </a:cubicBezTo>
                    <a:lnTo>
                      <a:pt x="21222" y="40376"/>
                    </a:lnTo>
                    <a:cubicBezTo>
                      <a:pt x="21902" y="40617"/>
                      <a:pt x="22305" y="41109"/>
                      <a:pt x="22794" y="41450"/>
                    </a:cubicBezTo>
                    <a:cubicBezTo>
                      <a:pt x="23232" y="41756"/>
                      <a:pt x="23664" y="41959"/>
                      <a:pt x="24177" y="42022"/>
                    </a:cubicBezTo>
                    <a:cubicBezTo>
                      <a:pt x="24201" y="42069"/>
                      <a:pt x="24225" y="42087"/>
                      <a:pt x="24249" y="42087"/>
                    </a:cubicBezTo>
                    <a:cubicBezTo>
                      <a:pt x="24280" y="42087"/>
                      <a:pt x="24312" y="42058"/>
                      <a:pt x="24344" y="42022"/>
                    </a:cubicBezTo>
                    <a:cubicBezTo>
                      <a:pt x="24429" y="41997"/>
                      <a:pt x="24509" y="41983"/>
                      <a:pt x="24584" y="41983"/>
                    </a:cubicBezTo>
                    <a:cubicBezTo>
                      <a:pt x="24794" y="41983"/>
                      <a:pt x="24965" y="42085"/>
                      <a:pt x="25113" y="42296"/>
                    </a:cubicBezTo>
                    <a:cubicBezTo>
                      <a:pt x="25362" y="42648"/>
                      <a:pt x="25654" y="42967"/>
                      <a:pt x="25906" y="43317"/>
                    </a:cubicBezTo>
                    <a:cubicBezTo>
                      <a:pt x="26193" y="43718"/>
                      <a:pt x="26281" y="44151"/>
                      <a:pt x="26239" y="44670"/>
                    </a:cubicBezTo>
                    <a:cubicBezTo>
                      <a:pt x="26172" y="45465"/>
                      <a:pt x="26110" y="46266"/>
                      <a:pt x="26120" y="47065"/>
                    </a:cubicBezTo>
                    <a:cubicBezTo>
                      <a:pt x="24889" y="47665"/>
                      <a:pt x="22723" y="49058"/>
                      <a:pt x="21573" y="49769"/>
                    </a:cubicBezTo>
                    <a:cubicBezTo>
                      <a:pt x="21298" y="49937"/>
                      <a:pt x="21004" y="50072"/>
                      <a:pt x="20709" y="50205"/>
                    </a:cubicBezTo>
                    <a:cubicBezTo>
                      <a:pt x="20218" y="50422"/>
                      <a:pt x="19949" y="50878"/>
                      <a:pt x="19580" y="51228"/>
                    </a:cubicBezTo>
                    <a:cubicBezTo>
                      <a:pt x="19547" y="51262"/>
                      <a:pt x="19525" y="51325"/>
                      <a:pt x="19524" y="51375"/>
                    </a:cubicBezTo>
                    <a:cubicBezTo>
                      <a:pt x="19512" y="52103"/>
                      <a:pt x="19440" y="52832"/>
                      <a:pt x="19593" y="53552"/>
                    </a:cubicBezTo>
                    <a:cubicBezTo>
                      <a:pt x="19647" y="53813"/>
                      <a:pt x="19776" y="53982"/>
                      <a:pt x="20026" y="53982"/>
                    </a:cubicBezTo>
                    <a:cubicBezTo>
                      <a:pt x="20069" y="53982"/>
                      <a:pt x="20115" y="53977"/>
                      <a:pt x="20165" y="53966"/>
                    </a:cubicBezTo>
                    <a:cubicBezTo>
                      <a:pt x="20204" y="53959"/>
                      <a:pt x="20243" y="53953"/>
                      <a:pt x="20282" y="53953"/>
                    </a:cubicBezTo>
                    <a:cubicBezTo>
                      <a:pt x="20349" y="53953"/>
                      <a:pt x="20416" y="53971"/>
                      <a:pt x="20480" y="54025"/>
                    </a:cubicBezTo>
                    <a:cubicBezTo>
                      <a:pt x="20555" y="54093"/>
                      <a:pt x="20589" y="54182"/>
                      <a:pt x="20585" y="54303"/>
                    </a:cubicBezTo>
                    <a:cubicBezTo>
                      <a:pt x="20552" y="55701"/>
                      <a:pt x="20519" y="57100"/>
                      <a:pt x="20492" y="58499"/>
                    </a:cubicBezTo>
                    <a:cubicBezTo>
                      <a:pt x="20458" y="60225"/>
                      <a:pt x="20566" y="61940"/>
                      <a:pt x="20680" y="63663"/>
                    </a:cubicBezTo>
                    <a:cubicBezTo>
                      <a:pt x="20717" y="64235"/>
                      <a:pt x="20841" y="64815"/>
                      <a:pt x="20791" y="65399"/>
                    </a:cubicBezTo>
                    <a:lnTo>
                      <a:pt x="24018" y="65399"/>
                    </a:lnTo>
                    <a:cubicBezTo>
                      <a:pt x="23997" y="63308"/>
                      <a:pt x="23980" y="61220"/>
                      <a:pt x="23961" y="59201"/>
                    </a:cubicBezTo>
                    <a:cubicBezTo>
                      <a:pt x="24151" y="59018"/>
                      <a:pt x="24302" y="58976"/>
                      <a:pt x="24453" y="58976"/>
                    </a:cubicBezTo>
                    <a:cubicBezTo>
                      <a:pt x="24460" y="58976"/>
                      <a:pt x="24468" y="58976"/>
                      <a:pt x="24476" y="58976"/>
                    </a:cubicBezTo>
                    <a:cubicBezTo>
                      <a:pt x="24711" y="58982"/>
                      <a:pt x="24946" y="58985"/>
                      <a:pt x="25181" y="58985"/>
                    </a:cubicBezTo>
                    <a:cubicBezTo>
                      <a:pt x="27146" y="58985"/>
                      <a:pt x="29103" y="58798"/>
                      <a:pt x="31065" y="58795"/>
                    </a:cubicBezTo>
                    <a:cubicBezTo>
                      <a:pt x="31073" y="58795"/>
                      <a:pt x="31080" y="58795"/>
                      <a:pt x="31088" y="58795"/>
                    </a:cubicBezTo>
                    <a:cubicBezTo>
                      <a:pt x="31957" y="58795"/>
                      <a:pt x="32827" y="58878"/>
                      <a:pt x="33697" y="58922"/>
                    </a:cubicBezTo>
                    <a:cubicBezTo>
                      <a:pt x="33947" y="58933"/>
                      <a:pt x="34101" y="59043"/>
                      <a:pt x="34130" y="59303"/>
                    </a:cubicBezTo>
                    <a:cubicBezTo>
                      <a:pt x="34350" y="61267"/>
                      <a:pt x="35007" y="63096"/>
                      <a:pt x="35824" y="64879"/>
                    </a:cubicBezTo>
                    <a:cubicBezTo>
                      <a:pt x="35900" y="65046"/>
                      <a:pt x="35987" y="65213"/>
                      <a:pt x="36021" y="65399"/>
                    </a:cubicBezTo>
                    <a:lnTo>
                      <a:pt x="40920" y="65399"/>
                    </a:lnTo>
                    <a:cubicBezTo>
                      <a:pt x="40954" y="64898"/>
                      <a:pt x="40989" y="64405"/>
                      <a:pt x="40926" y="63894"/>
                    </a:cubicBezTo>
                    <a:cubicBezTo>
                      <a:pt x="40844" y="63239"/>
                      <a:pt x="40905" y="62564"/>
                      <a:pt x="40905" y="61871"/>
                    </a:cubicBezTo>
                    <a:cubicBezTo>
                      <a:pt x="41078" y="61812"/>
                      <a:pt x="41242" y="61785"/>
                      <a:pt x="41408" y="61785"/>
                    </a:cubicBezTo>
                    <a:cubicBezTo>
                      <a:pt x="41576" y="61785"/>
                      <a:pt x="41747" y="61813"/>
                      <a:pt x="41934" y="61861"/>
                    </a:cubicBezTo>
                    <a:cubicBezTo>
                      <a:pt x="42049" y="62694"/>
                      <a:pt x="42223" y="63533"/>
                      <a:pt x="42256" y="64380"/>
                    </a:cubicBezTo>
                    <a:cubicBezTo>
                      <a:pt x="42269" y="64727"/>
                      <a:pt x="42457" y="65052"/>
                      <a:pt x="42410" y="65399"/>
                    </a:cubicBezTo>
                    <a:lnTo>
                      <a:pt x="47062" y="65399"/>
                    </a:lnTo>
                    <a:cubicBezTo>
                      <a:pt x="47031" y="64878"/>
                      <a:pt x="47330" y="64419"/>
                      <a:pt x="47411" y="63916"/>
                    </a:cubicBezTo>
                    <a:cubicBezTo>
                      <a:pt x="47519" y="63233"/>
                      <a:pt x="47766" y="62573"/>
                      <a:pt x="47969" y="61845"/>
                    </a:cubicBezTo>
                    <a:cubicBezTo>
                      <a:pt x="48386" y="61919"/>
                      <a:pt x="48799" y="61960"/>
                      <a:pt x="49206" y="61960"/>
                    </a:cubicBezTo>
                    <a:cubicBezTo>
                      <a:pt x="50137" y="61960"/>
                      <a:pt x="51034" y="61740"/>
                      <a:pt x="51859" y="61172"/>
                    </a:cubicBezTo>
                    <a:cubicBezTo>
                      <a:pt x="52059" y="61381"/>
                      <a:pt x="51990" y="61608"/>
                      <a:pt x="51981" y="61811"/>
                    </a:cubicBezTo>
                    <a:cubicBezTo>
                      <a:pt x="51929" y="63006"/>
                      <a:pt x="52082" y="64212"/>
                      <a:pt x="51826" y="65399"/>
                    </a:cubicBezTo>
                    <a:lnTo>
                      <a:pt x="83273" y="65399"/>
                    </a:lnTo>
                    <a:cubicBezTo>
                      <a:pt x="83170" y="64704"/>
                      <a:pt x="82934" y="64042"/>
                      <a:pt x="82764" y="63362"/>
                    </a:cubicBezTo>
                    <a:cubicBezTo>
                      <a:pt x="82204" y="61131"/>
                      <a:pt x="81589" y="58910"/>
                      <a:pt x="81053" y="56671"/>
                    </a:cubicBezTo>
                    <a:cubicBezTo>
                      <a:pt x="80934" y="56174"/>
                      <a:pt x="80695" y="55649"/>
                      <a:pt x="80893" y="55065"/>
                    </a:cubicBezTo>
                    <a:cubicBezTo>
                      <a:pt x="81927" y="54737"/>
                      <a:pt x="82967" y="54408"/>
                      <a:pt x="83951" y="53935"/>
                    </a:cubicBezTo>
                    <a:cubicBezTo>
                      <a:pt x="84195" y="53818"/>
                      <a:pt x="84345" y="53676"/>
                      <a:pt x="84306" y="53388"/>
                    </a:cubicBezTo>
                    <a:cubicBezTo>
                      <a:pt x="84185" y="52485"/>
                      <a:pt x="84054" y="51581"/>
                      <a:pt x="83780" y="50714"/>
                    </a:cubicBezTo>
                    <a:cubicBezTo>
                      <a:pt x="83371" y="49434"/>
                      <a:pt x="83157" y="48109"/>
                      <a:pt x="82967" y="46792"/>
                    </a:cubicBezTo>
                    <a:cubicBezTo>
                      <a:pt x="82799" y="45626"/>
                      <a:pt x="82528" y="44478"/>
                      <a:pt x="82398" y="43308"/>
                    </a:cubicBezTo>
                    <a:cubicBezTo>
                      <a:pt x="82357" y="42944"/>
                      <a:pt x="82165" y="42752"/>
                      <a:pt x="81907" y="42752"/>
                    </a:cubicBezTo>
                    <a:cubicBezTo>
                      <a:pt x="81785" y="42752"/>
                      <a:pt x="81649" y="42794"/>
                      <a:pt x="81508" y="42881"/>
                    </a:cubicBezTo>
                    <a:cubicBezTo>
                      <a:pt x="81093" y="43132"/>
                      <a:pt x="80692" y="43413"/>
                      <a:pt x="80252" y="43610"/>
                    </a:cubicBezTo>
                    <a:cubicBezTo>
                      <a:pt x="79726" y="43847"/>
                      <a:pt x="79261" y="44230"/>
                      <a:pt x="78587" y="44358"/>
                    </a:cubicBezTo>
                    <a:cubicBezTo>
                      <a:pt x="78929" y="43422"/>
                      <a:pt x="79136" y="42511"/>
                      <a:pt x="79519" y="41713"/>
                    </a:cubicBezTo>
                    <a:cubicBezTo>
                      <a:pt x="79707" y="41716"/>
                      <a:pt x="79893" y="41718"/>
                      <a:pt x="80076" y="41718"/>
                    </a:cubicBezTo>
                    <a:cubicBezTo>
                      <a:pt x="80952" y="41718"/>
                      <a:pt x="81765" y="41663"/>
                      <a:pt x="82508" y="41300"/>
                    </a:cubicBezTo>
                    <a:cubicBezTo>
                      <a:pt x="82701" y="40925"/>
                      <a:pt x="82710" y="40620"/>
                      <a:pt x="82575" y="40259"/>
                    </a:cubicBezTo>
                    <a:cubicBezTo>
                      <a:pt x="82051" y="38886"/>
                      <a:pt x="81998" y="37483"/>
                      <a:pt x="82399" y="35871"/>
                    </a:cubicBezTo>
                    <a:lnTo>
                      <a:pt x="82399" y="35871"/>
                    </a:lnTo>
                    <a:cubicBezTo>
                      <a:pt x="82572" y="36567"/>
                      <a:pt x="82701" y="37081"/>
                      <a:pt x="82830" y="37593"/>
                    </a:cubicBezTo>
                    <a:cubicBezTo>
                      <a:pt x="83072" y="38552"/>
                      <a:pt x="83485" y="39408"/>
                      <a:pt x="84247" y="40075"/>
                    </a:cubicBezTo>
                    <a:cubicBezTo>
                      <a:pt x="84561" y="40351"/>
                      <a:pt x="84903" y="40524"/>
                      <a:pt x="85317" y="40524"/>
                    </a:cubicBezTo>
                    <a:cubicBezTo>
                      <a:pt x="85322" y="40524"/>
                      <a:pt x="85327" y="40524"/>
                      <a:pt x="85333" y="40524"/>
                    </a:cubicBezTo>
                    <a:cubicBezTo>
                      <a:pt x="85495" y="40523"/>
                      <a:pt x="85666" y="40487"/>
                      <a:pt x="85682" y="40271"/>
                    </a:cubicBezTo>
                    <a:cubicBezTo>
                      <a:pt x="85698" y="40080"/>
                      <a:pt x="85604" y="40005"/>
                      <a:pt x="85417" y="39943"/>
                    </a:cubicBezTo>
                    <a:cubicBezTo>
                      <a:pt x="84773" y="39722"/>
                      <a:pt x="84280" y="39256"/>
                      <a:pt x="84013" y="38667"/>
                    </a:cubicBezTo>
                    <a:cubicBezTo>
                      <a:pt x="83539" y="37615"/>
                      <a:pt x="83157" y="36506"/>
                      <a:pt x="83038" y="35353"/>
                    </a:cubicBezTo>
                    <a:cubicBezTo>
                      <a:pt x="82910" y="34125"/>
                      <a:pt x="82713" y="32904"/>
                      <a:pt x="82751" y="31659"/>
                    </a:cubicBezTo>
                    <a:cubicBezTo>
                      <a:pt x="82769" y="31069"/>
                      <a:pt x="82895" y="30490"/>
                      <a:pt x="82902" y="29910"/>
                    </a:cubicBezTo>
                    <a:cubicBezTo>
                      <a:pt x="82921" y="28245"/>
                      <a:pt x="83063" y="26577"/>
                      <a:pt x="82796" y="24910"/>
                    </a:cubicBezTo>
                    <a:cubicBezTo>
                      <a:pt x="82553" y="23379"/>
                      <a:pt x="81925" y="22076"/>
                      <a:pt x="80711" y="21084"/>
                    </a:cubicBezTo>
                    <a:cubicBezTo>
                      <a:pt x="80537" y="20943"/>
                      <a:pt x="80310" y="20858"/>
                      <a:pt x="80196" y="20603"/>
                    </a:cubicBezTo>
                    <a:cubicBezTo>
                      <a:pt x="81148" y="20205"/>
                      <a:pt x="82175" y="20556"/>
                      <a:pt x="83035" y="20101"/>
                    </a:cubicBezTo>
                    <a:cubicBezTo>
                      <a:pt x="83084" y="19828"/>
                      <a:pt x="82930" y="19729"/>
                      <a:pt x="82730" y="19686"/>
                    </a:cubicBezTo>
                    <a:cubicBezTo>
                      <a:pt x="82630" y="19664"/>
                      <a:pt x="82529" y="19657"/>
                      <a:pt x="82428" y="19657"/>
                    </a:cubicBezTo>
                    <a:cubicBezTo>
                      <a:pt x="82260" y="19657"/>
                      <a:pt x="82092" y="19676"/>
                      <a:pt x="81925" y="19679"/>
                    </a:cubicBezTo>
                    <a:cubicBezTo>
                      <a:pt x="81458" y="19685"/>
                      <a:pt x="80996" y="19802"/>
                      <a:pt x="80474" y="19802"/>
                    </a:cubicBezTo>
                    <a:cubicBezTo>
                      <a:pt x="80324" y="19802"/>
                      <a:pt x="80170" y="19792"/>
                      <a:pt x="80009" y="19768"/>
                    </a:cubicBezTo>
                    <a:cubicBezTo>
                      <a:pt x="80627" y="19214"/>
                      <a:pt x="81218" y="18889"/>
                      <a:pt x="81956" y="18889"/>
                    </a:cubicBezTo>
                    <a:cubicBezTo>
                      <a:pt x="81975" y="18889"/>
                      <a:pt x="81994" y="18889"/>
                      <a:pt x="82014" y="18889"/>
                    </a:cubicBezTo>
                    <a:cubicBezTo>
                      <a:pt x="82017" y="18889"/>
                      <a:pt x="82021" y="18889"/>
                      <a:pt x="82024" y="18889"/>
                    </a:cubicBezTo>
                    <a:cubicBezTo>
                      <a:pt x="82160" y="18889"/>
                      <a:pt x="82286" y="18809"/>
                      <a:pt x="82293" y="18652"/>
                    </a:cubicBezTo>
                    <a:cubicBezTo>
                      <a:pt x="82300" y="18498"/>
                      <a:pt x="82192" y="18399"/>
                      <a:pt x="82051" y="18372"/>
                    </a:cubicBezTo>
                    <a:cubicBezTo>
                      <a:pt x="81969" y="18356"/>
                      <a:pt x="81880" y="18342"/>
                      <a:pt x="81794" y="18342"/>
                    </a:cubicBezTo>
                    <a:cubicBezTo>
                      <a:pt x="81744" y="18342"/>
                      <a:pt x="81696" y="18346"/>
                      <a:pt x="81650" y="18359"/>
                    </a:cubicBezTo>
                    <a:cubicBezTo>
                      <a:pt x="81106" y="18497"/>
                      <a:pt x="80557" y="18632"/>
                      <a:pt x="80090" y="18971"/>
                    </a:cubicBezTo>
                    <a:cubicBezTo>
                      <a:pt x="79614" y="19316"/>
                      <a:pt x="79149" y="19674"/>
                      <a:pt x="78745" y="20173"/>
                    </a:cubicBezTo>
                    <a:cubicBezTo>
                      <a:pt x="78330" y="19982"/>
                      <a:pt x="77894" y="19985"/>
                      <a:pt x="77471" y="19915"/>
                    </a:cubicBezTo>
                    <a:cubicBezTo>
                      <a:pt x="76124" y="19693"/>
                      <a:pt x="74816" y="19250"/>
                      <a:pt x="73445" y="19148"/>
                    </a:cubicBezTo>
                    <a:cubicBezTo>
                      <a:pt x="73304" y="19137"/>
                      <a:pt x="73202" y="19036"/>
                      <a:pt x="73079" y="18991"/>
                    </a:cubicBezTo>
                    <a:cubicBezTo>
                      <a:pt x="72529" y="18791"/>
                      <a:pt x="71974" y="18672"/>
                      <a:pt x="71407" y="18672"/>
                    </a:cubicBezTo>
                    <a:cubicBezTo>
                      <a:pt x="71077" y="18672"/>
                      <a:pt x="70742" y="18713"/>
                      <a:pt x="70402" y="18801"/>
                    </a:cubicBezTo>
                    <a:cubicBezTo>
                      <a:pt x="69490" y="19040"/>
                      <a:pt x="68958" y="19674"/>
                      <a:pt x="68478" y="20416"/>
                    </a:cubicBezTo>
                    <a:cubicBezTo>
                      <a:pt x="68217" y="20819"/>
                      <a:pt x="68042" y="21213"/>
                      <a:pt x="68223" y="21708"/>
                    </a:cubicBezTo>
                    <a:cubicBezTo>
                      <a:pt x="67463" y="22224"/>
                      <a:pt x="67136" y="23052"/>
                      <a:pt x="66601" y="23709"/>
                    </a:cubicBezTo>
                    <a:cubicBezTo>
                      <a:pt x="65971" y="23514"/>
                      <a:pt x="65385" y="23331"/>
                      <a:pt x="64782" y="23144"/>
                    </a:cubicBezTo>
                    <a:cubicBezTo>
                      <a:pt x="64743" y="23005"/>
                      <a:pt x="64700" y="22880"/>
                      <a:pt x="64674" y="22752"/>
                    </a:cubicBezTo>
                    <a:cubicBezTo>
                      <a:pt x="64576" y="22274"/>
                      <a:pt x="64648" y="21781"/>
                      <a:pt x="64572" y="21309"/>
                    </a:cubicBezTo>
                    <a:cubicBezTo>
                      <a:pt x="64460" y="20619"/>
                      <a:pt x="64441" y="19840"/>
                      <a:pt x="63596" y="19515"/>
                    </a:cubicBezTo>
                    <a:cubicBezTo>
                      <a:pt x="63878" y="19405"/>
                      <a:pt x="64142" y="19252"/>
                      <a:pt x="64424" y="19204"/>
                    </a:cubicBezTo>
                    <a:cubicBezTo>
                      <a:pt x="65405" y="19039"/>
                      <a:pt x="66046" y="18419"/>
                      <a:pt x="66598" y="17664"/>
                    </a:cubicBezTo>
                    <a:cubicBezTo>
                      <a:pt x="67232" y="16794"/>
                      <a:pt x="67750" y="15862"/>
                      <a:pt x="68183" y="14877"/>
                    </a:cubicBezTo>
                    <a:cubicBezTo>
                      <a:pt x="68364" y="14466"/>
                      <a:pt x="68629" y="14101"/>
                      <a:pt x="69041" y="13839"/>
                    </a:cubicBezTo>
                    <a:cubicBezTo>
                      <a:pt x="69946" y="13268"/>
                      <a:pt x="70267" y="12376"/>
                      <a:pt x="70254" y="11353"/>
                    </a:cubicBezTo>
                    <a:cubicBezTo>
                      <a:pt x="70248" y="10890"/>
                      <a:pt x="70229" y="10454"/>
                      <a:pt x="70751" y="10237"/>
                    </a:cubicBezTo>
                    <a:cubicBezTo>
                      <a:pt x="70861" y="10191"/>
                      <a:pt x="70875" y="10074"/>
                      <a:pt x="70907" y="9969"/>
                    </a:cubicBezTo>
                    <a:cubicBezTo>
                      <a:pt x="71043" y="9535"/>
                      <a:pt x="71253" y="9114"/>
                      <a:pt x="71316" y="8669"/>
                    </a:cubicBezTo>
                    <a:cubicBezTo>
                      <a:pt x="71375" y="8258"/>
                      <a:pt x="71528" y="7970"/>
                      <a:pt x="71915" y="7791"/>
                    </a:cubicBezTo>
                    <a:cubicBezTo>
                      <a:pt x="71752" y="7187"/>
                      <a:pt x="71598" y="6617"/>
                      <a:pt x="71444" y="6048"/>
                    </a:cubicBezTo>
                    <a:cubicBezTo>
                      <a:pt x="71416" y="5946"/>
                      <a:pt x="71381" y="5847"/>
                      <a:pt x="71279" y="5792"/>
                    </a:cubicBezTo>
                    <a:cubicBezTo>
                      <a:pt x="69590" y="3385"/>
                      <a:pt x="67281" y="2297"/>
                      <a:pt x="64417" y="2297"/>
                    </a:cubicBezTo>
                    <a:cubicBezTo>
                      <a:pt x="64211" y="2297"/>
                      <a:pt x="64002" y="2302"/>
                      <a:pt x="63790" y="2313"/>
                    </a:cubicBezTo>
                    <a:cubicBezTo>
                      <a:pt x="64080" y="1952"/>
                      <a:pt x="64098" y="1545"/>
                      <a:pt x="64165" y="1146"/>
                    </a:cubicBezTo>
                    <a:cubicBezTo>
                      <a:pt x="64226" y="799"/>
                      <a:pt x="63990" y="605"/>
                      <a:pt x="63852" y="361"/>
                    </a:cubicBezTo>
                    <a:cubicBezTo>
                      <a:pt x="63834" y="330"/>
                      <a:pt x="63801" y="317"/>
                      <a:pt x="63763" y="317"/>
                    </a:cubicBezTo>
                    <a:cubicBezTo>
                      <a:pt x="63673" y="317"/>
                      <a:pt x="63553" y="391"/>
                      <a:pt x="63545" y="484"/>
                    </a:cubicBezTo>
                    <a:cubicBezTo>
                      <a:pt x="63537" y="589"/>
                      <a:pt x="63573" y="697"/>
                      <a:pt x="63566" y="802"/>
                    </a:cubicBezTo>
                    <a:cubicBezTo>
                      <a:pt x="63548" y="1160"/>
                      <a:pt x="63577" y="1537"/>
                      <a:pt x="63233" y="1842"/>
                    </a:cubicBezTo>
                    <a:cubicBezTo>
                      <a:pt x="63137" y="1210"/>
                      <a:pt x="62874" y="721"/>
                      <a:pt x="62448" y="323"/>
                    </a:cubicBezTo>
                    <a:cubicBezTo>
                      <a:pt x="62256" y="144"/>
                      <a:pt x="62055" y="0"/>
                      <a:pt x="61828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5" name="Google Shape;115;p23"/>
              <p:cNvSpPr/>
              <p:nvPr/>
            </p:nvSpPr>
            <p:spPr>
              <a:xfrm>
                <a:off x="5774096" y="2448739"/>
                <a:ext cx="3522631" cy="2694557"/>
              </a:xfrm>
              <a:custGeom>
                <a:avLst/>
                <a:gdLst/>
                <a:ahLst/>
                <a:cxnLst/>
                <a:rect l="l" t="t" r="r" b="b"/>
                <a:pathLst>
                  <a:path w="85714" h="65561" extrusionOk="0">
                    <a:moveTo>
                      <a:pt x="71263" y="5817"/>
                    </a:moveTo>
                    <a:cubicBezTo>
                      <a:pt x="71250" y="5833"/>
                      <a:pt x="71237" y="5850"/>
                      <a:pt x="71225" y="5866"/>
                    </a:cubicBezTo>
                    <a:cubicBezTo>
                      <a:pt x="71232" y="5853"/>
                      <a:pt x="71235" y="5835"/>
                      <a:pt x="71246" y="5827"/>
                    </a:cubicBezTo>
                    <a:cubicBezTo>
                      <a:pt x="71250" y="5822"/>
                      <a:pt x="71258" y="5819"/>
                      <a:pt x="71263" y="5817"/>
                    </a:cubicBezTo>
                    <a:close/>
                    <a:moveTo>
                      <a:pt x="43943" y="6646"/>
                    </a:moveTo>
                    <a:cubicBezTo>
                      <a:pt x="43983" y="6646"/>
                      <a:pt x="44018" y="6653"/>
                      <a:pt x="44045" y="6667"/>
                    </a:cubicBezTo>
                    <a:cubicBezTo>
                      <a:pt x="44324" y="6817"/>
                      <a:pt x="43872" y="6936"/>
                      <a:pt x="43764" y="6950"/>
                    </a:cubicBezTo>
                    <a:cubicBezTo>
                      <a:pt x="43261" y="7018"/>
                      <a:pt x="42765" y="7155"/>
                      <a:pt x="42299" y="7356"/>
                    </a:cubicBezTo>
                    <a:cubicBezTo>
                      <a:pt x="42086" y="7447"/>
                      <a:pt x="41861" y="7555"/>
                      <a:pt x="41635" y="7555"/>
                    </a:cubicBezTo>
                    <a:cubicBezTo>
                      <a:pt x="41593" y="7555"/>
                      <a:pt x="41551" y="7551"/>
                      <a:pt x="41508" y="7543"/>
                    </a:cubicBezTo>
                    <a:cubicBezTo>
                      <a:pt x="41556" y="7383"/>
                      <a:pt x="41735" y="7313"/>
                      <a:pt x="41894" y="7264"/>
                    </a:cubicBezTo>
                    <a:lnTo>
                      <a:pt x="43309" y="6830"/>
                    </a:lnTo>
                    <a:cubicBezTo>
                      <a:pt x="43439" y="6789"/>
                      <a:pt x="43752" y="6646"/>
                      <a:pt x="43943" y="6646"/>
                    </a:cubicBezTo>
                    <a:close/>
                    <a:moveTo>
                      <a:pt x="39701" y="8042"/>
                    </a:moveTo>
                    <a:cubicBezTo>
                      <a:pt x="39835" y="8042"/>
                      <a:pt x="39927" y="8074"/>
                      <a:pt x="39936" y="8158"/>
                    </a:cubicBezTo>
                    <a:cubicBezTo>
                      <a:pt x="39974" y="8501"/>
                      <a:pt x="39002" y="8711"/>
                      <a:pt x="38773" y="8768"/>
                    </a:cubicBezTo>
                    <a:cubicBezTo>
                      <a:pt x="38188" y="8915"/>
                      <a:pt x="37604" y="9060"/>
                      <a:pt x="37019" y="9208"/>
                    </a:cubicBezTo>
                    <a:cubicBezTo>
                      <a:pt x="36789" y="9266"/>
                      <a:pt x="36556" y="9323"/>
                      <a:pt x="36321" y="9358"/>
                    </a:cubicBezTo>
                    <a:cubicBezTo>
                      <a:pt x="36364" y="9179"/>
                      <a:pt x="36525" y="9057"/>
                      <a:pt x="36685" y="8965"/>
                    </a:cubicBezTo>
                    <a:cubicBezTo>
                      <a:pt x="37213" y="8656"/>
                      <a:pt x="37815" y="8501"/>
                      <a:pt x="38409" y="8350"/>
                    </a:cubicBezTo>
                    <a:cubicBezTo>
                      <a:pt x="38566" y="8310"/>
                      <a:pt x="39313" y="8042"/>
                      <a:pt x="39701" y="8042"/>
                    </a:cubicBezTo>
                    <a:close/>
                    <a:moveTo>
                      <a:pt x="63885" y="5327"/>
                    </a:moveTo>
                    <a:cubicBezTo>
                      <a:pt x="64897" y="5524"/>
                      <a:pt x="65878" y="5767"/>
                      <a:pt x="66873" y="5954"/>
                    </a:cubicBezTo>
                    <a:cubicBezTo>
                      <a:pt x="67604" y="6092"/>
                      <a:pt x="68337" y="6358"/>
                      <a:pt x="68944" y="6779"/>
                    </a:cubicBezTo>
                    <a:cubicBezTo>
                      <a:pt x="69466" y="7143"/>
                      <a:pt x="70027" y="7588"/>
                      <a:pt x="70035" y="8357"/>
                    </a:cubicBezTo>
                    <a:cubicBezTo>
                      <a:pt x="70090" y="8393"/>
                      <a:pt x="70169" y="8442"/>
                      <a:pt x="70106" y="8505"/>
                    </a:cubicBezTo>
                    <a:cubicBezTo>
                      <a:pt x="70088" y="8522"/>
                      <a:pt x="70073" y="8529"/>
                      <a:pt x="70058" y="8529"/>
                    </a:cubicBezTo>
                    <a:cubicBezTo>
                      <a:pt x="70016" y="8529"/>
                      <a:pt x="69985" y="8473"/>
                      <a:pt x="69961" y="8432"/>
                    </a:cubicBezTo>
                    <a:cubicBezTo>
                      <a:pt x="69560" y="8334"/>
                      <a:pt x="69159" y="8260"/>
                      <a:pt x="68749" y="8260"/>
                    </a:cubicBezTo>
                    <a:cubicBezTo>
                      <a:pt x="68651" y="8260"/>
                      <a:pt x="68553" y="8264"/>
                      <a:pt x="68453" y="8273"/>
                    </a:cubicBezTo>
                    <a:cubicBezTo>
                      <a:pt x="68245" y="8292"/>
                      <a:pt x="68246" y="8296"/>
                      <a:pt x="67990" y="8639"/>
                    </a:cubicBezTo>
                    <a:cubicBezTo>
                      <a:pt x="68086" y="8821"/>
                      <a:pt x="68228" y="8857"/>
                      <a:pt x="68378" y="8857"/>
                    </a:cubicBezTo>
                    <a:cubicBezTo>
                      <a:pt x="68473" y="8857"/>
                      <a:pt x="68571" y="8843"/>
                      <a:pt x="68663" y="8843"/>
                    </a:cubicBezTo>
                    <a:cubicBezTo>
                      <a:pt x="68680" y="8843"/>
                      <a:pt x="68697" y="8843"/>
                      <a:pt x="68714" y="8844"/>
                    </a:cubicBezTo>
                    <a:cubicBezTo>
                      <a:pt x="69313" y="8887"/>
                      <a:pt x="69802" y="9107"/>
                      <a:pt x="70143" y="9622"/>
                    </a:cubicBezTo>
                    <a:cubicBezTo>
                      <a:pt x="70061" y="9921"/>
                      <a:pt x="69975" y="10199"/>
                      <a:pt x="69723" y="10376"/>
                    </a:cubicBezTo>
                    <a:cubicBezTo>
                      <a:pt x="69403" y="10340"/>
                      <a:pt x="69316" y="9989"/>
                      <a:pt x="68927" y="9947"/>
                    </a:cubicBezTo>
                    <a:cubicBezTo>
                      <a:pt x="68244" y="9998"/>
                      <a:pt x="67516" y="10235"/>
                      <a:pt x="66847" y="10679"/>
                    </a:cubicBezTo>
                    <a:cubicBezTo>
                      <a:pt x="66704" y="10775"/>
                      <a:pt x="66577" y="10821"/>
                      <a:pt x="66471" y="10821"/>
                    </a:cubicBezTo>
                    <a:cubicBezTo>
                      <a:pt x="66262" y="10821"/>
                      <a:pt x="66130" y="10642"/>
                      <a:pt x="66098" y="10310"/>
                    </a:cubicBezTo>
                    <a:cubicBezTo>
                      <a:pt x="66079" y="10121"/>
                      <a:pt x="66094" y="9927"/>
                      <a:pt x="66052" y="9746"/>
                    </a:cubicBezTo>
                    <a:cubicBezTo>
                      <a:pt x="65961" y="9342"/>
                      <a:pt x="65821" y="8965"/>
                      <a:pt x="65359" y="8836"/>
                    </a:cubicBezTo>
                    <a:cubicBezTo>
                      <a:pt x="65283" y="8814"/>
                      <a:pt x="65206" y="8777"/>
                      <a:pt x="65140" y="8732"/>
                    </a:cubicBezTo>
                    <a:cubicBezTo>
                      <a:pt x="64720" y="8450"/>
                      <a:pt x="64302" y="8334"/>
                      <a:pt x="63886" y="8334"/>
                    </a:cubicBezTo>
                    <a:cubicBezTo>
                      <a:pt x="63359" y="8334"/>
                      <a:pt x="62835" y="8521"/>
                      <a:pt x="62316" y="8793"/>
                    </a:cubicBezTo>
                    <a:cubicBezTo>
                      <a:pt x="62057" y="8929"/>
                      <a:pt x="61854" y="9168"/>
                      <a:pt x="61553" y="9230"/>
                    </a:cubicBezTo>
                    <a:cubicBezTo>
                      <a:pt x="61526" y="9234"/>
                      <a:pt x="61495" y="9239"/>
                      <a:pt x="61466" y="9239"/>
                    </a:cubicBezTo>
                    <a:cubicBezTo>
                      <a:pt x="61438" y="9239"/>
                      <a:pt x="61412" y="9234"/>
                      <a:pt x="61393" y="9223"/>
                    </a:cubicBezTo>
                    <a:cubicBezTo>
                      <a:pt x="61125" y="9047"/>
                      <a:pt x="60862" y="8864"/>
                      <a:pt x="60532" y="8639"/>
                    </a:cubicBezTo>
                    <a:cubicBezTo>
                      <a:pt x="61403" y="8134"/>
                      <a:pt x="62043" y="7435"/>
                      <a:pt x="62814" y="6899"/>
                    </a:cubicBezTo>
                    <a:cubicBezTo>
                      <a:pt x="62861" y="6835"/>
                      <a:pt x="62909" y="6772"/>
                      <a:pt x="62956" y="6709"/>
                    </a:cubicBezTo>
                    <a:cubicBezTo>
                      <a:pt x="63259" y="6244"/>
                      <a:pt x="63712" y="5883"/>
                      <a:pt x="63885" y="5327"/>
                    </a:cubicBezTo>
                    <a:close/>
                    <a:moveTo>
                      <a:pt x="51220" y="9720"/>
                    </a:moveTo>
                    <a:cubicBezTo>
                      <a:pt x="51288" y="9720"/>
                      <a:pt x="51367" y="9722"/>
                      <a:pt x="51459" y="9724"/>
                    </a:cubicBezTo>
                    <a:cubicBezTo>
                      <a:pt x="51589" y="10374"/>
                      <a:pt x="51440" y="11050"/>
                      <a:pt x="51616" y="11746"/>
                    </a:cubicBezTo>
                    <a:cubicBezTo>
                      <a:pt x="51335" y="11843"/>
                      <a:pt x="51157" y="11964"/>
                      <a:pt x="50929" y="11964"/>
                    </a:cubicBezTo>
                    <a:cubicBezTo>
                      <a:pt x="50923" y="11964"/>
                      <a:pt x="50916" y="11964"/>
                      <a:pt x="50910" y="11963"/>
                    </a:cubicBezTo>
                    <a:cubicBezTo>
                      <a:pt x="50878" y="11894"/>
                      <a:pt x="50822" y="11825"/>
                      <a:pt x="50821" y="11753"/>
                    </a:cubicBezTo>
                    <a:cubicBezTo>
                      <a:pt x="50805" y="11217"/>
                      <a:pt x="50783" y="10679"/>
                      <a:pt x="50793" y="10141"/>
                    </a:cubicBezTo>
                    <a:cubicBezTo>
                      <a:pt x="50799" y="9783"/>
                      <a:pt x="50828" y="9720"/>
                      <a:pt x="51220" y="9720"/>
                    </a:cubicBezTo>
                    <a:close/>
                    <a:moveTo>
                      <a:pt x="25607" y="7890"/>
                    </a:moveTo>
                    <a:cubicBezTo>
                      <a:pt x="25897" y="7890"/>
                      <a:pt x="26187" y="7901"/>
                      <a:pt x="26475" y="7920"/>
                    </a:cubicBezTo>
                    <a:cubicBezTo>
                      <a:pt x="27151" y="7961"/>
                      <a:pt x="27811" y="8243"/>
                      <a:pt x="28477" y="8419"/>
                    </a:cubicBezTo>
                    <a:cubicBezTo>
                      <a:pt x="26146" y="8961"/>
                      <a:pt x="23665" y="9651"/>
                      <a:pt x="20486" y="12320"/>
                    </a:cubicBezTo>
                    <a:cubicBezTo>
                      <a:pt x="20242" y="12034"/>
                      <a:pt x="19871" y="11936"/>
                      <a:pt x="19541" y="11745"/>
                    </a:cubicBezTo>
                    <a:cubicBezTo>
                      <a:pt x="20183" y="10353"/>
                      <a:pt x="21221" y="9339"/>
                      <a:pt x="22486" y="8539"/>
                    </a:cubicBezTo>
                    <a:cubicBezTo>
                      <a:pt x="22709" y="8399"/>
                      <a:pt x="22964" y="8291"/>
                      <a:pt x="23217" y="8214"/>
                    </a:cubicBezTo>
                    <a:cubicBezTo>
                      <a:pt x="23999" y="7975"/>
                      <a:pt x="24803" y="7890"/>
                      <a:pt x="25607" y="7890"/>
                    </a:cubicBezTo>
                    <a:close/>
                    <a:moveTo>
                      <a:pt x="65379" y="12221"/>
                    </a:moveTo>
                    <a:cubicBezTo>
                      <a:pt x="65299" y="12343"/>
                      <a:pt x="65217" y="12467"/>
                      <a:pt x="65136" y="12587"/>
                    </a:cubicBezTo>
                    <a:cubicBezTo>
                      <a:pt x="65156" y="12439"/>
                      <a:pt x="65126" y="12271"/>
                      <a:pt x="65379" y="12221"/>
                    </a:cubicBezTo>
                    <a:close/>
                    <a:moveTo>
                      <a:pt x="36983" y="9838"/>
                    </a:moveTo>
                    <a:cubicBezTo>
                      <a:pt x="37107" y="9838"/>
                      <a:pt x="37210" y="9902"/>
                      <a:pt x="37204" y="10038"/>
                    </a:cubicBezTo>
                    <a:cubicBezTo>
                      <a:pt x="37174" y="10842"/>
                      <a:pt x="37483" y="11621"/>
                      <a:pt x="37362" y="12429"/>
                    </a:cubicBezTo>
                    <a:cubicBezTo>
                      <a:pt x="37355" y="12474"/>
                      <a:pt x="37303" y="12514"/>
                      <a:pt x="37219" y="12631"/>
                    </a:cubicBezTo>
                    <a:cubicBezTo>
                      <a:pt x="37163" y="11746"/>
                      <a:pt x="36955" y="10961"/>
                      <a:pt x="36692" y="10187"/>
                    </a:cubicBezTo>
                    <a:cubicBezTo>
                      <a:pt x="36630" y="10006"/>
                      <a:pt x="36727" y="9875"/>
                      <a:pt x="36920" y="9844"/>
                    </a:cubicBezTo>
                    <a:cubicBezTo>
                      <a:pt x="36941" y="9840"/>
                      <a:pt x="36962" y="9838"/>
                      <a:pt x="36983" y="9838"/>
                    </a:cubicBezTo>
                    <a:close/>
                    <a:moveTo>
                      <a:pt x="63977" y="8856"/>
                    </a:moveTo>
                    <a:cubicBezTo>
                      <a:pt x="63980" y="8856"/>
                      <a:pt x="63983" y="8856"/>
                      <a:pt x="63986" y="8856"/>
                    </a:cubicBezTo>
                    <a:cubicBezTo>
                      <a:pt x="64817" y="9007"/>
                      <a:pt x="65546" y="9402"/>
                      <a:pt x="65250" y="10491"/>
                    </a:cubicBezTo>
                    <a:cubicBezTo>
                      <a:pt x="64972" y="11509"/>
                      <a:pt x="64250" y="12188"/>
                      <a:pt x="63326" y="12654"/>
                    </a:cubicBezTo>
                    <a:cubicBezTo>
                      <a:pt x="63176" y="12729"/>
                      <a:pt x="63033" y="12761"/>
                      <a:pt x="62897" y="12761"/>
                    </a:cubicBezTo>
                    <a:cubicBezTo>
                      <a:pt x="62558" y="12761"/>
                      <a:pt x="62262" y="12560"/>
                      <a:pt x="62018" y="12320"/>
                    </a:cubicBezTo>
                    <a:cubicBezTo>
                      <a:pt x="61305" y="11617"/>
                      <a:pt x="61215" y="11118"/>
                      <a:pt x="61721" y="10246"/>
                    </a:cubicBezTo>
                    <a:cubicBezTo>
                      <a:pt x="62127" y="9548"/>
                      <a:pt x="63263" y="8856"/>
                      <a:pt x="63977" y="8856"/>
                    </a:cubicBezTo>
                    <a:close/>
                    <a:moveTo>
                      <a:pt x="37255" y="12842"/>
                    </a:moveTo>
                    <a:lnTo>
                      <a:pt x="37296" y="12848"/>
                    </a:lnTo>
                    <a:lnTo>
                      <a:pt x="37269" y="12891"/>
                    </a:lnTo>
                    <a:lnTo>
                      <a:pt x="37255" y="12842"/>
                    </a:lnTo>
                    <a:close/>
                    <a:moveTo>
                      <a:pt x="28557" y="9098"/>
                    </a:moveTo>
                    <a:cubicBezTo>
                      <a:pt x="29082" y="9098"/>
                      <a:pt x="29597" y="9269"/>
                      <a:pt x="30098" y="9503"/>
                    </a:cubicBezTo>
                    <a:cubicBezTo>
                      <a:pt x="29686" y="9601"/>
                      <a:pt x="29266" y="9566"/>
                      <a:pt x="28855" y="9601"/>
                    </a:cubicBezTo>
                    <a:cubicBezTo>
                      <a:pt x="28192" y="9660"/>
                      <a:pt x="27617" y="9867"/>
                      <a:pt x="27085" y="10262"/>
                    </a:cubicBezTo>
                    <a:cubicBezTo>
                      <a:pt x="26731" y="10528"/>
                      <a:pt x="26340" y="10758"/>
                      <a:pt x="25940" y="10952"/>
                    </a:cubicBezTo>
                    <a:cubicBezTo>
                      <a:pt x="25072" y="11377"/>
                      <a:pt x="24300" y="11972"/>
                      <a:pt x="23371" y="12287"/>
                    </a:cubicBezTo>
                    <a:cubicBezTo>
                      <a:pt x="22613" y="12546"/>
                      <a:pt x="21852" y="12792"/>
                      <a:pt x="21071" y="12967"/>
                    </a:cubicBezTo>
                    <a:cubicBezTo>
                      <a:pt x="21065" y="12969"/>
                      <a:pt x="21058" y="12969"/>
                      <a:pt x="21050" y="12969"/>
                    </a:cubicBezTo>
                    <a:cubicBezTo>
                      <a:pt x="20989" y="12969"/>
                      <a:pt x="20910" y="12917"/>
                      <a:pt x="20782" y="12874"/>
                    </a:cubicBezTo>
                    <a:cubicBezTo>
                      <a:pt x="21399" y="12382"/>
                      <a:pt x="21878" y="11808"/>
                      <a:pt x="22577" y="11495"/>
                    </a:cubicBezTo>
                    <a:cubicBezTo>
                      <a:pt x="23018" y="11298"/>
                      <a:pt x="23392" y="10977"/>
                      <a:pt x="23814" y="10735"/>
                    </a:cubicBezTo>
                    <a:cubicBezTo>
                      <a:pt x="25111" y="9996"/>
                      <a:pt x="26521" y="9571"/>
                      <a:pt x="27942" y="9181"/>
                    </a:cubicBezTo>
                    <a:cubicBezTo>
                      <a:pt x="28149" y="9124"/>
                      <a:pt x="28353" y="9098"/>
                      <a:pt x="28557" y="9098"/>
                    </a:cubicBezTo>
                    <a:close/>
                    <a:moveTo>
                      <a:pt x="28526" y="10234"/>
                    </a:moveTo>
                    <a:cubicBezTo>
                      <a:pt x="28609" y="10234"/>
                      <a:pt x="28684" y="10273"/>
                      <a:pt x="28734" y="10370"/>
                    </a:cubicBezTo>
                    <a:cubicBezTo>
                      <a:pt x="28806" y="10510"/>
                      <a:pt x="28746" y="10613"/>
                      <a:pt x="28645" y="10725"/>
                    </a:cubicBezTo>
                    <a:cubicBezTo>
                      <a:pt x="28352" y="11055"/>
                      <a:pt x="27935" y="11203"/>
                      <a:pt x="27585" y="11451"/>
                    </a:cubicBezTo>
                    <a:cubicBezTo>
                      <a:pt x="26461" y="12251"/>
                      <a:pt x="25236" y="12846"/>
                      <a:pt x="23910" y="13233"/>
                    </a:cubicBezTo>
                    <a:cubicBezTo>
                      <a:pt x="23746" y="13280"/>
                      <a:pt x="23656" y="13304"/>
                      <a:pt x="23541" y="13304"/>
                    </a:cubicBezTo>
                    <a:cubicBezTo>
                      <a:pt x="23400" y="13304"/>
                      <a:pt x="23223" y="13268"/>
                      <a:pt x="22831" y="13196"/>
                    </a:cubicBezTo>
                    <a:cubicBezTo>
                      <a:pt x="24226" y="12644"/>
                      <a:pt x="25460" y="12058"/>
                      <a:pt x="26616" y="11335"/>
                    </a:cubicBezTo>
                    <a:cubicBezTo>
                      <a:pt x="27066" y="11052"/>
                      <a:pt x="27525" y="10786"/>
                      <a:pt x="27968" y="10489"/>
                    </a:cubicBezTo>
                    <a:cubicBezTo>
                      <a:pt x="28100" y="10402"/>
                      <a:pt x="28243" y="10325"/>
                      <a:pt x="28389" y="10264"/>
                    </a:cubicBezTo>
                    <a:cubicBezTo>
                      <a:pt x="28435" y="10245"/>
                      <a:pt x="28482" y="10234"/>
                      <a:pt x="28526" y="10234"/>
                    </a:cubicBezTo>
                    <a:close/>
                    <a:moveTo>
                      <a:pt x="68439" y="10671"/>
                    </a:moveTo>
                    <a:cubicBezTo>
                      <a:pt x="68795" y="10671"/>
                      <a:pt x="69065" y="10884"/>
                      <a:pt x="69329" y="11354"/>
                    </a:cubicBezTo>
                    <a:cubicBezTo>
                      <a:pt x="69083" y="12038"/>
                      <a:pt x="68632" y="12610"/>
                      <a:pt x="68310" y="13256"/>
                    </a:cubicBezTo>
                    <a:cubicBezTo>
                      <a:pt x="68251" y="13374"/>
                      <a:pt x="68169" y="13488"/>
                      <a:pt x="68074" y="13580"/>
                    </a:cubicBezTo>
                    <a:cubicBezTo>
                      <a:pt x="67839" y="13813"/>
                      <a:pt x="67446" y="13950"/>
                      <a:pt x="67123" y="13950"/>
                    </a:cubicBezTo>
                    <a:cubicBezTo>
                      <a:pt x="66972" y="13950"/>
                      <a:pt x="66837" y="13920"/>
                      <a:pt x="66739" y="13856"/>
                    </a:cubicBezTo>
                    <a:cubicBezTo>
                      <a:pt x="66317" y="13577"/>
                      <a:pt x="66122" y="12833"/>
                      <a:pt x="66361" y="12346"/>
                    </a:cubicBezTo>
                    <a:cubicBezTo>
                      <a:pt x="66686" y="11679"/>
                      <a:pt x="67129" y="11129"/>
                      <a:pt x="67839" y="10822"/>
                    </a:cubicBezTo>
                    <a:cubicBezTo>
                      <a:pt x="68067" y="10723"/>
                      <a:pt x="68263" y="10671"/>
                      <a:pt x="68439" y="10671"/>
                    </a:cubicBezTo>
                    <a:close/>
                    <a:moveTo>
                      <a:pt x="51935" y="14067"/>
                    </a:moveTo>
                    <a:cubicBezTo>
                      <a:pt x="52035" y="14067"/>
                      <a:pt x="52137" y="14075"/>
                      <a:pt x="52241" y="14089"/>
                    </a:cubicBezTo>
                    <a:cubicBezTo>
                      <a:pt x="52364" y="14353"/>
                      <a:pt x="52316" y="14579"/>
                      <a:pt x="52239" y="14858"/>
                    </a:cubicBezTo>
                    <a:cubicBezTo>
                      <a:pt x="51927" y="14883"/>
                      <a:pt x="51651" y="15064"/>
                      <a:pt x="51277" y="15064"/>
                    </a:cubicBezTo>
                    <a:cubicBezTo>
                      <a:pt x="51216" y="15064"/>
                      <a:pt x="51152" y="15059"/>
                      <a:pt x="51085" y="15048"/>
                    </a:cubicBezTo>
                    <a:cubicBezTo>
                      <a:pt x="51101" y="14778"/>
                      <a:pt x="51114" y="14566"/>
                      <a:pt x="51128" y="14339"/>
                    </a:cubicBezTo>
                    <a:cubicBezTo>
                      <a:pt x="51374" y="14135"/>
                      <a:pt x="51645" y="14067"/>
                      <a:pt x="51935" y="14067"/>
                    </a:cubicBezTo>
                    <a:close/>
                    <a:moveTo>
                      <a:pt x="60721" y="16368"/>
                    </a:moveTo>
                    <a:lnTo>
                      <a:pt x="60721" y="16368"/>
                    </a:lnTo>
                    <a:cubicBezTo>
                      <a:pt x="60703" y="16397"/>
                      <a:pt x="60685" y="16430"/>
                      <a:pt x="60668" y="16460"/>
                    </a:cubicBezTo>
                    <a:cubicBezTo>
                      <a:pt x="60602" y="16359"/>
                      <a:pt x="60668" y="16369"/>
                      <a:pt x="60721" y="16368"/>
                    </a:cubicBezTo>
                    <a:close/>
                    <a:moveTo>
                      <a:pt x="47657" y="12278"/>
                    </a:moveTo>
                    <a:cubicBezTo>
                      <a:pt x="47698" y="12278"/>
                      <a:pt x="47746" y="12310"/>
                      <a:pt x="47791" y="12324"/>
                    </a:cubicBezTo>
                    <a:cubicBezTo>
                      <a:pt x="47907" y="12455"/>
                      <a:pt x="47936" y="12622"/>
                      <a:pt x="47925" y="12779"/>
                    </a:cubicBezTo>
                    <a:cubicBezTo>
                      <a:pt x="47874" y="13427"/>
                      <a:pt x="47935" y="14064"/>
                      <a:pt x="48073" y="14697"/>
                    </a:cubicBezTo>
                    <a:cubicBezTo>
                      <a:pt x="48106" y="14854"/>
                      <a:pt x="48090" y="15021"/>
                      <a:pt x="48114" y="15180"/>
                    </a:cubicBezTo>
                    <a:cubicBezTo>
                      <a:pt x="48169" y="15560"/>
                      <a:pt x="48007" y="15797"/>
                      <a:pt x="47653" y="15921"/>
                    </a:cubicBezTo>
                    <a:cubicBezTo>
                      <a:pt x="47490" y="15771"/>
                      <a:pt x="47571" y="15564"/>
                      <a:pt x="47531" y="15387"/>
                    </a:cubicBezTo>
                    <a:cubicBezTo>
                      <a:pt x="47401" y="14808"/>
                      <a:pt x="47057" y="14458"/>
                      <a:pt x="46587" y="14431"/>
                    </a:cubicBezTo>
                    <a:cubicBezTo>
                      <a:pt x="46569" y="14430"/>
                      <a:pt x="46551" y="14429"/>
                      <a:pt x="46534" y="14429"/>
                    </a:cubicBezTo>
                    <a:cubicBezTo>
                      <a:pt x="46122" y="14429"/>
                      <a:pt x="45783" y="14700"/>
                      <a:pt x="45575" y="15210"/>
                    </a:cubicBezTo>
                    <a:cubicBezTo>
                      <a:pt x="45443" y="15532"/>
                      <a:pt x="45299" y="15855"/>
                      <a:pt x="45211" y="16190"/>
                    </a:cubicBezTo>
                    <a:cubicBezTo>
                      <a:pt x="45129" y="16492"/>
                      <a:pt x="44952" y="16635"/>
                      <a:pt x="44673" y="16725"/>
                    </a:cubicBezTo>
                    <a:cubicBezTo>
                      <a:pt x="44263" y="16853"/>
                      <a:pt x="43865" y="17008"/>
                      <a:pt x="43438" y="17160"/>
                    </a:cubicBezTo>
                    <a:cubicBezTo>
                      <a:pt x="43004" y="16853"/>
                      <a:pt x="43103" y="16329"/>
                      <a:pt x="43032" y="15921"/>
                    </a:cubicBezTo>
                    <a:cubicBezTo>
                      <a:pt x="42942" y="15370"/>
                      <a:pt x="42863" y="14809"/>
                      <a:pt x="42766" y="14257"/>
                    </a:cubicBezTo>
                    <a:cubicBezTo>
                      <a:pt x="42718" y="13972"/>
                      <a:pt x="42748" y="13784"/>
                      <a:pt x="43040" y="13690"/>
                    </a:cubicBezTo>
                    <a:cubicBezTo>
                      <a:pt x="44570" y="13209"/>
                      <a:pt x="46075" y="12645"/>
                      <a:pt x="47641" y="12280"/>
                    </a:cubicBezTo>
                    <a:cubicBezTo>
                      <a:pt x="47646" y="12279"/>
                      <a:pt x="47651" y="12278"/>
                      <a:pt x="47657" y="12278"/>
                    </a:cubicBezTo>
                    <a:close/>
                    <a:moveTo>
                      <a:pt x="38806" y="9303"/>
                    </a:moveTo>
                    <a:lnTo>
                      <a:pt x="38806" y="9303"/>
                    </a:lnTo>
                    <a:cubicBezTo>
                      <a:pt x="38908" y="10696"/>
                      <a:pt x="38806" y="12055"/>
                      <a:pt x="38723" y="13420"/>
                    </a:cubicBezTo>
                    <a:cubicBezTo>
                      <a:pt x="38642" y="14746"/>
                      <a:pt x="38688" y="16079"/>
                      <a:pt x="38681" y="17409"/>
                    </a:cubicBezTo>
                    <a:cubicBezTo>
                      <a:pt x="38317" y="16111"/>
                      <a:pt x="38211" y="14805"/>
                      <a:pt x="38114" y="13495"/>
                    </a:cubicBezTo>
                    <a:cubicBezTo>
                      <a:pt x="38020" y="12209"/>
                      <a:pt x="37955" y="10919"/>
                      <a:pt x="37706" y="9683"/>
                    </a:cubicBezTo>
                    <a:cubicBezTo>
                      <a:pt x="37992" y="9279"/>
                      <a:pt x="38383" y="9343"/>
                      <a:pt x="38806" y="9303"/>
                    </a:cubicBezTo>
                    <a:close/>
                    <a:moveTo>
                      <a:pt x="38747" y="18040"/>
                    </a:moveTo>
                    <a:lnTo>
                      <a:pt x="38740" y="18081"/>
                    </a:lnTo>
                    <a:lnTo>
                      <a:pt x="38707" y="18055"/>
                    </a:lnTo>
                    <a:lnTo>
                      <a:pt x="38747" y="18040"/>
                    </a:lnTo>
                    <a:close/>
                    <a:moveTo>
                      <a:pt x="57291" y="7176"/>
                    </a:moveTo>
                    <a:cubicBezTo>
                      <a:pt x="57355" y="7176"/>
                      <a:pt x="57417" y="7182"/>
                      <a:pt x="57476" y="7193"/>
                    </a:cubicBezTo>
                    <a:cubicBezTo>
                      <a:pt x="57865" y="7271"/>
                      <a:pt x="58093" y="7467"/>
                      <a:pt x="58185" y="7856"/>
                    </a:cubicBezTo>
                    <a:cubicBezTo>
                      <a:pt x="58392" y="8731"/>
                      <a:pt x="58531" y="9618"/>
                      <a:pt x="58537" y="10512"/>
                    </a:cubicBezTo>
                    <a:cubicBezTo>
                      <a:pt x="58540" y="10850"/>
                      <a:pt x="58655" y="11126"/>
                      <a:pt x="58731" y="11421"/>
                    </a:cubicBezTo>
                    <a:cubicBezTo>
                      <a:pt x="58754" y="11422"/>
                      <a:pt x="58776" y="11422"/>
                      <a:pt x="58798" y="11422"/>
                    </a:cubicBezTo>
                    <a:cubicBezTo>
                      <a:pt x="59341" y="11422"/>
                      <a:pt x="59551" y="11297"/>
                      <a:pt x="59598" y="10847"/>
                    </a:cubicBezTo>
                    <a:cubicBezTo>
                      <a:pt x="59636" y="10482"/>
                      <a:pt x="59725" y="10170"/>
                      <a:pt x="59961" y="9897"/>
                    </a:cubicBezTo>
                    <a:cubicBezTo>
                      <a:pt x="60744" y="10177"/>
                      <a:pt x="60798" y="10282"/>
                      <a:pt x="60714" y="11036"/>
                    </a:cubicBezTo>
                    <a:cubicBezTo>
                      <a:pt x="60601" y="12071"/>
                      <a:pt x="61016" y="12797"/>
                      <a:pt x="61974" y="13332"/>
                    </a:cubicBezTo>
                    <a:cubicBezTo>
                      <a:pt x="62293" y="13510"/>
                      <a:pt x="62616" y="13594"/>
                      <a:pt x="62938" y="13594"/>
                    </a:cubicBezTo>
                    <a:cubicBezTo>
                      <a:pt x="63383" y="13594"/>
                      <a:pt x="63825" y="13433"/>
                      <a:pt x="64252" y="13135"/>
                    </a:cubicBezTo>
                    <a:cubicBezTo>
                      <a:pt x="64509" y="12954"/>
                      <a:pt x="64699" y="12626"/>
                      <a:pt x="65067" y="12626"/>
                    </a:cubicBezTo>
                    <a:cubicBezTo>
                      <a:pt x="65083" y="12626"/>
                      <a:pt x="65100" y="12626"/>
                      <a:pt x="65117" y="12628"/>
                    </a:cubicBezTo>
                    <a:cubicBezTo>
                      <a:pt x="65117" y="12623"/>
                      <a:pt x="65119" y="12619"/>
                      <a:pt x="65119" y="12616"/>
                    </a:cubicBezTo>
                    <a:cubicBezTo>
                      <a:pt x="65125" y="12606"/>
                      <a:pt x="65130" y="12598"/>
                      <a:pt x="65136" y="12587"/>
                    </a:cubicBezTo>
                    <a:lnTo>
                      <a:pt x="65136" y="12587"/>
                    </a:lnTo>
                    <a:cubicBezTo>
                      <a:pt x="65136" y="12600"/>
                      <a:pt x="65133" y="12615"/>
                      <a:pt x="65132" y="12628"/>
                    </a:cubicBezTo>
                    <a:lnTo>
                      <a:pt x="65117" y="12628"/>
                    </a:lnTo>
                    <a:cubicBezTo>
                      <a:pt x="65044" y="13155"/>
                      <a:pt x="64605" y="13414"/>
                      <a:pt x="64267" y="13738"/>
                    </a:cubicBezTo>
                    <a:cubicBezTo>
                      <a:pt x="64019" y="13977"/>
                      <a:pt x="63829" y="14194"/>
                      <a:pt x="64006" y="14552"/>
                    </a:cubicBezTo>
                    <a:cubicBezTo>
                      <a:pt x="64710" y="14464"/>
                      <a:pt x="64710" y="14464"/>
                      <a:pt x="65590" y="13662"/>
                    </a:cubicBezTo>
                    <a:cubicBezTo>
                      <a:pt x="66032" y="14139"/>
                      <a:pt x="66418" y="14728"/>
                      <a:pt x="67129" y="14728"/>
                    </a:cubicBezTo>
                    <a:cubicBezTo>
                      <a:pt x="67187" y="14728"/>
                      <a:pt x="67248" y="14724"/>
                      <a:pt x="67310" y="14716"/>
                    </a:cubicBezTo>
                    <a:lnTo>
                      <a:pt x="67310" y="14716"/>
                    </a:lnTo>
                    <a:cubicBezTo>
                      <a:pt x="67441" y="14973"/>
                      <a:pt x="67266" y="15114"/>
                      <a:pt x="67192" y="15265"/>
                    </a:cubicBezTo>
                    <a:cubicBezTo>
                      <a:pt x="66806" y="16067"/>
                      <a:pt x="66301" y="16796"/>
                      <a:pt x="65749" y="17494"/>
                    </a:cubicBezTo>
                    <a:cubicBezTo>
                      <a:pt x="65508" y="17799"/>
                      <a:pt x="65228" y="18029"/>
                      <a:pt x="64857" y="18134"/>
                    </a:cubicBezTo>
                    <a:cubicBezTo>
                      <a:pt x="64657" y="18086"/>
                      <a:pt x="64670" y="17879"/>
                      <a:pt x="64562" y="17766"/>
                    </a:cubicBezTo>
                    <a:cubicBezTo>
                      <a:pt x="64528" y="17731"/>
                      <a:pt x="64494" y="17719"/>
                      <a:pt x="64461" y="17719"/>
                    </a:cubicBezTo>
                    <a:cubicBezTo>
                      <a:pt x="64392" y="17719"/>
                      <a:pt x="64324" y="17768"/>
                      <a:pt x="64258" y="17768"/>
                    </a:cubicBezTo>
                    <a:cubicBezTo>
                      <a:pt x="64239" y="17768"/>
                      <a:pt x="64221" y="17764"/>
                      <a:pt x="64203" y="17754"/>
                    </a:cubicBezTo>
                    <a:cubicBezTo>
                      <a:pt x="64076" y="17628"/>
                      <a:pt x="64219" y="17497"/>
                      <a:pt x="64190" y="17376"/>
                    </a:cubicBezTo>
                    <a:cubicBezTo>
                      <a:pt x="64143" y="17180"/>
                      <a:pt x="64025" y="17003"/>
                      <a:pt x="63843" y="17003"/>
                    </a:cubicBezTo>
                    <a:cubicBezTo>
                      <a:pt x="63811" y="17003"/>
                      <a:pt x="63776" y="17009"/>
                      <a:pt x="63740" y="17021"/>
                    </a:cubicBezTo>
                    <a:cubicBezTo>
                      <a:pt x="63641" y="17054"/>
                      <a:pt x="63549" y="17068"/>
                      <a:pt x="63462" y="17068"/>
                    </a:cubicBezTo>
                    <a:cubicBezTo>
                      <a:pt x="63218" y="17068"/>
                      <a:pt x="63014" y="16952"/>
                      <a:pt x="62808" y="16794"/>
                    </a:cubicBezTo>
                    <a:cubicBezTo>
                      <a:pt x="62395" y="16936"/>
                      <a:pt x="62253" y="17330"/>
                      <a:pt x="61985" y="17616"/>
                    </a:cubicBezTo>
                    <a:cubicBezTo>
                      <a:pt x="61727" y="17431"/>
                      <a:pt x="61977" y="17232"/>
                      <a:pt x="61965" y="17045"/>
                    </a:cubicBezTo>
                    <a:cubicBezTo>
                      <a:pt x="61953" y="16814"/>
                      <a:pt x="61892" y="16593"/>
                      <a:pt x="61666" y="16593"/>
                    </a:cubicBezTo>
                    <a:cubicBezTo>
                      <a:pt x="61629" y="16593"/>
                      <a:pt x="61588" y="16599"/>
                      <a:pt x="61542" y="16611"/>
                    </a:cubicBezTo>
                    <a:cubicBezTo>
                      <a:pt x="61504" y="16622"/>
                      <a:pt x="61468" y="16626"/>
                      <a:pt x="61433" y="16626"/>
                    </a:cubicBezTo>
                    <a:cubicBezTo>
                      <a:pt x="61168" y="16626"/>
                      <a:pt x="61018" y="16344"/>
                      <a:pt x="60768" y="16344"/>
                    </a:cubicBezTo>
                    <a:cubicBezTo>
                      <a:pt x="60762" y="16344"/>
                      <a:pt x="60755" y="16345"/>
                      <a:pt x="60749" y="16345"/>
                    </a:cubicBezTo>
                    <a:cubicBezTo>
                      <a:pt x="60750" y="16351"/>
                      <a:pt x="60750" y="16356"/>
                      <a:pt x="60752" y="16362"/>
                    </a:cubicBezTo>
                    <a:cubicBezTo>
                      <a:pt x="60743" y="16367"/>
                      <a:pt x="60733" y="16368"/>
                      <a:pt x="60721" y="16368"/>
                    </a:cubicBezTo>
                    <a:cubicBezTo>
                      <a:pt x="60726" y="16359"/>
                      <a:pt x="60729" y="16354"/>
                      <a:pt x="60734" y="16345"/>
                    </a:cubicBezTo>
                    <a:cubicBezTo>
                      <a:pt x="60737" y="16345"/>
                      <a:pt x="60740" y="16344"/>
                      <a:pt x="60743" y="16344"/>
                    </a:cubicBezTo>
                    <a:cubicBezTo>
                      <a:pt x="60745" y="16344"/>
                      <a:pt x="60747" y="16344"/>
                      <a:pt x="60749" y="16345"/>
                    </a:cubicBezTo>
                    <a:cubicBezTo>
                      <a:pt x="60744" y="16323"/>
                      <a:pt x="60743" y="16303"/>
                      <a:pt x="60737" y="16283"/>
                    </a:cubicBezTo>
                    <a:cubicBezTo>
                      <a:pt x="60665" y="16060"/>
                      <a:pt x="61012" y="15698"/>
                      <a:pt x="60573" y="15619"/>
                    </a:cubicBezTo>
                    <a:cubicBezTo>
                      <a:pt x="60545" y="15614"/>
                      <a:pt x="60519" y="15611"/>
                      <a:pt x="60495" y="15611"/>
                    </a:cubicBezTo>
                    <a:cubicBezTo>
                      <a:pt x="60205" y="15611"/>
                      <a:pt x="60184" y="15958"/>
                      <a:pt x="60090" y="16167"/>
                    </a:cubicBezTo>
                    <a:cubicBezTo>
                      <a:pt x="59894" y="16597"/>
                      <a:pt x="59736" y="17045"/>
                      <a:pt x="59552" y="17507"/>
                    </a:cubicBezTo>
                    <a:cubicBezTo>
                      <a:pt x="58830" y="17160"/>
                      <a:pt x="58383" y="16689"/>
                      <a:pt x="58431" y="15868"/>
                    </a:cubicBezTo>
                    <a:cubicBezTo>
                      <a:pt x="58490" y="14828"/>
                      <a:pt x="58282" y="13794"/>
                      <a:pt x="58395" y="12772"/>
                    </a:cubicBezTo>
                    <a:cubicBezTo>
                      <a:pt x="58254" y="12651"/>
                      <a:pt x="58127" y="12566"/>
                      <a:pt x="57968" y="12566"/>
                    </a:cubicBezTo>
                    <a:cubicBezTo>
                      <a:pt x="57935" y="12566"/>
                      <a:pt x="57900" y="12569"/>
                      <a:pt x="57864" y="12577"/>
                    </a:cubicBezTo>
                    <a:cubicBezTo>
                      <a:pt x="57686" y="12616"/>
                      <a:pt x="57522" y="12636"/>
                      <a:pt x="57369" y="12636"/>
                    </a:cubicBezTo>
                    <a:cubicBezTo>
                      <a:pt x="56825" y="12636"/>
                      <a:pt x="56429" y="12387"/>
                      <a:pt x="56113" y="11866"/>
                    </a:cubicBezTo>
                    <a:cubicBezTo>
                      <a:pt x="55670" y="11132"/>
                      <a:pt x="55553" y="10315"/>
                      <a:pt x="55615" y="9491"/>
                    </a:cubicBezTo>
                    <a:cubicBezTo>
                      <a:pt x="55658" y="8887"/>
                      <a:pt x="55720" y="8263"/>
                      <a:pt x="56130" y="7743"/>
                    </a:cubicBezTo>
                    <a:cubicBezTo>
                      <a:pt x="56389" y="7413"/>
                      <a:pt x="56880" y="7176"/>
                      <a:pt x="57291" y="7176"/>
                    </a:cubicBezTo>
                    <a:close/>
                    <a:moveTo>
                      <a:pt x="37190" y="13591"/>
                    </a:moveTo>
                    <a:cubicBezTo>
                      <a:pt x="37318" y="13591"/>
                      <a:pt x="37515" y="13591"/>
                      <a:pt x="37677" y="14079"/>
                    </a:cubicBezTo>
                    <a:cubicBezTo>
                      <a:pt x="37840" y="14566"/>
                      <a:pt x="38326" y="18140"/>
                      <a:pt x="38326" y="18140"/>
                    </a:cubicBezTo>
                    <a:cubicBezTo>
                      <a:pt x="38326" y="18140"/>
                      <a:pt x="37352" y="15054"/>
                      <a:pt x="37190" y="14566"/>
                    </a:cubicBezTo>
                    <a:cubicBezTo>
                      <a:pt x="37027" y="14079"/>
                      <a:pt x="36865" y="13591"/>
                      <a:pt x="37190" y="13591"/>
                    </a:cubicBezTo>
                    <a:close/>
                    <a:moveTo>
                      <a:pt x="16792" y="15488"/>
                    </a:moveTo>
                    <a:cubicBezTo>
                      <a:pt x="17197" y="16044"/>
                      <a:pt x="17318" y="16778"/>
                      <a:pt x="18092" y="17090"/>
                    </a:cubicBezTo>
                    <a:cubicBezTo>
                      <a:pt x="17581" y="17639"/>
                      <a:pt x="17115" y="18042"/>
                      <a:pt x="16570" y="18342"/>
                    </a:cubicBezTo>
                    <a:cubicBezTo>
                      <a:pt x="16357" y="18460"/>
                      <a:pt x="16190" y="18523"/>
                      <a:pt x="16054" y="18523"/>
                    </a:cubicBezTo>
                    <a:cubicBezTo>
                      <a:pt x="15821" y="18523"/>
                      <a:pt x="15679" y="18340"/>
                      <a:pt x="15548" y="17941"/>
                    </a:cubicBezTo>
                    <a:cubicBezTo>
                      <a:pt x="15357" y="17360"/>
                      <a:pt x="15220" y="16759"/>
                      <a:pt x="15053" y="16146"/>
                    </a:cubicBezTo>
                    <a:cubicBezTo>
                      <a:pt x="15598" y="15760"/>
                      <a:pt x="16211" y="15685"/>
                      <a:pt x="16792" y="15488"/>
                    </a:cubicBezTo>
                    <a:close/>
                    <a:moveTo>
                      <a:pt x="63156" y="19479"/>
                    </a:moveTo>
                    <a:cubicBezTo>
                      <a:pt x="63172" y="19479"/>
                      <a:pt x="63189" y="19485"/>
                      <a:pt x="63202" y="19491"/>
                    </a:cubicBezTo>
                    <a:cubicBezTo>
                      <a:pt x="63211" y="19496"/>
                      <a:pt x="63209" y="19520"/>
                      <a:pt x="63212" y="19536"/>
                    </a:cubicBezTo>
                    <a:cubicBezTo>
                      <a:pt x="63195" y="19541"/>
                      <a:pt x="63177" y="19553"/>
                      <a:pt x="63161" y="19553"/>
                    </a:cubicBezTo>
                    <a:cubicBezTo>
                      <a:pt x="63158" y="19553"/>
                      <a:pt x="63156" y="19553"/>
                      <a:pt x="63153" y="19552"/>
                    </a:cubicBezTo>
                    <a:cubicBezTo>
                      <a:pt x="63087" y="19534"/>
                      <a:pt x="63083" y="19504"/>
                      <a:pt x="63140" y="19481"/>
                    </a:cubicBezTo>
                    <a:cubicBezTo>
                      <a:pt x="63145" y="19479"/>
                      <a:pt x="63150" y="19479"/>
                      <a:pt x="63156" y="19479"/>
                    </a:cubicBezTo>
                    <a:close/>
                    <a:moveTo>
                      <a:pt x="50052" y="4825"/>
                    </a:moveTo>
                    <a:cubicBezTo>
                      <a:pt x="50084" y="4825"/>
                      <a:pt x="50111" y="4826"/>
                      <a:pt x="50132" y="4828"/>
                    </a:cubicBezTo>
                    <a:cubicBezTo>
                      <a:pt x="50294" y="5154"/>
                      <a:pt x="50274" y="5528"/>
                      <a:pt x="50195" y="5849"/>
                    </a:cubicBezTo>
                    <a:cubicBezTo>
                      <a:pt x="49967" y="6781"/>
                      <a:pt x="50069" y="7726"/>
                      <a:pt x="50043" y="8659"/>
                    </a:cubicBezTo>
                    <a:cubicBezTo>
                      <a:pt x="50024" y="9267"/>
                      <a:pt x="49949" y="9872"/>
                      <a:pt x="49969" y="10489"/>
                    </a:cubicBezTo>
                    <a:cubicBezTo>
                      <a:pt x="50010" y="11684"/>
                      <a:pt x="50070" y="12882"/>
                      <a:pt x="50151" y="14074"/>
                    </a:cubicBezTo>
                    <a:cubicBezTo>
                      <a:pt x="50207" y="14857"/>
                      <a:pt x="50146" y="15632"/>
                      <a:pt x="50222" y="16418"/>
                    </a:cubicBezTo>
                    <a:cubicBezTo>
                      <a:pt x="49772" y="16689"/>
                      <a:pt x="49318" y="16844"/>
                      <a:pt x="48865" y="16999"/>
                    </a:cubicBezTo>
                    <a:cubicBezTo>
                      <a:pt x="48408" y="17153"/>
                      <a:pt x="47948" y="17294"/>
                      <a:pt x="47487" y="17442"/>
                    </a:cubicBezTo>
                    <a:cubicBezTo>
                      <a:pt x="47299" y="16815"/>
                      <a:pt x="47300" y="16809"/>
                      <a:pt x="47827" y="16628"/>
                    </a:cubicBezTo>
                    <a:cubicBezTo>
                      <a:pt x="48005" y="16568"/>
                      <a:pt x="48192" y="16530"/>
                      <a:pt x="48366" y="16459"/>
                    </a:cubicBezTo>
                    <a:cubicBezTo>
                      <a:pt x="48770" y="16289"/>
                      <a:pt x="48987" y="15981"/>
                      <a:pt x="48997" y="15534"/>
                    </a:cubicBezTo>
                    <a:cubicBezTo>
                      <a:pt x="49009" y="14966"/>
                      <a:pt x="48818" y="14428"/>
                      <a:pt x="48756" y="13870"/>
                    </a:cubicBezTo>
                    <a:cubicBezTo>
                      <a:pt x="48697" y="13340"/>
                      <a:pt x="48680" y="12803"/>
                      <a:pt x="48622" y="12271"/>
                    </a:cubicBezTo>
                    <a:cubicBezTo>
                      <a:pt x="48567" y="11740"/>
                      <a:pt x="48429" y="11522"/>
                      <a:pt x="48053" y="11522"/>
                    </a:cubicBezTo>
                    <a:cubicBezTo>
                      <a:pt x="47953" y="11522"/>
                      <a:pt x="47837" y="11537"/>
                      <a:pt x="47700" y="11566"/>
                    </a:cubicBezTo>
                    <a:cubicBezTo>
                      <a:pt x="47207" y="11671"/>
                      <a:pt x="46721" y="11835"/>
                      <a:pt x="46242" y="12001"/>
                    </a:cubicBezTo>
                    <a:cubicBezTo>
                      <a:pt x="45126" y="12390"/>
                      <a:pt x="44019" y="12800"/>
                      <a:pt x="42903" y="13193"/>
                    </a:cubicBezTo>
                    <a:cubicBezTo>
                      <a:pt x="42729" y="13255"/>
                      <a:pt x="42539" y="13275"/>
                      <a:pt x="42364" y="13312"/>
                    </a:cubicBezTo>
                    <a:cubicBezTo>
                      <a:pt x="42101" y="13833"/>
                      <a:pt x="42243" y="14375"/>
                      <a:pt x="42275" y="14897"/>
                    </a:cubicBezTo>
                    <a:cubicBezTo>
                      <a:pt x="42303" y="15432"/>
                      <a:pt x="42427" y="15961"/>
                      <a:pt x="42503" y="16496"/>
                    </a:cubicBezTo>
                    <a:cubicBezTo>
                      <a:pt x="42578" y="17027"/>
                      <a:pt x="42592" y="17577"/>
                      <a:pt x="43054" y="18023"/>
                    </a:cubicBezTo>
                    <a:cubicBezTo>
                      <a:pt x="43055" y="18023"/>
                      <a:pt x="43056" y="18023"/>
                      <a:pt x="43056" y="18023"/>
                    </a:cubicBezTo>
                    <a:cubicBezTo>
                      <a:pt x="43645" y="18023"/>
                      <a:pt x="44119" y="17501"/>
                      <a:pt x="44777" y="17480"/>
                    </a:cubicBezTo>
                    <a:lnTo>
                      <a:pt x="44777" y="17480"/>
                    </a:lnTo>
                    <a:cubicBezTo>
                      <a:pt x="44745" y="17741"/>
                      <a:pt x="44706" y="17908"/>
                      <a:pt x="44459" y="18003"/>
                    </a:cubicBezTo>
                    <a:cubicBezTo>
                      <a:pt x="42936" y="18588"/>
                      <a:pt x="41456" y="19286"/>
                      <a:pt x="39899" y="19788"/>
                    </a:cubicBezTo>
                    <a:cubicBezTo>
                      <a:pt x="39891" y="19790"/>
                      <a:pt x="39883" y="19791"/>
                      <a:pt x="39874" y="19791"/>
                    </a:cubicBezTo>
                    <a:cubicBezTo>
                      <a:pt x="39831" y="19791"/>
                      <a:pt x="39768" y="19768"/>
                      <a:pt x="39643" y="19747"/>
                    </a:cubicBezTo>
                    <a:cubicBezTo>
                      <a:pt x="39568" y="18949"/>
                      <a:pt x="39462" y="18186"/>
                      <a:pt x="39436" y="17419"/>
                    </a:cubicBezTo>
                    <a:cubicBezTo>
                      <a:pt x="39367" y="15486"/>
                      <a:pt x="39426" y="13552"/>
                      <a:pt x="39468" y="11620"/>
                    </a:cubicBezTo>
                    <a:cubicBezTo>
                      <a:pt x="39481" y="10981"/>
                      <a:pt x="39473" y="10348"/>
                      <a:pt x="39430" y="9711"/>
                    </a:cubicBezTo>
                    <a:cubicBezTo>
                      <a:pt x="39383" y="8985"/>
                      <a:pt x="39501" y="8863"/>
                      <a:pt x="40227" y="8660"/>
                    </a:cubicBezTo>
                    <a:cubicBezTo>
                      <a:pt x="41802" y="8226"/>
                      <a:pt x="43375" y="7776"/>
                      <a:pt x="44946" y="7327"/>
                    </a:cubicBezTo>
                    <a:cubicBezTo>
                      <a:pt x="45099" y="7284"/>
                      <a:pt x="45243" y="7209"/>
                      <a:pt x="45427" y="7133"/>
                    </a:cubicBezTo>
                    <a:cubicBezTo>
                      <a:pt x="45293" y="6608"/>
                      <a:pt x="45247" y="6080"/>
                      <a:pt x="45293" y="5560"/>
                    </a:cubicBezTo>
                    <a:cubicBezTo>
                      <a:pt x="46143" y="5316"/>
                      <a:pt x="49363" y="4825"/>
                      <a:pt x="50052" y="4825"/>
                    </a:cubicBezTo>
                    <a:close/>
                    <a:moveTo>
                      <a:pt x="18776" y="17435"/>
                    </a:moveTo>
                    <a:cubicBezTo>
                      <a:pt x="18884" y="17435"/>
                      <a:pt x="18998" y="17475"/>
                      <a:pt x="19114" y="17547"/>
                    </a:cubicBezTo>
                    <a:cubicBezTo>
                      <a:pt x="18546" y="18554"/>
                      <a:pt x="18546" y="18554"/>
                      <a:pt x="16622" y="19799"/>
                    </a:cubicBezTo>
                    <a:cubicBezTo>
                      <a:pt x="16497" y="19598"/>
                      <a:pt x="16370" y="19396"/>
                      <a:pt x="16248" y="19199"/>
                    </a:cubicBezTo>
                    <a:cubicBezTo>
                      <a:pt x="16334" y="18913"/>
                      <a:pt x="16619" y="18902"/>
                      <a:pt x="16822" y="18802"/>
                    </a:cubicBezTo>
                    <a:cubicBezTo>
                      <a:pt x="17423" y="18511"/>
                      <a:pt x="18007" y="18213"/>
                      <a:pt x="18408" y="17648"/>
                    </a:cubicBezTo>
                    <a:cubicBezTo>
                      <a:pt x="18511" y="17501"/>
                      <a:pt x="18638" y="17435"/>
                      <a:pt x="18776" y="17435"/>
                    </a:cubicBezTo>
                    <a:close/>
                    <a:moveTo>
                      <a:pt x="19905" y="17751"/>
                    </a:moveTo>
                    <a:cubicBezTo>
                      <a:pt x="20046" y="18393"/>
                      <a:pt x="20121" y="18936"/>
                      <a:pt x="20322" y="19447"/>
                    </a:cubicBezTo>
                    <a:cubicBezTo>
                      <a:pt x="20371" y="19573"/>
                      <a:pt x="20308" y="19723"/>
                      <a:pt x="20181" y="19799"/>
                    </a:cubicBezTo>
                    <a:cubicBezTo>
                      <a:pt x="19715" y="20078"/>
                      <a:pt x="19405" y="20538"/>
                      <a:pt x="18927" y="20819"/>
                    </a:cubicBezTo>
                    <a:cubicBezTo>
                      <a:pt x="18688" y="20959"/>
                      <a:pt x="18469" y="21033"/>
                      <a:pt x="18260" y="21033"/>
                    </a:cubicBezTo>
                    <a:cubicBezTo>
                      <a:pt x="18013" y="21033"/>
                      <a:pt x="17780" y="20930"/>
                      <a:pt x="17544" y="20711"/>
                    </a:cubicBezTo>
                    <a:cubicBezTo>
                      <a:pt x="17426" y="20603"/>
                      <a:pt x="17262" y="20541"/>
                      <a:pt x="17180" y="20261"/>
                    </a:cubicBezTo>
                    <a:cubicBezTo>
                      <a:pt x="18248" y="19639"/>
                      <a:pt x="19143" y="18846"/>
                      <a:pt x="19905" y="17751"/>
                    </a:cubicBezTo>
                    <a:close/>
                    <a:moveTo>
                      <a:pt x="29935" y="10494"/>
                    </a:moveTo>
                    <a:cubicBezTo>
                      <a:pt x="30703" y="10905"/>
                      <a:pt x="31281" y="11433"/>
                      <a:pt x="31587" y="12329"/>
                    </a:cubicBezTo>
                    <a:cubicBezTo>
                      <a:pt x="31920" y="13306"/>
                      <a:pt x="31882" y="14210"/>
                      <a:pt x="31569" y="15167"/>
                    </a:cubicBezTo>
                    <a:cubicBezTo>
                      <a:pt x="31091" y="16634"/>
                      <a:pt x="30473" y="18029"/>
                      <a:pt x="29537" y="19253"/>
                    </a:cubicBezTo>
                    <a:cubicBezTo>
                      <a:pt x="29002" y="19956"/>
                      <a:pt x="28329" y="20551"/>
                      <a:pt x="27643" y="21113"/>
                    </a:cubicBezTo>
                    <a:cubicBezTo>
                      <a:pt x="27144" y="21523"/>
                      <a:pt x="26504" y="21607"/>
                      <a:pt x="25886" y="21615"/>
                    </a:cubicBezTo>
                    <a:cubicBezTo>
                      <a:pt x="25856" y="21616"/>
                      <a:pt x="25827" y="21616"/>
                      <a:pt x="25797" y="21616"/>
                    </a:cubicBezTo>
                    <a:cubicBezTo>
                      <a:pt x="24657" y="21616"/>
                      <a:pt x="23561" y="21345"/>
                      <a:pt x="22534" y="20850"/>
                    </a:cubicBezTo>
                    <a:cubicBezTo>
                      <a:pt x="21219" y="20217"/>
                      <a:pt x="20043" y="18250"/>
                      <a:pt x="20846" y="16528"/>
                    </a:cubicBezTo>
                    <a:cubicBezTo>
                      <a:pt x="20702" y="16393"/>
                      <a:pt x="20591" y="16287"/>
                      <a:pt x="20443" y="16287"/>
                    </a:cubicBezTo>
                    <a:cubicBezTo>
                      <a:pt x="20401" y="16287"/>
                      <a:pt x="20357" y="16295"/>
                      <a:pt x="20308" y="16313"/>
                    </a:cubicBezTo>
                    <a:cubicBezTo>
                      <a:pt x="20083" y="16400"/>
                      <a:pt x="19850" y="16466"/>
                      <a:pt x="19616" y="16522"/>
                    </a:cubicBezTo>
                    <a:cubicBezTo>
                      <a:pt x="19447" y="16561"/>
                      <a:pt x="19281" y="16583"/>
                      <a:pt x="19121" y="16583"/>
                    </a:cubicBezTo>
                    <a:cubicBezTo>
                      <a:pt x="18547" y="16583"/>
                      <a:pt x="18045" y="16307"/>
                      <a:pt x="17726" y="15578"/>
                    </a:cubicBezTo>
                    <a:cubicBezTo>
                      <a:pt x="17337" y="14684"/>
                      <a:pt x="17459" y="13991"/>
                      <a:pt x="18161" y="13291"/>
                    </a:cubicBezTo>
                    <a:cubicBezTo>
                      <a:pt x="18422" y="13032"/>
                      <a:pt x="18601" y="12692"/>
                      <a:pt x="18988" y="12543"/>
                    </a:cubicBezTo>
                    <a:cubicBezTo>
                      <a:pt x="19172" y="12472"/>
                      <a:pt x="19339" y="12435"/>
                      <a:pt x="19490" y="12435"/>
                    </a:cubicBezTo>
                    <a:cubicBezTo>
                      <a:pt x="19835" y="12435"/>
                      <a:pt x="20098" y="12627"/>
                      <a:pt x="20299" y="13043"/>
                    </a:cubicBezTo>
                    <a:cubicBezTo>
                      <a:pt x="20394" y="13236"/>
                      <a:pt x="20482" y="13434"/>
                      <a:pt x="20597" y="13685"/>
                    </a:cubicBezTo>
                    <a:cubicBezTo>
                      <a:pt x="20672" y="13671"/>
                      <a:pt x="20747" y="13665"/>
                      <a:pt x="20821" y="13665"/>
                    </a:cubicBezTo>
                    <a:cubicBezTo>
                      <a:pt x="21229" y="13665"/>
                      <a:pt x="21625" y="13844"/>
                      <a:pt x="22038" y="13928"/>
                    </a:cubicBezTo>
                    <a:cubicBezTo>
                      <a:pt x="22403" y="14003"/>
                      <a:pt x="22759" y="14041"/>
                      <a:pt x="23110" y="14041"/>
                    </a:cubicBezTo>
                    <a:cubicBezTo>
                      <a:pt x="23811" y="14041"/>
                      <a:pt x="24492" y="13890"/>
                      <a:pt x="25184" y="13594"/>
                    </a:cubicBezTo>
                    <a:cubicBezTo>
                      <a:pt x="26938" y="12842"/>
                      <a:pt x="28451" y="11745"/>
                      <a:pt x="29935" y="10494"/>
                    </a:cubicBezTo>
                    <a:close/>
                    <a:moveTo>
                      <a:pt x="46468" y="15226"/>
                    </a:moveTo>
                    <a:cubicBezTo>
                      <a:pt x="46758" y="15259"/>
                      <a:pt x="46868" y="15386"/>
                      <a:pt x="46835" y="15653"/>
                    </a:cubicBezTo>
                    <a:cubicBezTo>
                      <a:pt x="46734" y="16451"/>
                      <a:pt x="46696" y="17260"/>
                      <a:pt x="46587" y="18050"/>
                    </a:cubicBezTo>
                    <a:cubicBezTo>
                      <a:pt x="46501" y="18679"/>
                      <a:pt x="46439" y="19310"/>
                      <a:pt x="46369" y="19939"/>
                    </a:cubicBezTo>
                    <a:cubicBezTo>
                      <a:pt x="46300" y="20570"/>
                      <a:pt x="46320" y="20581"/>
                      <a:pt x="45671" y="20663"/>
                    </a:cubicBezTo>
                    <a:cubicBezTo>
                      <a:pt x="45198" y="20724"/>
                      <a:pt x="44732" y="20767"/>
                      <a:pt x="44261" y="20880"/>
                    </a:cubicBezTo>
                    <a:cubicBezTo>
                      <a:pt x="43365" y="21098"/>
                      <a:pt x="42643" y="21575"/>
                      <a:pt x="41947" y="22130"/>
                    </a:cubicBezTo>
                    <a:cubicBezTo>
                      <a:pt x="41862" y="22196"/>
                      <a:pt x="41776" y="22259"/>
                      <a:pt x="41688" y="22320"/>
                    </a:cubicBezTo>
                    <a:cubicBezTo>
                      <a:pt x="41669" y="22333"/>
                      <a:pt x="41638" y="22328"/>
                      <a:pt x="41556" y="22343"/>
                    </a:cubicBezTo>
                    <a:cubicBezTo>
                      <a:pt x="41133" y="21664"/>
                      <a:pt x="41244" y="20919"/>
                      <a:pt x="41106" y="20243"/>
                    </a:cubicBezTo>
                    <a:cubicBezTo>
                      <a:pt x="41140" y="20199"/>
                      <a:pt x="41150" y="20164"/>
                      <a:pt x="41172" y="20157"/>
                    </a:cubicBezTo>
                    <a:cubicBezTo>
                      <a:pt x="42270" y="19809"/>
                      <a:pt x="43268" y="19209"/>
                      <a:pt x="44378" y="18889"/>
                    </a:cubicBezTo>
                    <a:cubicBezTo>
                      <a:pt x="45257" y="18636"/>
                      <a:pt x="45703" y="18106"/>
                      <a:pt x="45828" y="17179"/>
                    </a:cubicBezTo>
                    <a:cubicBezTo>
                      <a:pt x="45920" y="16492"/>
                      <a:pt x="46126" y="15839"/>
                      <a:pt x="46468" y="15226"/>
                    </a:cubicBezTo>
                    <a:close/>
                    <a:moveTo>
                      <a:pt x="24109" y="22197"/>
                    </a:moveTo>
                    <a:cubicBezTo>
                      <a:pt x="24128" y="22197"/>
                      <a:pt x="24148" y="22199"/>
                      <a:pt x="24169" y="22202"/>
                    </a:cubicBezTo>
                    <a:cubicBezTo>
                      <a:pt x="24386" y="22238"/>
                      <a:pt x="24374" y="22385"/>
                      <a:pt x="24304" y="22550"/>
                    </a:cubicBezTo>
                    <a:cubicBezTo>
                      <a:pt x="24176" y="22507"/>
                      <a:pt x="24048" y="22462"/>
                      <a:pt x="23924" y="22421"/>
                    </a:cubicBezTo>
                    <a:cubicBezTo>
                      <a:pt x="23915" y="22251"/>
                      <a:pt x="24000" y="22197"/>
                      <a:pt x="24109" y="22197"/>
                    </a:cubicBezTo>
                    <a:close/>
                    <a:moveTo>
                      <a:pt x="58369" y="17894"/>
                    </a:moveTo>
                    <a:cubicBezTo>
                      <a:pt x="59516" y="18708"/>
                      <a:pt x="60849" y="19156"/>
                      <a:pt x="62282" y="19451"/>
                    </a:cubicBezTo>
                    <a:cubicBezTo>
                      <a:pt x="62158" y="20136"/>
                      <a:pt x="62102" y="20832"/>
                      <a:pt x="61898" y="21481"/>
                    </a:cubicBezTo>
                    <a:cubicBezTo>
                      <a:pt x="61680" y="22175"/>
                      <a:pt x="61095" y="22600"/>
                      <a:pt x="60464" y="22935"/>
                    </a:cubicBezTo>
                    <a:cubicBezTo>
                      <a:pt x="60419" y="22959"/>
                      <a:pt x="60376" y="22969"/>
                      <a:pt x="60334" y="22969"/>
                    </a:cubicBezTo>
                    <a:cubicBezTo>
                      <a:pt x="60213" y="22969"/>
                      <a:pt x="60107" y="22887"/>
                      <a:pt x="60024" y="22817"/>
                    </a:cubicBezTo>
                    <a:cubicBezTo>
                      <a:pt x="59275" y="22205"/>
                      <a:pt x="58523" y="21594"/>
                      <a:pt x="57804" y="20945"/>
                    </a:cubicBezTo>
                    <a:cubicBezTo>
                      <a:pt x="57342" y="20530"/>
                      <a:pt x="57331" y="20317"/>
                      <a:pt x="57617" y="19743"/>
                    </a:cubicBezTo>
                    <a:cubicBezTo>
                      <a:pt x="57873" y="19235"/>
                      <a:pt x="58075" y="18712"/>
                      <a:pt x="58137" y="18144"/>
                    </a:cubicBezTo>
                    <a:cubicBezTo>
                      <a:pt x="58150" y="18023"/>
                      <a:pt x="58208" y="17944"/>
                      <a:pt x="58369" y="17894"/>
                    </a:cubicBezTo>
                    <a:close/>
                    <a:moveTo>
                      <a:pt x="20723" y="20274"/>
                    </a:moveTo>
                    <a:cubicBezTo>
                      <a:pt x="20766" y="20274"/>
                      <a:pt x="20802" y="20323"/>
                      <a:pt x="20834" y="20364"/>
                    </a:cubicBezTo>
                    <a:cubicBezTo>
                      <a:pt x="21090" y="20509"/>
                      <a:pt x="21196" y="20775"/>
                      <a:pt x="21344" y="21007"/>
                    </a:cubicBezTo>
                    <a:cubicBezTo>
                      <a:pt x="21816" y="21366"/>
                      <a:pt x="22365" y="21576"/>
                      <a:pt x="22905" y="21809"/>
                    </a:cubicBezTo>
                    <a:cubicBezTo>
                      <a:pt x="23270" y="21966"/>
                      <a:pt x="23310" y="22048"/>
                      <a:pt x="23135" y="22399"/>
                    </a:cubicBezTo>
                    <a:cubicBezTo>
                      <a:pt x="22946" y="22781"/>
                      <a:pt x="22732" y="23151"/>
                      <a:pt x="22505" y="23571"/>
                    </a:cubicBezTo>
                    <a:cubicBezTo>
                      <a:pt x="22112" y="23230"/>
                      <a:pt x="22076" y="22715"/>
                      <a:pt x="21819" y="22327"/>
                    </a:cubicBezTo>
                    <a:cubicBezTo>
                      <a:pt x="21573" y="21953"/>
                      <a:pt x="21301" y="21574"/>
                      <a:pt x="21227" y="21108"/>
                    </a:cubicBezTo>
                    <a:cubicBezTo>
                      <a:pt x="20976" y="20959"/>
                      <a:pt x="20797" y="20758"/>
                      <a:pt x="20732" y="20469"/>
                    </a:cubicBezTo>
                    <a:cubicBezTo>
                      <a:pt x="20674" y="20426"/>
                      <a:pt x="20601" y="20367"/>
                      <a:pt x="20667" y="20302"/>
                    </a:cubicBezTo>
                    <a:cubicBezTo>
                      <a:pt x="20687" y="20282"/>
                      <a:pt x="20705" y="20274"/>
                      <a:pt x="20723" y="20274"/>
                    </a:cubicBezTo>
                    <a:close/>
                    <a:moveTo>
                      <a:pt x="56759" y="19268"/>
                    </a:moveTo>
                    <a:cubicBezTo>
                      <a:pt x="56784" y="19268"/>
                      <a:pt x="56809" y="19270"/>
                      <a:pt x="56832" y="19270"/>
                    </a:cubicBezTo>
                    <a:cubicBezTo>
                      <a:pt x="56856" y="19270"/>
                      <a:pt x="56878" y="19290"/>
                      <a:pt x="56939" y="19320"/>
                    </a:cubicBezTo>
                    <a:cubicBezTo>
                      <a:pt x="56949" y="19523"/>
                      <a:pt x="56842" y="19693"/>
                      <a:pt x="56738" y="19877"/>
                    </a:cubicBezTo>
                    <a:cubicBezTo>
                      <a:pt x="56445" y="20393"/>
                      <a:pt x="56469" y="20406"/>
                      <a:pt x="56816" y="20865"/>
                    </a:cubicBezTo>
                    <a:cubicBezTo>
                      <a:pt x="57338" y="21553"/>
                      <a:pt x="57934" y="22162"/>
                      <a:pt x="58623" y="22685"/>
                    </a:cubicBezTo>
                    <a:cubicBezTo>
                      <a:pt x="58856" y="22863"/>
                      <a:pt x="59062" y="23078"/>
                      <a:pt x="59321" y="23312"/>
                    </a:cubicBezTo>
                    <a:cubicBezTo>
                      <a:pt x="58809" y="24196"/>
                      <a:pt x="58482" y="25071"/>
                      <a:pt x="57586" y="25611"/>
                    </a:cubicBezTo>
                    <a:cubicBezTo>
                      <a:pt x="56850" y="24818"/>
                      <a:pt x="56128" y="24037"/>
                      <a:pt x="55405" y="23256"/>
                    </a:cubicBezTo>
                    <a:cubicBezTo>
                      <a:pt x="55543" y="22455"/>
                      <a:pt x="55486" y="21651"/>
                      <a:pt x="55641" y="20856"/>
                    </a:cubicBezTo>
                    <a:cubicBezTo>
                      <a:pt x="55776" y="20157"/>
                      <a:pt x="56199" y="19721"/>
                      <a:pt x="56676" y="19287"/>
                    </a:cubicBezTo>
                    <a:cubicBezTo>
                      <a:pt x="56695" y="19271"/>
                      <a:pt x="56726" y="19268"/>
                      <a:pt x="56759" y="19268"/>
                    </a:cubicBezTo>
                    <a:close/>
                    <a:moveTo>
                      <a:pt x="63283" y="20238"/>
                    </a:moveTo>
                    <a:cubicBezTo>
                      <a:pt x="63633" y="20238"/>
                      <a:pt x="63751" y="20415"/>
                      <a:pt x="63825" y="20890"/>
                    </a:cubicBezTo>
                    <a:cubicBezTo>
                      <a:pt x="63879" y="21247"/>
                      <a:pt x="63948" y="21608"/>
                      <a:pt x="63879" y="21988"/>
                    </a:cubicBezTo>
                    <a:cubicBezTo>
                      <a:pt x="63780" y="22544"/>
                      <a:pt x="63871" y="23114"/>
                      <a:pt x="63961" y="23664"/>
                    </a:cubicBezTo>
                    <a:cubicBezTo>
                      <a:pt x="64019" y="24020"/>
                      <a:pt x="63898" y="24215"/>
                      <a:pt x="63666" y="24432"/>
                    </a:cubicBezTo>
                    <a:cubicBezTo>
                      <a:pt x="63120" y="24949"/>
                      <a:pt x="62447" y="25282"/>
                      <a:pt x="61790" y="25771"/>
                    </a:cubicBezTo>
                    <a:cubicBezTo>
                      <a:pt x="61347" y="25124"/>
                      <a:pt x="60944" y="24533"/>
                      <a:pt x="60526" y="23920"/>
                    </a:cubicBezTo>
                    <a:cubicBezTo>
                      <a:pt x="60973" y="23489"/>
                      <a:pt x="61590" y="23315"/>
                      <a:pt x="61942" y="22827"/>
                    </a:cubicBezTo>
                    <a:cubicBezTo>
                      <a:pt x="62272" y="22373"/>
                      <a:pt x="62713" y="21998"/>
                      <a:pt x="62972" y="21423"/>
                    </a:cubicBezTo>
                    <a:cubicBezTo>
                      <a:pt x="62520" y="21118"/>
                      <a:pt x="62697" y="20705"/>
                      <a:pt x="62781" y="20307"/>
                    </a:cubicBezTo>
                    <a:cubicBezTo>
                      <a:pt x="62987" y="20263"/>
                      <a:pt x="63151" y="20238"/>
                      <a:pt x="63283" y="20238"/>
                    </a:cubicBezTo>
                    <a:close/>
                    <a:moveTo>
                      <a:pt x="28312" y="21712"/>
                    </a:moveTo>
                    <a:lnTo>
                      <a:pt x="28312" y="21712"/>
                    </a:lnTo>
                    <a:cubicBezTo>
                      <a:pt x="28168" y="22183"/>
                      <a:pt x="28044" y="22533"/>
                      <a:pt x="27956" y="22891"/>
                    </a:cubicBezTo>
                    <a:cubicBezTo>
                      <a:pt x="27775" y="23638"/>
                      <a:pt x="27562" y="24382"/>
                      <a:pt x="27676" y="25170"/>
                    </a:cubicBezTo>
                    <a:cubicBezTo>
                      <a:pt x="27716" y="25452"/>
                      <a:pt x="27548" y="25613"/>
                      <a:pt x="27256" y="25649"/>
                    </a:cubicBezTo>
                    <a:cubicBezTo>
                      <a:pt x="27019" y="25676"/>
                      <a:pt x="26784" y="25729"/>
                      <a:pt x="26556" y="25772"/>
                    </a:cubicBezTo>
                    <a:cubicBezTo>
                      <a:pt x="26319" y="25459"/>
                      <a:pt x="26372" y="25100"/>
                      <a:pt x="26372" y="24766"/>
                    </a:cubicBezTo>
                    <a:cubicBezTo>
                      <a:pt x="26372" y="24106"/>
                      <a:pt x="26416" y="23446"/>
                      <a:pt x="26444" y="22787"/>
                    </a:cubicBezTo>
                    <a:cubicBezTo>
                      <a:pt x="26452" y="22574"/>
                      <a:pt x="26572" y="22400"/>
                      <a:pt x="26763" y="22367"/>
                    </a:cubicBezTo>
                    <a:cubicBezTo>
                      <a:pt x="27295" y="22278"/>
                      <a:pt x="27703" y="21916"/>
                      <a:pt x="28312" y="21712"/>
                    </a:cubicBezTo>
                    <a:close/>
                    <a:moveTo>
                      <a:pt x="20132" y="20542"/>
                    </a:moveTo>
                    <a:cubicBezTo>
                      <a:pt x="20697" y="21441"/>
                      <a:pt x="21143" y="22252"/>
                      <a:pt x="21540" y="23089"/>
                    </a:cubicBezTo>
                    <a:cubicBezTo>
                      <a:pt x="21941" y="23930"/>
                      <a:pt x="21943" y="24786"/>
                      <a:pt x="21517" y="25836"/>
                    </a:cubicBezTo>
                    <a:cubicBezTo>
                      <a:pt x="21376" y="25108"/>
                      <a:pt x="21245" y="24562"/>
                      <a:pt x="21169" y="24009"/>
                    </a:cubicBezTo>
                    <a:cubicBezTo>
                      <a:pt x="21086" y="23397"/>
                      <a:pt x="20743" y="22873"/>
                      <a:pt x="20623" y="22278"/>
                    </a:cubicBezTo>
                    <a:cubicBezTo>
                      <a:pt x="20512" y="21732"/>
                      <a:pt x="20026" y="21290"/>
                      <a:pt x="20132" y="20542"/>
                    </a:cubicBezTo>
                    <a:close/>
                    <a:moveTo>
                      <a:pt x="25406" y="22404"/>
                    </a:moveTo>
                    <a:cubicBezTo>
                      <a:pt x="25716" y="22404"/>
                      <a:pt x="25865" y="22613"/>
                      <a:pt x="25794" y="22999"/>
                    </a:cubicBezTo>
                    <a:cubicBezTo>
                      <a:pt x="25617" y="23955"/>
                      <a:pt x="25640" y="24910"/>
                      <a:pt x="25785" y="25869"/>
                    </a:cubicBezTo>
                    <a:cubicBezTo>
                      <a:pt x="25701" y="25937"/>
                      <a:pt x="25614" y="25964"/>
                      <a:pt x="25519" y="25964"/>
                    </a:cubicBezTo>
                    <a:cubicBezTo>
                      <a:pt x="25427" y="25964"/>
                      <a:pt x="25328" y="25939"/>
                      <a:pt x="25217" y="25902"/>
                    </a:cubicBezTo>
                    <a:cubicBezTo>
                      <a:pt x="24744" y="24862"/>
                      <a:pt x="25060" y="23720"/>
                      <a:pt x="24869" y="22682"/>
                    </a:cubicBezTo>
                    <a:cubicBezTo>
                      <a:pt x="24951" y="22533"/>
                      <a:pt x="25036" y="22474"/>
                      <a:pt x="25144" y="22444"/>
                    </a:cubicBezTo>
                    <a:cubicBezTo>
                      <a:pt x="25241" y="22417"/>
                      <a:pt x="25328" y="22404"/>
                      <a:pt x="25406" y="22404"/>
                    </a:cubicBezTo>
                    <a:close/>
                    <a:moveTo>
                      <a:pt x="24615" y="26026"/>
                    </a:moveTo>
                    <a:cubicBezTo>
                      <a:pt x="24626" y="26044"/>
                      <a:pt x="24638" y="26064"/>
                      <a:pt x="24650" y="26085"/>
                    </a:cubicBezTo>
                    <a:cubicBezTo>
                      <a:pt x="24640" y="26105"/>
                      <a:pt x="24638" y="26141"/>
                      <a:pt x="24623" y="26145"/>
                    </a:cubicBezTo>
                    <a:cubicBezTo>
                      <a:pt x="24614" y="26148"/>
                      <a:pt x="24607" y="26149"/>
                      <a:pt x="24600" y="26149"/>
                    </a:cubicBezTo>
                    <a:cubicBezTo>
                      <a:pt x="24567" y="26149"/>
                      <a:pt x="24553" y="26118"/>
                      <a:pt x="24566" y="26064"/>
                    </a:cubicBezTo>
                    <a:cubicBezTo>
                      <a:pt x="24570" y="26049"/>
                      <a:pt x="24597" y="26039"/>
                      <a:pt x="24615" y="26026"/>
                    </a:cubicBezTo>
                    <a:close/>
                    <a:moveTo>
                      <a:pt x="39547" y="28799"/>
                    </a:moveTo>
                    <a:cubicBezTo>
                      <a:pt x="39623" y="28853"/>
                      <a:pt x="39630" y="28929"/>
                      <a:pt x="39599" y="29007"/>
                    </a:cubicBezTo>
                    <a:cubicBezTo>
                      <a:pt x="39582" y="29044"/>
                      <a:pt x="39561" y="29063"/>
                      <a:pt x="39540" y="29063"/>
                    </a:cubicBezTo>
                    <a:cubicBezTo>
                      <a:pt x="39520" y="29063"/>
                      <a:pt x="39501" y="29045"/>
                      <a:pt x="39486" y="29009"/>
                    </a:cubicBezTo>
                    <a:cubicBezTo>
                      <a:pt x="39458" y="28929"/>
                      <a:pt x="39462" y="28850"/>
                      <a:pt x="39547" y="28799"/>
                    </a:cubicBezTo>
                    <a:close/>
                    <a:moveTo>
                      <a:pt x="72082" y="20432"/>
                    </a:moveTo>
                    <a:cubicBezTo>
                      <a:pt x="72136" y="20432"/>
                      <a:pt x="72198" y="20450"/>
                      <a:pt x="72270" y="20495"/>
                    </a:cubicBezTo>
                    <a:cubicBezTo>
                      <a:pt x="72018" y="21307"/>
                      <a:pt x="71610" y="22133"/>
                      <a:pt x="72061" y="23073"/>
                    </a:cubicBezTo>
                    <a:cubicBezTo>
                      <a:pt x="72809" y="23079"/>
                      <a:pt x="73275" y="23827"/>
                      <a:pt x="74073" y="23920"/>
                    </a:cubicBezTo>
                    <a:cubicBezTo>
                      <a:pt x="74145" y="25299"/>
                      <a:pt x="74371" y="26609"/>
                      <a:pt x="75198" y="27717"/>
                    </a:cubicBezTo>
                    <a:cubicBezTo>
                      <a:pt x="75123" y="28052"/>
                      <a:pt x="74772" y="28242"/>
                      <a:pt x="74825" y="28602"/>
                    </a:cubicBezTo>
                    <a:cubicBezTo>
                      <a:pt x="74883" y="28975"/>
                      <a:pt x="75202" y="29165"/>
                      <a:pt x="75366" y="29631"/>
                    </a:cubicBezTo>
                    <a:cubicBezTo>
                      <a:pt x="75685" y="29076"/>
                      <a:pt x="76030" y="28761"/>
                      <a:pt x="76377" y="28460"/>
                    </a:cubicBezTo>
                    <a:cubicBezTo>
                      <a:pt x="76790" y="28102"/>
                      <a:pt x="77246" y="27810"/>
                      <a:pt x="77809" y="27810"/>
                    </a:cubicBezTo>
                    <a:cubicBezTo>
                      <a:pt x="77909" y="27810"/>
                      <a:pt x="78013" y="27819"/>
                      <a:pt x="78120" y="27839"/>
                    </a:cubicBezTo>
                    <a:cubicBezTo>
                      <a:pt x="78806" y="27964"/>
                      <a:pt x="79193" y="28374"/>
                      <a:pt x="79108" y="29063"/>
                    </a:cubicBezTo>
                    <a:cubicBezTo>
                      <a:pt x="78904" y="30720"/>
                      <a:pt x="77500" y="31654"/>
                      <a:pt x="76212" y="31654"/>
                    </a:cubicBezTo>
                    <a:cubicBezTo>
                      <a:pt x="76066" y="31654"/>
                      <a:pt x="75921" y="31642"/>
                      <a:pt x="75780" y="31618"/>
                    </a:cubicBezTo>
                    <a:cubicBezTo>
                      <a:pt x="74799" y="31450"/>
                      <a:pt x="74802" y="31431"/>
                      <a:pt x="74254" y="30735"/>
                    </a:cubicBezTo>
                    <a:cubicBezTo>
                      <a:pt x="74248" y="30735"/>
                      <a:pt x="74242" y="30735"/>
                      <a:pt x="74236" y="30735"/>
                    </a:cubicBezTo>
                    <a:cubicBezTo>
                      <a:pt x="73982" y="30735"/>
                      <a:pt x="73817" y="30912"/>
                      <a:pt x="73633" y="31059"/>
                    </a:cubicBezTo>
                    <a:cubicBezTo>
                      <a:pt x="72517" y="31933"/>
                      <a:pt x="71217" y="32376"/>
                      <a:pt x="69834" y="32403"/>
                    </a:cubicBezTo>
                    <a:cubicBezTo>
                      <a:pt x="69788" y="32404"/>
                      <a:pt x="69742" y="32405"/>
                      <a:pt x="69696" y="32405"/>
                    </a:cubicBezTo>
                    <a:cubicBezTo>
                      <a:pt x="68873" y="32405"/>
                      <a:pt x="68029" y="32252"/>
                      <a:pt x="67326" y="31678"/>
                    </a:cubicBezTo>
                    <a:cubicBezTo>
                      <a:pt x="66565" y="31057"/>
                      <a:pt x="66019" y="30288"/>
                      <a:pt x="65799" y="29353"/>
                    </a:cubicBezTo>
                    <a:cubicBezTo>
                      <a:pt x="65603" y="28506"/>
                      <a:pt x="65747" y="27640"/>
                      <a:pt x="66026" y="26811"/>
                    </a:cubicBezTo>
                    <a:cubicBezTo>
                      <a:pt x="66489" y="25427"/>
                      <a:pt x="67146" y="24132"/>
                      <a:pt x="67921" y="22904"/>
                    </a:cubicBezTo>
                    <a:cubicBezTo>
                      <a:pt x="68245" y="22395"/>
                      <a:pt x="68672" y="21927"/>
                      <a:pt x="69257" y="21569"/>
                    </a:cubicBezTo>
                    <a:cubicBezTo>
                      <a:pt x="69514" y="22163"/>
                      <a:pt x="69976" y="22359"/>
                      <a:pt x="70541" y="22359"/>
                    </a:cubicBezTo>
                    <a:cubicBezTo>
                      <a:pt x="70549" y="22359"/>
                      <a:pt x="70558" y="22359"/>
                      <a:pt x="70566" y="22359"/>
                    </a:cubicBezTo>
                    <a:cubicBezTo>
                      <a:pt x="70836" y="22356"/>
                      <a:pt x="71032" y="22257"/>
                      <a:pt x="71082" y="21955"/>
                    </a:cubicBezTo>
                    <a:cubicBezTo>
                      <a:pt x="71176" y="21397"/>
                      <a:pt x="71585" y="21011"/>
                      <a:pt x="71875" y="20560"/>
                    </a:cubicBezTo>
                    <a:cubicBezTo>
                      <a:pt x="71917" y="20493"/>
                      <a:pt x="71985" y="20432"/>
                      <a:pt x="72082" y="20432"/>
                    </a:cubicBezTo>
                    <a:close/>
                    <a:moveTo>
                      <a:pt x="46591" y="22298"/>
                    </a:moveTo>
                    <a:cubicBezTo>
                      <a:pt x="46630" y="22298"/>
                      <a:pt x="46669" y="22299"/>
                      <a:pt x="46708" y="22300"/>
                    </a:cubicBezTo>
                    <a:cubicBezTo>
                      <a:pt x="47617" y="22326"/>
                      <a:pt x="48537" y="22248"/>
                      <a:pt x="49456" y="22571"/>
                    </a:cubicBezTo>
                    <a:cubicBezTo>
                      <a:pt x="48807" y="23168"/>
                      <a:pt x="48885" y="23969"/>
                      <a:pt x="48737" y="24693"/>
                    </a:cubicBezTo>
                    <a:cubicBezTo>
                      <a:pt x="48685" y="24950"/>
                      <a:pt x="48675" y="25222"/>
                      <a:pt x="48636" y="25488"/>
                    </a:cubicBezTo>
                    <a:cubicBezTo>
                      <a:pt x="48472" y="26569"/>
                      <a:pt x="48754" y="27571"/>
                      <a:pt x="49281" y="28508"/>
                    </a:cubicBezTo>
                    <a:cubicBezTo>
                      <a:pt x="49455" y="28814"/>
                      <a:pt x="49685" y="28971"/>
                      <a:pt x="49931" y="28971"/>
                    </a:cubicBezTo>
                    <a:cubicBezTo>
                      <a:pt x="50125" y="28971"/>
                      <a:pt x="50329" y="28873"/>
                      <a:pt x="50522" y="28676"/>
                    </a:cubicBezTo>
                    <a:cubicBezTo>
                      <a:pt x="50752" y="28440"/>
                      <a:pt x="50996" y="28233"/>
                      <a:pt x="51281" y="28082"/>
                    </a:cubicBezTo>
                    <a:cubicBezTo>
                      <a:pt x="51363" y="28038"/>
                      <a:pt x="51445" y="28016"/>
                      <a:pt x="51526" y="28016"/>
                    </a:cubicBezTo>
                    <a:cubicBezTo>
                      <a:pt x="51645" y="28016"/>
                      <a:pt x="51762" y="28063"/>
                      <a:pt x="51880" y="28157"/>
                    </a:cubicBezTo>
                    <a:cubicBezTo>
                      <a:pt x="52845" y="28919"/>
                      <a:pt x="52831" y="30738"/>
                      <a:pt x="51722" y="31425"/>
                    </a:cubicBezTo>
                    <a:cubicBezTo>
                      <a:pt x="51158" y="31773"/>
                      <a:pt x="50554" y="31987"/>
                      <a:pt x="49885" y="31987"/>
                    </a:cubicBezTo>
                    <a:cubicBezTo>
                      <a:pt x="49863" y="31987"/>
                      <a:pt x="49842" y="31987"/>
                      <a:pt x="49820" y="31986"/>
                    </a:cubicBezTo>
                    <a:cubicBezTo>
                      <a:pt x="49629" y="31980"/>
                      <a:pt x="49445" y="31988"/>
                      <a:pt x="49279" y="31865"/>
                    </a:cubicBezTo>
                    <a:cubicBezTo>
                      <a:pt x="49114" y="31743"/>
                      <a:pt x="48960" y="31691"/>
                      <a:pt x="48816" y="31691"/>
                    </a:cubicBezTo>
                    <a:cubicBezTo>
                      <a:pt x="48569" y="31691"/>
                      <a:pt x="48349" y="31843"/>
                      <a:pt x="48146" y="32062"/>
                    </a:cubicBezTo>
                    <a:cubicBezTo>
                      <a:pt x="47500" y="32753"/>
                      <a:pt x="46692" y="33172"/>
                      <a:pt x="45809" y="33447"/>
                    </a:cubicBezTo>
                    <a:cubicBezTo>
                      <a:pt x="45217" y="33629"/>
                      <a:pt x="44624" y="33724"/>
                      <a:pt x="44026" y="33724"/>
                    </a:cubicBezTo>
                    <a:cubicBezTo>
                      <a:pt x="43516" y="33724"/>
                      <a:pt x="43002" y="33655"/>
                      <a:pt x="42483" y="33512"/>
                    </a:cubicBezTo>
                    <a:cubicBezTo>
                      <a:pt x="41216" y="33162"/>
                      <a:pt x="40641" y="32254"/>
                      <a:pt x="40441" y="31076"/>
                    </a:cubicBezTo>
                    <a:cubicBezTo>
                      <a:pt x="40277" y="30111"/>
                      <a:pt x="40277" y="29130"/>
                      <a:pt x="40503" y="28155"/>
                    </a:cubicBezTo>
                    <a:cubicBezTo>
                      <a:pt x="40615" y="27675"/>
                      <a:pt x="40782" y="27228"/>
                      <a:pt x="40998" y="26801"/>
                    </a:cubicBezTo>
                    <a:cubicBezTo>
                      <a:pt x="41720" y="25367"/>
                      <a:pt x="42628" y="24084"/>
                      <a:pt x="43983" y="23173"/>
                    </a:cubicBezTo>
                    <a:cubicBezTo>
                      <a:pt x="44775" y="22638"/>
                      <a:pt x="45631" y="22298"/>
                      <a:pt x="46591" y="22298"/>
                    </a:cubicBezTo>
                    <a:close/>
                    <a:moveTo>
                      <a:pt x="54567" y="23285"/>
                    </a:moveTo>
                    <a:cubicBezTo>
                      <a:pt x="54774" y="23538"/>
                      <a:pt x="54974" y="23781"/>
                      <a:pt x="55224" y="24089"/>
                    </a:cubicBezTo>
                    <a:cubicBezTo>
                      <a:pt x="55104" y="24523"/>
                      <a:pt x="54817" y="25020"/>
                      <a:pt x="54751" y="25584"/>
                    </a:cubicBezTo>
                    <a:cubicBezTo>
                      <a:pt x="54660" y="26332"/>
                      <a:pt x="54498" y="27077"/>
                      <a:pt x="54472" y="27825"/>
                    </a:cubicBezTo>
                    <a:cubicBezTo>
                      <a:pt x="54430" y="29032"/>
                      <a:pt x="54270" y="30230"/>
                      <a:pt x="54270" y="31443"/>
                    </a:cubicBezTo>
                    <a:cubicBezTo>
                      <a:pt x="54270" y="32675"/>
                      <a:pt x="54148" y="33907"/>
                      <a:pt x="54079" y="35145"/>
                    </a:cubicBezTo>
                    <a:cubicBezTo>
                      <a:pt x="53104" y="35124"/>
                      <a:pt x="52178" y="35098"/>
                      <a:pt x="51254" y="35079"/>
                    </a:cubicBezTo>
                    <a:cubicBezTo>
                      <a:pt x="50979" y="35075"/>
                      <a:pt x="50749" y="34994"/>
                      <a:pt x="50499" y="34861"/>
                    </a:cubicBezTo>
                    <a:cubicBezTo>
                      <a:pt x="49698" y="34426"/>
                      <a:pt x="48851" y="34091"/>
                      <a:pt x="47958" y="33894"/>
                    </a:cubicBezTo>
                    <a:cubicBezTo>
                      <a:pt x="47845" y="33870"/>
                      <a:pt x="47755" y="33830"/>
                      <a:pt x="47677" y="33671"/>
                    </a:cubicBezTo>
                    <a:cubicBezTo>
                      <a:pt x="47625" y="33536"/>
                      <a:pt x="47740" y="33414"/>
                      <a:pt x="47858" y="33303"/>
                    </a:cubicBezTo>
                    <a:cubicBezTo>
                      <a:pt x="47956" y="33208"/>
                      <a:pt x="48084" y="33144"/>
                      <a:pt x="48165" y="33040"/>
                    </a:cubicBezTo>
                    <a:cubicBezTo>
                      <a:pt x="48459" y="32662"/>
                      <a:pt x="48787" y="32407"/>
                      <a:pt x="49193" y="32407"/>
                    </a:cubicBezTo>
                    <a:cubicBezTo>
                      <a:pt x="49365" y="32407"/>
                      <a:pt x="49550" y="32452"/>
                      <a:pt x="49752" y="32553"/>
                    </a:cubicBezTo>
                    <a:cubicBezTo>
                      <a:pt x="49802" y="32554"/>
                      <a:pt x="49852" y="32554"/>
                      <a:pt x="49901" y="32554"/>
                    </a:cubicBezTo>
                    <a:cubicBezTo>
                      <a:pt x="51207" y="32554"/>
                      <a:pt x="52337" y="32212"/>
                      <a:pt x="53011" y="30928"/>
                    </a:cubicBezTo>
                    <a:cubicBezTo>
                      <a:pt x="53446" y="30098"/>
                      <a:pt x="53356" y="28677"/>
                      <a:pt x="52732" y="27977"/>
                    </a:cubicBezTo>
                    <a:cubicBezTo>
                      <a:pt x="52464" y="27675"/>
                      <a:pt x="52437" y="27426"/>
                      <a:pt x="52500" y="27036"/>
                    </a:cubicBezTo>
                    <a:cubicBezTo>
                      <a:pt x="52667" y="26036"/>
                      <a:pt x="52789" y="25013"/>
                      <a:pt x="52325" y="24038"/>
                    </a:cubicBezTo>
                    <a:cubicBezTo>
                      <a:pt x="52293" y="23972"/>
                      <a:pt x="52308" y="23884"/>
                      <a:pt x="52296" y="23736"/>
                    </a:cubicBezTo>
                    <a:cubicBezTo>
                      <a:pt x="53021" y="23470"/>
                      <a:pt x="53828" y="23626"/>
                      <a:pt x="54567" y="23285"/>
                    </a:cubicBezTo>
                    <a:close/>
                    <a:moveTo>
                      <a:pt x="74122" y="31602"/>
                    </a:moveTo>
                    <a:cubicBezTo>
                      <a:pt x="74617" y="32052"/>
                      <a:pt x="75288" y="32140"/>
                      <a:pt x="75910" y="32376"/>
                    </a:cubicBezTo>
                    <a:cubicBezTo>
                      <a:pt x="75920" y="33177"/>
                      <a:pt x="76119" y="33919"/>
                      <a:pt x="76388" y="34641"/>
                    </a:cubicBezTo>
                    <a:cubicBezTo>
                      <a:pt x="75663" y="35211"/>
                      <a:pt x="74923" y="35439"/>
                      <a:pt x="74149" y="35439"/>
                    </a:cubicBezTo>
                    <a:cubicBezTo>
                      <a:pt x="73706" y="35439"/>
                      <a:pt x="73251" y="35364"/>
                      <a:pt x="72782" y="35236"/>
                    </a:cubicBezTo>
                    <a:cubicBezTo>
                      <a:pt x="73006" y="34462"/>
                      <a:pt x="73143" y="33676"/>
                      <a:pt x="72916" y="32870"/>
                    </a:cubicBezTo>
                    <a:cubicBezTo>
                      <a:pt x="72842" y="32606"/>
                      <a:pt x="73032" y="32412"/>
                      <a:pt x="73226" y="32261"/>
                    </a:cubicBezTo>
                    <a:cubicBezTo>
                      <a:pt x="73501" y="32044"/>
                      <a:pt x="73788" y="31847"/>
                      <a:pt x="74122" y="31602"/>
                    </a:cubicBezTo>
                    <a:close/>
                    <a:moveTo>
                      <a:pt x="39334" y="29419"/>
                    </a:moveTo>
                    <a:cubicBezTo>
                      <a:pt x="39501" y="29441"/>
                      <a:pt x="39599" y="29498"/>
                      <a:pt x="39581" y="29569"/>
                    </a:cubicBezTo>
                    <a:cubicBezTo>
                      <a:pt x="39442" y="30193"/>
                      <a:pt x="39693" y="30780"/>
                      <a:pt x="39760" y="31382"/>
                    </a:cubicBezTo>
                    <a:cubicBezTo>
                      <a:pt x="39870" y="32426"/>
                      <a:pt x="40421" y="33233"/>
                      <a:pt x="41285" y="33825"/>
                    </a:cubicBezTo>
                    <a:cubicBezTo>
                      <a:pt x="41484" y="33962"/>
                      <a:pt x="41715" y="34055"/>
                      <a:pt x="41937" y="34360"/>
                    </a:cubicBezTo>
                    <a:cubicBezTo>
                      <a:pt x="41098" y="34665"/>
                      <a:pt x="40611" y="35396"/>
                      <a:pt x="39853" y="35792"/>
                    </a:cubicBezTo>
                    <a:cubicBezTo>
                      <a:pt x="39314" y="35411"/>
                      <a:pt x="38878" y="35004"/>
                      <a:pt x="38724" y="34297"/>
                    </a:cubicBezTo>
                    <a:cubicBezTo>
                      <a:pt x="38507" y="33303"/>
                      <a:pt x="38442" y="32341"/>
                      <a:pt x="38754" y="31363"/>
                    </a:cubicBezTo>
                    <a:cubicBezTo>
                      <a:pt x="38961" y="30713"/>
                      <a:pt x="39146" y="30058"/>
                      <a:pt x="39334" y="29419"/>
                    </a:cubicBezTo>
                    <a:close/>
                    <a:moveTo>
                      <a:pt x="42581" y="34352"/>
                    </a:moveTo>
                    <a:lnTo>
                      <a:pt x="42581" y="34352"/>
                    </a:lnTo>
                    <a:cubicBezTo>
                      <a:pt x="43113" y="34574"/>
                      <a:pt x="43605" y="34442"/>
                      <a:pt x="44191" y="34574"/>
                    </a:cubicBezTo>
                    <a:cubicBezTo>
                      <a:pt x="43693" y="35095"/>
                      <a:pt x="43251" y="35558"/>
                      <a:pt x="42753" y="36082"/>
                    </a:cubicBezTo>
                    <a:cubicBezTo>
                      <a:pt x="42516" y="35519"/>
                      <a:pt x="42436" y="35004"/>
                      <a:pt x="42581" y="34352"/>
                    </a:cubicBezTo>
                    <a:close/>
                    <a:moveTo>
                      <a:pt x="47014" y="33761"/>
                    </a:moveTo>
                    <a:cubicBezTo>
                      <a:pt x="47193" y="33968"/>
                      <a:pt x="47129" y="34186"/>
                      <a:pt x="47099" y="34392"/>
                    </a:cubicBezTo>
                    <a:cubicBezTo>
                      <a:pt x="47044" y="34790"/>
                      <a:pt x="46952" y="35178"/>
                      <a:pt x="47003" y="35591"/>
                    </a:cubicBezTo>
                    <a:cubicBezTo>
                      <a:pt x="47029" y="35818"/>
                      <a:pt x="46942" y="36074"/>
                      <a:pt x="46744" y="36149"/>
                    </a:cubicBezTo>
                    <a:cubicBezTo>
                      <a:pt x="46154" y="35593"/>
                      <a:pt x="45592" y="35063"/>
                      <a:pt x="44981" y="34487"/>
                    </a:cubicBezTo>
                    <a:cubicBezTo>
                      <a:pt x="45701" y="34247"/>
                      <a:pt x="46441" y="34218"/>
                      <a:pt x="47014" y="33761"/>
                    </a:cubicBezTo>
                    <a:close/>
                    <a:moveTo>
                      <a:pt x="23670" y="22724"/>
                    </a:moveTo>
                    <a:cubicBezTo>
                      <a:pt x="23625" y="22804"/>
                      <a:pt x="23699" y="23089"/>
                      <a:pt x="23704" y="23184"/>
                    </a:cubicBezTo>
                    <a:cubicBezTo>
                      <a:pt x="23719" y="23372"/>
                      <a:pt x="23733" y="23559"/>
                      <a:pt x="23746" y="23746"/>
                    </a:cubicBezTo>
                    <a:cubicBezTo>
                      <a:pt x="23772" y="24103"/>
                      <a:pt x="23795" y="24460"/>
                      <a:pt x="23819" y="24816"/>
                    </a:cubicBezTo>
                    <a:cubicBezTo>
                      <a:pt x="23867" y="25542"/>
                      <a:pt x="23913" y="26270"/>
                      <a:pt x="23963" y="26996"/>
                    </a:cubicBezTo>
                    <a:cubicBezTo>
                      <a:pt x="24013" y="27721"/>
                      <a:pt x="24068" y="28446"/>
                      <a:pt x="24133" y="29169"/>
                    </a:cubicBezTo>
                    <a:cubicBezTo>
                      <a:pt x="24195" y="29871"/>
                      <a:pt x="24360" y="30613"/>
                      <a:pt x="24353" y="31313"/>
                    </a:cubicBezTo>
                    <a:cubicBezTo>
                      <a:pt x="24248" y="31304"/>
                      <a:pt x="24141" y="31295"/>
                      <a:pt x="24034" y="31295"/>
                    </a:cubicBezTo>
                    <a:cubicBezTo>
                      <a:pt x="23939" y="31295"/>
                      <a:pt x="23844" y="31302"/>
                      <a:pt x="23750" y="31323"/>
                    </a:cubicBezTo>
                    <a:cubicBezTo>
                      <a:pt x="23562" y="31366"/>
                      <a:pt x="23379" y="31471"/>
                      <a:pt x="23283" y="31640"/>
                    </a:cubicBezTo>
                    <a:cubicBezTo>
                      <a:pt x="23257" y="31686"/>
                      <a:pt x="23237" y="31739"/>
                      <a:pt x="23251" y="31789"/>
                    </a:cubicBezTo>
                    <a:cubicBezTo>
                      <a:pt x="23277" y="31874"/>
                      <a:pt x="23382" y="31901"/>
                      <a:pt x="23470" y="31911"/>
                    </a:cubicBezTo>
                    <a:cubicBezTo>
                      <a:pt x="23534" y="31920"/>
                      <a:pt x="23605" y="31922"/>
                      <a:pt x="23680" y="31922"/>
                    </a:cubicBezTo>
                    <a:cubicBezTo>
                      <a:pt x="23789" y="31922"/>
                      <a:pt x="23906" y="31917"/>
                      <a:pt x="24022" y="31917"/>
                    </a:cubicBezTo>
                    <a:cubicBezTo>
                      <a:pt x="24243" y="31917"/>
                      <a:pt x="24458" y="31936"/>
                      <a:pt x="24607" y="32046"/>
                    </a:cubicBezTo>
                    <a:cubicBezTo>
                      <a:pt x="24203" y="32445"/>
                      <a:pt x="23555" y="32622"/>
                      <a:pt x="23340" y="33188"/>
                    </a:cubicBezTo>
                    <a:cubicBezTo>
                      <a:pt x="23437" y="33344"/>
                      <a:pt x="23530" y="33436"/>
                      <a:pt x="23670" y="33469"/>
                    </a:cubicBezTo>
                    <a:cubicBezTo>
                      <a:pt x="23980" y="33407"/>
                      <a:pt x="24101" y="33057"/>
                      <a:pt x="24465" y="32970"/>
                    </a:cubicBezTo>
                    <a:cubicBezTo>
                      <a:pt x="24696" y="33264"/>
                      <a:pt x="25057" y="33375"/>
                      <a:pt x="25493" y="33395"/>
                    </a:cubicBezTo>
                    <a:cubicBezTo>
                      <a:pt x="25656" y="33985"/>
                      <a:pt x="25815" y="34559"/>
                      <a:pt x="25982" y="35163"/>
                    </a:cubicBezTo>
                    <a:cubicBezTo>
                      <a:pt x="25512" y="35601"/>
                      <a:pt x="25042" y="36040"/>
                      <a:pt x="24534" y="36516"/>
                    </a:cubicBezTo>
                    <a:cubicBezTo>
                      <a:pt x="24156" y="36132"/>
                      <a:pt x="23795" y="35777"/>
                      <a:pt x="23384" y="35480"/>
                    </a:cubicBezTo>
                    <a:cubicBezTo>
                      <a:pt x="23156" y="35317"/>
                      <a:pt x="23031" y="35076"/>
                      <a:pt x="22915" y="34835"/>
                    </a:cubicBezTo>
                    <a:cubicBezTo>
                      <a:pt x="22856" y="34714"/>
                      <a:pt x="22853" y="34536"/>
                      <a:pt x="22762" y="34471"/>
                    </a:cubicBezTo>
                    <a:cubicBezTo>
                      <a:pt x="22281" y="34126"/>
                      <a:pt x="22355" y="33443"/>
                      <a:pt x="21892" y="33095"/>
                    </a:cubicBezTo>
                    <a:cubicBezTo>
                      <a:pt x="21751" y="32988"/>
                      <a:pt x="21750" y="32806"/>
                      <a:pt x="21751" y="32645"/>
                    </a:cubicBezTo>
                    <a:cubicBezTo>
                      <a:pt x="21766" y="31020"/>
                      <a:pt x="21747" y="29401"/>
                      <a:pt x="22124" y="27789"/>
                    </a:cubicBezTo>
                    <a:cubicBezTo>
                      <a:pt x="22282" y="27106"/>
                      <a:pt x="22348" y="26375"/>
                      <a:pt x="22446" y="25663"/>
                    </a:cubicBezTo>
                    <a:cubicBezTo>
                      <a:pt x="22593" y="24608"/>
                      <a:pt x="23120" y="23703"/>
                      <a:pt x="23670" y="22724"/>
                    </a:cubicBezTo>
                    <a:close/>
                    <a:moveTo>
                      <a:pt x="26528" y="35653"/>
                    </a:moveTo>
                    <a:cubicBezTo>
                      <a:pt x="26973" y="36138"/>
                      <a:pt x="27329" y="36687"/>
                      <a:pt x="27660" y="37264"/>
                    </a:cubicBezTo>
                    <a:cubicBezTo>
                      <a:pt x="27906" y="37698"/>
                      <a:pt x="28094" y="38190"/>
                      <a:pt x="28582" y="38440"/>
                    </a:cubicBezTo>
                    <a:cubicBezTo>
                      <a:pt x="28610" y="38396"/>
                      <a:pt x="28637" y="38374"/>
                      <a:pt x="28662" y="38374"/>
                    </a:cubicBezTo>
                    <a:cubicBezTo>
                      <a:pt x="28686" y="38374"/>
                      <a:pt x="28708" y="38393"/>
                      <a:pt x="28729" y="38433"/>
                    </a:cubicBezTo>
                    <a:cubicBezTo>
                      <a:pt x="28680" y="38434"/>
                      <a:pt x="28631" y="38437"/>
                      <a:pt x="28582" y="38440"/>
                    </a:cubicBezTo>
                    <a:cubicBezTo>
                      <a:pt x="28345" y="38594"/>
                      <a:pt x="27880" y="38672"/>
                      <a:pt x="27428" y="38672"/>
                    </a:cubicBezTo>
                    <a:cubicBezTo>
                      <a:pt x="26976" y="38672"/>
                      <a:pt x="26538" y="38594"/>
                      <a:pt x="26353" y="38438"/>
                    </a:cubicBezTo>
                    <a:cubicBezTo>
                      <a:pt x="26250" y="38352"/>
                      <a:pt x="26132" y="38269"/>
                      <a:pt x="26064" y="38158"/>
                    </a:cubicBezTo>
                    <a:cubicBezTo>
                      <a:pt x="25789" y="37724"/>
                      <a:pt x="25401" y="37390"/>
                      <a:pt x="25053" y="37035"/>
                    </a:cubicBezTo>
                    <a:cubicBezTo>
                      <a:pt x="25331" y="36553"/>
                      <a:pt x="25716" y="36192"/>
                      <a:pt x="26528" y="35653"/>
                    </a:cubicBezTo>
                    <a:close/>
                    <a:moveTo>
                      <a:pt x="64968" y="23955"/>
                    </a:moveTo>
                    <a:cubicBezTo>
                      <a:pt x="65447" y="24090"/>
                      <a:pt x="65844" y="24166"/>
                      <a:pt x="66236" y="24382"/>
                    </a:cubicBezTo>
                    <a:cubicBezTo>
                      <a:pt x="66213" y="24704"/>
                      <a:pt x="66025" y="24969"/>
                      <a:pt x="65885" y="25248"/>
                    </a:cubicBezTo>
                    <a:cubicBezTo>
                      <a:pt x="65288" y="26443"/>
                      <a:pt x="64916" y="27676"/>
                      <a:pt x="64972" y="29044"/>
                    </a:cubicBezTo>
                    <a:cubicBezTo>
                      <a:pt x="64998" y="29644"/>
                      <a:pt x="65218" y="30147"/>
                      <a:pt x="65445" y="30649"/>
                    </a:cubicBezTo>
                    <a:cubicBezTo>
                      <a:pt x="65657" y="31115"/>
                      <a:pt x="65845" y="31640"/>
                      <a:pt x="66383" y="31871"/>
                    </a:cubicBezTo>
                    <a:cubicBezTo>
                      <a:pt x="67119" y="32816"/>
                      <a:pt x="68143" y="33142"/>
                      <a:pt x="69282" y="33214"/>
                    </a:cubicBezTo>
                    <a:cubicBezTo>
                      <a:pt x="69420" y="33221"/>
                      <a:pt x="69546" y="33260"/>
                      <a:pt x="69719" y="33450"/>
                    </a:cubicBezTo>
                    <a:cubicBezTo>
                      <a:pt x="69542" y="34096"/>
                      <a:pt x="69364" y="34806"/>
                      <a:pt x="69142" y="35503"/>
                    </a:cubicBezTo>
                    <a:cubicBezTo>
                      <a:pt x="69069" y="35734"/>
                      <a:pt x="68843" y="35883"/>
                      <a:pt x="68613" y="35979"/>
                    </a:cubicBezTo>
                    <a:cubicBezTo>
                      <a:pt x="66784" y="36743"/>
                      <a:pt x="65690" y="38250"/>
                      <a:pt x="64697" y="39855"/>
                    </a:cubicBezTo>
                    <a:cubicBezTo>
                      <a:pt x="64532" y="40121"/>
                      <a:pt x="64460" y="40442"/>
                      <a:pt x="64148" y="40749"/>
                    </a:cubicBezTo>
                    <a:cubicBezTo>
                      <a:pt x="64145" y="39692"/>
                      <a:pt x="64091" y="38730"/>
                      <a:pt x="64096" y="37763"/>
                    </a:cubicBezTo>
                    <a:cubicBezTo>
                      <a:pt x="64108" y="36092"/>
                      <a:pt x="64131" y="34421"/>
                      <a:pt x="64072" y="32747"/>
                    </a:cubicBezTo>
                    <a:cubicBezTo>
                      <a:pt x="64050" y="32101"/>
                      <a:pt x="64014" y="31415"/>
                      <a:pt x="64229" y="30761"/>
                    </a:cubicBezTo>
                    <a:cubicBezTo>
                      <a:pt x="64316" y="30491"/>
                      <a:pt x="64288" y="30173"/>
                      <a:pt x="64272" y="29878"/>
                    </a:cubicBezTo>
                    <a:cubicBezTo>
                      <a:pt x="64207" y="28611"/>
                      <a:pt x="64418" y="27359"/>
                      <a:pt x="64454" y="26097"/>
                    </a:cubicBezTo>
                    <a:cubicBezTo>
                      <a:pt x="64476" y="25378"/>
                      <a:pt x="64728" y="24694"/>
                      <a:pt x="64968" y="23955"/>
                    </a:cubicBezTo>
                    <a:close/>
                    <a:moveTo>
                      <a:pt x="24538" y="37432"/>
                    </a:moveTo>
                    <a:cubicBezTo>
                      <a:pt x="25144" y="38138"/>
                      <a:pt x="25648" y="38827"/>
                      <a:pt x="26421" y="39344"/>
                    </a:cubicBezTo>
                    <a:cubicBezTo>
                      <a:pt x="25884" y="40191"/>
                      <a:pt x="25306" y="40903"/>
                      <a:pt x="24561" y="41514"/>
                    </a:cubicBezTo>
                    <a:cubicBezTo>
                      <a:pt x="23822" y="41178"/>
                      <a:pt x="23162" y="40893"/>
                      <a:pt x="22573" y="40357"/>
                    </a:cubicBezTo>
                    <a:cubicBezTo>
                      <a:pt x="23220" y="39377"/>
                      <a:pt x="23952" y="38470"/>
                      <a:pt x="24538" y="37432"/>
                    </a:cubicBezTo>
                    <a:close/>
                    <a:moveTo>
                      <a:pt x="55568" y="24411"/>
                    </a:moveTo>
                    <a:cubicBezTo>
                      <a:pt x="56321" y="25092"/>
                      <a:pt x="56777" y="25923"/>
                      <a:pt x="57571" y="26366"/>
                    </a:cubicBezTo>
                    <a:cubicBezTo>
                      <a:pt x="58524" y="26047"/>
                      <a:pt x="58948" y="25246"/>
                      <a:pt x="59551" y="24566"/>
                    </a:cubicBezTo>
                    <a:lnTo>
                      <a:pt x="59551" y="24566"/>
                    </a:lnTo>
                    <a:cubicBezTo>
                      <a:pt x="59443" y="25367"/>
                      <a:pt x="59345" y="26172"/>
                      <a:pt x="59217" y="26970"/>
                    </a:cubicBezTo>
                    <a:cubicBezTo>
                      <a:pt x="59183" y="27185"/>
                      <a:pt x="59152" y="27396"/>
                      <a:pt x="59150" y="27612"/>
                    </a:cubicBezTo>
                    <a:cubicBezTo>
                      <a:pt x="59144" y="28283"/>
                      <a:pt x="59173" y="28953"/>
                      <a:pt x="59045" y="29622"/>
                    </a:cubicBezTo>
                    <a:cubicBezTo>
                      <a:pt x="58986" y="29930"/>
                      <a:pt x="58996" y="30262"/>
                      <a:pt x="59045" y="30573"/>
                    </a:cubicBezTo>
                    <a:cubicBezTo>
                      <a:pt x="59184" y="31476"/>
                      <a:pt x="59062" y="32376"/>
                      <a:pt x="59043" y="33276"/>
                    </a:cubicBezTo>
                    <a:cubicBezTo>
                      <a:pt x="59033" y="33670"/>
                      <a:pt x="59056" y="34064"/>
                      <a:pt x="59096" y="34455"/>
                    </a:cubicBezTo>
                    <a:cubicBezTo>
                      <a:pt x="59216" y="35578"/>
                      <a:pt x="59066" y="36710"/>
                      <a:pt x="59198" y="37826"/>
                    </a:cubicBezTo>
                    <a:cubicBezTo>
                      <a:pt x="59355" y="39136"/>
                      <a:pt x="59280" y="40449"/>
                      <a:pt x="59342" y="41749"/>
                    </a:cubicBezTo>
                    <a:lnTo>
                      <a:pt x="57082" y="41749"/>
                    </a:lnTo>
                    <a:cubicBezTo>
                      <a:pt x="56803" y="40850"/>
                      <a:pt x="56809" y="39973"/>
                      <a:pt x="56832" y="39110"/>
                    </a:cubicBezTo>
                    <a:cubicBezTo>
                      <a:pt x="56862" y="37949"/>
                      <a:pt x="56423" y="36964"/>
                      <a:pt x="55809" y="36038"/>
                    </a:cubicBezTo>
                    <a:cubicBezTo>
                      <a:pt x="55683" y="35846"/>
                      <a:pt x="55470" y="35666"/>
                      <a:pt x="55258" y="35587"/>
                    </a:cubicBezTo>
                    <a:cubicBezTo>
                      <a:pt x="54830" y="35426"/>
                      <a:pt x="54798" y="35130"/>
                      <a:pt x="54830" y="34748"/>
                    </a:cubicBezTo>
                    <a:cubicBezTo>
                      <a:pt x="54912" y="33814"/>
                      <a:pt x="54821" y="32879"/>
                      <a:pt x="54941" y="31937"/>
                    </a:cubicBezTo>
                    <a:cubicBezTo>
                      <a:pt x="55061" y="30988"/>
                      <a:pt x="54979" y="30017"/>
                      <a:pt x="55018" y="29055"/>
                    </a:cubicBezTo>
                    <a:cubicBezTo>
                      <a:pt x="55080" y="27534"/>
                      <a:pt x="55194" y="26017"/>
                      <a:pt x="55568" y="24411"/>
                    </a:cubicBezTo>
                    <a:close/>
                    <a:moveTo>
                      <a:pt x="60199" y="24691"/>
                    </a:moveTo>
                    <a:cubicBezTo>
                      <a:pt x="60506" y="24810"/>
                      <a:pt x="60582" y="25127"/>
                      <a:pt x="60729" y="25366"/>
                    </a:cubicBezTo>
                    <a:cubicBezTo>
                      <a:pt x="60841" y="25550"/>
                      <a:pt x="60931" y="25747"/>
                      <a:pt x="61072" y="25909"/>
                    </a:cubicBezTo>
                    <a:cubicBezTo>
                      <a:pt x="61285" y="26152"/>
                      <a:pt x="61555" y="26285"/>
                      <a:pt x="61840" y="26285"/>
                    </a:cubicBezTo>
                    <a:cubicBezTo>
                      <a:pt x="61989" y="26285"/>
                      <a:pt x="62142" y="26248"/>
                      <a:pt x="62292" y="26172"/>
                    </a:cubicBezTo>
                    <a:cubicBezTo>
                      <a:pt x="62811" y="25908"/>
                      <a:pt x="63307" y="25603"/>
                      <a:pt x="63793" y="25327"/>
                    </a:cubicBezTo>
                    <a:cubicBezTo>
                      <a:pt x="63918" y="25420"/>
                      <a:pt x="63889" y="25508"/>
                      <a:pt x="63872" y="25581"/>
                    </a:cubicBezTo>
                    <a:cubicBezTo>
                      <a:pt x="63592" y="26828"/>
                      <a:pt x="63781" y="28106"/>
                      <a:pt x="63639" y="29360"/>
                    </a:cubicBezTo>
                    <a:cubicBezTo>
                      <a:pt x="63553" y="30104"/>
                      <a:pt x="63554" y="30854"/>
                      <a:pt x="63438" y="31599"/>
                    </a:cubicBezTo>
                    <a:cubicBezTo>
                      <a:pt x="63336" y="32256"/>
                      <a:pt x="63387" y="32941"/>
                      <a:pt x="63386" y="33611"/>
                    </a:cubicBezTo>
                    <a:cubicBezTo>
                      <a:pt x="63379" y="35630"/>
                      <a:pt x="63383" y="37649"/>
                      <a:pt x="63376" y="39668"/>
                    </a:cubicBezTo>
                    <a:cubicBezTo>
                      <a:pt x="63374" y="40089"/>
                      <a:pt x="63489" y="40512"/>
                      <a:pt x="63389" y="40932"/>
                    </a:cubicBezTo>
                    <a:cubicBezTo>
                      <a:pt x="62372" y="41429"/>
                      <a:pt x="61343" y="41783"/>
                      <a:pt x="60186" y="41838"/>
                    </a:cubicBezTo>
                    <a:cubicBezTo>
                      <a:pt x="59964" y="41358"/>
                      <a:pt x="60040" y="40853"/>
                      <a:pt x="60053" y="40358"/>
                    </a:cubicBezTo>
                    <a:cubicBezTo>
                      <a:pt x="60081" y="39290"/>
                      <a:pt x="60002" y="38220"/>
                      <a:pt x="59978" y="37156"/>
                    </a:cubicBezTo>
                    <a:cubicBezTo>
                      <a:pt x="59949" y="35880"/>
                      <a:pt x="59771" y="34605"/>
                      <a:pt x="59870" y="33325"/>
                    </a:cubicBezTo>
                    <a:cubicBezTo>
                      <a:pt x="59896" y="33007"/>
                      <a:pt x="59831" y="32684"/>
                      <a:pt x="59823" y="32363"/>
                    </a:cubicBezTo>
                    <a:cubicBezTo>
                      <a:pt x="59794" y="31189"/>
                      <a:pt x="59733" y="30015"/>
                      <a:pt x="59756" y="28841"/>
                    </a:cubicBezTo>
                    <a:cubicBezTo>
                      <a:pt x="59782" y="27500"/>
                      <a:pt x="59884" y="26162"/>
                      <a:pt x="60097" y="24833"/>
                    </a:cubicBezTo>
                    <a:cubicBezTo>
                      <a:pt x="60104" y="24789"/>
                      <a:pt x="60153" y="24752"/>
                      <a:pt x="60199" y="24691"/>
                    </a:cubicBezTo>
                    <a:close/>
                    <a:moveTo>
                      <a:pt x="26536" y="40294"/>
                    </a:moveTo>
                    <a:cubicBezTo>
                      <a:pt x="26545" y="40294"/>
                      <a:pt x="26554" y="40297"/>
                      <a:pt x="26564" y="40302"/>
                    </a:cubicBezTo>
                    <a:cubicBezTo>
                      <a:pt x="26711" y="40384"/>
                      <a:pt x="26621" y="40511"/>
                      <a:pt x="26526" y="40603"/>
                    </a:cubicBezTo>
                    <a:cubicBezTo>
                      <a:pt x="26503" y="41217"/>
                      <a:pt x="26471" y="41829"/>
                      <a:pt x="26280" y="42439"/>
                    </a:cubicBezTo>
                    <a:cubicBezTo>
                      <a:pt x="26011" y="42432"/>
                      <a:pt x="25989" y="42171"/>
                      <a:pt x="25857" y="42033"/>
                    </a:cubicBezTo>
                    <a:cubicBezTo>
                      <a:pt x="25730" y="41897"/>
                      <a:pt x="25612" y="41753"/>
                      <a:pt x="25476" y="41596"/>
                    </a:cubicBezTo>
                    <a:cubicBezTo>
                      <a:pt x="25797" y="41224"/>
                      <a:pt x="26109" y="40864"/>
                      <a:pt x="26419" y="40503"/>
                    </a:cubicBezTo>
                    <a:cubicBezTo>
                      <a:pt x="26443" y="40427"/>
                      <a:pt x="26472" y="40294"/>
                      <a:pt x="26536" y="40294"/>
                    </a:cubicBezTo>
                    <a:close/>
                    <a:moveTo>
                      <a:pt x="19379" y="38638"/>
                    </a:moveTo>
                    <a:cubicBezTo>
                      <a:pt x="20099" y="39060"/>
                      <a:pt x="20618" y="39461"/>
                      <a:pt x="20643" y="40325"/>
                    </a:cubicBezTo>
                    <a:cubicBezTo>
                      <a:pt x="20663" y="41066"/>
                      <a:pt x="20545" y="41793"/>
                      <a:pt x="20536" y="42530"/>
                    </a:cubicBezTo>
                    <a:cubicBezTo>
                      <a:pt x="20533" y="42870"/>
                      <a:pt x="20729" y="43204"/>
                      <a:pt x="20531" y="43628"/>
                    </a:cubicBezTo>
                    <a:cubicBezTo>
                      <a:pt x="20353" y="43655"/>
                      <a:pt x="20179" y="43669"/>
                      <a:pt x="20009" y="43669"/>
                    </a:cubicBezTo>
                    <a:cubicBezTo>
                      <a:pt x="19483" y="43669"/>
                      <a:pt x="18988" y="43535"/>
                      <a:pt x="18510" y="43227"/>
                    </a:cubicBezTo>
                    <a:cubicBezTo>
                      <a:pt x="18402" y="42403"/>
                      <a:pt x="18674" y="41626"/>
                      <a:pt x="18844" y="40860"/>
                    </a:cubicBezTo>
                    <a:cubicBezTo>
                      <a:pt x="19001" y="40153"/>
                      <a:pt x="19042" y="39396"/>
                      <a:pt x="19379" y="38638"/>
                    </a:cubicBezTo>
                    <a:close/>
                    <a:moveTo>
                      <a:pt x="57290" y="42495"/>
                    </a:moveTo>
                    <a:cubicBezTo>
                      <a:pt x="57437" y="42495"/>
                      <a:pt x="57593" y="42530"/>
                      <a:pt x="57759" y="42530"/>
                    </a:cubicBezTo>
                    <a:cubicBezTo>
                      <a:pt x="57767" y="42530"/>
                      <a:pt x="57774" y="42530"/>
                      <a:pt x="57782" y="42530"/>
                    </a:cubicBezTo>
                    <a:lnTo>
                      <a:pt x="57782" y="42530"/>
                    </a:lnTo>
                    <a:cubicBezTo>
                      <a:pt x="57926" y="43145"/>
                      <a:pt x="57723" y="43779"/>
                      <a:pt x="58006" y="44346"/>
                    </a:cubicBezTo>
                    <a:cubicBezTo>
                      <a:pt x="57921" y="44405"/>
                      <a:pt x="57842" y="44425"/>
                      <a:pt x="57767" y="44425"/>
                    </a:cubicBezTo>
                    <a:cubicBezTo>
                      <a:pt x="57594" y="44425"/>
                      <a:pt x="57442" y="44317"/>
                      <a:pt x="57288" y="44317"/>
                    </a:cubicBezTo>
                    <a:cubicBezTo>
                      <a:pt x="57275" y="44317"/>
                      <a:pt x="57262" y="44318"/>
                      <a:pt x="57249" y="44320"/>
                    </a:cubicBezTo>
                    <a:cubicBezTo>
                      <a:pt x="57075" y="43868"/>
                      <a:pt x="56962" y="43112"/>
                      <a:pt x="56985" y="42573"/>
                    </a:cubicBezTo>
                    <a:cubicBezTo>
                      <a:pt x="57084" y="42513"/>
                      <a:pt x="57185" y="42495"/>
                      <a:pt x="57290" y="42495"/>
                    </a:cubicBezTo>
                    <a:close/>
                    <a:moveTo>
                      <a:pt x="63441" y="41743"/>
                    </a:moveTo>
                    <a:cubicBezTo>
                      <a:pt x="63453" y="41743"/>
                      <a:pt x="63466" y="41744"/>
                      <a:pt x="63479" y="41744"/>
                    </a:cubicBezTo>
                    <a:cubicBezTo>
                      <a:pt x="63511" y="42819"/>
                      <a:pt x="62848" y="43627"/>
                      <a:pt x="62545" y="44563"/>
                    </a:cubicBezTo>
                    <a:cubicBezTo>
                      <a:pt x="62349" y="44513"/>
                      <a:pt x="62225" y="44456"/>
                      <a:pt x="62099" y="44454"/>
                    </a:cubicBezTo>
                    <a:cubicBezTo>
                      <a:pt x="61827" y="44446"/>
                      <a:pt x="61695" y="44288"/>
                      <a:pt x="61695" y="44052"/>
                    </a:cubicBezTo>
                    <a:cubicBezTo>
                      <a:pt x="61695" y="43729"/>
                      <a:pt x="61588" y="43424"/>
                      <a:pt x="61611" y="43095"/>
                    </a:cubicBezTo>
                    <a:cubicBezTo>
                      <a:pt x="61657" y="42479"/>
                      <a:pt x="61642" y="42475"/>
                      <a:pt x="62243" y="42279"/>
                    </a:cubicBezTo>
                    <a:cubicBezTo>
                      <a:pt x="62447" y="42212"/>
                      <a:pt x="62634" y="42097"/>
                      <a:pt x="62837" y="42031"/>
                    </a:cubicBezTo>
                    <a:cubicBezTo>
                      <a:pt x="63030" y="41964"/>
                      <a:pt x="63142" y="41743"/>
                      <a:pt x="63441" y="41743"/>
                    </a:cubicBezTo>
                    <a:close/>
                    <a:moveTo>
                      <a:pt x="60949" y="42626"/>
                    </a:moveTo>
                    <a:cubicBezTo>
                      <a:pt x="61154" y="43246"/>
                      <a:pt x="60835" y="43804"/>
                      <a:pt x="61097" y="44327"/>
                    </a:cubicBezTo>
                    <a:cubicBezTo>
                      <a:pt x="60807" y="44429"/>
                      <a:pt x="59690" y="44579"/>
                      <a:pt x="59264" y="44579"/>
                    </a:cubicBezTo>
                    <a:cubicBezTo>
                      <a:pt x="59201" y="44579"/>
                      <a:pt x="59153" y="44576"/>
                      <a:pt x="59125" y="44569"/>
                    </a:cubicBezTo>
                    <a:cubicBezTo>
                      <a:pt x="58888" y="44507"/>
                      <a:pt x="58675" y="44413"/>
                      <a:pt x="58583" y="44143"/>
                    </a:cubicBezTo>
                    <a:cubicBezTo>
                      <a:pt x="58418" y="43653"/>
                      <a:pt x="58333" y="43165"/>
                      <a:pt x="58505" y="42626"/>
                    </a:cubicBezTo>
                    <a:close/>
                    <a:moveTo>
                      <a:pt x="19528" y="21230"/>
                    </a:moveTo>
                    <a:cubicBezTo>
                      <a:pt x="19764" y="21473"/>
                      <a:pt x="19928" y="21796"/>
                      <a:pt x="19957" y="22130"/>
                    </a:cubicBezTo>
                    <a:cubicBezTo>
                      <a:pt x="20007" y="22695"/>
                      <a:pt x="20224" y="23236"/>
                      <a:pt x="20183" y="23814"/>
                    </a:cubicBezTo>
                    <a:cubicBezTo>
                      <a:pt x="20174" y="23972"/>
                      <a:pt x="20160" y="24152"/>
                      <a:pt x="20276" y="24283"/>
                    </a:cubicBezTo>
                    <a:cubicBezTo>
                      <a:pt x="20821" y="24894"/>
                      <a:pt x="20778" y="25656"/>
                      <a:pt x="20822" y="26398"/>
                    </a:cubicBezTo>
                    <a:cubicBezTo>
                      <a:pt x="20959" y="28582"/>
                      <a:pt x="21017" y="30767"/>
                      <a:pt x="20989" y="32955"/>
                    </a:cubicBezTo>
                    <a:cubicBezTo>
                      <a:pt x="20985" y="33216"/>
                      <a:pt x="21068" y="33477"/>
                      <a:pt x="21117" y="33768"/>
                    </a:cubicBezTo>
                    <a:cubicBezTo>
                      <a:pt x="20843" y="33946"/>
                      <a:pt x="20476" y="33912"/>
                      <a:pt x="20221" y="34126"/>
                    </a:cubicBezTo>
                    <a:cubicBezTo>
                      <a:pt x="20044" y="34274"/>
                      <a:pt x="19922" y="34753"/>
                      <a:pt x="20231" y="34753"/>
                    </a:cubicBezTo>
                    <a:cubicBezTo>
                      <a:pt x="20258" y="34753"/>
                      <a:pt x="20289" y="34749"/>
                      <a:pt x="20324" y="34741"/>
                    </a:cubicBezTo>
                    <a:cubicBezTo>
                      <a:pt x="20464" y="34710"/>
                      <a:pt x="20621" y="34510"/>
                      <a:pt x="20761" y="34442"/>
                    </a:cubicBezTo>
                    <a:cubicBezTo>
                      <a:pt x="20910" y="34371"/>
                      <a:pt x="21066" y="34321"/>
                      <a:pt x="21228" y="34321"/>
                    </a:cubicBezTo>
                    <a:cubicBezTo>
                      <a:pt x="21280" y="34321"/>
                      <a:pt x="21332" y="34326"/>
                      <a:pt x="21385" y="34337"/>
                    </a:cubicBezTo>
                    <a:cubicBezTo>
                      <a:pt x="21419" y="34569"/>
                      <a:pt x="21294" y="34723"/>
                      <a:pt x="21158" y="34841"/>
                    </a:cubicBezTo>
                    <a:cubicBezTo>
                      <a:pt x="21030" y="34948"/>
                      <a:pt x="20916" y="35061"/>
                      <a:pt x="20864" y="35216"/>
                    </a:cubicBezTo>
                    <a:cubicBezTo>
                      <a:pt x="20812" y="35365"/>
                      <a:pt x="20762" y="35545"/>
                      <a:pt x="20956" y="35636"/>
                    </a:cubicBezTo>
                    <a:cubicBezTo>
                      <a:pt x="20995" y="35654"/>
                      <a:pt x="21034" y="35662"/>
                      <a:pt x="21071" y="35662"/>
                    </a:cubicBezTo>
                    <a:cubicBezTo>
                      <a:pt x="21164" y="35662"/>
                      <a:pt x="21250" y="35610"/>
                      <a:pt x="21314" y="35525"/>
                    </a:cubicBezTo>
                    <a:cubicBezTo>
                      <a:pt x="21507" y="35276"/>
                      <a:pt x="21606" y="34933"/>
                      <a:pt x="22074" y="34853"/>
                    </a:cubicBezTo>
                    <a:cubicBezTo>
                      <a:pt x="22105" y="34901"/>
                      <a:pt x="22194" y="34983"/>
                      <a:pt x="22216" y="35082"/>
                    </a:cubicBezTo>
                    <a:cubicBezTo>
                      <a:pt x="22299" y="35429"/>
                      <a:pt x="22509" y="35572"/>
                      <a:pt x="22836" y="35731"/>
                    </a:cubicBezTo>
                    <a:cubicBezTo>
                      <a:pt x="23366" y="35987"/>
                      <a:pt x="23652" y="36555"/>
                      <a:pt x="24072" y="37003"/>
                    </a:cubicBezTo>
                    <a:cubicBezTo>
                      <a:pt x="23399" y="37991"/>
                      <a:pt x="22801" y="38999"/>
                      <a:pt x="22017" y="39956"/>
                    </a:cubicBezTo>
                    <a:cubicBezTo>
                      <a:pt x="21520" y="39472"/>
                      <a:pt x="21078" y="39047"/>
                      <a:pt x="20641" y="38620"/>
                    </a:cubicBezTo>
                    <a:cubicBezTo>
                      <a:pt x="20621" y="38637"/>
                      <a:pt x="20605" y="38656"/>
                      <a:pt x="20584" y="38668"/>
                    </a:cubicBezTo>
                    <a:cubicBezTo>
                      <a:pt x="20579" y="38668"/>
                      <a:pt x="20554" y="38644"/>
                      <a:pt x="20554" y="38640"/>
                    </a:cubicBezTo>
                    <a:cubicBezTo>
                      <a:pt x="20568" y="38620"/>
                      <a:pt x="20584" y="38602"/>
                      <a:pt x="20601" y="38582"/>
                    </a:cubicBezTo>
                    <a:cubicBezTo>
                      <a:pt x="19819" y="38098"/>
                      <a:pt x="19104" y="37551"/>
                      <a:pt x="18599" y="36750"/>
                    </a:cubicBezTo>
                    <a:cubicBezTo>
                      <a:pt x="18366" y="36384"/>
                      <a:pt x="18174" y="36005"/>
                      <a:pt x="18027" y="35606"/>
                    </a:cubicBezTo>
                    <a:cubicBezTo>
                      <a:pt x="17472" y="34091"/>
                      <a:pt x="16934" y="32571"/>
                      <a:pt x="16386" y="31054"/>
                    </a:cubicBezTo>
                    <a:cubicBezTo>
                      <a:pt x="16323" y="30879"/>
                      <a:pt x="16231" y="30713"/>
                      <a:pt x="16162" y="30560"/>
                    </a:cubicBezTo>
                    <a:cubicBezTo>
                      <a:pt x="16127" y="30553"/>
                      <a:pt x="16094" y="30550"/>
                      <a:pt x="16064" y="30550"/>
                    </a:cubicBezTo>
                    <a:cubicBezTo>
                      <a:pt x="15881" y="30550"/>
                      <a:pt x="15785" y="30662"/>
                      <a:pt x="15837" y="30811"/>
                    </a:cubicBezTo>
                    <a:cubicBezTo>
                      <a:pt x="16009" y="31317"/>
                      <a:pt x="15994" y="31855"/>
                      <a:pt x="16230" y="32361"/>
                    </a:cubicBezTo>
                    <a:cubicBezTo>
                      <a:pt x="16547" y="33042"/>
                      <a:pt x="16700" y="33792"/>
                      <a:pt x="16953" y="34503"/>
                    </a:cubicBezTo>
                    <a:cubicBezTo>
                      <a:pt x="17196" y="35186"/>
                      <a:pt x="17479" y="35856"/>
                      <a:pt x="17741" y="36533"/>
                    </a:cubicBezTo>
                    <a:cubicBezTo>
                      <a:pt x="17879" y="36887"/>
                      <a:pt x="18074" y="37200"/>
                      <a:pt x="18333" y="37482"/>
                    </a:cubicBezTo>
                    <a:cubicBezTo>
                      <a:pt x="18660" y="37839"/>
                      <a:pt x="18766" y="38211"/>
                      <a:pt x="18621" y="38732"/>
                    </a:cubicBezTo>
                    <a:cubicBezTo>
                      <a:pt x="18259" y="40019"/>
                      <a:pt x="17882" y="41306"/>
                      <a:pt x="17678" y="42637"/>
                    </a:cubicBezTo>
                    <a:cubicBezTo>
                      <a:pt x="17588" y="43220"/>
                      <a:pt x="17643" y="43812"/>
                      <a:pt x="17522" y="44431"/>
                    </a:cubicBezTo>
                    <a:cubicBezTo>
                      <a:pt x="16999" y="44505"/>
                      <a:pt x="16497" y="44570"/>
                      <a:pt x="15997" y="44649"/>
                    </a:cubicBezTo>
                    <a:cubicBezTo>
                      <a:pt x="15861" y="44670"/>
                      <a:pt x="15726" y="44681"/>
                      <a:pt x="15593" y="44681"/>
                    </a:cubicBezTo>
                    <a:cubicBezTo>
                      <a:pt x="15238" y="44681"/>
                      <a:pt x="14893" y="44607"/>
                      <a:pt x="14569" y="44469"/>
                    </a:cubicBezTo>
                    <a:cubicBezTo>
                      <a:pt x="13716" y="44104"/>
                      <a:pt x="12800" y="44045"/>
                      <a:pt x="11916" y="43842"/>
                    </a:cubicBezTo>
                    <a:cubicBezTo>
                      <a:pt x="10029" y="43405"/>
                      <a:pt x="8243" y="42814"/>
                      <a:pt x="6907" y="41289"/>
                    </a:cubicBezTo>
                    <a:cubicBezTo>
                      <a:pt x="6322" y="40620"/>
                      <a:pt x="6082" y="39981"/>
                      <a:pt x="6522" y="39121"/>
                    </a:cubicBezTo>
                    <a:cubicBezTo>
                      <a:pt x="7146" y="37906"/>
                      <a:pt x="7685" y="36648"/>
                      <a:pt x="8262" y="35410"/>
                    </a:cubicBezTo>
                    <a:cubicBezTo>
                      <a:pt x="8965" y="33900"/>
                      <a:pt x="9823" y="32471"/>
                      <a:pt x="10593" y="30997"/>
                    </a:cubicBezTo>
                    <a:cubicBezTo>
                      <a:pt x="10892" y="30424"/>
                      <a:pt x="11330" y="29927"/>
                      <a:pt x="11612" y="29360"/>
                    </a:cubicBezTo>
                    <a:cubicBezTo>
                      <a:pt x="12143" y="28290"/>
                      <a:pt x="12834" y="27331"/>
                      <a:pt x="13517" y="26374"/>
                    </a:cubicBezTo>
                    <a:cubicBezTo>
                      <a:pt x="14597" y="24867"/>
                      <a:pt x="15685" y="23360"/>
                      <a:pt x="16934" y="21978"/>
                    </a:cubicBezTo>
                    <a:cubicBezTo>
                      <a:pt x="17130" y="21761"/>
                      <a:pt x="17296" y="21609"/>
                      <a:pt x="17507" y="21609"/>
                    </a:cubicBezTo>
                    <a:cubicBezTo>
                      <a:pt x="17615" y="21609"/>
                      <a:pt x="17733" y="21648"/>
                      <a:pt x="17873" y="21739"/>
                    </a:cubicBezTo>
                    <a:cubicBezTo>
                      <a:pt x="17969" y="21801"/>
                      <a:pt x="18062" y="21824"/>
                      <a:pt x="18155" y="21824"/>
                    </a:cubicBezTo>
                    <a:cubicBezTo>
                      <a:pt x="18345" y="21824"/>
                      <a:pt x="18531" y="21726"/>
                      <a:pt x="18720" y="21660"/>
                    </a:cubicBezTo>
                    <a:cubicBezTo>
                      <a:pt x="19003" y="21562"/>
                      <a:pt x="19164" y="21256"/>
                      <a:pt x="19528" y="21230"/>
                    </a:cubicBezTo>
                    <a:close/>
                    <a:moveTo>
                      <a:pt x="67506" y="43893"/>
                    </a:moveTo>
                    <a:cubicBezTo>
                      <a:pt x="67622" y="44369"/>
                      <a:pt x="67921" y="44718"/>
                      <a:pt x="67716" y="45216"/>
                    </a:cubicBezTo>
                    <a:cubicBezTo>
                      <a:pt x="67491" y="45191"/>
                      <a:pt x="67253" y="45167"/>
                      <a:pt x="66968" y="45135"/>
                    </a:cubicBezTo>
                    <a:cubicBezTo>
                      <a:pt x="67038" y="44665"/>
                      <a:pt x="67227" y="44308"/>
                      <a:pt x="67506" y="43893"/>
                    </a:cubicBezTo>
                    <a:close/>
                    <a:moveTo>
                      <a:pt x="9074" y="43829"/>
                    </a:moveTo>
                    <a:cubicBezTo>
                      <a:pt x="9248" y="43829"/>
                      <a:pt x="9381" y="43933"/>
                      <a:pt x="9586" y="44041"/>
                    </a:cubicBezTo>
                    <a:cubicBezTo>
                      <a:pt x="9202" y="44441"/>
                      <a:pt x="9190" y="44991"/>
                      <a:pt x="8821" y="45433"/>
                    </a:cubicBezTo>
                    <a:cubicBezTo>
                      <a:pt x="8674" y="44833"/>
                      <a:pt x="8950" y="44349"/>
                      <a:pt x="8936" y="43850"/>
                    </a:cubicBezTo>
                    <a:cubicBezTo>
                      <a:pt x="8986" y="43835"/>
                      <a:pt x="9031" y="43829"/>
                      <a:pt x="9074" y="43829"/>
                    </a:cubicBezTo>
                    <a:close/>
                    <a:moveTo>
                      <a:pt x="76782" y="35299"/>
                    </a:moveTo>
                    <a:cubicBezTo>
                      <a:pt x="77241" y="35955"/>
                      <a:pt x="77927" y="36202"/>
                      <a:pt x="78407" y="36782"/>
                    </a:cubicBezTo>
                    <a:cubicBezTo>
                      <a:pt x="77017" y="37115"/>
                      <a:pt x="76263" y="38089"/>
                      <a:pt x="75667" y="39219"/>
                    </a:cubicBezTo>
                    <a:cubicBezTo>
                      <a:pt x="75156" y="40194"/>
                      <a:pt x="74792" y="41230"/>
                      <a:pt x="74410" y="42263"/>
                    </a:cubicBezTo>
                    <a:cubicBezTo>
                      <a:pt x="74020" y="43312"/>
                      <a:pt x="73630" y="44366"/>
                      <a:pt x="73206" y="45453"/>
                    </a:cubicBezTo>
                    <a:cubicBezTo>
                      <a:pt x="72378" y="45243"/>
                      <a:pt x="71565" y="45368"/>
                      <a:pt x="70770" y="45263"/>
                    </a:cubicBezTo>
                    <a:cubicBezTo>
                      <a:pt x="70648" y="45247"/>
                      <a:pt x="70526" y="45241"/>
                      <a:pt x="70402" y="45241"/>
                    </a:cubicBezTo>
                    <a:cubicBezTo>
                      <a:pt x="70108" y="45241"/>
                      <a:pt x="69809" y="45274"/>
                      <a:pt x="69510" y="45274"/>
                    </a:cubicBezTo>
                    <a:cubicBezTo>
                      <a:pt x="69171" y="45274"/>
                      <a:pt x="68833" y="45232"/>
                      <a:pt x="68500" y="45053"/>
                    </a:cubicBezTo>
                    <a:cubicBezTo>
                      <a:pt x="68777" y="44150"/>
                      <a:pt x="68569" y="43306"/>
                      <a:pt x="68313" y="42466"/>
                    </a:cubicBezTo>
                    <a:cubicBezTo>
                      <a:pt x="67934" y="41224"/>
                      <a:pt x="67967" y="40075"/>
                      <a:pt x="68899" y="39035"/>
                    </a:cubicBezTo>
                    <a:cubicBezTo>
                      <a:pt x="69345" y="38539"/>
                      <a:pt x="69765" y="38010"/>
                      <a:pt x="70130" y="37438"/>
                    </a:cubicBezTo>
                    <a:cubicBezTo>
                      <a:pt x="70343" y="37105"/>
                      <a:pt x="70652" y="36857"/>
                      <a:pt x="71035" y="36673"/>
                    </a:cubicBezTo>
                    <a:cubicBezTo>
                      <a:pt x="71485" y="36455"/>
                      <a:pt x="71981" y="36258"/>
                      <a:pt x="72254" y="35695"/>
                    </a:cubicBezTo>
                    <a:cubicBezTo>
                      <a:pt x="72995" y="35939"/>
                      <a:pt x="73734" y="36134"/>
                      <a:pt x="74469" y="36134"/>
                    </a:cubicBezTo>
                    <a:cubicBezTo>
                      <a:pt x="75248" y="36134"/>
                      <a:pt x="76021" y="35914"/>
                      <a:pt x="76782" y="35299"/>
                    </a:cubicBezTo>
                    <a:close/>
                    <a:moveTo>
                      <a:pt x="78008" y="46102"/>
                    </a:moveTo>
                    <a:cubicBezTo>
                      <a:pt x="78330" y="46270"/>
                      <a:pt x="78371" y="46552"/>
                      <a:pt x="78256" y="46951"/>
                    </a:cubicBezTo>
                    <a:cubicBezTo>
                      <a:pt x="77957" y="46907"/>
                      <a:pt x="77838" y="46667"/>
                      <a:pt x="77671" y="46508"/>
                    </a:cubicBezTo>
                    <a:cubicBezTo>
                      <a:pt x="77753" y="46329"/>
                      <a:pt x="77762" y="46146"/>
                      <a:pt x="78008" y="46102"/>
                    </a:cubicBezTo>
                    <a:close/>
                    <a:moveTo>
                      <a:pt x="47917" y="34373"/>
                    </a:moveTo>
                    <a:cubicBezTo>
                      <a:pt x="47921" y="34373"/>
                      <a:pt x="47925" y="34373"/>
                      <a:pt x="47929" y="34375"/>
                    </a:cubicBezTo>
                    <a:cubicBezTo>
                      <a:pt x="49342" y="34848"/>
                      <a:pt x="50628" y="35544"/>
                      <a:pt x="51790" y="36487"/>
                    </a:cubicBezTo>
                    <a:cubicBezTo>
                      <a:pt x="52574" y="37124"/>
                      <a:pt x="52982" y="38010"/>
                      <a:pt x="53426" y="38860"/>
                    </a:cubicBezTo>
                    <a:cubicBezTo>
                      <a:pt x="53864" y="39692"/>
                      <a:pt x="54140" y="40597"/>
                      <a:pt x="54266" y="41533"/>
                    </a:cubicBezTo>
                    <a:cubicBezTo>
                      <a:pt x="54516" y="43379"/>
                      <a:pt x="54664" y="45233"/>
                      <a:pt x="54545" y="47099"/>
                    </a:cubicBezTo>
                    <a:cubicBezTo>
                      <a:pt x="54519" y="47489"/>
                      <a:pt x="54413" y="47573"/>
                      <a:pt x="53957" y="47573"/>
                    </a:cubicBezTo>
                    <a:cubicBezTo>
                      <a:pt x="53736" y="47573"/>
                      <a:pt x="53516" y="47573"/>
                      <a:pt x="53296" y="47573"/>
                    </a:cubicBezTo>
                    <a:cubicBezTo>
                      <a:pt x="52112" y="47573"/>
                      <a:pt x="50930" y="47567"/>
                      <a:pt x="49745" y="47563"/>
                    </a:cubicBezTo>
                    <a:cubicBezTo>
                      <a:pt x="49124" y="47560"/>
                      <a:pt x="48504" y="47552"/>
                      <a:pt x="47883" y="47547"/>
                    </a:cubicBezTo>
                    <a:cubicBezTo>
                      <a:pt x="47693" y="47545"/>
                      <a:pt x="47495" y="47552"/>
                      <a:pt x="47433" y="47233"/>
                    </a:cubicBezTo>
                    <a:lnTo>
                      <a:pt x="47433" y="47233"/>
                    </a:lnTo>
                    <a:cubicBezTo>
                      <a:pt x="47436" y="47233"/>
                      <a:pt x="47439" y="47233"/>
                      <a:pt x="47442" y="47233"/>
                    </a:cubicBezTo>
                    <a:cubicBezTo>
                      <a:pt x="48402" y="47233"/>
                      <a:pt x="49287" y="46804"/>
                      <a:pt x="50248" y="46804"/>
                    </a:cubicBezTo>
                    <a:cubicBezTo>
                      <a:pt x="50284" y="46804"/>
                      <a:pt x="50320" y="46805"/>
                      <a:pt x="50356" y="46806"/>
                    </a:cubicBezTo>
                    <a:cubicBezTo>
                      <a:pt x="50362" y="46806"/>
                      <a:pt x="50368" y="46806"/>
                      <a:pt x="50374" y="46806"/>
                    </a:cubicBezTo>
                    <a:cubicBezTo>
                      <a:pt x="50594" y="46806"/>
                      <a:pt x="50764" y="46650"/>
                      <a:pt x="50783" y="46402"/>
                    </a:cubicBezTo>
                    <a:cubicBezTo>
                      <a:pt x="50845" y="45600"/>
                      <a:pt x="50920" y="44799"/>
                      <a:pt x="50947" y="43995"/>
                    </a:cubicBezTo>
                    <a:cubicBezTo>
                      <a:pt x="50973" y="43194"/>
                      <a:pt x="50949" y="42387"/>
                      <a:pt x="50694" y="41598"/>
                    </a:cubicBezTo>
                    <a:cubicBezTo>
                      <a:pt x="50634" y="41579"/>
                      <a:pt x="50583" y="41570"/>
                      <a:pt x="50537" y="41570"/>
                    </a:cubicBezTo>
                    <a:cubicBezTo>
                      <a:pt x="50343" y="41570"/>
                      <a:pt x="50276" y="41735"/>
                      <a:pt x="50244" y="41967"/>
                    </a:cubicBezTo>
                    <a:cubicBezTo>
                      <a:pt x="50192" y="42344"/>
                      <a:pt x="50339" y="42699"/>
                      <a:pt x="50332" y="43079"/>
                    </a:cubicBezTo>
                    <a:cubicBezTo>
                      <a:pt x="50323" y="43410"/>
                      <a:pt x="50315" y="43737"/>
                      <a:pt x="50287" y="44067"/>
                    </a:cubicBezTo>
                    <a:cubicBezTo>
                      <a:pt x="50250" y="44520"/>
                      <a:pt x="50234" y="44974"/>
                      <a:pt x="50217" y="45430"/>
                    </a:cubicBezTo>
                    <a:cubicBezTo>
                      <a:pt x="50189" y="46146"/>
                      <a:pt x="50119" y="46261"/>
                      <a:pt x="49407" y="46389"/>
                    </a:cubicBezTo>
                    <a:cubicBezTo>
                      <a:pt x="48852" y="46490"/>
                      <a:pt x="48284" y="46524"/>
                      <a:pt x="47723" y="46593"/>
                    </a:cubicBezTo>
                    <a:cubicBezTo>
                      <a:pt x="46760" y="46714"/>
                      <a:pt x="45818" y="46918"/>
                      <a:pt x="44899" y="47235"/>
                    </a:cubicBezTo>
                    <a:cubicBezTo>
                      <a:pt x="44738" y="47291"/>
                      <a:pt x="44596" y="47338"/>
                      <a:pt x="44527" y="47506"/>
                    </a:cubicBezTo>
                    <a:cubicBezTo>
                      <a:pt x="44547" y="47545"/>
                      <a:pt x="44568" y="47583"/>
                      <a:pt x="44587" y="47621"/>
                    </a:cubicBezTo>
                    <a:cubicBezTo>
                      <a:pt x="44548" y="47603"/>
                      <a:pt x="44511" y="47583"/>
                      <a:pt x="44472" y="47564"/>
                    </a:cubicBezTo>
                    <a:cubicBezTo>
                      <a:pt x="44368" y="47560"/>
                      <a:pt x="44263" y="47555"/>
                      <a:pt x="44170" y="47551"/>
                    </a:cubicBezTo>
                    <a:cubicBezTo>
                      <a:pt x="43867" y="46549"/>
                      <a:pt x="44118" y="45571"/>
                      <a:pt x="44176" y="44603"/>
                    </a:cubicBezTo>
                    <a:cubicBezTo>
                      <a:pt x="44209" y="44074"/>
                      <a:pt x="44265" y="43539"/>
                      <a:pt x="44289" y="43007"/>
                    </a:cubicBezTo>
                    <a:cubicBezTo>
                      <a:pt x="44345" y="41826"/>
                      <a:pt x="44551" y="40664"/>
                      <a:pt x="44721" y="39498"/>
                    </a:cubicBezTo>
                    <a:cubicBezTo>
                      <a:pt x="44827" y="38753"/>
                      <a:pt x="44869" y="37998"/>
                      <a:pt x="44949" y="37249"/>
                    </a:cubicBezTo>
                    <a:cubicBezTo>
                      <a:pt x="45007" y="36701"/>
                      <a:pt x="45080" y="36158"/>
                      <a:pt x="45156" y="35534"/>
                    </a:cubicBezTo>
                    <a:cubicBezTo>
                      <a:pt x="45881" y="36000"/>
                      <a:pt x="46051" y="36969"/>
                      <a:pt x="46984" y="37069"/>
                    </a:cubicBezTo>
                    <a:cubicBezTo>
                      <a:pt x="47930" y="36412"/>
                      <a:pt x="47394" y="35272"/>
                      <a:pt x="47791" y="34434"/>
                    </a:cubicBezTo>
                    <a:cubicBezTo>
                      <a:pt x="47832" y="34414"/>
                      <a:pt x="47881" y="34373"/>
                      <a:pt x="47917" y="34373"/>
                    </a:cubicBezTo>
                    <a:close/>
                    <a:moveTo>
                      <a:pt x="52128" y="35689"/>
                    </a:moveTo>
                    <a:cubicBezTo>
                      <a:pt x="52893" y="35708"/>
                      <a:pt x="53651" y="35677"/>
                      <a:pt x="54364" y="36094"/>
                    </a:cubicBezTo>
                    <a:cubicBezTo>
                      <a:pt x="54716" y="36302"/>
                      <a:pt x="55155" y="36316"/>
                      <a:pt x="55376" y="36769"/>
                    </a:cubicBezTo>
                    <a:cubicBezTo>
                      <a:pt x="55720" y="37474"/>
                      <a:pt x="55995" y="38178"/>
                      <a:pt x="55999" y="38981"/>
                    </a:cubicBezTo>
                    <a:cubicBezTo>
                      <a:pt x="56006" y="40362"/>
                      <a:pt x="55940" y="41757"/>
                      <a:pt x="56104" y="43123"/>
                    </a:cubicBezTo>
                    <a:cubicBezTo>
                      <a:pt x="56249" y="44327"/>
                      <a:pt x="56251" y="45516"/>
                      <a:pt x="56228" y="46714"/>
                    </a:cubicBezTo>
                    <a:cubicBezTo>
                      <a:pt x="56220" y="47043"/>
                      <a:pt x="56205" y="47363"/>
                      <a:pt x="55954" y="47642"/>
                    </a:cubicBezTo>
                    <a:cubicBezTo>
                      <a:pt x="55707" y="47629"/>
                      <a:pt x="55454" y="47616"/>
                      <a:pt x="55220" y="47603"/>
                    </a:cubicBezTo>
                    <a:cubicBezTo>
                      <a:pt x="55080" y="47400"/>
                      <a:pt x="55231" y="47278"/>
                      <a:pt x="55278" y="47131"/>
                    </a:cubicBezTo>
                    <a:cubicBezTo>
                      <a:pt x="55415" y="46701"/>
                      <a:pt x="55418" y="46263"/>
                      <a:pt x="55427" y="45808"/>
                    </a:cubicBezTo>
                    <a:cubicBezTo>
                      <a:pt x="55445" y="44763"/>
                      <a:pt x="55389" y="43726"/>
                      <a:pt x="55274" y="42686"/>
                    </a:cubicBezTo>
                    <a:cubicBezTo>
                      <a:pt x="55089" y="41018"/>
                      <a:pt x="54677" y="39421"/>
                      <a:pt x="53843" y="37955"/>
                    </a:cubicBezTo>
                    <a:cubicBezTo>
                      <a:pt x="53605" y="37538"/>
                      <a:pt x="53307" y="37151"/>
                      <a:pt x="53009" y="36775"/>
                    </a:cubicBezTo>
                    <a:cubicBezTo>
                      <a:pt x="52729" y="36419"/>
                      <a:pt x="52413" y="36094"/>
                      <a:pt x="52096" y="35741"/>
                    </a:cubicBezTo>
                    <a:cubicBezTo>
                      <a:pt x="52094" y="35744"/>
                      <a:pt x="52093" y="35746"/>
                      <a:pt x="52092" y="35746"/>
                    </a:cubicBezTo>
                    <a:cubicBezTo>
                      <a:pt x="52089" y="35746"/>
                      <a:pt x="52109" y="35689"/>
                      <a:pt x="52128" y="35689"/>
                    </a:cubicBezTo>
                    <a:close/>
                    <a:moveTo>
                      <a:pt x="44659" y="35016"/>
                    </a:moveTo>
                    <a:cubicBezTo>
                      <a:pt x="44820" y="35023"/>
                      <a:pt x="44935" y="35168"/>
                      <a:pt x="44885" y="35276"/>
                    </a:cubicBezTo>
                    <a:cubicBezTo>
                      <a:pt x="44342" y="36445"/>
                      <a:pt x="44353" y="37727"/>
                      <a:pt x="44124" y="38958"/>
                    </a:cubicBezTo>
                    <a:cubicBezTo>
                      <a:pt x="43920" y="40065"/>
                      <a:pt x="43756" y="41181"/>
                      <a:pt x="43605" y="42298"/>
                    </a:cubicBezTo>
                    <a:cubicBezTo>
                      <a:pt x="43508" y="43008"/>
                      <a:pt x="43477" y="43726"/>
                      <a:pt x="43405" y="44441"/>
                    </a:cubicBezTo>
                    <a:cubicBezTo>
                      <a:pt x="43303" y="45449"/>
                      <a:pt x="43178" y="46455"/>
                      <a:pt x="43224" y="47504"/>
                    </a:cubicBezTo>
                    <a:cubicBezTo>
                      <a:pt x="42588" y="47658"/>
                      <a:pt x="41969" y="47739"/>
                      <a:pt x="41338" y="47739"/>
                    </a:cubicBezTo>
                    <a:cubicBezTo>
                      <a:pt x="40991" y="47739"/>
                      <a:pt x="40639" y="47715"/>
                      <a:pt x="40279" y="47665"/>
                    </a:cubicBezTo>
                    <a:cubicBezTo>
                      <a:pt x="40430" y="47003"/>
                      <a:pt x="40382" y="46389"/>
                      <a:pt x="40415" y="45777"/>
                    </a:cubicBezTo>
                    <a:cubicBezTo>
                      <a:pt x="40494" y="44257"/>
                      <a:pt x="40644" y="42745"/>
                      <a:pt x="40969" y="41251"/>
                    </a:cubicBezTo>
                    <a:cubicBezTo>
                      <a:pt x="41083" y="40735"/>
                      <a:pt x="41234" y="40211"/>
                      <a:pt x="41216" y="39671"/>
                    </a:cubicBezTo>
                    <a:cubicBezTo>
                      <a:pt x="41195" y="39048"/>
                      <a:pt x="41038" y="38871"/>
                      <a:pt x="40421" y="38832"/>
                    </a:cubicBezTo>
                    <a:cubicBezTo>
                      <a:pt x="39755" y="38792"/>
                      <a:pt x="39087" y="38781"/>
                      <a:pt x="38414" y="38755"/>
                    </a:cubicBezTo>
                    <a:cubicBezTo>
                      <a:pt x="38612" y="37957"/>
                      <a:pt x="40481" y="36010"/>
                      <a:pt x="41797" y="35091"/>
                    </a:cubicBezTo>
                    <a:cubicBezTo>
                      <a:pt x="42001" y="35164"/>
                      <a:pt x="41964" y="35364"/>
                      <a:pt x="41960" y="35499"/>
                    </a:cubicBezTo>
                    <a:cubicBezTo>
                      <a:pt x="41942" y="35863"/>
                      <a:pt x="42078" y="36182"/>
                      <a:pt x="42198" y="36506"/>
                    </a:cubicBezTo>
                    <a:cubicBezTo>
                      <a:pt x="42312" y="36809"/>
                      <a:pt x="42481" y="36967"/>
                      <a:pt x="42678" y="36967"/>
                    </a:cubicBezTo>
                    <a:cubicBezTo>
                      <a:pt x="42827" y="36967"/>
                      <a:pt x="42993" y="36877"/>
                      <a:pt x="43165" y="36693"/>
                    </a:cubicBezTo>
                    <a:cubicBezTo>
                      <a:pt x="43606" y="36220"/>
                      <a:pt x="44006" y="35708"/>
                      <a:pt x="44417" y="35210"/>
                    </a:cubicBezTo>
                    <a:cubicBezTo>
                      <a:pt x="44485" y="35128"/>
                      <a:pt x="44524" y="35023"/>
                      <a:pt x="44659" y="35016"/>
                    </a:cubicBezTo>
                    <a:close/>
                    <a:moveTo>
                      <a:pt x="57171" y="44932"/>
                    </a:moveTo>
                    <a:cubicBezTo>
                      <a:pt x="57984" y="45162"/>
                      <a:pt x="58780" y="45242"/>
                      <a:pt x="59580" y="45242"/>
                    </a:cubicBezTo>
                    <a:cubicBezTo>
                      <a:pt x="60501" y="45242"/>
                      <a:pt x="61428" y="45137"/>
                      <a:pt x="62391" y="45036"/>
                    </a:cubicBezTo>
                    <a:lnTo>
                      <a:pt x="62391" y="45036"/>
                    </a:lnTo>
                    <a:cubicBezTo>
                      <a:pt x="62184" y="45896"/>
                      <a:pt x="61947" y="46710"/>
                      <a:pt x="62545" y="47468"/>
                    </a:cubicBezTo>
                    <a:cubicBezTo>
                      <a:pt x="61262" y="47517"/>
                      <a:pt x="60025" y="47758"/>
                      <a:pt x="58778" y="47758"/>
                    </a:cubicBezTo>
                    <a:cubicBezTo>
                      <a:pt x="58561" y="47758"/>
                      <a:pt x="58345" y="47750"/>
                      <a:pt x="58127" y="47734"/>
                    </a:cubicBezTo>
                    <a:cubicBezTo>
                      <a:pt x="58012" y="47725"/>
                      <a:pt x="57897" y="47722"/>
                      <a:pt x="57781" y="47722"/>
                    </a:cubicBezTo>
                    <a:cubicBezTo>
                      <a:pt x="57576" y="47722"/>
                      <a:pt x="57372" y="47731"/>
                      <a:pt x="57171" y="47731"/>
                    </a:cubicBezTo>
                    <a:lnTo>
                      <a:pt x="57171" y="44932"/>
                    </a:lnTo>
                    <a:close/>
                    <a:moveTo>
                      <a:pt x="27836" y="39173"/>
                    </a:moveTo>
                    <a:cubicBezTo>
                      <a:pt x="27961" y="39173"/>
                      <a:pt x="28087" y="39183"/>
                      <a:pt x="28207" y="39183"/>
                    </a:cubicBezTo>
                    <a:cubicBezTo>
                      <a:pt x="28210" y="39183"/>
                      <a:pt x="28214" y="39183"/>
                      <a:pt x="28217" y="39183"/>
                    </a:cubicBezTo>
                    <a:cubicBezTo>
                      <a:pt x="28393" y="39182"/>
                      <a:pt x="28569" y="39182"/>
                      <a:pt x="28745" y="39182"/>
                    </a:cubicBezTo>
                    <a:cubicBezTo>
                      <a:pt x="29701" y="39182"/>
                      <a:pt x="30656" y="39196"/>
                      <a:pt x="31613" y="39234"/>
                    </a:cubicBezTo>
                    <a:cubicBezTo>
                      <a:pt x="33301" y="39298"/>
                      <a:pt x="34991" y="39386"/>
                      <a:pt x="36679" y="39487"/>
                    </a:cubicBezTo>
                    <a:cubicBezTo>
                      <a:pt x="37570" y="39541"/>
                      <a:pt x="38462" y="39570"/>
                      <a:pt x="39354" y="39570"/>
                    </a:cubicBezTo>
                    <a:cubicBezTo>
                      <a:pt x="39454" y="39570"/>
                      <a:pt x="39553" y="39569"/>
                      <a:pt x="39653" y="39569"/>
                    </a:cubicBezTo>
                    <a:cubicBezTo>
                      <a:pt x="39799" y="39567"/>
                      <a:pt x="39947" y="39548"/>
                      <a:pt x="40092" y="39548"/>
                    </a:cubicBezTo>
                    <a:cubicBezTo>
                      <a:pt x="40264" y="39548"/>
                      <a:pt x="40432" y="39575"/>
                      <a:pt x="40588" y="39694"/>
                    </a:cubicBezTo>
                    <a:cubicBezTo>
                      <a:pt x="40689" y="40042"/>
                      <a:pt x="40506" y="40339"/>
                      <a:pt x="40425" y="40641"/>
                    </a:cubicBezTo>
                    <a:cubicBezTo>
                      <a:pt x="39978" y="42304"/>
                      <a:pt x="39705" y="43996"/>
                      <a:pt x="39522" y="45703"/>
                    </a:cubicBezTo>
                    <a:cubicBezTo>
                      <a:pt x="39445" y="46425"/>
                      <a:pt x="39492" y="47160"/>
                      <a:pt x="39459" y="47889"/>
                    </a:cubicBezTo>
                    <a:cubicBezTo>
                      <a:pt x="39456" y="47944"/>
                      <a:pt x="39453" y="47998"/>
                      <a:pt x="39450" y="48053"/>
                    </a:cubicBezTo>
                    <a:lnTo>
                      <a:pt x="39450" y="48053"/>
                    </a:lnTo>
                    <a:cubicBezTo>
                      <a:pt x="38996" y="48063"/>
                      <a:pt x="38267" y="48085"/>
                      <a:pt x="38192" y="48089"/>
                    </a:cubicBezTo>
                    <a:cubicBezTo>
                      <a:pt x="36648" y="48141"/>
                      <a:pt x="35100" y="48162"/>
                      <a:pt x="33555" y="48175"/>
                    </a:cubicBezTo>
                    <a:cubicBezTo>
                      <a:pt x="33415" y="48176"/>
                      <a:pt x="33276" y="48177"/>
                      <a:pt x="33136" y="48177"/>
                    </a:cubicBezTo>
                    <a:cubicBezTo>
                      <a:pt x="32610" y="48177"/>
                      <a:pt x="32084" y="48170"/>
                      <a:pt x="31557" y="48170"/>
                    </a:cubicBezTo>
                    <a:cubicBezTo>
                      <a:pt x="30582" y="48170"/>
                      <a:pt x="29607" y="48193"/>
                      <a:pt x="28635" y="48328"/>
                    </a:cubicBezTo>
                    <a:cubicBezTo>
                      <a:pt x="28340" y="48368"/>
                      <a:pt x="28040" y="48411"/>
                      <a:pt x="27721" y="48411"/>
                    </a:cubicBezTo>
                    <a:cubicBezTo>
                      <a:pt x="27498" y="48411"/>
                      <a:pt x="27266" y="48390"/>
                      <a:pt x="27020" y="48333"/>
                    </a:cubicBezTo>
                    <a:cubicBezTo>
                      <a:pt x="26843" y="45298"/>
                      <a:pt x="26990" y="42317"/>
                      <a:pt x="27286" y="39323"/>
                    </a:cubicBezTo>
                    <a:cubicBezTo>
                      <a:pt x="27454" y="39198"/>
                      <a:pt x="27644" y="39173"/>
                      <a:pt x="27836" y="39173"/>
                    </a:cubicBezTo>
                    <a:close/>
                    <a:moveTo>
                      <a:pt x="78769" y="37334"/>
                    </a:moveTo>
                    <a:cubicBezTo>
                      <a:pt x="79085" y="37334"/>
                      <a:pt x="79229" y="37475"/>
                      <a:pt x="79333" y="37888"/>
                    </a:cubicBezTo>
                    <a:cubicBezTo>
                      <a:pt x="79541" y="38709"/>
                      <a:pt x="79539" y="39528"/>
                      <a:pt x="79269" y="40341"/>
                    </a:cubicBezTo>
                    <a:cubicBezTo>
                      <a:pt x="78873" y="41542"/>
                      <a:pt x="78497" y="42747"/>
                      <a:pt x="78091" y="43943"/>
                    </a:cubicBezTo>
                    <a:cubicBezTo>
                      <a:pt x="77582" y="45454"/>
                      <a:pt x="76758" y="46799"/>
                      <a:pt x="75835" y="48085"/>
                    </a:cubicBezTo>
                    <a:cubicBezTo>
                      <a:pt x="75744" y="48210"/>
                      <a:pt x="75602" y="48320"/>
                      <a:pt x="75459" y="48381"/>
                    </a:cubicBezTo>
                    <a:cubicBezTo>
                      <a:pt x="74978" y="48582"/>
                      <a:pt x="74476" y="48764"/>
                      <a:pt x="73963" y="48764"/>
                    </a:cubicBezTo>
                    <a:cubicBezTo>
                      <a:pt x="73821" y="48764"/>
                      <a:pt x="73678" y="48750"/>
                      <a:pt x="73534" y="48719"/>
                    </a:cubicBezTo>
                    <a:cubicBezTo>
                      <a:pt x="72434" y="48476"/>
                      <a:pt x="71304" y="48399"/>
                      <a:pt x="70224" y="48059"/>
                    </a:cubicBezTo>
                    <a:cubicBezTo>
                      <a:pt x="68858" y="47630"/>
                      <a:pt x="67535" y="47105"/>
                      <a:pt x="66319" y="46339"/>
                    </a:cubicBezTo>
                    <a:cubicBezTo>
                      <a:pt x="66154" y="46235"/>
                      <a:pt x="66158" y="46230"/>
                      <a:pt x="65974" y="45834"/>
                    </a:cubicBezTo>
                    <a:cubicBezTo>
                      <a:pt x="66109" y="45725"/>
                      <a:pt x="66260" y="45691"/>
                      <a:pt x="66411" y="45691"/>
                    </a:cubicBezTo>
                    <a:cubicBezTo>
                      <a:pt x="66555" y="45691"/>
                      <a:pt x="66698" y="45722"/>
                      <a:pt x="66826" y="45749"/>
                    </a:cubicBezTo>
                    <a:cubicBezTo>
                      <a:pt x="67549" y="45907"/>
                      <a:pt x="68274" y="45825"/>
                      <a:pt x="68997" y="45873"/>
                    </a:cubicBezTo>
                    <a:cubicBezTo>
                      <a:pt x="70156" y="45951"/>
                      <a:pt x="71319" y="45935"/>
                      <a:pt x="72473" y="46162"/>
                    </a:cubicBezTo>
                    <a:cubicBezTo>
                      <a:pt x="72675" y="46202"/>
                      <a:pt x="72883" y="46231"/>
                      <a:pt x="73095" y="46231"/>
                    </a:cubicBezTo>
                    <a:cubicBezTo>
                      <a:pt x="73453" y="46231"/>
                      <a:pt x="73824" y="46147"/>
                      <a:pt x="74200" y="45884"/>
                    </a:cubicBezTo>
                    <a:cubicBezTo>
                      <a:pt x="73873" y="45400"/>
                      <a:pt x="74193" y="45000"/>
                      <a:pt x="74362" y="44554"/>
                    </a:cubicBezTo>
                    <a:cubicBezTo>
                      <a:pt x="74817" y="43356"/>
                      <a:pt x="75206" y="42134"/>
                      <a:pt x="75648" y="40932"/>
                    </a:cubicBezTo>
                    <a:cubicBezTo>
                      <a:pt x="75963" y="40073"/>
                      <a:pt x="76319" y="39229"/>
                      <a:pt x="76870" y="38487"/>
                    </a:cubicBezTo>
                    <a:cubicBezTo>
                      <a:pt x="77297" y="37911"/>
                      <a:pt x="77805" y="37449"/>
                      <a:pt x="78560" y="37350"/>
                    </a:cubicBezTo>
                    <a:cubicBezTo>
                      <a:pt x="78637" y="37340"/>
                      <a:pt x="78706" y="37334"/>
                      <a:pt x="78769" y="37334"/>
                    </a:cubicBezTo>
                    <a:close/>
                    <a:moveTo>
                      <a:pt x="70076" y="36247"/>
                    </a:moveTo>
                    <a:cubicBezTo>
                      <a:pt x="70060" y="36284"/>
                      <a:pt x="70047" y="36323"/>
                      <a:pt x="70034" y="36360"/>
                    </a:cubicBezTo>
                    <a:cubicBezTo>
                      <a:pt x="69969" y="36844"/>
                      <a:pt x="69677" y="37202"/>
                      <a:pt x="69371" y="37545"/>
                    </a:cubicBezTo>
                    <a:cubicBezTo>
                      <a:pt x="69034" y="37924"/>
                      <a:pt x="68630" y="38250"/>
                      <a:pt x="68320" y="38647"/>
                    </a:cubicBezTo>
                    <a:cubicBezTo>
                      <a:pt x="67624" y="39534"/>
                      <a:pt x="67154" y="40532"/>
                      <a:pt x="67338" y="41688"/>
                    </a:cubicBezTo>
                    <a:cubicBezTo>
                      <a:pt x="67433" y="42299"/>
                      <a:pt x="67494" y="42819"/>
                      <a:pt x="67028" y="43338"/>
                    </a:cubicBezTo>
                    <a:cubicBezTo>
                      <a:pt x="66732" y="43666"/>
                      <a:pt x="66548" y="44119"/>
                      <a:pt x="66393" y="44546"/>
                    </a:cubicBezTo>
                    <a:cubicBezTo>
                      <a:pt x="66163" y="45184"/>
                      <a:pt x="65670" y="45332"/>
                      <a:pt x="65086" y="45390"/>
                    </a:cubicBezTo>
                    <a:cubicBezTo>
                      <a:pt x="64798" y="45416"/>
                      <a:pt x="64495" y="45406"/>
                      <a:pt x="64243" y="45654"/>
                    </a:cubicBezTo>
                    <a:cubicBezTo>
                      <a:pt x="64326" y="45970"/>
                      <a:pt x="64491" y="46040"/>
                      <a:pt x="64686" y="46040"/>
                    </a:cubicBezTo>
                    <a:cubicBezTo>
                      <a:pt x="64845" y="46040"/>
                      <a:pt x="65023" y="45993"/>
                      <a:pt x="65193" y="45993"/>
                    </a:cubicBezTo>
                    <a:cubicBezTo>
                      <a:pt x="65217" y="45993"/>
                      <a:pt x="65240" y="45994"/>
                      <a:pt x="65264" y="45997"/>
                    </a:cubicBezTo>
                    <a:cubicBezTo>
                      <a:pt x="65608" y="46349"/>
                      <a:pt x="65885" y="46826"/>
                      <a:pt x="66389" y="47068"/>
                    </a:cubicBezTo>
                    <a:cubicBezTo>
                      <a:pt x="67037" y="47381"/>
                      <a:pt x="67612" y="47830"/>
                      <a:pt x="68333" y="48010"/>
                    </a:cubicBezTo>
                    <a:cubicBezTo>
                      <a:pt x="68823" y="48133"/>
                      <a:pt x="69213" y="48519"/>
                      <a:pt x="69916" y="48562"/>
                    </a:cubicBezTo>
                    <a:cubicBezTo>
                      <a:pt x="69186" y="48757"/>
                      <a:pt x="68496" y="48853"/>
                      <a:pt x="67830" y="48853"/>
                    </a:cubicBezTo>
                    <a:cubicBezTo>
                      <a:pt x="66936" y="48853"/>
                      <a:pt x="66086" y="48680"/>
                      <a:pt x="65245" y="48342"/>
                    </a:cubicBezTo>
                    <a:cubicBezTo>
                      <a:pt x="64871" y="48191"/>
                      <a:pt x="64498" y="48031"/>
                      <a:pt x="64114" y="47915"/>
                    </a:cubicBezTo>
                    <a:cubicBezTo>
                      <a:pt x="63869" y="47840"/>
                      <a:pt x="63652" y="47718"/>
                      <a:pt x="63492" y="47547"/>
                    </a:cubicBezTo>
                    <a:cubicBezTo>
                      <a:pt x="63074" y="47101"/>
                      <a:pt x="62707" y="46704"/>
                      <a:pt x="62913" y="45930"/>
                    </a:cubicBezTo>
                    <a:cubicBezTo>
                      <a:pt x="63222" y="44776"/>
                      <a:pt x="63701" y="43699"/>
                      <a:pt x="64128" y="42599"/>
                    </a:cubicBezTo>
                    <a:cubicBezTo>
                      <a:pt x="64469" y="41721"/>
                      <a:pt x="64892" y="40876"/>
                      <a:pt x="65356" y="40053"/>
                    </a:cubicBezTo>
                    <a:cubicBezTo>
                      <a:pt x="65953" y="38995"/>
                      <a:pt x="66619" y="37991"/>
                      <a:pt x="67591" y="37229"/>
                    </a:cubicBezTo>
                    <a:cubicBezTo>
                      <a:pt x="68271" y="36696"/>
                      <a:pt x="69006" y="36291"/>
                      <a:pt x="69899" y="36291"/>
                    </a:cubicBezTo>
                    <a:cubicBezTo>
                      <a:pt x="69919" y="36291"/>
                      <a:pt x="69939" y="36291"/>
                      <a:pt x="69959" y="36291"/>
                    </a:cubicBezTo>
                    <a:cubicBezTo>
                      <a:pt x="69999" y="36277"/>
                      <a:pt x="70037" y="36261"/>
                      <a:pt x="70076" y="36247"/>
                    </a:cubicBezTo>
                    <a:close/>
                    <a:moveTo>
                      <a:pt x="42776" y="48274"/>
                    </a:moveTo>
                    <a:cubicBezTo>
                      <a:pt x="43100" y="48274"/>
                      <a:pt x="43228" y="48451"/>
                      <a:pt x="43588" y="48946"/>
                    </a:cubicBezTo>
                    <a:cubicBezTo>
                      <a:pt x="43397" y="49118"/>
                      <a:pt x="43209" y="49203"/>
                      <a:pt x="42994" y="49203"/>
                    </a:cubicBezTo>
                    <a:cubicBezTo>
                      <a:pt x="42831" y="49203"/>
                      <a:pt x="42653" y="49154"/>
                      <a:pt x="42447" y="49057"/>
                    </a:cubicBezTo>
                    <a:cubicBezTo>
                      <a:pt x="42415" y="49095"/>
                      <a:pt x="42375" y="49142"/>
                      <a:pt x="42331" y="49142"/>
                    </a:cubicBezTo>
                    <a:cubicBezTo>
                      <a:pt x="42313" y="49142"/>
                      <a:pt x="42294" y="49134"/>
                      <a:pt x="42275" y="49114"/>
                    </a:cubicBezTo>
                    <a:cubicBezTo>
                      <a:pt x="42207" y="49049"/>
                      <a:pt x="42272" y="48986"/>
                      <a:pt x="42328" y="48937"/>
                    </a:cubicBezTo>
                    <a:cubicBezTo>
                      <a:pt x="42282" y="48730"/>
                      <a:pt x="42137" y="48576"/>
                      <a:pt x="41983" y="48412"/>
                    </a:cubicBezTo>
                    <a:cubicBezTo>
                      <a:pt x="42356" y="48328"/>
                      <a:pt x="42596" y="48274"/>
                      <a:pt x="42776" y="48274"/>
                    </a:cubicBezTo>
                    <a:close/>
                    <a:moveTo>
                      <a:pt x="41230" y="49000"/>
                    </a:moveTo>
                    <a:cubicBezTo>
                      <a:pt x="41284" y="49000"/>
                      <a:pt x="41340" y="49003"/>
                      <a:pt x="41397" y="49011"/>
                    </a:cubicBezTo>
                    <a:cubicBezTo>
                      <a:pt x="41462" y="49187"/>
                      <a:pt x="41524" y="49310"/>
                      <a:pt x="41412" y="49488"/>
                    </a:cubicBezTo>
                    <a:cubicBezTo>
                      <a:pt x="41202" y="49499"/>
                      <a:pt x="40983" y="49554"/>
                      <a:pt x="40750" y="49554"/>
                    </a:cubicBezTo>
                    <a:cubicBezTo>
                      <a:pt x="40614" y="49554"/>
                      <a:pt x="40473" y="49535"/>
                      <a:pt x="40326" y="49477"/>
                    </a:cubicBezTo>
                    <a:cubicBezTo>
                      <a:pt x="40226" y="49206"/>
                      <a:pt x="40333" y="49022"/>
                      <a:pt x="40583" y="49022"/>
                    </a:cubicBezTo>
                    <a:cubicBezTo>
                      <a:pt x="40601" y="49022"/>
                      <a:pt x="40621" y="49023"/>
                      <a:pt x="40641" y="49025"/>
                    </a:cubicBezTo>
                    <a:cubicBezTo>
                      <a:pt x="40676" y="49028"/>
                      <a:pt x="40710" y="49030"/>
                      <a:pt x="40744" y="49030"/>
                    </a:cubicBezTo>
                    <a:cubicBezTo>
                      <a:pt x="40901" y="49030"/>
                      <a:pt x="41057" y="49000"/>
                      <a:pt x="41230" y="49000"/>
                    </a:cubicBezTo>
                    <a:close/>
                    <a:moveTo>
                      <a:pt x="46671" y="48023"/>
                    </a:moveTo>
                    <a:cubicBezTo>
                      <a:pt x="47335" y="48378"/>
                      <a:pt x="47206" y="49061"/>
                      <a:pt x="47457" y="49587"/>
                    </a:cubicBezTo>
                    <a:cubicBezTo>
                      <a:pt x="47317" y="49697"/>
                      <a:pt x="47191" y="49729"/>
                      <a:pt x="47068" y="49729"/>
                    </a:cubicBezTo>
                    <a:cubicBezTo>
                      <a:pt x="46902" y="49729"/>
                      <a:pt x="46743" y="49672"/>
                      <a:pt x="46565" y="49672"/>
                    </a:cubicBezTo>
                    <a:cubicBezTo>
                      <a:pt x="46530" y="49672"/>
                      <a:pt x="46494" y="49674"/>
                      <a:pt x="46456" y="49679"/>
                    </a:cubicBezTo>
                    <a:cubicBezTo>
                      <a:pt x="46661" y="49123"/>
                      <a:pt x="46466" y="48591"/>
                      <a:pt x="46671" y="48023"/>
                    </a:cubicBezTo>
                    <a:close/>
                    <a:moveTo>
                      <a:pt x="77335" y="47210"/>
                    </a:moveTo>
                    <a:lnTo>
                      <a:pt x="77335" y="47210"/>
                    </a:lnTo>
                    <a:cubicBezTo>
                      <a:pt x="77854" y="47255"/>
                      <a:pt x="77989" y="47650"/>
                      <a:pt x="77999" y="47928"/>
                    </a:cubicBezTo>
                    <a:cubicBezTo>
                      <a:pt x="78021" y="48525"/>
                      <a:pt x="78084" y="49149"/>
                      <a:pt x="77786" y="49730"/>
                    </a:cubicBezTo>
                    <a:cubicBezTo>
                      <a:pt x="77832" y="48874"/>
                      <a:pt x="77572" y="48073"/>
                      <a:pt x="77335" y="47210"/>
                    </a:cubicBezTo>
                    <a:close/>
                    <a:moveTo>
                      <a:pt x="45730" y="48072"/>
                    </a:moveTo>
                    <a:cubicBezTo>
                      <a:pt x="45861" y="48681"/>
                      <a:pt x="45931" y="49183"/>
                      <a:pt x="45926" y="49850"/>
                    </a:cubicBezTo>
                    <a:cubicBezTo>
                      <a:pt x="45263" y="49534"/>
                      <a:pt x="44630" y="49873"/>
                      <a:pt x="44052" y="49429"/>
                    </a:cubicBezTo>
                    <a:cubicBezTo>
                      <a:pt x="44442" y="48792"/>
                      <a:pt x="45099" y="48523"/>
                      <a:pt x="45730" y="48072"/>
                    </a:cubicBezTo>
                    <a:close/>
                    <a:moveTo>
                      <a:pt x="30263" y="48849"/>
                    </a:moveTo>
                    <a:cubicBezTo>
                      <a:pt x="30284" y="48849"/>
                      <a:pt x="30304" y="48849"/>
                      <a:pt x="30325" y="48850"/>
                    </a:cubicBezTo>
                    <a:cubicBezTo>
                      <a:pt x="31933" y="48857"/>
                      <a:pt x="33540" y="48861"/>
                      <a:pt x="35148" y="48937"/>
                    </a:cubicBezTo>
                    <a:cubicBezTo>
                      <a:pt x="35477" y="48953"/>
                      <a:pt x="35806" y="48958"/>
                      <a:pt x="36136" y="48958"/>
                    </a:cubicBezTo>
                    <a:cubicBezTo>
                      <a:pt x="36877" y="48958"/>
                      <a:pt x="37619" y="48930"/>
                      <a:pt x="38360" y="48924"/>
                    </a:cubicBezTo>
                    <a:cubicBezTo>
                      <a:pt x="38366" y="48924"/>
                      <a:pt x="38377" y="48924"/>
                      <a:pt x="38392" y="48924"/>
                    </a:cubicBezTo>
                    <a:cubicBezTo>
                      <a:pt x="38464" y="48924"/>
                      <a:pt x="38636" y="48925"/>
                      <a:pt x="38840" y="48925"/>
                    </a:cubicBezTo>
                    <a:cubicBezTo>
                      <a:pt x="39010" y="48925"/>
                      <a:pt x="39203" y="48924"/>
                      <a:pt x="39377" y="48922"/>
                    </a:cubicBezTo>
                    <a:lnTo>
                      <a:pt x="39377" y="48922"/>
                    </a:lnTo>
                    <a:cubicBezTo>
                      <a:pt x="39355" y="49150"/>
                      <a:pt x="39332" y="49382"/>
                      <a:pt x="39311" y="49620"/>
                    </a:cubicBezTo>
                    <a:cubicBezTo>
                      <a:pt x="38687" y="49833"/>
                      <a:pt x="38045" y="49819"/>
                      <a:pt x="37416" y="49836"/>
                    </a:cubicBezTo>
                    <a:cubicBezTo>
                      <a:pt x="37252" y="49840"/>
                      <a:pt x="37087" y="49842"/>
                      <a:pt x="36923" y="49842"/>
                    </a:cubicBezTo>
                    <a:cubicBezTo>
                      <a:pt x="36478" y="49842"/>
                      <a:pt x="36031" y="49830"/>
                      <a:pt x="35585" y="49830"/>
                    </a:cubicBezTo>
                    <a:cubicBezTo>
                      <a:pt x="35173" y="49830"/>
                      <a:pt x="34761" y="49840"/>
                      <a:pt x="34353" y="49879"/>
                    </a:cubicBezTo>
                    <a:cubicBezTo>
                      <a:pt x="32849" y="50023"/>
                      <a:pt x="31343" y="49999"/>
                      <a:pt x="29839" y="50027"/>
                    </a:cubicBezTo>
                    <a:cubicBezTo>
                      <a:pt x="29594" y="50032"/>
                      <a:pt x="29349" y="50036"/>
                      <a:pt x="29103" y="50036"/>
                    </a:cubicBezTo>
                    <a:cubicBezTo>
                      <a:pt x="28418" y="50036"/>
                      <a:pt x="27734" y="50000"/>
                      <a:pt x="27069" y="49825"/>
                    </a:cubicBezTo>
                    <a:cubicBezTo>
                      <a:pt x="27026" y="49771"/>
                      <a:pt x="26973" y="49735"/>
                      <a:pt x="26961" y="49688"/>
                    </a:cubicBezTo>
                    <a:cubicBezTo>
                      <a:pt x="26805" y="49018"/>
                      <a:pt x="26826" y="48980"/>
                      <a:pt x="27457" y="48952"/>
                    </a:cubicBezTo>
                    <a:cubicBezTo>
                      <a:pt x="28393" y="48912"/>
                      <a:pt x="29329" y="48849"/>
                      <a:pt x="30263" y="48849"/>
                    </a:cubicBezTo>
                    <a:close/>
                    <a:moveTo>
                      <a:pt x="76856" y="47957"/>
                    </a:moveTo>
                    <a:cubicBezTo>
                      <a:pt x="76862" y="47957"/>
                      <a:pt x="76886" y="47981"/>
                      <a:pt x="76886" y="47984"/>
                    </a:cubicBezTo>
                    <a:cubicBezTo>
                      <a:pt x="76873" y="48005"/>
                      <a:pt x="76856" y="48023"/>
                      <a:pt x="76841" y="48041"/>
                    </a:cubicBezTo>
                    <a:cubicBezTo>
                      <a:pt x="77017" y="48271"/>
                      <a:pt x="77000" y="48545"/>
                      <a:pt x="77017" y="48814"/>
                    </a:cubicBezTo>
                    <a:cubicBezTo>
                      <a:pt x="77051" y="49412"/>
                      <a:pt x="76912" y="49988"/>
                      <a:pt x="76837" y="50574"/>
                    </a:cubicBezTo>
                    <a:cubicBezTo>
                      <a:pt x="76813" y="50764"/>
                      <a:pt x="76741" y="50943"/>
                      <a:pt x="76493" y="50948"/>
                    </a:cubicBezTo>
                    <a:cubicBezTo>
                      <a:pt x="76469" y="50971"/>
                      <a:pt x="76443" y="50995"/>
                      <a:pt x="76419" y="51019"/>
                    </a:cubicBezTo>
                    <a:cubicBezTo>
                      <a:pt x="76442" y="50994"/>
                      <a:pt x="76466" y="50968"/>
                      <a:pt x="76488" y="50943"/>
                    </a:cubicBezTo>
                    <a:cubicBezTo>
                      <a:pt x="76450" y="50756"/>
                      <a:pt x="76460" y="50577"/>
                      <a:pt x="76506" y="50388"/>
                    </a:cubicBezTo>
                    <a:cubicBezTo>
                      <a:pt x="76634" y="49865"/>
                      <a:pt x="76667" y="49341"/>
                      <a:pt x="76528" y="48808"/>
                    </a:cubicBezTo>
                    <a:cubicBezTo>
                      <a:pt x="76446" y="48499"/>
                      <a:pt x="76390" y="48161"/>
                      <a:pt x="76803" y="48004"/>
                    </a:cubicBezTo>
                    <a:cubicBezTo>
                      <a:pt x="76820" y="47988"/>
                      <a:pt x="76836" y="47969"/>
                      <a:pt x="76856" y="47957"/>
                    </a:cubicBezTo>
                    <a:close/>
                    <a:moveTo>
                      <a:pt x="26155" y="47571"/>
                    </a:moveTo>
                    <a:cubicBezTo>
                      <a:pt x="26178" y="47991"/>
                      <a:pt x="26227" y="48408"/>
                      <a:pt x="26307" y="48825"/>
                    </a:cubicBezTo>
                    <a:cubicBezTo>
                      <a:pt x="26334" y="48967"/>
                      <a:pt x="26316" y="49088"/>
                      <a:pt x="26258" y="49213"/>
                    </a:cubicBezTo>
                    <a:cubicBezTo>
                      <a:pt x="26149" y="49449"/>
                      <a:pt x="26218" y="49689"/>
                      <a:pt x="26250" y="49928"/>
                    </a:cubicBezTo>
                    <a:cubicBezTo>
                      <a:pt x="26316" y="50430"/>
                      <a:pt x="26403" y="50492"/>
                      <a:pt x="26887" y="50588"/>
                    </a:cubicBezTo>
                    <a:cubicBezTo>
                      <a:pt x="27633" y="50736"/>
                      <a:pt x="28384" y="50768"/>
                      <a:pt x="29136" y="50768"/>
                    </a:cubicBezTo>
                    <a:cubicBezTo>
                      <a:pt x="29697" y="50768"/>
                      <a:pt x="30259" y="50750"/>
                      <a:pt x="30820" y="50750"/>
                    </a:cubicBezTo>
                    <a:cubicBezTo>
                      <a:pt x="30856" y="50750"/>
                      <a:pt x="30892" y="50750"/>
                      <a:pt x="30927" y="50751"/>
                    </a:cubicBezTo>
                    <a:cubicBezTo>
                      <a:pt x="31476" y="50753"/>
                      <a:pt x="32025" y="50768"/>
                      <a:pt x="32574" y="50768"/>
                    </a:cubicBezTo>
                    <a:cubicBezTo>
                      <a:pt x="33336" y="50768"/>
                      <a:pt x="34098" y="50739"/>
                      <a:pt x="34856" y="50610"/>
                    </a:cubicBezTo>
                    <a:cubicBezTo>
                      <a:pt x="34898" y="50603"/>
                      <a:pt x="34940" y="50600"/>
                      <a:pt x="34982" y="50600"/>
                    </a:cubicBezTo>
                    <a:cubicBezTo>
                      <a:pt x="35242" y="50600"/>
                      <a:pt x="35501" y="50715"/>
                      <a:pt x="35759" y="50715"/>
                    </a:cubicBezTo>
                    <a:cubicBezTo>
                      <a:pt x="35880" y="50715"/>
                      <a:pt x="36001" y="50690"/>
                      <a:pt x="36121" y="50617"/>
                    </a:cubicBezTo>
                    <a:cubicBezTo>
                      <a:pt x="36289" y="50660"/>
                      <a:pt x="36456" y="50676"/>
                      <a:pt x="36623" y="50676"/>
                    </a:cubicBezTo>
                    <a:cubicBezTo>
                      <a:pt x="37109" y="50676"/>
                      <a:pt x="37590" y="50540"/>
                      <a:pt x="38076" y="50540"/>
                    </a:cubicBezTo>
                    <a:cubicBezTo>
                      <a:pt x="38161" y="50540"/>
                      <a:pt x="38245" y="50544"/>
                      <a:pt x="38330" y="50554"/>
                    </a:cubicBezTo>
                    <a:cubicBezTo>
                      <a:pt x="38353" y="50556"/>
                      <a:pt x="38376" y="50557"/>
                      <a:pt x="38398" y="50557"/>
                    </a:cubicBezTo>
                    <a:cubicBezTo>
                      <a:pt x="38576" y="50557"/>
                      <a:pt x="38719" y="50480"/>
                      <a:pt x="38867" y="50405"/>
                    </a:cubicBezTo>
                    <a:cubicBezTo>
                      <a:pt x="39060" y="50308"/>
                      <a:pt x="39239" y="50166"/>
                      <a:pt x="39447" y="50166"/>
                    </a:cubicBezTo>
                    <a:cubicBezTo>
                      <a:pt x="39540" y="50166"/>
                      <a:pt x="39638" y="50195"/>
                      <a:pt x="39747" y="50269"/>
                    </a:cubicBezTo>
                    <a:cubicBezTo>
                      <a:pt x="39761" y="50279"/>
                      <a:pt x="39782" y="50283"/>
                      <a:pt x="39806" y="50283"/>
                    </a:cubicBezTo>
                    <a:cubicBezTo>
                      <a:pt x="39877" y="50283"/>
                      <a:pt x="39980" y="50245"/>
                      <a:pt x="40049" y="50211"/>
                    </a:cubicBezTo>
                    <a:cubicBezTo>
                      <a:pt x="40219" y="50124"/>
                      <a:pt x="40395" y="50082"/>
                      <a:pt x="40569" y="50082"/>
                    </a:cubicBezTo>
                    <a:cubicBezTo>
                      <a:pt x="40711" y="50082"/>
                      <a:pt x="40853" y="50110"/>
                      <a:pt x="40990" y="50164"/>
                    </a:cubicBezTo>
                    <a:cubicBezTo>
                      <a:pt x="41094" y="50205"/>
                      <a:pt x="41193" y="50220"/>
                      <a:pt x="41291" y="50220"/>
                    </a:cubicBezTo>
                    <a:cubicBezTo>
                      <a:pt x="41485" y="50220"/>
                      <a:pt x="41670" y="50159"/>
                      <a:pt x="41860" y="50119"/>
                    </a:cubicBezTo>
                    <a:cubicBezTo>
                      <a:pt x="41967" y="50096"/>
                      <a:pt x="42050" y="50040"/>
                      <a:pt x="42125" y="49951"/>
                    </a:cubicBezTo>
                    <a:cubicBezTo>
                      <a:pt x="42321" y="49715"/>
                      <a:pt x="42524" y="49582"/>
                      <a:pt x="42727" y="49582"/>
                    </a:cubicBezTo>
                    <a:cubicBezTo>
                      <a:pt x="42861" y="49582"/>
                      <a:pt x="42994" y="49640"/>
                      <a:pt x="43124" y="49766"/>
                    </a:cubicBezTo>
                    <a:cubicBezTo>
                      <a:pt x="43474" y="50102"/>
                      <a:pt x="43891" y="50142"/>
                      <a:pt x="44298" y="50203"/>
                    </a:cubicBezTo>
                    <a:cubicBezTo>
                      <a:pt x="45172" y="50332"/>
                      <a:pt x="46052" y="50420"/>
                      <a:pt x="46932" y="50493"/>
                    </a:cubicBezTo>
                    <a:cubicBezTo>
                      <a:pt x="46958" y="50495"/>
                      <a:pt x="46984" y="50496"/>
                      <a:pt x="47009" y="50496"/>
                    </a:cubicBezTo>
                    <a:cubicBezTo>
                      <a:pt x="47435" y="50496"/>
                      <a:pt x="47774" y="50199"/>
                      <a:pt x="48149" y="50030"/>
                    </a:cubicBezTo>
                    <a:cubicBezTo>
                      <a:pt x="48297" y="49964"/>
                      <a:pt x="48237" y="49816"/>
                      <a:pt x="48232" y="49679"/>
                    </a:cubicBezTo>
                    <a:cubicBezTo>
                      <a:pt x="48211" y="49189"/>
                      <a:pt x="48031" y="48735"/>
                      <a:pt x="47939" y="48257"/>
                    </a:cubicBezTo>
                    <a:cubicBezTo>
                      <a:pt x="48022" y="48157"/>
                      <a:pt x="48124" y="48134"/>
                      <a:pt x="48228" y="48134"/>
                    </a:cubicBezTo>
                    <a:cubicBezTo>
                      <a:pt x="48308" y="48134"/>
                      <a:pt x="48389" y="48148"/>
                      <a:pt x="48464" y="48151"/>
                    </a:cubicBezTo>
                    <a:cubicBezTo>
                      <a:pt x="50369" y="48231"/>
                      <a:pt x="52272" y="48333"/>
                      <a:pt x="54176" y="48408"/>
                    </a:cubicBezTo>
                    <a:cubicBezTo>
                      <a:pt x="55244" y="48451"/>
                      <a:pt x="56317" y="48421"/>
                      <a:pt x="57384" y="48486"/>
                    </a:cubicBezTo>
                    <a:cubicBezTo>
                      <a:pt x="57703" y="48505"/>
                      <a:pt x="58022" y="48513"/>
                      <a:pt x="58341" y="48513"/>
                    </a:cubicBezTo>
                    <a:cubicBezTo>
                      <a:pt x="59796" y="48513"/>
                      <a:pt x="61245" y="48343"/>
                      <a:pt x="62699" y="48296"/>
                    </a:cubicBezTo>
                    <a:cubicBezTo>
                      <a:pt x="62736" y="48295"/>
                      <a:pt x="62774" y="48294"/>
                      <a:pt x="62811" y="48294"/>
                    </a:cubicBezTo>
                    <a:cubicBezTo>
                      <a:pt x="63368" y="48294"/>
                      <a:pt x="63872" y="48424"/>
                      <a:pt x="64401" y="48667"/>
                    </a:cubicBezTo>
                    <a:cubicBezTo>
                      <a:pt x="65312" y="49081"/>
                      <a:pt x="66259" y="49464"/>
                      <a:pt x="67295" y="49464"/>
                    </a:cubicBezTo>
                    <a:cubicBezTo>
                      <a:pt x="67338" y="49464"/>
                      <a:pt x="67380" y="49463"/>
                      <a:pt x="67422" y="49462"/>
                    </a:cubicBezTo>
                    <a:cubicBezTo>
                      <a:pt x="67436" y="49462"/>
                      <a:pt x="67450" y="49461"/>
                      <a:pt x="67463" y="49461"/>
                    </a:cubicBezTo>
                    <a:cubicBezTo>
                      <a:pt x="67635" y="49461"/>
                      <a:pt x="67811" y="49501"/>
                      <a:pt x="68011" y="49523"/>
                    </a:cubicBezTo>
                    <a:cubicBezTo>
                      <a:pt x="67529" y="49891"/>
                      <a:pt x="67683" y="50505"/>
                      <a:pt x="67405" y="50902"/>
                    </a:cubicBezTo>
                    <a:cubicBezTo>
                      <a:pt x="67327" y="50930"/>
                      <a:pt x="67277" y="50968"/>
                      <a:pt x="67234" y="50968"/>
                    </a:cubicBezTo>
                    <a:cubicBezTo>
                      <a:pt x="67231" y="50968"/>
                      <a:pt x="67228" y="50968"/>
                      <a:pt x="67225" y="50968"/>
                    </a:cubicBezTo>
                    <a:cubicBezTo>
                      <a:pt x="66846" y="50912"/>
                      <a:pt x="66468" y="50889"/>
                      <a:pt x="66091" y="50889"/>
                    </a:cubicBezTo>
                    <a:cubicBezTo>
                      <a:pt x="65299" y="50889"/>
                      <a:pt x="64511" y="50992"/>
                      <a:pt x="63724" y="51116"/>
                    </a:cubicBezTo>
                    <a:cubicBezTo>
                      <a:pt x="63543" y="51143"/>
                      <a:pt x="63357" y="51148"/>
                      <a:pt x="63170" y="51148"/>
                    </a:cubicBezTo>
                    <a:cubicBezTo>
                      <a:pt x="63044" y="51148"/>
                      <a:pt x="62916" y="51146"/>
                      <a:pt x="62790" y="51146"/>
                    </a:cubicBezTo>
                    <a:cubicBezTo>
                      <a:pt x="62777" y="51146"/>
                      <a:pt x="62764" y="51146"/>
                      <a:pt x="62752" y="51146"/>
                    </a:cubicBezTo>
                    <a:cubicBezTo>
                      <a:pt x="61785" y="51150"/>
                      <a:pt x="60815" y="51215"/>
                      <a:pt x="59850" y="51215"/>
                    </a:cubicBezTo>
                    <a:cubicBezTo>
                      <a:pt x="59693" y="51215"/>
                      <a:pt x="59535" y="51213"/>
                      <a:pt x="59378" y="51209"/>
                    </a:cubicBezTo>
                    <a:cubicBezTo>
                      <a:pt x="58329" y="51181"/>
                      <a:pt x="57282" y="51169"/>
                      <a:pt x="56234" y="51169"/>
                    </a:cubicBezTo>
                    <a:cubicBezTo>
                      <a:pt x="55936" y="51169"/>
                      <a:pt x="55638" y="51170"/>
                      <a:pt x="55340" y="51172"/>
                    </a:cubicBezTo>
                    <a:cubicBezTo>
                      <a:pt x="54084" y="51181"/>
                      <a:pt x="52827" y="51173"/>
                      <a:pt x="51564" y="51254"/>
                    </a:cubicBezTo>
                    <a:cubicBezTo>
                      <a:pt x="50986" y="51291"/>
                      <a:pt x="50403" y="51316"/>
                      <a:pt x="49820" y="51316"/>
                    </a:cubicBezTo>
                    <a:cubicBezTo>
                      <a:pt x="49220" y="51316"/>
                      <a:pt x="48619" y="51289"/>
                      <a:pt x="48021" y="51221"/>
                    </a:cubicBezTo>
                    <a:cubicBezTo>
                      <a:pt x="47786" y="51194"/>
                      <a:pt x="47548" y="51178"/>
                      <a:pt x="47312" y="51178"/>
                    </a:cubicBezTo>
                    <a:cubicBezTo>
                      <a:pt x="47255" y="51178"/>
                      <a:pt x="47199" y="51179"/>
                      <a:pt x="47144" y="51181"/>
                    </a:cubicBezTo>
                    <a:cubicBezTo>
                      <a:pt x="46775" y="51191"/>
                      <a:pt x="46407" y="51195"/>
                      <a:pt x="46039" y="51195"/>
                    </a:cubicBezTo>
                    <a:cubicBezTo>
                      <a:pt x="45252" y="51195"/>
                      <a:pt x="44466" y="51178"/>
                      <a:pt x="43681" y="51178"/>
                    </a:cubicBezTo>
                    <a:cubicBezTo>
                      <a:pt x="43373" y="51178"/>
                      <a:pt x="43066" y="51181"/>
                      <a:pt x="42759" y="51188"/>
                    </a:cubicBezTo>
                    <a:cubicBezTo>
                      <a:pt x="41928" y="51207"/>
                      <a:pt x="41093" y="51224"/>
                      <a:pt x="40263" y="51224"/>
                    </a:cubicBezTo>
                    <a:cubicBezTo>
                      <a:pt x="39882" y="51224"/>
                      <a:pt x="39501" y="51220"/>
                      <a:pt x="39123" y="51212"/>
                    </a:cubicBezTo>
                    <a:cubicBezTo>
                      <a:pt x="37751" y="51182"/>
                      <a:pt x="36369" y="51250"/>
                      <a:pt x="35001" y="51084"/>
                    </a:cubicBezTo>
                    <a:cubicBezTo>
                      <a:pt x="34357" y="51005"/>
                      <a:pt x="33713" y="50981"/>
                      <a:pt x="33068" y="50981"/>
                    </a:cubicBezTo>
                    <a:cubicBezTo>
                      <a:pt x="32609" y="50981"/>
                      <a:pt x="32149" y="50993"/>
                      <a:pt x="31689" y="51007"/>
                    </a:cubicBezTo>
                    <a:cubicBezTo>
                      <a:pt x="30939" y="51025"/>
                      <a:pt x="30188" y="51005"/>
                      <a:pt x="29439" y="51034"/>
                    </a:cubicBezTo>
                    <a:cubicBezTo>
                      <a:pt x="29167" y="51044"/>
                      <a:pt x="28896" y="51048"/>
                      <a:pt x="28625" y="51048"/>
                    </a:cubicBezTo>
                    <a:cubicBezTo>
                      <a:pt x="28231" y="51048"/>
                      <a:pt x="27836" y="51040"/>
                      <a:pt x="27440" y="51035"/>
                    </a:cubicBezTo>
                    <a:cubicBezTo>
                      <a:pt x="27364" y="51034"/>
                      <a:pt x="27288" y="51034"/>
                      <a:pt x="27212" y="51034"/>
                    </a:cubicBezTo>
                    <a:cubicBezTo>
                      <a:pt x="26192" y="51034"/>
                      <a:pt x="25170" y="51107"/>
                      <a:pt x="24149" y="51107"/>
                    </a:cubicBezTo>
                    <a:cubicBezTo>
                      <a:pt x="23980" y="51107"/>
                      <a:pt x="23812" y="51105"/>
                      <a:pt x="23644" y="51100"/>
                    </a:cubicBezTo>
                    <a:cubicBezTo>
                      <a:pt x="23461" y="51095"/>
                      <a:pt x="23278" y="51093"/>
                      <a:pt x="23095" y="51093"/>
                    </a:cubicBezTo>
                    <a:cubicBezTo>
                      <a:pt x="22608" y="51093"/>
                      <a:pt x="22114" y="51106"/>
                      <a:pt x="21595" y="51106"/>
                    </a:cubicBezTo>
                    <a:cubicBezTo>
                      <a:pt x="21286" y="51106"/>
                      <a:pt x="20968" y="51101"/>
                      <a:pt x="20637" y="51087"/>
                    </a:cubicBezTo>
                    <a:cubicBezTo>
                      <a:pt x="22156" y="50050"/>
                      <a:pt x="24533" y="48619"/>
                      <a:pt x="26155" y="47571"/>
                    </a:cubicBezTo>
                    <a:close/>
                    <a:moveTo>
                      <a:pt x="75793" y="49068"/>
                    </a:moveTo>
                    <a:lnTo>
                      <a:pt x="75793" y="49068"/>
                    </a:lnTo>
                    <a:cubicBezTo>
                      <a:pt x="76084" y="49973"/>
                      <a:pt x="75652" y="50782"/>
                      <a:pt x="75459" y="51629"/>
                    </a:cubicBezTo>
                    <a:cubicBezTo>
                      <a:pt x="75175" y="50915"/>
                      <a:pt x="75202" y="50148"/>
                      <a:pt x="75017" y="49423"/>
                    </a:cubicBezTo>
                    <a:cubicBezTo>
                      <a:pt x="75264" y="49246"/>
                      <a:pt x="75490" y="49113"/>
                      <a:pt x="75793" y="49068"/>
                    </a:cubicBezTo>
                    <a:close/>
                    <a:moveTo>
                      <a:pt x="71895" y="49289"/>
                    </a:moveTo>
                    <a:cubicBezTo>
                      <a:pt x="71941" y="49289"/>
                      <a:pt x="71987" y="49289"/>
                      <a:pt x="72033" y="49290"/>
                    </a:cubicBezTo>
                    <a:cubicBezTo>
                      <a:pt x="72340" y="49291"/>
                      <a:pt x="72778" y="49695"/>
                      <a:pt x="72782" y="50111"/>
                    </a:cubicBezTo>
                    <a:cubicBezTo>
                      <a:pt x="72789" y="50666"/>
                      <a:pt x="73105" y="51068"/>
                      <a:pt x="73297" y="51531"/>
                    </a:cubicBezTo>
                    <a:cubicBezTo>
                      <a:pt x="73518" y="52062"/>
                      <a:pt x="73430" y="52296"/>
                      <a:pt x="72867" y="52383"/>
                    </a:cubicBezTo>
                    <a:cubicBezTo>
                      <a:pt x="72391" y="52454"/>
                      <a:pt x="71912" y="52487"/>
                      <a:pt x="71434" y="52487"/>
                    </a:cubicBezTo>
                    <a:cubicBezTo>
                      <a:pt x="70864" y="52487"/>
                      <a:pt x="70295" y="52441"/>
                      <a:pt x="69732" y="52361"/>
                    </a:cubicBezTo>
                    <a:cubicBezTo>
                      <a:pt x="69185" y="52285"/>
                      <a:pt x="68592" y="52370"/>
                      <a:pt x="68009" y="51987"/>
                    </a:cubicBezTo>
                    <a:cubicBezTo>
                      <a:pt x="68095" y="51169"/>
                      <a:pt x="68182" y="50359"/>
                      <a:pt x="68269" y="49510"/>
                    </a:cubicBezTo>
                    <a:cubicBezTo>
                      <a:pt x="69476" y="49363"/>
                      <a:pt x="70683" y="49289"/>
                      <a:pt x="71895" y="49289"/>
                    </a:cubicBezTo>
                    <a:close/>
                    <a:moveTo>
                      <a:pt x="67328" y="51487"/>
                    </a:moveTo>
                    <a:cubicBezTo>
                      <a:pt x="67560" y="52056"/>
                      <a:pt x="67120" y="52624"/>
                      <a:pt x="67358" y="53192"/>
                    </a:cubicBezTo>
                    <a:cubicBezTo>
                      <a:pt x="65626" y="53517"/>
                      <a:pt x="64024" y="53568"/>
                      <a:pt x="62420" y="53595"/>
                    </a:cubicBezTo>
                    <a:cubicBezTo>
                      <a:pt x="61483" y="53611"/>
                      <a:pt x="60547" y="53674"/>
                      <a:pt x="59611" y="53690"/>
                    </a:cubicBezTo>
                    <a:cubicBezTo>
                      <a:pt x="58636" y="53705"/>
                      <a:pt x="57660" y="53719"/>
                      <a:pt x="56684" y="53719"/>
                    </a:cubicBezTo>
                    <a:cubicBezTo>
                      <a:pt x="56365" y="53719"/>
                      <a:pt x="56046" y="53718"/>
                      <a:pt x="55727" y="53714"/>
                    </a:cubicBezTo>
                    <a:cubicBezTo>
                      <a:pt x="54524" y="53700"/>
                      <a:pt x="53320" y="53670"/>
                      <a:pt x="52117" y="53670"/>
                    </a:cubicBezTo>
                    <a:cubicBezTo>
                      <a:pt x="51464" y="53670"/>
                      <a:pt x="50811" y="53679"/>
                      <a:pt x="50158" y="53704"/>
                    </a:cubicBezTo>
                    <a:cubicBezTo>
                      <a:pt x="50077" y="53707"/>
                      <a:pt x="49996" y="53709"/>
                      <a:pt x="49915" y="53709"/>
                    </a:cubicBezTo>
                    <a:cubicBezTo>
                      <a:pt x="49097" y="53709"/>
                      <a:pt x="48288" y="53562"/>
                      <a:pt x="47469" y="53562"/>
                    </a:cubicBezTo>
                    <a:cubicBezTo>
                      <a:pt x="47372" y="53562"/>
                      <a:pt x="47274" y="53564"/>
                      <a:pt x="47177" y="53569"/>
                    </a:cubicBezTo>
                    <a:cubicBezTo>
                      <a:pt x="47014" y="53577"/>
                      <a:pt x="46850" y="53581"/>
                      <a:pt x="46687" y="53581"/>
                    </a:cubicBezTo>
                    <a:cubicBezTo>
                      <a:pt x="46182" y="53581"/>
                      <a:pt x="45676" y="53548"/>
                      <a:pt x="45171" y="53524"/>
                    </a:cubicBezTo>
                    <a:cubicBezTo>
                      <a:pt x="43539" y="53445"/>
                      <a:pt x="41908" y="53412"/>
                      <a:pt x="40275" y="53412"/>
                    </a:cubicBezTo>
                    <a:cubicBezTo>
                      <a:pt x="39931" y="53412"/>
                      <a:pt x="39586" y="53414"/>
                      <a:pt x="39242" y="53417"/>
                    </a:cubicBezTo>
                    <a:cubicBezTo>
                      <a:pt x="39059" y="53418"/>
                      <a:pt x="38877" y="53419"/>
                      <a:pt x="38694" y="53419"/>
                    </a:cubicBezTo>
                    <a:cubicBezTo>
                      <a:pt x="37062" y="53419"/>
                      <a:pt x="35431" y="53356"/>
                      <a:pt x="33805" y="53235"/>
                    </a:cubicBezTo>
                    <a:cubicBezTo>
                      <a:pt x="32567" y="53144"/>
                      <a:pt x="31331" y="53110"/>
                      <a:pt x="30094" y="53110"/>
                    </a:cubicBezTo>
                    <a:cubicBezTo>
                      <a:pt x="29134" y="53110"/>
                      <a:pt x="28173" y="53130"/>
                      <a:pt x="27212" y="53161"/>
                    </a:cubicBezTo>
                    <a:cubicBezTo>
                      <a:pt x="25614" y="53210"/>
                      <a:pt x="24018" y="53327"/>
                      <a:pt x="22419" y="53395"/>
                    </a:cubicBezTo>
                    <a:cubicBezTo>
                      <a:pt x="22160" y="53406"/>
                      <a:pt x="21902" y="53410"/>
                      <a:pt x="21640" y="53410"/>
                    </a:cubicBezTo>
                    <a:cubicBezTo>
                      <a:pt x="21220" y="53410"/>
                      <a:pt x="20793" y="53401"/>
                      <a:pt x="20345" y="53401"/>
                    </a:cubicBezTo>
                    <a:cubicBezTo>
                      <a:pt x="20181" y="52814"/>
                      <a:pt x="20056" y="52298"/>
                      <a:pt x="20132" y="51750"/>
                    </a:cubicBezTo>
                    <a:cubicBezTo>
                      <a:pt x="20495" y="51568"/>
                      <a:pt x="20875" y="51516"/>
                      <a:pt x="21251" y="51516"/>
                    </a:cubicBezTo>
                    <a:cubicBezTo>
                      <a:pt x="21436" y="51516"/>
                      <a:pt x="21620" y="51529"/>
                      <a:pt x="21800" y="51544"/>
                    </a:cubicBezTo>
                    <a:cubicBezTo>
                      <a:pt x="22570" y="51611"/>
                      <a:pt x="23340" y="51662"/>
                      <a:pt x="24110" y="51672"/>
                    </a:cubicBezTo>
                    <a:cubicBezTo>
                      <a:pt x="25434" y="51691"/>
                      <a:pt x="26760" y="51724"/>
                      <a:pt x="28085" y="51724"/>
                    </a:cubicBezTo>
                    <a:cubicBezTo>
                      <a:pt x="28698" y="51724"/>
                      <a:pt x="29310" y="51717"/>
                      <a:pt x="29922" y="51698"/>
                    </a:cubicBezTo>
                    <a:cubicBezTo>
                      <a:pt x="30710" y="51674"/>
                      <a:pt x="31498" y="51659"/>
                      <a:pt x="32285" y="51659"/>
                    </a:cubicBezTo>
                    <a:cubicBezTo>
                      <a:pt x="33396" y="51659"/>
                      <a:pt x="34506" y="51689"/>
                      <a:pt x="35612" y="51766"/>
                    </a:cubicBezTo>
                    <a:cubicBezTo>
                      <a:pt x="37048" y="51865"/>
                      <a:pt x="38485" y="51885"/>
                      <a:pt x="39921" y="51885"/>
                    </a:cubicBezTo>
                    <a:cubicBezTo>
                      <a:pt x="40912" y="51885"/>
                      <a:pt x="41903" y="51875"/>
                      <a:pt x="42894" y="51875"/>
                    </a:cubicBezTo>
                    <a:cubicBezTo>
                      <a:pt x="43595" y="51875"/>
                      <a:pt x="44295" y="51880"/>
                      <a:pt x="44995" y="51897"/>
                    </a:cubicBezTo>
                    <a:cubicBezTo>
                      <a:pt x="46075" y="51920"/>
                      <a:pt x="47154" y="51972"/>
                      <a:pt x="48233" y="51972"/>
                    </a:cubicBezTo>
                    <a:cubicBezTo>
                      <a:pt x="48459" y="51972"/>
                      <a:pt x="48685" y="51969"/>
                      <a:pt x="48911" y="51964"/>
                    </a:cubicBezTo>
                    <a:cubicBezTo>
                      <a:pt x="48997" y="51962"/>
                      <a:pt x="49084" y="51962"/>
                      <a:pt x="49170" y="51962"/>
                    </a:cubicBezTo>
                    <a:cubicBezTo>
                      <a:pt x="49543" y="51962"/>
                      <a:pt x="49916" y="51976"/>
                      <a:pt x="50286" y="51976"/>
                    </a:cubicBezTo>
                    <a:cubicBezTo>
                      <a:pt x="50496" y="51976"/>
                      <a:pt x="50705" y="51971"/>
                      <a:pt x="50913" y="51957"/>
                    </a:cubicBezTo>
                    <a:cubicBezTo>
                      <a:pt x="51945" y="51887"/>
                      <a:pt x="52977" y="51866"/>
                      <a:pt x="54008" y="51866"/>
                    </a:cubicBezTo>
                    <a:cubicBezTo>
                      <a:pt x="55218" y="51866"/>
                      <a:pt x="56427" y="51895"/>
                      <a:pt x="57637" y="51904"/>
                    </a:cubicBezTo>
                    <a:cubicBezTo>
                      <a:pt x="58376" y="51908"/>
                      <a:pt x="59116" y="51915"/>
                      <a:pt x="59855" y="51915"/>
                    </a:cubicBezTo>
                    <a:cubicBezTo>
                      <a:pt x="60797" y="51915"/>
                      <a:pt x="61738" y="51904"/>
                      <a:pt x="62677" y="51866"/>
                    </a:cubicBezTo>
                    <a:cubicBezTo>
                      <a:pt x="64204" y="51803"/>
                      <a:pt x="65726" y="51622"/>
                      <a:pt x="67328" y="51487"/>
                    </a:cubicBezTo>
                    <a:close/>
                    <a:moveTo>
                      <a:pt x="81641" y="43622"/>
                    </a:moveTo>
                    <a:cubicBezTo>
                      <a:pt x="81976" y="45246"/>
                      <a:pt x="82102" y="46892"/>
                      <a:pt x="82394" y="48512"/>
                    </a:cubicBezTo>
                    <a:cubicBezTo>
                      <a:pt x="82690" y="50147"/>
                      <a:pt x="83161" y="51747"/>
                      <a:pt x="83445" y="53491"/>
                    </a:cubicBezTo>
                    <a:cubicBezTo>
                      <a:pt x="82168" y="53703"/>
                      <a:pt x="81085" y="54287"/>
                      <a:pt x="79923" y="54648"/>
                    </a:cubicBezTo>
                    <a:cubicBezTo>
                      <a:pt x="78694" y="55029"/>
                      <a:pt x="77537" y="55617"/>
                      <a:pt x="76299" y="55975"/>
                    </a:cubicBezTo>
                    <a:cubicBezTo>
                      <a:pt x="76185" y="56006"/>
                      <a:pt x="76076" y="56054"/>
                      <a:pt x="75931" y="56054"/>
                    </a:cubicBezTo>
                    <a:cubicBezTo>
                      <a:pt x="75878" y="56054"/>
                      <a:pt x="75821" y="56048"/>
                      <a:pt x="75757" y="56032"/>
                    </a:cubicBezTo>
                    <a:cubicBezTo>
                      <a:pt x="75353" y="54951"/>
                      <a:pt x="74962" y="53819"/>
                      <a:pt x="74510" y="52713"/>
                    </a:cubicBezTo>
                    <a:cubicBezTo>
                      <a:pt x="74067" y="51626"/>
                      <a:pt x="73560" y="50568"/>
                      <a:pt x="73042" y="49406"/>
                    </a:cubicBezTo>
                    <a:lnTo>
                      <a:pt x="73042" y="49406"/>
                    </a:lnTo>
                    <a:cubicBezTo>
                      <a:pt x="73495" y="49428"/>
                      <a:pt x="73885" y="49433"/>
                      <a:pt x="74272" y="49472"/>
                    </a:cubicBezTo>
                    <a:cubicBezTo>
                      <a:pt x="74446" y="49488"/>
                      <a:pt x="74551" y="49630"/>
                      <a:pt x="74565" y="49809"/>
                    </a:cubicBezTo>
                    <a:cubicBezTo>
                      <a:pt x="74581" y="49997"/>
                      <a:pt x="74589" y="50188"/>
                      <a:pt x="74581" y="50375"/>
                    </a:cubicBezTo>
                    <a:cubicBezTo>
                      <a:pt x="74554" y="50919"/>
                      <a:pt x="74666" y="51438"/>
                      <a:pt x="74791" y="51964"/>
                    </a:cubicBezTo>
                    <a:cubicBezTo>
                      <a:pt x="74863" y="52266"/>
                      <a:pt x="75001" y="52465"/>
                      <a:pt x="75265" y="52534"/>
                    </a:cubicBezTo>
                    <a:cubicBezTo>
                      <a:pt x="75325" y="52549"/>
                      <a:pt x="75383" y="52557"/>
                      <a:pt x="75438" y="52557"/>
                    </a:cubicBezTo>
                    <a:cubicBezTo>
                      <a:pt x="75645" y="52557"/>
                      <a:pt x="75817" y="52445"/>
                      <a:pt x="75915" y="52203"/>
                    </a:cubicBezTo>
                    <a:cubicBezTo>
                      <a:pt x="76039" y="51902"/>
                      <a:pt x="76269" y="51736"/>
                      <a:pt x="76603" y="51724"/>
                    </a:cubicBezTo>
                    <a:cubicBezTo>
                      <a:pt x="76683" y="51721"/>
                      <a:pt x="76792" y="51730"/>
                      <a:pt x="76837" y="51684"/>
                    </a:cubicBezTo>
                    <a:cubicBezTo>
                      <a:pt x="77592" y="50907"/>
                      <a:pt x="78770" y="50472"/>
                      <a:pt x="78770" y="49091"/>
                    </a:cubicBezTo>
                    <a:cubicBezTo>
                      <a:pt x="78770" y="48401"/>
                      <a:pt x="78912" y="47706"/>
                      <a:pt x="78902" y="47009"/>
                    </a:cubicBezTo>
                    <a:cubicBezTo>
                      <a:pt x="78895" y="46428"/>
                      <a:pt x="78773" y="45886"/>
                      <a:pt x="78176" y="45600"/>
                    </a:cubicBezTo>
                    <a:cubicBezTo>
                      <a:pt x="78518" y="45129"/>
                      <a:pt x="80274" y="44123"/>
                      <a:pt x="81641" y="43622"/>
                    </a:cubicBezTo>
                    <a:close/>
                    <a:moveTo>
                      <a:pt x="61844" y="0"/>
                    </a:moveTo>
                    <a:cubicBezTo>
                      <a:pt x="61715" y="0"/>
                      <a:pt x="61577" y="46"/>
                      <a:pt x="61427" y="159"/>
                    </a:cubicBezTo>
                    <a:cubicBezTo>
                      <a:pt x="61544" y="679"/>
                      <a:pt x="62192" y="728"/>
                      <a:pt x="62366" y="1221"/>
                    </a:cubicBezTo>
                    <a:cubicBezTo>
                      <a:pt x="62526" y="1676"/>
                      <a:pt x="62651" y="2126"/>
                      <a:pt x="62612" y="2698"/>
                    </a:cubicBezTo>
                    <a:cubicBezTo>
                      <a:pt x="62195" y="2408"/>
                      <a:pt x="61760" y="2396"/>
                      <a:pt x="61312" y="2391"/>
                    </a:cubicBezTo>
                    <a:cubicBezTo>
                      <a:pt x="61304" y="2390"/>
                      <a:pt x="61295" y="2390"/>
                      <a:pt x="61287" y="2390"/>
                    </a:cubicBezTo>
                    <a:cubicBezTo>
                      <a:pt x="60640" y="2390"/>
                      <a:pt x="60120" y="2709"/>
                      <a:pt x="59593" y="3009"/>
                    </a:cubicBezTo>
                    <a:cubicBezTo>
                      <a:pt x="58288" y="3748"/>
                      <a:pt x="57581" y="4881"/>
                      <a:pt x="57389" y="6387"/>
                    </a:cubicBezTo>
                    <a:cubicBezTo>
                      <a:pt x="57310" y="6407"/>
                      <a:pt x="57208" y="6450"/>
                      <a:pt x="57103" y="6457"/>
                    </a:cubicBezTo>
                    <a:cubicBezTo>
                      <a:pt x="56147" y="6516"/>
                      <a:pt x="55601" y="7117"/>
                      <a:pt x="55257" y="7918"/>
                    </a:cubicBezTo>
                    <a:cubicBezTo>
                      <a:pt x="54706" y="9201"/>
                      <a:pt x="54837" y="10474"/>
                      <a:pt x="55365" y="11746"/>
                    </a:cubicBezTo>
                    <a:cubicBezTo>
                      <a:pt x="55665" y="12475"/>
                      <a:pt x="56140" y="12999"/>
                      <a:pt x="56880" y="13191"/>
                    </a:cubicBezTo>
                    <a:cubicBezTo>
                      <a:pt x="57352" y="13317"/>
                      <a:pt x="57490" y="13587"/>
                      <a:pt x="57505" y="13994"/>
                    </a:cubicBezTo>
                    <a:cubicBezTo>
                      <a:pt x="57520" y="14425"/>
                      <a:pt x="57494" y="14859"/>
                      <a:pt x="57510" y="15291"/>
                    </a:cubicBezTo>
                    <a:cubicBezTo>
                      <a:pt x="57526" y="15740"/>
                      <a:pt x="57338" y="16213"/>
                      <a:pt x="57538" y="16631"/>
                    </a:cubicBezTo>
                    <a:cubicBezTo>
                      <a:pt x="57818" y="17221"/>
                      <a:pt x="57589" y="17734"/>
                      <a:pt x="57417" y="18269"/>
                    </a:cubicBezTo>
                    <a:cubicBezTo>
                      <a:pt x="57336" y="18524"/>
                      <a:pt x="57175" y="18653"/>
                      <a:pt x="56886" y="18680"/>
                    </a:cubicBezTo>
                    <a:cubicBezTo>
                      <a:pt x="56415" y="18726"/>
                      <a:pt x="56045" y="18991"/>
                      <a:pt x="55701" y="19316"/>
                    </a:cubicBezTo>
                    <a:cubicBezTo>
                      <a:pt x="55112" y="19872"/>
                      <a:pt x="54964" y="20603"/>
                      <a:pt x="54834" y="21346"/>
                    </a:cubicBezTo>
                    <a:cubicBezTo>
                      <a:pt x="54761" y="21762"/>
                      <a:pt x="54824" y="22198"/>
                      <a:pt x="54689" y="22592"/>
                    </a:cubicBezTo>
                    <a:cubicBezTo>
                      <a:pt x="53907" y="22753"/>
                      <a:pt x="53173" y="22905"/>
                      <a:pt x="52440" y="23052"/>
                    </a:cubicBezTo>
                    <a:cubicBezTo>
                      <a:pt x="52346" y="23071"/>
                      <a:pt x="52245" y="23083"/>
                      <a:pt x="52147" y="23083"/>
                    </a:cubicBezTo>
                    <a:cubicBezTo>
                      <a:pt x="52111" y="23083"/>
                      <a:pt x="52074" y="23082"/>
                      <a:pt x="52039" y="23078"/>
                    </a:cubicBezTo>
                    <a:cubicBezTo>
                      <a:pt x="51824" y="23052"/>
                      <a:pt x="51731" y="22921"/>
                      <a:pt x="51738" y="22701"/>
                    </a:cubicBezTo>
                    <a:cubicBezTo>
                      <a:pt x="51766" y="22698"/>
                      <a:pt x="51793" y="22696"/>
                      <a:pt x="51819" y="22696"/>
                    </a:cubicBezTo>
                    <a:cubicBezTo>
                      <a:pt x="52028" y="22696"/>
                      <a:pt x="52199" y="22786"/>
                      <a:pt x="52376" y="22786"/>
                    </a:cubicBezTo>
                    <a:cubicBezTo>
                      <a:pt x="52417" y="22786"/>
                      <a:pt x="52457" y="22781"/>
                      <a:pt x="52499" y="22770"/>
                    </a:cubicBezTo>
                    <a:cubicBezTo>
                      <a:pt x="52617" y="22738"/>
                      <a:pt x="52693" y="22675"/>
                      <a:pt x="52712" y="22563"/>
                    </a:cubicBezTo>
                    <a:cubicBezTo>
                      <a:pt x="52730" y="22448"/>
                      <a:pt x="52674" y="22341"/>
                      <a:pt x="52571" y="22295"/>
                    </a:cubicBezTo>
                    <a:cubicBezTo>
                      <a:pt x="52450" y="22239"/>
                      <a:pt x="52310" y="22226"/>
                      <a:pt x="52185" y="22175"/>
                    </a:cubicBezTo>
                    <a:cubicBezTo>
                      <a:pt x="51885" y="22048"/>
                      <a:pt x="51532" y="22167"/>
                      <a:pt x="51282" y="22001"/>
                    </a:cubicBezTo>
                    <a:cubicBezTo>
                      <a:pt x="51686" y="21509"/>
                      <a:pt x="52374" y="21533"/>
                      <a:pt x="52868" y="21204"/>
                    </a:cubicBezTo>
                    <a:cubicBezTo>
                      <a:pt x="52794" y="20943"/>
                      <a:pt x="52669" y="20825"/>
                      <a:pt x="52471" y="20825"/>
                    </a:cubicBezTo>
                    <a:cubicBezTo>
                      <a:pt x="52424" y="20825"/>
                      <a:pt x="52374" y="20832"/>
                      <a:pt x="52319" y="20844"/>
                    </a:cubicBezTo>
                    <a:cubicBezTo>
                      <a:pt x="51663" y="20994"/>
                      <a:pt x="51068" y="21283"/>
                      <a:pt x="50447" y="21686"/>
                    </a:cubicBezTo>
                    <a:cubicBezTo>
                      <a:pt x="49536" y="20881"/>
                      <a:pt x="48437" y="20724"/>
                      <a:pt x="47288" y="20724"/>
                    </a:cubicBezTo>
                    <a:cubicBezTo>
                      <a:pt x="47122" y="20724"/>
                      <a:pt x="46956" y="20727"/>
                      <a:pt x="46789" y="20732"/>
                    </a:cubicBezTo>
                    <a:cubicBezTo>
                      <a:pt x="46895" y="19966"/>
                      <a:pt x="47006" y="19286"/>
                      <a:pt x="47080" y="18601"/>
                    </a:cubicBezTo>
                    <a:cubicBezTo>
                      <a:pt x="47116" y="18272"/>
                      <a:pt x="47276" y="18145"/>
                      <a:pt x="47587" y="18085"/>
                    </a:cubicBezTo>
                    <a:cubicBezTo>
                      <a:pt x="48380" y="17934"/>
                      <a:pt x="49160" y="17730"/>
                      <a:pt x="49880" y="17344"/>
                    </a:cubicBezTo>
                    <a:cubicBezTo>
                      <a:pt x="50208" y="17169"/>
                      <a:pt x="50527" y="16965"/>
                      <a:pt x="50861" y="16946"/>
                    </a:cubicBezTo>
                    <a:cubicBezTo>
                      <a:pt x="51108" y="16556"/>
                      <a:pt x="51038" y="16162"/>
                      <a:pt x="51120" y="15816"/>
                    </a:cubicBezTo>
                    <a:cubicBezTo>
                      <a:pt x="51554" y="15653"/>
                      <a:pt x="51985" y="15686"/>
                      <a:pt x="52404" y="15629"/>
                    </a:cubicBezTo>
                    <a:cubicBezTo>
                      <a:pt x="52707" y="15589"/>
                      <a:pt x="52983" y="15456"/>
                      <a:pt x="53029" y="15130"/>
                    </a:cubicBezTo>
                    <a:cubicBezTo>
                      <a:pt x="53081" y="14760"/>
                      <a:pt x="53091" y="14378"/>
                      <a:pt x="53067" y="14005"/>
                    </a:cubicBezTo>
                    <a:cubicBezTo>
                      <a:pt x="53037" y="13548"/>
                      <a:pt x="52853" y="13456"/>
                      <a:pt x="52365" y="13450"/>
                    </a:cubicBezTo>
                    <a:cubicBezTo>
                      <a:pt x="52360" y="13450"/>
                      <a:pt x="52356" y="13450"/>
                      <a:pt x="52351" y="13450"/>
                    </a:cubicBezTo>
                    <a:cubicBezTo>
                      <a:pt x="52015" y="13450"/>
                      <a:pt x="51698" y="13610"/>
                      <a:pt x="51364" y="13610"/>
                    </a:cubicBezTo>
                    <a:cubicBezTo>
                      <a:pt x="51280" y="13610"/>
                      <a:pt x="51194" y="13599"/>
                      <a:pt x="51107" y="13574"/>
                    </a:cubicBezTo>
                    <a:cubicBezTo>
                      <a:pt x="50903" y="13298"/>
                      <a:pt x="50940" y="13025"/>
                      <a:pt x="50999" y="12855"/>
                    </a:cubicBezTo>
                    <a:cubicBezTo>
                      <a:pt x="51114" y="12723"/>
                      <a:pt x="51211" y="12702"/>
                      <a:pt x="51297" y="12702"/>
                    </a:cubicBezTo>
                    <a:cubicBezTo>
                      <a:pt x="51338" y="12702"/>
                      <a:pt x="51376" y="12706"/>
                      <a:pt x="51412" y="12706"/>
                    </a:cubicBezTo>
                    <a:cubicBezTo>
                      <a:pt x="51431" y="12706"/>
                      <a:pt x="51450" y="12705"/>
                      <a:pt x="51468" y="12701"/>
                    </a:cubicBezTo>
                    <a:cubicBezTo>
                      <a:pt x="51623" y="12669"/>
                      <a:pt x="51777" y="12612"/>
                      <a:pt x="51924" y="12547"/>
                    </a:cubicBezTo>
                    <a:cubicBezTo>
                      <a:pt x="52341" y="12360"/>
                      <a:pt x="52463" y="12168"/>
                      <a:pt x="52375" y="11720"/>
                    </a:cubicBezTo>
                    <a:cubicBezTo>
                      <a:pt x="52233" y="10983"/>
                      <a:pt x="52188" y="10242"/>
                      <a:pt x="52190" y="9496"/>
                    </a:cubicBezTo>
                    <a:cubicBezTo>
                      <a:pt x="52190" y="9083"/>
                      <a:pt x="51990" y="8936"/>
                      <a:pt x="51597" y="8916"/>
                    </a:cubicBezTo>
                    <a:cubicBezTo>
                      <a:pt x="51589" y="8916"/>
                      <a:pt x="51581" y="8915"/>
                      <a:pt x="51573" y="8915"/>
                    </a:cubicBezTo>
                    <a:cubicBezTo>
                      <a:pt x="51392" y="8915"/>
                      <a:pt x="51237" y="9042"/>
                      <a:pt x="51024" y="9042"/>
                    </a:cubicBezTo>
                    <a:cubicBezTo>
                      <a:pt x="50958" y="9042"/>
                      <a:pt x="50886" y="9030"/>
                      <a:pt x="50806" y="8998"/>
                    </a:cubicBezTo>
                    <a:cubicBezTo>
                      <a:pt x="50742" y="8301"/>
                      <a:pt x="50668" y="7541"/>
                      <a:pt x="50822" y="6828"/>
                    </a:cubicBezTo>
                    <a:cubicBezTo>
                      <a:pt x="50975" y="6131"/>
                      <a:pt x="50995" y="5445"/>
                      <a:pt x="50970" y="4750"/>
                    </a:cubicBezTo>
                    <a:cubicBezTo>
                      <a:pt x="50953" y="4241"/>
                      <a:pt x="50773" y="4072"/>
                      <a:pt x="50271" y="4039"/>
                    </a:cubicBezTo>
                    <a:cubicBezTo>
                      <a:pt x="50096" y="4027"/>
                      <a:pt x="49918" y="4018"/>
                      <a:pt x="49740" y="4018"/>
                    </a:cubicBezTo>
                    <a:cubicBezTo>
                      <a:pt x="49510" y="4018"/>
                      <a:pt x="49281" y="4034"/>
                      <a:pt x="49063" y="4083"/>
                    </a:cubicBezTo>
                    <a:cubicBezTo>
                      <a:pt x="48073" y="4312"/>
                      <a:pt x="47075" y="4456"/>
                      <a:pt x="46065" y="4553"/>
                    </a:cubicBezTo>
                    <a:cubicBezTo>
                      <a:pt x="45745" y="4585"/>
                      <a:pt x="45424" y="4632"/>
                      <a:pt x="45105" y="4680"/>
                    </a:cubicBezTo>
                    <a:cubicBezTo>
                      <a:pt x="44698" y="4739"/>
                      <a:pt x="44611" y="4824"/>
                      <a:pt x="44545" y="5235"/>
                    </a:cubicBezTo>
                    <a:cubicBezTo>
                      <a:pt x="44532" y="5315"/>
                      <a:pt x="44532" y="5397"/>
                      <a:pt x="44535" y="5479"/>
                    </a:cubicBezTo>
                    <a:cubicBezTo>
                      <a:pt x="44545" y="5812"/>
                      <a:pt x="44376" y="5955"/>
                      <a:pt x="44053" y="6004"/>
                    </a:cubicBezTo>
                    <a:cubicBezTo>
                      <a:pt x="43286" y="6118"/>
                      <a:pt x="42585" y="6460"/>
                      <a:pt x="41858" y="6705"/>
                    </a:cubicBezTo>
                    <a:cubicBezTo>
                      <a:pt x="40917" y="7021"/>
                      <a:pt x="40005" y="7402"/>
                      <a:pt x="39048" y="7684"/>
                    </a:cubicBezTo>
                    <a:cubicBezTo>
                      <a:pt x="37794" y="8055"/>
                      <a:pt x="36531" y="8445"/>
                      <a:pt x="35315" y="9050"/>
                    </a:cubicBezTo>
                    <a:cubicBezTo>
                      <a:pt x="35414" y="9414"/>
                      <a:pt x="35123" y="9691"/>
                      <a:pt x="35200" y="10070"/>
                    </a:cubicBezTo>
                    <a:cubicBezTo>
                      <a:pt x="35492" y="11513"/>
                      <a:pt x="35763" y="12963"/>
                      <a:pt x="36236" y="14365"/>
                    </a:cubicBezTo>
                    <a:cubicBezTo>
                      <a:pt x="36536" y="15251"/>
                      <a:pt x="36848" y="16141"/>
                      <a:pt x="37042" y="17054"/>
                    </a:cubicBezTo>
                    <a:cubicBezTo>
                      <a:pt x="37268" y="18102"/>
                      <a:pt x="37559" y="19130"/>
                      <a:pt x="37882" y="20148"/>
                    </a:cubicBezTo>
                    <a:cubicBezTo>
                      <a:pt x="38072" y="20747"/>
                      <a:pt x="38363" y="21028"/>
                      <a:pt x="38795" y="21028"/>
                    </a:cubicBezTo>
                    <a:cubicBezTo>
                      <a:pt x="39000" y="21028"/>
                      <a:pt x="39237" y="20965"/>
                      <a:pt x="39509" y="20843"/>
                    </a:cubicBezTo>
                    <a:cubicBezTo>
                      <a:pt x="39820" y="20705"/>
                      <a:pt x="40076" y="20449"/>
                      <a:pt x="40466" y="20386"/>
                    </a:cubicBezTo>
                    <a:cubicBezTo>
                      <a:pt x="40747" y="21139"/>
                      <a:pt x="40522" y="22044"/>
                      <a:pt x="41254" y="22636"/>
                    </a:cubicBezTo>
                    <a:cubicBezTo>
                      <a:pt x="40848" y="22776"/>
                      <a:pt x="40468" y="22905"/>
                      <a:pt x="40092" y="23037"/>
                    </a:cubicBezTo>
                    <a:cubicBezTo>
                      <a:pt x="39590" y="23213"/>
                      <a:pt x="39532" y="23398"/>
                      <a:pt x="39757" y="23876"/>
                    </a:cubicBezTo>
                    <a:cubicBezTo>
                      <a:pt x="39895" y="24173"/>
                      <a:pt x="40230" y="24330"/>
                      <a:pt x="40292" y="24672"/>
                    </a:cubicBezTo>
                    <a:cubicBezTo>
                      <a:pt x="40064" y="24969"/>
                      <a:pt x="39679" y="25118"/>
                      <a:pt x="39542" y="25540"/>
                    </a:cubicBezTo>
                    <a:cubicBezTo>
                      <a:pt x="39843" y="25859"/>
                      <a:pt x="39774" y="26244"/>
                      <a:pt x="39636" y="26635"/>
                    </a:cubicBezTo>
                    <a:cubicBezTo>
                      <a:pt x="39397" y="27320"/>
                      <a:pt x="39154" y="28000"/>
                      <a:pt x="38921" y="28686"/>
                    </a:cubicBezTo>
                    <a:cubicBezTo>
                      <a:pt x="38425" y="30163"/>
                      <a:pt x="37840" y="31625"/>
                      <a:pt x="37866" y="33221"/>
                    </a:cubicBezTo>
                    <a:cubicBezTo>
                      <a:pt x="37886" y="34436"/>
                      <a:pt x="38122" y="35568"/>
                      <a:pt x="39289" y="36235"/>
                    </a:cubicBezTo>
                    <a:cubicBezTo>
                      <a:pt x="38803" y="37190"/>
                      <a:pt x="37846" y="37748"/>
                      <a:pt x="37522" y="38732"/>
                    </a:cubicBezTo>
                    <a:cubicBezTo>
                      <a:pt x="37327" y="38732"/>
                      <a:pt x="37151" y="38737"/>
                      <a:pt x="36982" y="38737"/>
                    </a:cubicBezTo>
                    <a:cubicBezTo>
                      <a:pt x="36888" y="38737"/>
                      <a:pt x="36797" y="38735"/>
                      <a:pt x="36705" y="38730"/>
                    </a:cubicBezTo>
                    <a:cubicBezTo>
                      <a:pt x="34904" y="38632"/>
                      <a:pt x="33103" y="38539"/>
                      <a:pt x="31300" y="38539"/>
                    </a:cubicBezTo>
                    <a:cubicBezTo>
                      <a:pt x="30598" y="38539"/>
                      <a:pt x="29895" y="38553"/>
                      <a:pt x="29192" y="38587"/>
                    </a:cubicBezTo>
                    <a:cubicBezTo>
                      <a:pt x="29187" y="38587"/>
                      <a:pt x="29183" y="38587"/>
                      <a:pt x="29179" y="38587"/>
                    </a:cubicBezTo>
                    <a:cubicBezTo>
                      <a:pt x="29063" y="38587"/>
                      <a:pt x="29006" y="38493"/>
                      <a:pt x="28916" y="38448"/>
                    </a:cubicBezTo>
                    <a:cubicBezTo>
                      <a:pt x="28883" y="38516"/>
                      <a:pt x="28854" y="38548"/>
                      <a:pt x="28828" y="38548"/>
                    </a:cubicBezTo>
                    <a:cubicBezTo>
                      <a:pt x="28802" y="38548"/>
                      <a:pt x="28779" y="38513"/>
                      <a:pt x="28759" y="38444"/>
                    </a:cubicBezTo>
                    <a:cubicBezTo>
                      <a:pt x="28798" y="38434"/>
                      <a:pt x="28839" y="38430"/>
                      <a:pt x="28881" y="38430"/>
                    </a:cubicBezTo>
                    <a:cubicBezTo>
                      <a:pt x="28887" y="38430"/>
                      <a:pt x="28892" y="38430"/>
                      <a:pt x="28898" y="38430"/>
                    </a:cubicBezTo>
                    <a:cubicBezTo>
                      <a:pt x="28888" y="38270"/>
                      <a:pt x="28921" y="38102"/>
                      <a:pt x="28818" y="37958"/>
                    </a:cubicBezTo>
                    <a:cubicBezTo>
                      <a:pt x="28325" y="37259"/>
                      <a:pt x="28002" y="36442"/>
                      <a:pt x="27381" y="35828"/>
                    </a:cubicBezTo>
                    <a:cubicBezTo>
                      <a:pt x="27164" y="35614"/>
                      <a:pt x="27035" y="35355"/>
                      <a:pt x="26957" y="35059"/>
                    </a:cubicBezTo>
                    <a:cubicBezTo>
                      <a:pt x="26784" y="34415"/>
                      <a:pt x="26606" y="33774"/>
                      <a:pt x="26415" y="33135"/>
                    </a:cubicBezTo>
                    <a:cubicBezTo>
                      <a:pt x="26344" y="32897"/>
                      <a:pt x="26185" y="32653"/>
                      <a:pt x="25935" y="32653"/>
                    </a:cubicBezTo>
                    <a:cubicBezTo>
                      <a:pt x="25933" y="32653"/>
                      <a:pt x="25931" y="32653"/>
                      <a:pt x="25929" y="32653"/>
                    </a:cubicBezTo>
                    <a:cubicBezTo>
                      <a:pt x="25923" y="32653"/>
                      <a:pt x="25917" y="32653"/>
                      <a:pt x="25911" y="32653"/>
                    </a:cubicBezTo>
                    <a:cubicBezTo>
                      <a:pt x="25440" y="32653"/>
                      <a:pt x="25378" y="32363"/>
                      <a:pt x="25292" y="31995"/>
                    </a:cubicBezTo>
                    <a:cubicBezTo>
                      <a:pt x="24990" y="30711"/>
                      <a:pt x="24824" y="29405"/>
                      <a:pt x="24684" y="28096"/>
                    </a:cubicBezTo>
                    <a:cubicBezTo>
                      <a:pt x="24630" y="27594"/>
                      <a:pt x="24675" y="27080"/>
                      <a:pt x="24675" y="26519"/>
                    </a:cubicBezTo>
                    <a:lnTo>
                      <a:pt x="24675" y="26519"/>
                    </a:lnTo>
                    <a:cubicBezTo>
                      <a:pt x="24982" y="26591"/>
                      <a:pt x="25280" y="26622"/>
                      <a:pt x="25574" y="26622"/>
                    </a:cubicBezTo>
                    <a:cubicBezTo>
                      <a:pt x="26598" y="26622"/>
                      <a:pt x="27556" y="26249"/>
                      <a:pt x="28553" y="25978"/>
                    </a:cubicBezTo>
                    <a:cubicBezTo>
                      <a:pt x="28363" y="25240"/>
                      <a:pt x="28245" y="24523"/>
                      <a:pt x="28398" y="23810"/>
                    </a:cubicBezTo>
                    <a:cubicBezTo>
                      <a:pt x="28555" y="23076"/>
                      <a:pt x="28687" y="22326"/>
                      <a:pt x="29026" y="21645"/>
                    </a:cubicBezTo>
                    <a:cubicBezTo>
                      <a:pt x="29325" y="21046"/>
                      <a:pt x="29417" y="20294"/>
                      <a:pt x="30152" y="19957"/>
                    </a:cubicBezTo>
                    <a:cubicBezTo>
                      <a:pt x="30185" y="20055"/>
                      <a:pt x="30230" y="20113"/>
                      <a:pt x="30217" y="20151"/>
                    </a:cubicBezTo>
                    <a:cubicBezTo>
                      <a:pt x="29942" y="21004"/>
                      <a:pt x="29945" y="21903"/>
                      <a:pt x="29780" y="22774"/>
                    </a:cubicBezTo>
                    <a:cubicBezTo>
                      <a:pt x="29717" y="23114"/>
                      <a:pt x="29715" y="23483"/>
                      <a:pt x="29776" y="23824"/>
                    </a:cubicBezTo>
                    <a:cubicBezTo>
                      <a:pt x="29876" y="24401"/>
                      <a:pt x="30106" y="24937"/>
                      <a:pt x="30581" y="25318"/>
                    </a:cubicBezTo>
                    <a:cubicBezTo>
                      <a:pt x="30669" y="25390"/>
                      <a:pt x="30764" y="25433"/>
                      <a:pt x="30856" y="25433"/>
                    </a:cubicBezTo>
                    <a:cubicBezTo>
                      <a:pt x="30952" y="25433"/>
                      <a:pt x="31045" y="25385"/>
                      <a:pt x="31124" y="25272"/>
                    </a:cubicBezTo>
                    <a:cubicBezTo>
                      <a:pt x="31152" y="25066"/>
                      <a:pt x="31021" y="24953"/>
                      <a:pt x="30920" y="24832"/>
                    </a:cubicBezTo>
                    <a:cubicBezTo>
                      <a:pt x="30541" y="24370"/>
                      <a:pt x="30423" y="23818"/>
                      <a:pt x="30434" y="23247"/>
                    </a:cubicBezTo>
                    <a:cubicBezTo>
                      <a:pt x="30460" y="21874"/>
                      <a:pt x="30670" y="20522"/>
                      <a:pt x="31098" y="19217"/>
                    </a:cubicBezTo>
                    <a:cubicBezTo>
                      <a:pt x="31393" y="18324"/>
                      <a:pt x="31723" y="17442"/>
                      <a:pt x="32052" y="16562"/>
                    </a:cubicBezTo>
                    <a:cubicBezTo>
                      <a:pt x="32374" y="15705"/>
                      <a:pt x="32673" y="14832"/>
                      <a:pt x="32739" y="13919"/>
                    </a:cubicBezTo>
                    <a:cubicBezTo>
                      <a:pt x="32838" y="12600"/>
                      <a:pt x="32473" y="11417"/>
                      <a:pt x="31497" y="10471"/>
                    </a:cubicBezTo>
                    <a:cubicBezTo>
                      <a:pt x="31245" y="10226"/>
                      <a:pt x="30970" y="10003"/>
                      <a:pt x="30844" y="9658"/>
                    </a:cubicBezTo>
                    <a:cubicBezTo>
                      <a:pt x="30479" y="8657"/>
                      <a:pt x="29691" y="8141"/>
                      <a:pt x="28734" y="7825"/>
                    </a:cubicBezTo>
                    <a:cubicBezTo>
                      <a:pt x="27573" y="7438"/>
                      <a:pt x="26381" y="7269"/>
                      <a:pt x="25172" y="7269"/>
                    </a:cubicBezTo>
                    <a:cubicBezTo>
                      <a:pt x="24923" y="7269"/>
                      <a:pt x="24674" y="7276"/>
                      <a:pt x="24423" y="7290"/>
                    </a:cubicBezTo>
                    <a:cubicBezTo>
                      <a:pt x="23562" y="7337"/>
                      <a:pt x="22711" y="7530"/>
                      <a:pt x="21974" y="7996"/>
                    </a:cubicBezTo>
                    <a:cubicBezTo>
                      <a:pt x="20605" y="8863"/>
                      <a:pt x="19471" y="9965"/>
                      <a:pt x="18811" y="11480"/>
                    </a:cubicBezTo>
                    <a:cubicBezTo>
                      <a:pt x="18678" y="11786"/>
                      <a:pt x="18491" y="12018"/>
                      <a:pt x="18238" y="12237"/>
                    </a:cubicBezTo>
                    <a:cubicBezTo>
                      <a:pt x="17435" y="12937"/>
                      <a:pt x="16731" y="13712"/>
                      <a:pt x="16723" y="14845"/>
                    </a:cubicBezTo>
                    <a:cubicBezTo>
                      <a:pt x="16557" y="14931"/>
                      <a:pt x="16444" y="15032"/>
                      <a:pt x="16320" y="15048"/>
                    </a:cubicBezTo>
                    <a:cubicBezTo>
                      <a:pt x="15913" y="15100"/>
                      <a:pt x="15545" y="15269"/>
                      <a:pt x="15163" y="15384"/>
                    </a:cubicBezTo>
                    <a:cubicBezTo>
                      <a:pt x="14419" y="15606"/>
                      <a:pt x="14257" y="15905"/>
                      <a:pt x="14479" y="16620"/>
                    </a:cubicBezTo>
                    <a:cubicBezTo>
                      <a:pt x="14528" y="16773"/>
                      <a:pt x="14597" y="16929"/>
                      <a:pt x="14613" y="17086"/>
                    </a:cubicBezTo>
                    <a:cubicBezTo>
                      <a:pt x="14714" y="18111"/>
                      <a:pt x="15209" y="18958"/>
                      <a:pt x="15738" y="19811"/>
                    </a:cubicBezTo>
                    <a:cubicBezTo>
                      <a:pt x="16063" y="20337"/>
                      <a:pt x="16536" y="20750"/>
                      <a:pt x="16822" y="21263"/>
                    </a:cubicBezTo>
                    <a:cubicBezTo>
                      <a:pt x="16799" y="21333"/>
                      <a:pt x="16798" y="21366"/>
                      <a:pt x="16780" y="21384"/>
                    </a:cubicBezTo>
                    <a:cubicBezTo>
                      <a:pt x="15736" y="22353"/>
                      <a:pt x="14947" y="23544"/>
                      <a:pt x="14029" y="24622"/>
                    </a:cubicBezTo>
                    <a:cubicBezTo>
                      <a:pt x="13322" y="25455"/>
                      <a:pt x="12728" y="26388"/>
                      <a:pt x="12115" y="27301"/>
                    </a:cubicBezTo>
                    <a:cubicBezTo>
                      <a:pt x="11369" y="28416"/>
                      <a:pt x="10582" y="29511"/>
                      <a:pt x="9948" y="30689"/>
                    </a:cubicBezTo>
                    <a:cubicBezTo>
                      <a:pt x="9110" y="32246"/>
                      <a:pt x="8180" y="33756"/>
                      <a:pt x="7459" y="35378"/>
                    </a:cubicBezTo>
                    <a:cubicBezTo>
                      <a:pt x="6944" y="36534"/>
                      <a:pt x="6353" y="37659"/>
                      <a:pt x="5872" y="38828"/>
                    </a:cubicBezTo>
                    <a:cubicBezTo>
                      <a:pt x="5627" y="39426"/>
                      <a:pt x="5242" y="40029"/>
                      <a:pt x="5427" y="40699"/>
                    </a:cubicBezTo>
                    <a:cubicBezTo>
                      <a:pt x="5480" y="40756"/>
                      <a:pt x="5495" y="40782"/>
                      <a:pt x="5518" y="40795"/>
                    </a:cubicBezTo>
                    <a:cubicBezTo>
                      <a:pt x="6220" y="41218"/>
                      <a:pt x="6274" y="41419"/>
                      <a:pt x="5975" y="42128"/>
                    </a:cubicBezTo>
                    <a:cubicBezTo>
                      <a:pt x="5777" y="42599"/>
                      <a:pt x="5595" y="43082"/>
                      <a:pt x="5466" y="43574"/>
                    </a:cubicBezTo>
                    <a:cubicBezTo>
                      <a:pt x="5019" y="45283"/>
                      <a:pt x="4641" y="47009"/>
                      <a:pt x="4156" y="48706"/>
                    </a:cubicBezTo>
                    <a:cubicBezTo>
                      <a:pt x="3712" y="50254"/>
                      <a:pt x="3197" y="51780"/>
                      <a:pt x="2777" y="53335"/>
                    </a:cubicBezTo>
                    <a:cubicBezTo>
                      <a:pt x="2147" y="55664"/>
                      <a:pt x="1352" y="57943"/>
                      <a:pt x="886" y="60322"/>
                    </a:cubicBezTo>
                    <a:cubicBezTo>
                      <a:pt x="557" y="62009"/>
                      <a:pt x="193" y="63687"/>
                      <a:pt x="16" y="65398"/>
                    </a:cubicBezTo>
                    <a:cubicBezTo>
                      <a:pt x="9" y="65451"/>
                      <a:pt x="5" y="65507"/>
                      <a:pt x="0" y="65561"/>
                    </a:cubicBezTo>
                    <a:lnTo>
                      <a:pt x="650" y="65561"/>
                    </a:lnTo>
                    <a:cubicBezTo>
                      <a:pt x="660" y="65507"/>
                      <a:pt x="672" y="65453"/>
                      <a:pt x="682" y="65398"/>
                    </a:cubicBezTo>
                    <a:cubicBezTo>
                      <a:pt x="820" y="64691"/>
                      <a:pt x="956" y="63987"/>
                      <a:pt x="1097" y="63280"/>
                    </a:cubicBezTo>
                    <a:cubicBezTo>
                      <a:pt x="1382" y="61862"/>
                      <a:pt x="1632" y="60436"/>
                      <a:pt x="1960" y="59031"/>
                    </a:cubicBezTo>
                    <a:cubicBezTo>
                      <a:pt x="2366" y="57285"/>
                      <a:pt x="2958" y="55582"/>
                      <a:pt x="3459" y="53858"/>
                    </a:cubicBezTo>
                    <a:cubicBezTo>
                      <a:pt x="3817" y="52620"/>
                      <a:pt x="4147" y="51375"/>
                      <a:pt x="4501" y="50134"/>
                    </a:cubicBezTo>
                    <a:cubicBezTo>
                      <a:pt x="4787" y="49130"/>
                      <a:pt x="5111" y="48138"/>
                      <a:pt x="5374" y="47130"/>
                    </a:cubicBezTo>
                    <a:cubicBezTo>
                      <a:pt x="5607" y="46231"/>
                      <a:pt x="5768" y="45315"/>
                      <a:pt x="5988" y="44413"/>
                    </a:cubicBezTo>
                    <a:cubicBezTo>
                      <a:pt x="6171" y="43661"/>
                      <a:pt x="6332" y="42899"/>
                      <a:pt x="6665" y="42160"/>
                    </a:cubicBezTo>
                    <a:cubicBezTo>
                      <a:pt x="7242" y="42600"/>
                      <a:pt x="7770" y="43001"/>
                      <a:pt x="8280" y="43392"/>
                    </a:cubicBezTo>
                    <a:cubicBezTo>
                      <a:pt x="8273" y="44149"/>
                      <a:pt x="7924" y="44829"/>
                      <a:pt x="7998" y="45574"/>
                    </a:cubicBezTo>
                    <a:cubicBezTo>
                      <a:pt x="8026" y="45843"/>
                      <a:pt x="8006" y="46119"/>
                      <a:pt x="8165" y="46353"/>
                    </a:cubicBezTo>
                    <a:cubicBezTo>
                      <a:pt x="8354" y="46634"/>
                      <a:pt x="8305" y="46881"/>
                      <a:pt x="8177" y="47184"/>
                    </a:cubicBezTo>
                    <a:cubicBezTo>
                      <a:pt x="7430" y="48936"/>
                      <a:pt x="6966" y="50782"/>
                      <a:pt x="6384" y="52590"/>
                    </a:cubicBezTo>
                    <a:cubicBezTo>
                      <a:pt x="6043" y="53652"/>
                      <a:pt x="5639" y="54705"/>
                      <a:pt x="5324" y="55781"/>
                    </a:cubicBezTo>
                    <a:cubicBezTo>
                      <a:pt x="4842" y="57423"/>
                      <a:pt x="4326" y="59055"/>
                      <a:pt x="3848" y="60697"/>
                    </a:cubicBezTo>
                    <a:cubicBezTo>
                      <a:pt x="3408" y="62209"/>
                      <a:pt x="2916" y="63704"/>
                      <a:pt x="2466" y="65211"/>
                    </a:cubicBezTo>
                    <a:cubicBezTo>
                      <a:pt x="2448" y="65280"/>
                      <a:pt x="2420" y="65342"/>
                      <a:pt x="2389" y="65398"/>
                    </a:cubicBezTo>
                    <a:cubicBezTo>
                      <a:pt x="2357" y="65457"/>
                      <a:pt x="2318" y="65510"/>
                      <a:pt x="2272" y="65561"/>
                    </a:cubicBezTo>
                    <a:lnTo>
                      <a:pt x="3085" y="65561"/>
                    </a:lnTo>
                    <a:cubicBezTo>
                      <a:pt x="3062" y="65504"/>
                      <a:pt x="3059" y="65451"/>
                      <a:pt x="3066" y="65398"/>
                    </a:cubicBezTo>
                    <a:cubicBezTo>
                      <a:pt x="3073" y="65325"/>
                      <a:pt x="3103" y="65254"/>
                      <a:pt x="3129" y="65174"/>
                    </a:cubicBezTo>
                    <a:cubicBezTo>
                      <a:pt x="3774" y="63268"/>
                      <a:pt x="4360" y="61344"/>
                      <a:pt x="4951" y="59423"/>
                    </a:cubicBezTo>
                    <a:cubicBezTo>
                      <a:pt x="5567" y="57421"/>
                      <a:pt x="6166" y="55408"/>
                      <a:pt x="6803" y="53414"/>
                    </a:cubicBezTo>
                    <a:cubicBezTo>
                      <a:pt x="7193" y="52190"/>
                      <a:pt x="7614" y="50968"/>
                      <a:pt x="7983" y="49740"/>
                    </a:cubicBezTo>
                    <a:cubicBezTo>
                      <a:pt x="8208" y="48989"/>
                      <a:pt x="8520" y="48279"/>
                      <a:pt x="8759" y="47542"/>
                    </a:cubicBezTo>
                    <a:cubicBezTo>
                      <a:pt x="8743" y="47525"/>
                      <a:pt x="8709" y="47508"/>
                      <a:pt x="8710" y="47495"/>
                    </a:cubicBezTo>
                    <a:cubicBezTo>
                      <a:pt x="8713" y="47475"/>
                      <a:pt x="8719" y="47465"/>
                      <a:pt x="8728" y="47465"/>
                    </a:cubicBezTo>
                    <a:cubicBezTo>
                      <a:pt x="8741" y="47465"/>
                      <a:pt x="8758" y="47483"/>
                      <a:pt x="8779" y="47521"/>
                    </a:cubicBezTo>
                    <a:cubicBezTo>
                      <a:pt x="9219" y="46437"/>
                      <a:pt x="9566" y="45315"/>
                      <a:pt x="10081" y="44234"/>
                    </a:cubicBezTo>
                    <a:cubicBezTo>
                      <a:pt x="11352" y="44547"/>
                      <a:pt x="12563" y="44845"/>
                      <a:pt x="13799" y="45148"/>
                    </a:cubicBezTo>
                    <a:cubicBezTo>
                      <a:pt x="13240" y="46513"/>
                      <a:pt x="12725" y="47867"/>
                      <a:pt x="12144" y="49195"/>
                    </a:cubicBezTo>
                    <a:cubicBezTo>
                      <a:pt x="11681" y="50250"/>
                      <a:pt x="11312" y="51349"/>
                      <a:pt x="10897" y="52426"/>
                    </a:cubicBezTo>
                    <a:cubicBezTo>
                      <a:pt x="9853" y="55152"/>
                      <a:pt x="8804" y="57877"/>
                      <a:pt x="7763" y="60605"/>
                    </a:cubicBezTo>
                    <a:cubicBezTo>
                      <a:pt x="7199" y="62085"/>
                      <a:pt x="6655" y="63573"/>
                      <a:pt x="6097" y="65054"/>
                    </a:cubicBezTo>
                    <a:cubicBezTo>
                      <a:pt x="6051" y="65172"/>
                      <a:pt x="5992" y="65284"/>
                      <a:pt x="5932" y="65398"/>
                    </a:cubicBezTo>
                    <a:cubicBezTo>
                      <a:pt x="5902" y="65451"/>
                      <a:pt x="5873" y="65506"/>
                      <a:pt x="5846" y="65561"/>
                    </a:cubicBezTo>
                    <a:lnTo>
                      <a:pt x="6496" y="65561"/>
                    </a:lnTo>
                    <a:cubicBezTo>
                      <a:pt x="6536" y="65507"/>
                      <a:pt x="6575" y="65454"/>
                      <a:pt x="6612" y="65398"/>
                    </a:cubicBezTo>
                    <a:cubicBezTo>
                      <a:pt x="6904" y="64965"/>
                      <a:pt x="7097" y="64479"/>
                      <a:pt x="7268" y="63990"/>
                    </a:cubicBezTo>
                    <a:cubicBezTo>
                      <a:pt x="7771" y="62580"/>
                      <a:pt x="8342" y="61190"/>
                      <a:pt x="8804" y="59761"/>
                    </a:cubicBezTo>
                    <a:cubicBezTo>
                      <a:pt x="9067" y="58952"/>
                      <a:pt x="9444" y="58178"/>
                      <a:pt x="9812" y="57279"/>
                    </a:cubicBezTo>
                    <a:cubicBezTo>
                      <a:pt x="10012" y="57774"/>
                      <a:pt x="10085" y="58179"/>
                      <a:pt x="10091" y="58596"/>
                    </a:cubicBezTo>
                    <a:cubicBezTo>
                      <a:pt x="10117" y="60046"/>
                      <a:pt x="10252" y="61485"/>
                      <a:pt x="10417" y="62925"/>
                    </a:cubicBezTo>
                    <a:cubicBezTo>
                      <a:pt x="10442" y="63138"/>
                      <a:pt x="10498" y="63353"/>
                      <a:pt x="10475" y="63563"/>
                    </a:cubicBezTo>
                    <a:cubicBezTo>
                      <a:pt x="10427" y="64022"/>
                      <a:pt x="10439" y="64468"/>
                      <a:pt x="10565" y="64921"/>
                    </a:cubicBezTo>
                    <a:cubicBezTo>
                      <a:pt x="10605" y="65069"/>
                      <a:pt x="10584" y="65234"/>
                      <a:pt x="10567" y="65398"/>
                    </a:cubicBezTo>
                    <a:cubicBezTo>
                      <a:pt x="10562" y="65451"/>
                      <a:pt x="10557" y="65507"/>
                      <a:pt x="10555" y="65561"/>
                    </a:cubicBezTo>
                    <a:lnTo>
                      <a:pt x="11205" y="65561"/>
                    </a:lnTo>
                    <a:cubicBezTo>
                      <a:pt x="11243" y="65507"/>
                      <a:pt x="11270" y="65453"/>
                      <a:pt x="11290" y="65398"/>
                    </a:cubicBezTo>
                    <a:cubicBezTo>
                      <a:pt x="11370" y="65171"/>
                      <a:pt x="11323" y="64926"/>
                      <a:pt x="11296" y="64695"/>
                    </a:cubicBezTo>
                    <a:cubicBezTo>
                      <a:pt x="11086" y="62991"/>
                      <a:pt x="10989" y="61277"/>
                      <a:pt x="10837" y="59566"/>
                    </a:cubicBezTo>
                    <a:cubicBezTo>
                      <a:pt x="10732" y="58418"/>
                      <a:pt x="10600" y="57269"/>
                      <a:pt x="10429" y="56127"/>
                    </a:cubicBezTo>
                    <a:cubicBezTo>
                      <a:pt x="10383" y="55814"/>
                      <a:pt x="10410" y="55562"/>
                      <a:pt x="10524" y="55277"/>
                    </a:cubicBezTo>
                    <a:cubicBezTo>
                      <a:pt x="11004" y="54059"/>
                      <a:pt x="11460" y="52831"/>
                      <a:pt x="11933" y="51608"/>
                    </a:cubicBezTo>
                    <a:cubicBezTo>
                      <a:pt x="12153" y="51037"/>
                      <a:pt x="12366" y="50462"/>
                      <a:pt x="12588" y="49891"/>
                    </a:cubicBezTo>
                    <a:lnTo>
                      <a:pt x="12588" y="49888"/>
                    </a:lnTo>
                    <a:cubicBezTo>
                      <a:pt x="12735" y="49510"/>
                      <a:pt x="12885" y="49133"/>
                      <a:pt x="13044" y="48762"/>
                    </a:cubicBezTo>
                    <a:cubicBezTo>
                      <a:pt x="13105" y="48619"/>
                      <a:pt x="13168" y="48479"/>
                      <a:pt x="13231" y="48339"/>
                    </a:cubicBezTo>
                    <a:cubicBezTo>
                      <a:pt x="13591" y="47550"/>
                      <a:pt x="13714" y="46691"/>
                      <a:pt x="14067" y="45905"/>
                    </a:cubicBezTo>
                    <a:cubicBezTo>
                      <a:pt x="14144" y="45729"/>
                      <a:pt x="14215" y="45562"/>
                      <a:pt x="14383" y="45397"/>
                    </a:cubicBezTo>
                    <a:cubicBezTo>
                      <a:pt x="15058" y="45611"/>
                      <a:pt x="15779" y="45551"/>
                      <a:pt x="16516" y="45580"/>
                    </a:cubicBezTo>
                    <a:cubicBezTo>
                      <a:pt x="16667" y="45966"/>
                      <a:pt x="16631" y="46347"/>
                      <a:pt x="16631" y="46713"/>
                    </a:cubicBezTo>
                    <a:cubicBezTo>
                      <a:pt x="16628" y="48164"/>
                      <a:pt x="16625" y="49616"/>
                      <a:pt x="16567" y="51064"/>
                    </a:cubicBezTo>
                    <a:cubicBezTo>
                      <a:pt x="16498" y="52860"/>
                      <a:pt x="16496" y="54661"/>
                      <a:pt x="16391" y="56451"/>
                    </a:cubicBezTo>
                    <a:cubicBezTo>
                      <a:pt x="16301" y="57995"/>
                      <a:pt x="16265" y="59541"/>
                      <a:pt x="16313" y="61078"/>
                    </a:cubicBezTo>
                    <a:cubicBezTo>
                      <a:pt x="16355" y="62516"/>
                      <a:pt x="16357" y="63964"/>
                      <a:pt x="16543" y="65398"/>
                    </a:cubicBezTo>
                    <a:cubicBezTo>
                      <a:pt x="16550" y="65451"/>
                      <a:pt x="16556" y="65507"/>
                      <a:pt x="16565" y="65561"/>
                    </a:cubicBezTo>
                    <a:lnTo>
                      <a:pt x="17215" y="65561"/>
                    </a:lnTo>
                    <a:cubicBezTo>
                      <a:pt x="17210" y="65507"/>
                      <a:pt x="17209" y="65451"/>
                      <a:pt x="17206" y="65398"/>
                    </a:cubicBezTo>
                    <a:cubicBezTo>
                      <a:pt x="17114" y="63589"/>
                      <a:pt x="17007" y="61780"/>
                      <a:pt x="17007" y="59968"/>
                    </a:cubicBezTo>
                    <a:cubicBezTo>
                      <a:pt x="17007" y="59422"/>
                      <a:pt x="17018" y="58874"/>
                      <a:pt x="17041" y="58327"/>
                    </a:cubicBezTo>
                    <a:cubicBezTo>
                      <a:pt x="17111" y="56585"/>
                      <a:pt x="17147" y="54842"/>
                      <a:pt x="17194" y="53099"/>
                    </a:cubicBezTo>
                    <a:cubicBezTo>
                      <a:pt x="17246" y="51206"/>
                      <a:pt x="17331" y="49318"/>
                      <a:pt x="17209" y="47427"/>
                    </a:cubicBezTo>
                    <a:cubicBezTo>
                      <a:pt x="17169" y="46793"/>
                      <a:pt x="17334" y="46143"/>
                      <a:pt x="17030" y="45528"/>
                    </a:cubicBezTo>
                    <a:cubicBezTo>
                      <a:pt x="17371" y="45155"/>
                      <a:pt x="17876" y="45460"/>
                      <a:pt x="18253" y="45152"/>
                    </a:cubicBezTo>
                    <a:cubicBezTo>
                      <a:pt x="18456" y="44781"/>
                      <a:pt x="18095" y="44275"/>
                      <a:pt x="18441" y="43870"/>
                    </a:cubicBezTo>
                    <a:lnTo>
                      <a:pt x="18441" y="43870"/>
                    </a:lnTo>
                    <a:cubicBezTo>
                      <a:pt x="19082" y="44305"/>
                      <a:pt x="19811" y="44438"/>
                      <a:pt x="20570" y="44438"/>
                    </a:cubicBezTo>
                    <a:cubicBezTo>
                      <a:pt x="20650" y="44438"/>
                      <a:pt x="20730" y="44436"/>
                      <a:pt x="20811" y="44433"/>
                    </a:cubicBezTo>
                    <a:cubicBezTo>
                      <a:pt x="21316" y="44418"/>
                      <a:pt x="21415" y="44314"/>
                      <a:pt x="21411" y="43796"/>
                    </a:cubicBezTo>
                    <a:cubicBezTo>
                      <a:pt x="21409" y="43663"/>
                      <a:pt x="21392" y="43527"/>
                      <a:pt x="21367" y="43395"/>
                    </a:cubicBezTo>
                    <a:cubicBezTo>
                      <a:pt x="21178" y="42417"/>
                      <a:pt x="21352" y="41435"/>
                      <a:pt x="21238" y="40374"/>
                    </a:cubicBezTo>
                    <a:lnTo>
                      <a:pt x="21238" y="40374"/>
                    </a:lnTo>
                    <a:cubicBezTo>
                      <a:pt x="21918" y="40617"/>
                      <a:pt x="22321" y="41109"/>
                      <a:pt x="22810" y="41450"/>
                    </a:cubicBezTo>
                    <a:cubicBezTo>
                      <a:pt x="23248" y="41754"/>
                      <a:pt x="23678" y="41959"/>
                      <a:pt x="24192" y="42022"/>
                    </a:cubicBezTo>
                    <a:cubicBezTo>
                      <a:pt x="24193" y="42023"/>
                      <a:pt x="24197" y="42023"/>
                      <a:pt x="24199" y="42023"/>
                    </a:cubicBezTo>
                    <a:cubicBezTo>
                      <a:pt x="24205" y="42016"/>
                      <a:pt x="24210" y="42010"/>
                      <a:pt x="24215" y="42003"/>
                    </a:cubicBezTo>
                    <a:cubicBezTo>
                      <a:pt x="24239" y="41979"/>
                      <a:pt x="24261" y="41964"/>
                      <a:pt x="24284" y="41964"/>
                    </a:cubicBezTo>
                    <a:cubicBezTo>
                      <a:pt x="24305" y="41964"/>
                      <a:pt x="24326" y="41976"/>
                      <a:pt x="24347" y="42005"/>
                    </a:cubicBezTo>
                    <a:cubicBezTo>
                      <a:pt x="24351" y="42010"/>
                      <a:pt x="24354" y="42015"/>
                      <a:pt x="24357" y="42022"/>
                    </a:cubicBezTo>
                    <a:lnTo>
                      <a:pt x="24360" y="42022"/>
                    </a:lnTo>
                    <a:cubicBezTo>
                      <a:pt x="24445" y="41996"/>
                      <a:pt x="24525" y="41983"/>
                      <a:pt x="24600" y="41983"/>
                    </a:cubicBezTo>
                    <a:cubicBezTo>
                      <a:pt x="24809" y="41983"/>
                      <a:pt x="24981" y="42084"/>
                      <a:pt x="25129" y="42294"/>
                    </a:cubicBezTo>
                    <a:cubicBezTo>
                      <a:pt x="25378" y="42646"/>
                      <a:pt x="25670" y="42967"/>
                      <a:pt x="25922" y="43316"/>
                    </a:cubicBezTo>
                    <a:cubicBezTo>
                      <a:pt x="26209" y="43717"/>
                      <a:pt x="26297" y="44150"/>
                      <a:pt x="26255" y="44668"/>
                    </a:cubicBezTo>
                    <a:cubicBezTo>
                      <a:pt x="26188" y="45464"/>
                      <a:pt x="26124" y="46265"/>
                      <a:pt x="26136" y="47064"/>
                    </a:cubicBezTo>
                    <a:cubicBezTo>
                      <a:pt x="24905" y="47665"/>
                      <a:pt x="22738" y="49058"/>
                      <a:pt x="21589" y="49768"/>
                    </a:cubicBezTo>
                    <a:cubicBezTo>
                      <a:pt x="21314" y="49937"/>
                      <a:pt x="21018" y="50072"/>
                      <a:pt x="20725" y="50203"/>
                    </a:cubicBezTo>
                    <a:cubicBezTo>
                      <a:pt x="20234" y="50421"/>
                      <a:pt x="19964" y="50877"/>
                      <a:pt x="19596" y="51228"/>
                    </a:cubicBezTo>
                    <a:cubicBezTo>
                      <a:pt x="19561" y="51261"/>
                      <a:pt x="19541" y="51324"/>
                      <a:pt x="19540" y="51375"/>
                    </a:cubicBezTo>
                    <a:cubicBezTo>
                      <a:pt x="19528" y="52102"/>
                      <a:pt x="19456" y="52831"/>
                      <a:pt x="19609" y="53552"/>
                    </a:cubicBezTo>
                    <a:cubicBezTo>
                      <a:pt x="19663" y="53811"/>
                      <a:pt x="19792" y="53981"/>
                      <a:pt x="20042" y="53981"/>
                    </a:cubicBezTo>
                    <a:cubicBezTo>
                      <a:pt x="20085" y="53981"/>
                      <a:pt x="20131" y="53976"/>
                      <a:pt x="20181" y="53966"/>
                    </a:cubicBezTo>
                    <a:cubicBezTo>
                      <a:pt x="20220" y="53958"/>
                      <a:pt x="20259" y="53952"/>
                      <a:pt x="20297" y="53952"/>
                    </a:cubicBezTo>
                    <a:cubicBezTo>
                      <a:pt x="20365" y="53952"/>
                      <a:pt x="20432" y="53970"/>
                      <a:pt x="20496" y="54025"/>
                    </a:cubicBezTo>
                    <a:cubicBezTo>
                      <a:pt x="20571" y="54092"/>
                      <a:pt x="20604" y="54182"/>
                      <a:pt x="20601" y="54302"/>
                    </a:cubicBezTo>
                    <a:cubicBezTo>
                      <a:pt x="20567" y="55700"/>
                      <a:pt x="20535" y="57099"/>
                      <a:pt x="20508" y="58499"/>
                    </a:cubicBezTo>
                    <a:cubicBezTo>
                      <a:pt x="20474" y="60223"/>
                      <a:pt x="20582" y="61940"/>
                      <a:pt x="20696" y="63661"/>
                    </a:cubicBezTo>
                    <a:cubicBezTo>
                      <a:pt x="20733" y="64235"/>
                      <a:pt x="20856" y="64814"/>
                      <a:pt x="20805" y="65398"/>
                    </a:cubicBezTo>
                    <a:cubicBezTo>
                      <a:pt x="20801" y="65451"/>
                      <a:pt x="20794" y="65506"/>
                      <a:pt x="20787" y="65561"/>
                    </a:cubicBezTo>
                    <a:lnTo>
                      <a:pt x="21437" y="65561"/>
                    </a:lnTo>
                    <a:cubicBezTo>
                      <a:pt x="21428" y="65506"/>
                      <a:pt x="21421" y="65451"/>
                      <a:pt x="21415" y="65398"/>
                    </a:cubicBezTo>
                    <a:cubicBezTo>
                      <a:pt x="21242" y="64019"/>
                      <a:pt x="21263" y="62627"/>
                      <a:pt x="21169" y="61244"/>
                    </a:cubicBezTo>
                    <a:cubicBezTo>
                      <a:pt x="21071" y="59742"/>
                      <a:pt x="21218" y="58241"/>
                      <a:pt x="21206" y="56743"/>
                    </a:cubicBezTo>
                    <a:cubicBezTo>
                      <a:pt x="21202" y="56050"/>
                      <a:pt x="21280" y="55349"/>
                      <a:pt x="21135" y="54659"/>
                    </a:cubicBezTo>
                    <a:cubicBezTo>
                      <a:pt x="21094" y="54475"/>
                      <a:pt x="21076" y="54290"/>
                      <a:pt x="21149" y="54104"/>
                    </a:cubicBezTo>
                    <a:cubicBezTo>
                      <a:pt x="21238" y="53996"/>
                      <a:pt x="21350" y="53975"/>
                      <a:pt x="21465" y="53975"/>
                    </a:cubicBezTo>
                    <a:cubicBezTo>
                      <a:pt x="21534" y="53975"/>
                      <a:pt x="21604" y="53982"/>
                      <a:pt x="21672" y="53983"/>
                    </a:cubicBezTo>
                    <a:cubicBezTo>
                      <a:pt x="21804" y="53985"/>
                      <a:pt x="21936" y="53985"/>
                      <a:pt x="22068" y="53985"/>
                    </a:cubicBezTo>
                    <a:cubicBezTo>
                      <a:pt x="24189" y="53985"/>
                      <a:pt x="26303" y="53799"/>
                      <a:pt x="28422" y="53755"/>
                    </a:cubicBezTo>
                    <a:cubicBezTo>
                      <a:pt x="28729" y="53748"/>
                      <a:pt x="29036" y="53745"/>
                      <a:pt x="29342" y="53745"/>
                    </a:cubicBezTo>
                    <a:cubicBezTo>
                      <a:pt x="30146" y="53745"/>
                      <a:pt x="30948" y="53765"/>
                      <a:pt x="31750" y="53792"/>
                    </a:cubicBezTo>
                    <a:cubicBezTo>
                      <a:pt x="32978" y="53834"/>
                      <a:pt x="34205" y="53825"/>
                      <a:pt x="35430" y="53972"/>
                    </a:cubicBezTo>
                    <a:cubicBezTo>
                      <a:pt x="35801" y="54017"/>
                      <a:pt x="36177" y="54027"/>
                      <a:pt x="36553" y="54027"/>
                    </a:cubicBezTo>
                    <a:cubicBezTo>
                      <a:pt x="36821" y="54027"/>
                      <a:pt x="37089" y="54022"/>
                      <a:pt x="37357" y="54022"/>
                    </a:cubicBezTo>
                    <a:cubicBezTo>
                      <a:pt x="37488" y="54022"/>
                      <a:pt x="37619" y="54023"/>
                      <a:pt x="37749" y="54026"/>
                    </a:cubicBezTo>
                    <a:cubicBezTo>
                      <a:pt x="38704" y="54051"/>
                      <a:pt x="39657" y="54098"/>
                      <a:pt x="40612" y="54116"/>
                    </a:cubicBezTo>
                    <a:cubicBezTo>
                      <a:pt x="41790" y="54136"/>
                      <a:pt x="42968" y="54120"/>
                      <a:pt x="44145" y="54147"/>
                    </a:cubicBezTo>
                    <a:cubicBezTo>
                      <a:pt x="44780" y="54162"/>
                      <a:pt x="45414" y="54239"/>
                      <a:pt x="46047" y="54274"/>
                    </a:cubicBezTo>
                    <a:cubicBezTo>
                      <a:pt x="46338" y="54290"/>
                      <a:pt x="46630" y="54305"/>
                      <a:pt x="46923" y="54305"/>
                    </a:cubicBezTo>
                    <a:cubicBezTo>
                      <a:pt x="47034" y="54305"/>
                      <a:pt x="47146" y="54303"/>
                      <a:pt x="47257" y="54298"/>
                    </a:cubicBezTo>
                    <a:cubicBezTo>
                      <a:pt x="47443" y="54290"/>
                      <a:pt x="47628" y="54285"/>
                      <a:pt x="47812" y="54285"/>
                    </a:cubicBezTo>
                    <a:cubicBezTo>
                      <a:pt x="48047" y="54285"/>
                      <a:pt x="48282" y="54293"/>
                      <a:pt x="48518" y="54310"/>
                    </a:cubicBezTo>
                    <a:cubicBezTo>
                      <a:pt x="48956" y="54342"/>
                      <a:pt x="49394" y="54352"/>
                      <a:pt x="49831" y="54352"/>
                    </a:cubicBezTo>
                    <a:cubicBezTo>
                      <a:pt x="50512" y="54352"/>
                      <a:pt x="51193" y="54328"/>
                      <a:pt x="51873" y="54324"/>
                    </a:cubicBezTo>
                    <a:cubicBezTo>
                      <a:pt x="51892" y="54324"/>
                      <a:pt x="51911" y="54324"/>
                      <a:pt x="51929" y="54324"/>
                    </a:cubicBezTo>
                    <a:cubicBezTo>
                      <a:pt x="52581" y="54324"/>
                      <a:pt x="53234" y="54348"/>
                      <a:pt x="53884" y="54389"/>
                    </a:cubicBezTo>
                    <a:cubicBezTo>
                      <a:pt x="54391" y="54420"/>
                      <a:pt x="54899" y="54439"/>
                      <a:pt x="55406" y="54439"/>
                    </a:cubicBezTo>
                    <a:cubicBezTo>
                      <a:pt x="55850" y="54439"/>
                      <a:pt x="56294" y="54425"/>
                      <a:pt x="56737" y="54392"/>
                    </a:cubicBezTo>
                    <a:cubicBezTo>
                      <a:pt x="56788" y="54387"/>
                      <a:pt x="56838" y="54386"/>
                      <a:pt x="56888" y="54386"/>
                    </a:cubicBezTo>
                    <a:cubicBezTo>
                      <a:pt x="57151" y="54386"/>
                      <a:pt x="57403" y="54435"/>
                      <a:pt x="57664" y="54435"/>
                    </a:cubicBezTo>
                    <a:cubicBezTo>
                      <a:pt x="57673" y="54435"/>
                      <a:pt x="57682" y="54435"/>
                      <a:pt x="57691" y="54435"/>
                    </a:cubicBezTo>
                    <a:cubicBezTo>
                      <a:pt x="59106" y="54412"/>
                      <a:pt x="60514" y="54300"/>
                      <a:pt x="61928" y="54275"/>
                    </a:cubicBezTo>
                    <a:cubicBezTo>
                      <a:pt x="61966" y="54274"/>
                      <a:pt x="62004" y="54274"/>
                      <a:pt x="62042" y="54274"/>
                    </a:cubicBezTo>
                    <a:cubicBezTo>
                      <a:pt x="62391" y="54274"/>
                      <a:pt x="62743" y="54300"/>
                      <a:pt x="63103" y="54300"/>
                    </a:cubicBezTo>
                    <a:cubicBezTo>
                      <a:pt x="63442" y="54300"/>
                      <a:pt x="63788" y="54277"/>
                      <a:pt x="64145" y="54187"/>
                    </a:cubicBezTo>
                    <a:lnTo>
                      <a:pt x="64145" y="54187"/>
                    </a:lnTo>
                    <a:cubicBezTo>
                      <a:pt x="64082" y="54996"/>
                      <a:pt x="64037" y="55765"/>
                      <a:pt x="63955" y="56531"/>
                    </a:cubicBezTo>
                    <a:cubicBezTo>
                      <a:pt x="63908" y="56960"/>
                      <a:pt x="63884" y="57387"/>
                      <a:pt x="63869" y="57820"/>
                    </a:cubicBezTo>
                    <a:cubicBezTo>
                      <a:pt x="63804" y="59640"/>
                      <a:pt x="63698" y="61459"/>
                      <a:pt x="63640" y="63281"/>
                    </a:cubicBezTo>
                    <a:cubicBezTo>
                      <a:pt x="63617" y="63985"/>
                      <a:pt x="63530" y="64692"/>
                      <a:pt x="63633" y="65398"/>
                    </a:cubicBezTo>
                    <a:cubicBezTo>
                      <a:pt x="63642" y="65451"/>
                      <a:pt x="63652" y="65506"/>
                      <a:pt x="63661" y="65561"/>
                    </a:cubicBezTo>
                    <a:lnTo>
                      <a:pt x="64311" y="65561"/>
                    </a:lnTo>
                    <a:cubicBezTo>
                      <a:pt x="64283" y="65506"/>
                      <a:pt x="64259" y="65453"/>
                      <a:pt x="64239" y="65398"/>
                    </a:cubicBezTo>
                    <a:cubicBezTo>
                      <a:pt x="64049" y="64909"/>
                      <a:pt x="64132" y="64389"/>
                      <a:pt x="64178" y="63892"/>
                    </a:cubicBezTo>
                    <a:cubicBezTo>
                      <a:pt x="64279" y="62792"/>
                      <a:pt x="64237" y="61688"/>
                      <a:pt x="64311" y="60589"/>
                    </a:cubicBezTo>
                    <a:cubicBezTo>
                      <a:pt x="64364" y="59770"/>
                      <a:pt x="64423" y="58953"/>
                      <a:pt x="64472" y="58135"/>
                    </a:cubicBezTo>
                    <a:cubicBezTo>
                      <a:pt x="64541" y="56993"/>
                      <a:pt x="64618" y="55851"/>
                      <a:pt x="64657" y="54708"/>
                    </a:cubicBezTo>
                    <a:cubicBezTo>
                      <a:pt x="64666" y="54434"/>
                      <a:pt x="64704" y="54180"/>
                      <a:pt x="64971" y="54180"/>
                    </a:cubicBezTo>
                    <a:cubicBezTo>
                      <a:pt x="64977" y="54180"/>
                      <a:pt x="64984" y="54180"/>
                      <a:pt x="64991" y="54180"/>
                    </a:cubicBezTo>
                    <a:cubicBezTo>
                      <a:pt x="65029" y="54182"/>
                      <a:pt x="65068" y="54183"/>
                      <a:pt x="65106" y="54183"/>
                    </a:cubicBezTo>
                    <a:cubicBezTo>
                      <a:pt x="65671" y="54183"/>
                      <a:pt x="66221" y="53990"/>
                      <a:pt x="66775" y="53990"/>
                    </a:cubicBezTo>
                    <a:cubicBezTo>
                      <a:pt x="66894" y="53990"/>
                      <a:pt x="67014" y="53999"/>
                      <a:pt x="67133" y="54021"/>
                    </a:cubicBezTo>
                    <a:cubicBezTo>
                      <a:pt x="67443" y="54382"/>
                      <a:pt x="67208" y="54774"/>
                      <a:pt x="67187" y="55111"/>
                    </a:cubicBezTo>
                    <a:cubicBezTo>
                      <a:pt x="67132" y="56025"/>
                      <a:pt x="67171" y="56941"/>
                      <a:pt x="67097" y="57850"/>
                    </a:cubicBezTo>
                    <a:cubicBezTo>
                      <a:pt x="66898" y="60315"/>
                      <a:pt x="66873" y="62777"/>
                      <a:pt x="67095" y="65238"/>
                    </a:cubicBezTo>
                    <a:cubicBezTo>
                      <a:pt x="67099" y="65290"/>
                      <a:pt x="67096" y="65343"/>
                      <a:pt x="67089" y="65398"/>
                    </a:cubicBezTo>
                    <a:cubicBezTo>
                      <a:pt x="67083" y="65453"/>
                      <a:pt x="67074" y="65506"/>
                      <a:pt x="67072" y="65561"/>
                    </a:cubicBezTo>
                    <a:lnTo>
                      <a:pt x="83312" y="65561"/>
                    </a:lnTo>
                    <a:cubicBezTo>
                      <a:pt x="83305" y="65506"/>
                      <a:pt x="83298" y="65451"/>
                      <a:pt x="83289" y="65398"/>
                    </a:cubicBezTo>
                    <a:cubicBezTo>
                      <a:pt x="83186" y="64704"/>
                      <a:pt x="82950" y="64042"/>
                      <a:pt x="82779" y="63362"/>
                    </a:cubicBezTo>
                    <a:cubicBezTo>
                      <a:pt x="82220" y="61130"/>
                      <a:pt x="81605" y="58910"/>
                      <a:pt x="81069" y="56671"/>
                    </a:cubicBezTo>
                    <a:cubicBezTo>
                      <a:pt x="80948" y="56173"/>
                      <a:pt x="80710" y="55648"/>
                      <a:pt x="80908" y="55065"/>
                    </a:cubicBezTo>
                    <a:cubicBezTo>
                      <a:pt x="81943" y="54737"/>
                      <a:pt x="82983" y="54407"/>
                      <a:pt x="83967" y="53934"/>
                    </a:cubicBezTo>
                    <a:cubicBezTo>
                      <a:pt x="84210" y="53818"/>
                      <a:pt x="84359" y="53675"/>
                      <a:pt x="84320" y="53388"/>
                    </a:cubicBezTo>
                    <a:cubicBezTo>
                      <a:pt x="84201" y="52485"/>
                      <a:pt x="84069" y="51580"/>
                      <a:pt x="83794" y="50713"/>
                    </a:cubicBezTo>
                    <a:cubicBezTo>
                      <a:pt x="83387" y="49433"/>
                      <a:pt x="83173" y="48109"/>
                      <a:pt x="82983" y="46792"/>
                    </a:cubicBezTo>
                    <a:cubicBezTo>
                      <a:pt x="82813" y="45626"/>
                      <a:pt x="82544" y="44478"/>
                      <a:pt x="82412" y="43307"/>
                    </a:cubicBezTo>
                    <a:cubicBezTo>
                      <a:pt x="82371" y="42943"/>
                      <a:pt x="82180" y="42751"/>
                      <a:pt x="81922" y="42751"/>
                    </a:cubicBezTo>
                    <a:cubicBezTo>
                      <a:pt x="81801" y="42751"/>
                      <a:pt x="81664" y="42794"/>
                      <a:pt x="81522" y="42880"/>
                    </a:cubicBezTo>
                    <a:cubicBezTo>
                      <a:pt x="81108" y="43132"/>
                      <a:pt x="80707" y="43412"/>
                      <a:pt x="80267" y="43609"/>
                    </a:cubicBezTo>
                    <a:cubicBezTo>
                      <a:pt x="79740" y="43847"/>
                      <a:pt x="79276" y="44229"/>
                      <a:pt x="78603" y="44357"/>
                    </a:cubicBezTo>
                    <a:cubicBezTo>
                      <a:pt x="78945" y="43421"/>
                      <a:pt x="79151" y="42511"/>
                      <a:pt x="79535" y="41713"/>
                    </a:cubicBezTo>
                    <a:cubicBezTo>
                      <a:pt x="79723" y="41715"/>
                      <a:pt x="79909" y="41718"/>
                      <a:pt x="80092" y="41718"/>
                    </a:cubicBezTo>
                    <a:cubicBezTo>
                      <a:pt x="80968" y="41718"/>
                      <a:pt x="81780" y="41663"/>
                      <a:pt x="82524" y="41300"/>
                    </a:cubicBezTo>
                    <a:cubicBezTo>
                      <a:pt x="82716" y="40925"/>
                      <a:pt x="82726" y="40620"/>
                      <a:pt x="82589" y="40259"/>
                    </a:cubicBezTo>
                    <a:cubicBezTo>
                      <a:pt x="82067" y="38886"/>
                      <a:pt x="82012" y="37482"/>
                      <a:pt x="82414" y="35870"/>
                    </a:cubicBezTo>
                    <a:lnTo>
                      <a:pt x="82414" y="35870"/>
                    </a:lnTo>
                    <a:cubicBezTo>
                      <a:pt x="82588" y="36566"/>
                      <a:pt x="82716" y="37081"/>
                      <a:pt x="82846" y="37593"/>
                    </a:cubicBezTo>
                    <a:cubicBezTo>
                      <a:pt x="83088" y="38552"/>
                      <a:pt x="83501" y="39408"/>
                      <a:pt x="84261" y="40075"/>
                    </a:cubicBezTo>
                    <a:cubicBezTo>
                      <a:pt x="84577" y="40350"/>
                      <a:pt x="84917" y="40524"/>
                      <a:pt x="85333" y="40524"/>
                    </a:cubicBezTo>
                    <a:cubicBezTo>
                      <a:pt x="85338" y="40524"/>
                      <a:pt x="85343" y="40524"/>
                      <a:pt x="85349" y="40524"/>
                    </a:cubicBezTo>
                    <a:cubicBezTo>
                      <a:pt x="85511" y="40522"/>
                      <a:pt x="85681" y="40486"/>
                      <a:pt x="85698" y="40270"/>
                    </a:cubicBezTo>
                    <a:cubicBezTo>
                      <a:pt x="85714" y="40081"/>
                      <a:pt x="85620" y="40006"/>
                      <a:pt x="85433" y="39943"/>
                    </a:cubicBezTo>
                    <a:cubicBezTo>
                      <a:pt x="84789" y="39721"/>
                      <a:pt x="84296" y="39255"/>
                      <a:pt x="84029" y="38667"/>
                    </a:cubicBezTo>
                    <a:cubicBezTo>
                      <a:pt x="83555" y="37614"/>
                      <a:pt x="83173" y="36506"/>
                      <a:pt x="83054" y="35352"/>
                    </a:cubicBezTo>
                    <a:cubicBezTo>
                      <a:pt x="82927" y="34124"/>
                      <a:pt x="82729" y="32904"/>
                      <a:pt x="82767" y="31658"/>
                    </a:cubicBezTo>
                    <a:cubicBezTo>
                      <a:pt x="82785" y="31069"/>
                      <a:pt x="82911" y="30491"/>
                      <a:pt x="82918" y="29910"/>
                    </a:cubicBezTo>
                    <a:cubicBezTo>
                      <a:pt x="82937" y="28244"/>
                      <a:pt x="83079" y="26576"/>
                      <a:pt x="82813" y="24910"/>
                    </a:cubicBezTo>
                    <a:cubicBezTo>
                      <a:pt x="82569" y="23378"/>
                      <a:pt x="81941" y="22075"/>
                      <a:pt x="80727" y="21083"/>
                    </a:cubicBezTo>
                    <a:cubicBezTo>
                      <a:pt x="80554" y="20942"/>
                      <a:pt x="80326" y="20857"/>
                      <a:pt x="80212" y="20603"/>
                    </a:cubicBezTo>
                    <a:cubicBezTo>
                      <a:pt x="81164" y="20205"/>
                      <a:pt x="82191" y="20555"/>
                      <a:pt x="83052" y="20101"/>
                    </a:cubicBezTo>
                    <a:cubicBezTo>
                      <a:pt x="83100" y="19828"/>
                      <a:pt x="82946" y="19729"/>
                      <a:pt x="82746" y="19685"/>
                    </a:cubicBezTo>
                    <a:cubicBezTo>
                      <a:pt x="82646" y="19663"/>
                      <a:pt x="82545" y="19656"/>
                      <a:pt x="82444" y="19656"/>
                    </a:cubicBezTo>
                    <a:cubicBezTo>
                      <a:pt x="82276" y="19656"/>
                      <a:pt x="82108" y="19676"/>
                      <a:pt x="81941" y="19678"/>
                    </a:cubicBezTo>
                    <a:cubicBezTo>
                      <a:pt x="81474" y="19685"/>
                      <a:pt x="81012" y="19801"/>
                      <a:pt x="80490" y="19801"/>
                    </a:cubicBezTo>
                    <a:cubicBezTo>
                      <a:pt x="80341" y="19801"/>
                      <a:pt x="80187" y="19792"/>
                      <a:pt x="80027" y="19767"/>
                    </a:cubicBezTo>
                    <a:cubicBezTo>
                      <a:pt x="80643" y="19214"/>
                      <a:pt x="81234" y="18888"/>
                      <a:pt x="81972" y="18888"/>
                    </a:cubicBezTo>
                    <a:cubicBezTo>
                      <a:pt x="81991" y="18888"/>
                      <a:pt x="82010" y="18888"/>
                      <a:pt x="82030" y="18889"/>
                    </a:cubicBezTo>
                    <a:cubicBezTo>
                      <a:pt x="82033" y="18889"/>
                      <a:pt x="82037" y="18889"/>
                      <a:pt x="82040" y="18889"/>
                    </a:cubicBezTo>
                    <a:cubicBezTo>
                      <a:pt x="82176" y="18889"/>
                      <a:pt x="82302" y="18808"/>
                      <a:pt x="82309" y="18652"/>
                    </a:cubicBezTo>
                    <a:cubicBezTo>
                      <a:pt x="82316" y="18498"/>
                      <a:pt x="82208" y="18398"/>
                      <a:pt x="82067" y="18371"/>
                    </a:cubicBezTo>
                    <a:cubicBezTo>
                      <a:pt x="81985" y="18356"/>
                      <a:pt x="81896" y="18341"/>
                      <a:pt x="81810" y="18341"/>
                    </a:cubicBezTo>
                    <a:cubicBezTo>
                      <a:pt x="81760" y="18341"/>
                      <a:pt x="81712" y="18346"/>
                      <a:pt x="81666" y="18358"/>
                    </a:cubicBezTo>
                    <a:cubicBezTo>
                      <a:pt x="81122" y="18496"/>
                      <a:pt x="80573" y="18631"/>
                      <a:pt x="80106" y="18971"/>
                    </a:cubicBezTo>
                    <a:cubicBezTo>
                      <a:pt x="79630" y="19316"/>
                      <a:pt x="79165" y="19674"/>
                      <a:pt x="78761" y="20173"/>
                    </a:cubicBezTo>
                    <a:cubicBezTo>
                      <a:pt x="78346" y="19982"/>
                      <a:pt x="77910" y="19985"/>
                      <a:pt x="77487" y="19914"/>
                    </a:cubicBezTo>
                    <a:cubicBezTo>
                      <a:pt x="76140" y="19693"/>
                      <a:pt x="74832" y="19250"/>
                      <a:pt x="73462" y="19148"/>
                    </a:cubicBezTo>
                    <a:cubicBezTo>
                      <a:pt x="73320" y="19136"/>
                      <a:pt x="73218" y="19035"/>
                      <a:pt x="73095" y="18991"/>
                    </a:cubicBezTo>
                    <a:cubicBezTo>
                      <a:pt x="72545" y="18791"/>
                      <a:pt x="71990" y="18671"/>
                      <a:pt x="71423" y="18671"/>
                    </a:cubicBezTo>
                    <a:cubicBezTo>
                      <a:pt x="71093" y="18671"/>
                      <a:pt x="70758" y="18712"/>
                      <a:pt x="70418" y="18801"/>
                    </a:cubicBezTo>
                    <a:cubicBezTo>
                      <a:pt x="69506" y="19040"/>
                      <a:pt x="68974" y="19674"/>
                      <a:pt x="68494" y="20416"/>
                    </a:cubicBezTo>
                    <a:cubicBezTo>
                      <a:pt x="68233" y="20819"/>
                      <a:pt x="68058" y="21213"/>
                      <a:pt x="68241" y="21707"/>
                    </a:cubicBezTo>
                    <a:cubicBezTo>
                      <a:pt x="67479" y="22223"/>
                      <a:pt x="67152" y="23052"/>
                      <a:pt x="66617" y="23709"/>
                    </a:cubicBezTo>
                    <a:cubicBezTo>
                      <a:pt x="65987" y="23513"/>
                      <a:pt x="65401" y="23331"/>
                      <a:pt x="64798" y="23144"/>
                    </a:cubicBezTo>
                    <a:cubicBezTo>
                      <a:pt x="64759" y="23004"/>
                      <a:pt x="64716" y="22879"/>
                      <a:pt x="64690" y="22751"/>
                    </a:cubicBezTo>
                    <a:cubicBezTo>
                      <a:pt x="64592" y="22274"/>
                      <a:pt x="64664" y="21781"/>
                      <a:pt x="64588" y="21309"/>
                    </a:cubicBezTo>
                    <a:cubicBezTo>
                      <a:pt x="64476" y="20619"/>
                      <a:pt x="64457" y="19839"/>
                      <a:pt x="63612" y="19514"/>
                    </a:cubicBezTo>
                    <a:cubicBezTo>
                      <a:pt x="63894" y="19405"/>
                      <a:pt x="64160" y="19251"/>
                      <a:pt x="64440" y="19204"/>
                    </a:cubicBezTo>
                    <a:cubicBezTo>
                      <a:pt x="65421" y="19038"/>
                      <a:pt x="66062" y="18419"/>
                      <a:pt x="66614" y="17664"/>
                    </a:cubicBezTo>
                    <a:cubicBezTo>
                      <a:pt x="67248" y="16794"/>
                      <a:pt x="67766" y="15862"/>
                      <a:pt x="68199" y="14877"/>
                    </a:cubicBezTo>
                    <a:cubicBezTo>
                      <a:pt x="68380" y="14465"/>
                      <a:pt x="68645" y="14100"/>
                      <a:pt x="69057" y="13839"/>
                    </a:cubicBezTo>
                    <a:cubicBezTo>
                      <a:pt x="69962" y="13269"/>
                      <a:pt x="70283" y="12376"/>
                      <a:pt x="70270" y="11352"/>
                    </a:cubicBezTo>
                    <a:cubicBezTo>
                      <a:pt x="70264" y="10889"/>
                      <a:pt x="70245" y="10453"/>
                      <a:pt x="70767" y="10236"/>
                    </a:cubicBezTo>
                    <a:cubicBezTo>
                      <a:pt x="70877" y="10190"/>
                      <a:pt x="70891" y="10074"/>
                      <a:pt x="70923" y="9969"/>
                    </a:cubicBezTo>
                    <a:cubicBezTo>
                      <a:pt x="71059" y="9535"/>
                      <a:pt x="71269" y="9112"/>
                      <a:pt x="71332" y="8669"/>
                    </a:cubicBezTo>
                    <a:cubicBezTo>
                      <a:pt x="71391" y="8258"/>
                      <a:pt x="71544" y="7970"/>
                      <a:pt x="71931" y="7790"/>
                    </a:cubicBezTo>
                    <a:cubicBezTo>
                      <a:pt x="71768" y="7186"/>
                      <a:pt x="71616" y="6617"/>
                      <a:pt x="71460" y="6047"/>
                    </a:cubicBezTo>
                    <a:cubicBezTo>
                      <a:pt x="71432" y="5945"/>
                      <a:pt x="71397" y="5846"/>
                      <a:pt x="71295" y="5791"/>
                    </a:cubicBezTo>
                    <a:cubicBezTo>
                      <a:pt x="69606" y="3385"/>
                      <a:pt x="67297" y="2296"/>
                      <a:pt x="64433" y="2296"/>
                    </a:cubicBezTo>
                    <a:cubicBezTo>
                      <a:pt x="64227" y="2296"/>
                      <a:pt x="64018" y="2302"/>
                      <a:pt x="63806" y="2313"/>
                    </a:cubicBezTo>
                    <a:cubicBezTo>
                      <a:pt x="64098" y="1952"/>
                      <a:pt x="64114" y="1544"/>
                      <a:pt x="64181" y="1145"/>
                    </a:cubicBezTo>
                    <a:cubicBezTo>
                      <a:pt x="64242" y="799"/>
                      <a:pt x="64006" y="603"/>
                      <a:pt x="63868" y="360"/>
                    </a:cubicBezTo>
                    <a:cubicBezTo>
                      <a:pt x="63851" y="329"/>
                      <a:pt x="63818" y="316"/>
                      <a:pt x="63780" y="316"/>
                    </a:cubicBezTo>
                    <a:cubicBezTo>
                      <a:pt x="63689" y="316"/>
                      <a:pt x="63569" y="391"/>
                      <a:pt x="63561" y="484"/>
                    </a:cubicBezTo>
                    <a:cubicBezTo>
                      <a:pt x="63553" y="589"/>
                      <a:pt x="63589" y="697"/>
                      <a:pt x="63582" y="802"/>
                    </a:cubicBezTo>
                    <a:cubicBezTo>
                      <a:pt x="63564" y="1160"/>
                      <a:pt x="63593" y="1536"/>
                      <a:pt x="63249" y="1841"/>
                    </a:cubicBezTo>
                    <a:cubicBezTo>
                      <a:pt x="63153" y="1210"/>
                      <a:pt x="62890" y="721"/>
                      <a:pt x="62464" y="323"/>
                    </a:cubicBezTo>
                    <a:cubicBezTo>
                      <a:pt x="62273" y="144"/>
                      <a:pt x="62072" y="0"/>
                      <a:pt x="618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3"/>
              <p:cNvSpPr/>
              <p:nvPr/>
            </p:nvSpPr>
            <p:spPr>
              <a:xfrm>
                <a:off x="6735136" y="4840763"/>
                <a:ext cx="1525046" cy="302373"/>
              </a:xfrm>
              <a:custGeom>
                <a:avLst/>
                <a:gdLst/>
                <a:ahLst/>
                <a:cxnLst/>
                <a:rect l="l" t="t" r="r" b="b"/>
                <a:pathLst>
                  <a:path w="37108" h="7357" extrusionOk="0">
                    <a:moveTo>
                      <a:pt x="17802" y="1009"/>
                    </a:moveTo>
                    <a:cubicBezTo>
                      <a:pt x="18366" y="1009"/>
                      <a:pt x="18540" y="1179"/>
                      <a:pt x="18490" y="1766"/>
                    </a:cubicBezTo>
                    <a:cubicBezTo>
                      <a:pt x="18461" y="2090"/>
                      <a:pt x="18637" y="2399"/>
                      <a:pt x="18504" y="2702"/>
                    </a:cubicBezTo>
                    <a:cubicBezTo>
                      <a:pt x="18465" y="2745"/>
                      <a:pt x="18431" y="2816"/>
                      <a:pt x="18392" y="2819"/>
                    </a:cubicBezTo>
                    <a:cubicBezTo>
                      <a:pt x="18183" y="2840"/>
                      <a:pt x="18024" y="2856"/>
                      <a:pt x="17902" y="2856"/>
                    </a:cubicBezTo>
                    <a:cubicBezTo>
                      <a:pt x="17523" y="2856"/>
                      <a:pt x="17497" y="2702"/>
                      <a:pt x="17404" y="2072"/>
                    </a:cubicBezTo>
                    <a:cubicBezTo>
                      <a:pt x="17355" y="1755"/>
                      <a:pt x="17339" y="1434"/>
                      <a:pt x="17302" y="1034"/>
                    </a:cubicBezTo>
                    <a:cubicBezTo>
                      <a:pt x="17479" y="1023"/>
                      <a:pt x="17581" y="1014"/>
                      <a:pt x="17685" y="1011"/>
                    </a:cubicBezTo>
                    <a:cubicBezTo>
                      <a:pt x="17726" y="1010"/>
                      <a:pt x="17765" y="1009"/>
                      <a:pt x="17802" y="1009"/>
                    </a:cubicBezTo>
                    <a:close/>
                    <a:moveTo>
                      <a:pt x="25603" y="1177"/>
                    </a:moveTo>
                    <a:cubicBezTo>
                      <a:pt x="25873" y="1177"/>
                      <a:pt x="26142" y="1207"/>
                      <a:pt x="26414" y="1207"/>
                    </a:cubicBezTo>
                    <a:cubicBezTo>
                      <a:pt x="26455" y="1207"/>
                      <a:pt x="26496" y="1207"/>
                      <a:pt x="26537" y="1205"/>
                    </a:cubicBezTo>
                    <a:cubicBezTo>
                      <a:pt x="26635" y="1202"/>
                      <a:pt x="26733" y="1200"/>
                      <a:pt x="26832" y="1200"/>
                    </a:cubicBezTo>
                    <a:cubicBezTo>
                      <a:pt x="27415" y="1200"/>
                      <a:pt x="28018" y="1255"/>
                      <a:pt x="28740" y="1287"/>
                    </a:cubicBezTo>
                    <a:cubicBezTo>
                      <a:pt x="28277" y="2032"/>
                      <a:pt x="27975" y="2675"/>
                      <a:pt x="27183" y="2904"/>
                    </a:cubicBezTo>
                    <a:cubicBezTo>
                      <a:pt x="26680" y="3049"/>
                      <a:pt x="26184" y="3153"/>
                      <a:pt x="25660" y="3153"/>
                    </a:cubicBezTo>
                    <a:cubicBezTo>
                      <a:pt x="25315" y="3153"/>
                      <a:pt x="24958" y="3108"/>
                      <a:pt x="24578" y="3001"/>
                    </a:cubicBezTo>
                    <a:cubicBezTo>
                      <a:pt x="24911" y="2550"/>
                      <a:pt x="24800" y="2113"/>
                      <a:pt x="24875" y="1701"/>
                    </a:cubicBezTo>
                    <a:cubicBezTo>
                      <a:pt x="24945" y="1303"/>
                      <a:pt x="25090" y="1202"/>
                      <a:pt x="25421" y="1182"/>
                    </a:cubicBezTo>
                    <a:cubicBezTo>
                      <a:pt x="25482" y="1178"/>
                      <a:pt x="25542" y="1177"/>
                      <a:pt x="25603" y="1177"/>
                    </a:cubicBezTo>
                    <a:close/>
                    <a:moveTo>
                      <a:pt x="7075" y="1"/>
                    </a:moveTo>
                    <a:cubicBezTo>
                      <a:pt x="5390" y="1"/>
                      <a:pt x="3704" y="108"/>
                      <a:pt x="2026" y="279"/>
                    </a:cubicBezTo>
                    <a:cubicBezTo>
                      <a:pt x="1950" y="287"/>
                      <a:pt x="1875" y="290"/>
                      <a:pt x="1801" y="290"/>
                    </a:cubicBezTo>
                    <a:cubicBezTo>
                      <a:pt x="1559" y="290"/>
                      <a:pt x="1325" y="258"/>
                      <a:pt x="1087" y="258"/>
                    </a:cubicBezTo>
                    <a:cubicBezTo>
                      <a:pt x="1051" y="258"/>
                      <a:pt x="1016" y="259"/>
                      <a:pt x="981" y="260"/>
                    </a:cubicBezTo>
                    <a:cubicBezTo>
                      <a:pt x="319" y="294"/>
                      <a:pt x="52" y="560"/>
                      <a:pt x="50" y="1218"/>
                    </a:cubicBezTo>
                    <a:cubicBezTo>
                      <a:pt x="49" y="2054"/>
                      <a:pt x="63" y="2889"/>
                      <a:pt x="58" y="3725"/>
                    </a:cubicBezTo>
                    <a:cubicBezTo>
                      <a:pt x="46" y="4881"/>
                      <a:pt x="22" y="6038"/>
                      <a:pt x="3" y="7195"/>
                    </a:cubicBezTo>
                    <a:cubicBezTo>
                      <a:pt x="1" y="7248"/>
                      <a:pt x="1" y="7302"/>
                      <a:pt x="0" y="7357"/>
                    </a:cubicBezTo>
                    <a:lnTo>
                      <a:pt x="650" y="7357"/>
                    </a:lnTo>
                    <a:cubicBezTo>
                      <a:pt x="650" y="7302"/>
                      <a:pt x="649" y="7248"/>
                      <a:pt x="649" y="7195"/>
                    </a:cubicBezTo>
                    <a:cubicBezTo>
                      <a:pt x="628" y="5104"/>
                      <a:pt x="611" y="3016"/>
                      <a:pt x="592" y="997"/>
                    </a:cubicBezTo>
                    <a:cubicBezTo>
                      <a:pt x="782" y="814"/>
                      <a:pt x="933" y="772"/>
                      <a:pt x="1084" y="772"/>
                    </a:cubicBezTo>
                    <a:cubicBezTo>
                      <a:pt x="1091" y="772"/>
                      <a:pt x="1099" y="772"/>
                      <a:pt x="1107" y="772"/>
                    </a:cubicBezTo>
                    <a:cubicBezTo>
                      <a:pt x="1338" y="778"/>
                      <a:pt x="1569" y="781"/>
                      <a:pt x="1800" y="781"/>
                    </a:cubicBezTo>
                    <a:cubicBezTo>
                      <a:pt x="3768" y="781"/>
                      <a:pt x="5729" y="594"/>
                      <a:pt x="7696" y="591"/>
                    </a:cubicBezTo>
                    <a:cubicBezTo>
                      <a:pt x="7711" y="591"/>
                      <a:pt x="7725" y="591"/>
                      <a:pt x="7740" y="591"/>
                    </a:cubicBezTo>
                    <a:cubicBezTo>
                      <a:pt x="8603" y="591"/>
                      <a:pt x="9465" y="674"/>
                      <a:pt x="10328" y="718"/>
                    </a:cubicBezTo>
                    <a:cubicBezTo>
                      <a:pt x="10578" y="729"/>
                      <a:pt x="10732" y="839"/>
                      <a:pt x="10761" y="1099"/>
                    </a:cubicBezTo>
                    <a:cubicBezTo>
                      <a:pt x="10981" y="3062"/>
                      <a:pt x="11638" y="4892"/>
                      <a:pt x="12455" y="6675"/>
                    </a:cubicBezTo>
                    <a:cubicBezTo>
                      <a:pt x="12532" y="6842"/>
                      <a:pt x="12618" y="7009"/>
                      <a:pt x="12652" y="7195"/>
                    </a:cubicBezTo>
                    <a:cubicBezTo>
                      <a:pt x="12663" y="7246"/>
                      <a:pt x="12667" y="7301"/>
                      <a:pt x="12667" y="7357"/>
                    </a:cubicBezTo>
                    <a:lnTo>
                      <a:pt x="17539" y="7357"/>
                    </a:lnTo>
                    <a:cubicBezTo>
                      <a:pt x="17544" y="7302"/>
                      <a:pt x="17548" y="7248"/>
                      <a:pt x="17551" y="7195"/>
                    </a:cubicBezTo>
                    <a:cubicBezTo>
                      <a:pt x="17585" y="6694"/>
                      <a:pt x="17620" y="6199"/>
                      <a:pt x="17557" y="5690"/>
                    </a:cubicBezTo>
                    <a:cubicBezTo>
                      <a:pt x="17475" y="5035"/>
                      <a:pt x="17536" y="4360"/>
                      <a:pt x="17536" y="3667"/>
                    </a:cubicBezTo>
                    <a:cubicBezTo>
                      <a:pt x="17709" y="3608"/>
                      <a:pt x="17872" y="3581"/>
                      <a:pt x="18038" y="3581"/>
                    </a:cubicBezTo>
                    <a:cubicBezTo>
                      <a:pt x="18206" y="3581"/>
                      <a:pt x="18377" y="3609"/>
                      <a:pt x="18565" y="3657"/>
                    </a:cubicBezTo>
                    <a:cubicBezTo>
                      <a:pt x="18680" y="4490"/>
                      <a:pt x="18854" y="5329"/>
                      <a:pt x="18887" y="6175"/>
                    </a:cubicBezTo>
                    <a:cubicBezTo>
                      <a:pt x="18900" y="6523"/>
                      <a:pt x="19088" y="6848"/>
                      <a:pt x="19041" y="7195"/>
                    </a:cubicBezTo>
                    <a:cubicBezTo>
                      <a:pt x="19033" y="7248"/>
                      <a:pt x="19020" y="7301"/>
                      <a:pt x="19002" y="7357"/>
                    </a:cubicBezTo>
                    <a:lnTo>
                      <a:pt x="23711" y="7357"/>
                    </a:lnTo>
                    <a:cubicBezTo>
                      <a:pt x="23701" y="7301"/>
                      <a:pt x="23695" y="7248"/>
                      <a:pt x="23694" y="7195"/>
                    </a:cubicBezTo>
                    <a:cubicBezTo>
                      <a:pt x="23662" y="6674"/>
                      <a:pt x="23961" y="6215"/>
                      <a:pt x="24043" y="5710"/>
                    </a:cubicBezTo>
                    <a:cubicBezTo>
                      <a:pt x="24150" y="5029"/>
                      <a:pt x="24397" y="4367"/>
                      <a:pt x="24600" y="3640"/>
                    </a:cubicBezTo>
                    <a:cubicBezTo>
                      <a:pt x="25018" y="3714"/>
                      <a:pt x="25432" y="3756"/>
                      <a:pt x="25840" y="3756"/>
                    </a:cubicBezTo>
                    <a:cubicBezTo>
                      <a:pt x="26770" y="3756"/>
                      <a:pt x="27666" y="3535"/>
                      <a:pt x="28490" y="2968"/>
                    </a:cubicBezTo>
                    <a:cubicBezTo>
                      <a:pt x="28690" y="3175"/>
                      <a:pt x="28621" y="3402"/>
                      <a:pt x="28613" y="3607"/>
                    </a:cubicBezTo>
                    <a:cubicBezTo>
                      <a:pt x="28562" y="4802"/>
                      <a:pt x="28713" y="6008"/>
                      <a:pt x="28457" y="7193"/>
                    </a:cubicBezTo>
                    <a:cubicBezTo>
                      <a:pt x="28448" y="7249"/>
                      <a:pt x="28435" y="7302"/>
                      <a:pt x="28421" y="7356"/>
                    </a:cubicBezTo>
                    <a:lnTo>
                      <a:pt x="29233" y="7356"/>
                    </a:lnTo>
                    <a:cubicBezTo>
                      <a:pt x="29232" y="7301"/>
                      <a:pt x="29230" y="7248"/>
                      <a:pt x="29230" y="7193"/>
                    </a:cubicBezTo>
                    <a:cubicBezTo>
                      <a:pt x="29217" y="6339"/>
                      <a:pt x="29370" y="5493"/>
                      <a:pt x="29334" y="4635"/>
                    </a:cubicBezTo>
                    <a:cubicBezTo>
                      <a:pt x="29295" y="3679"/>
                      <a:pt x="29328" y="2721"/>
                      <a:pt x="29314" y="1765"/>
                    </a:cubicBezTo>
                    <a:cubicBezTo>
                      <a:pt x="29311" y="1627"/>
                      <a:pt x="29292" y="1501"/>
                      <a:pt x="29465" y="1333"/>
                    </a:cubicBezTo>
                    <a:cubicBezTo>
                      <a:pt x="29704" y="1316"/>
                      <a:pt x="29945" y="1308"/>
                      <a:pt x="30187" y="1308"/>
                    </a:cubicBezTo>
                    <a:cubicBezTo>
                      <a:pt x="31295" y="1308"/>
                      <a:pt x="32426" y="1471"/>
                      <a:pt x="33552" y="1606"/>
                    </a:cubicBezTo>
                    <a:cubicBezTo>
                      <a:pt x="33747" y="2380"/>
                      <a:pt x="33497" y="3063"/>
                      <a:pt x="33524" y="3758"/>
                    </a:cubicBezTo>
                    <a:cubicBezTo>
                      <a:pt x="33570" y="4881"/>
                      <a:pt x="33426" y="6011"/>
                      <a:pt x="33550" y="7138"/>
                    </a:cubicBezTo>
                    <a:cubicBezTo>
                      <a:pt x="33552" y="7156"/>
                      <a:pt x="33549" y="7174"/>
                      <a:pt x="33541" y="7193"/>
                    </a:cubicBezTo>
                    <a:cubicBezTo>
                      <a:pt x="33524" y="7246"/>
                      <a:pt x="33482" y="7301"/>
                      <a:pt x="33457" y="7356"/>
                    </a:cubicBezTo>
                    <a:lnTo>
                      <a:pt x="34268" y="7356"/>
                    </a:lnTo>
                    <a:cubicBezTo>
                      <a:pt x="34256" y="7302"/>
                      <a:pt x="34249" y="7248"/>
                      <a:pt x="34240" y="7193"/>
                    </a:cubicBezTo>
                    <a:cubicBezTo>
                      <a:pt x="34184" y="6798"/>
                      <a:pt x="34200" y="6396"/>
                      <a:pt x="34203" y="5997"/>
                    </a:cubicBezTo>
                    <a:cubicBezTo>
                      <a:pt x="34214" y="4705"/>
                      <a:pt x="34225" y="3414"/>
                      <a:pt x="34235" y="2121"/>
                    </a:cubicBezTo>
                    <a:cubicBezTo>
                      <a:pt x="34236" y="1990"/>
                      <a:pt x="34207" y="1852"/>
                      <a:pt x="34322" y="1714"/>
                    </a:cubicBezTo>
                    <a:cubicBezTo>
                      <a:pt x="34514" y="1762"/>
                      <a:pt x="34710" y="1774"/>
                      <a:pt x="34910" y="1774"/>
                    </a:cubicBezTo>
                    <a:cubicBezTo>
                      <a:pt x="35106" y="1774"/>
                      <a:pt x="35306" y="1763"/>
                      <a:pt x="35509" y="1763"/>
                    </a:cubicBezTo>
                    <a:cubicBezTo>
                      <a:pt x="35802" y="1763"/>
                      <a:pt x="36101" y="1786"/>
                      <a:pt x="36406" y="1903"/>
                    </a:cubicBezTo>
                    <a:cubicBezTo>
                      <a:pt x="36435" y="3664"/>
                      <a:pt x="36440" y="5429"/>
                      <a:pt x="36384" y="7193"/>
                    </a:cubicBezTo>
                    <a:cubicBezTo>
                      <a:pt x="36383" y="7248"/>
                      <a:pt x="36380" y="7302"/>
                      <a:pt x="36379" y="7357"/>
                    </a:cubicBezTo>
                    <a:lnTo>
                      <a:pt x="37029" y="7357"/>
                    </a:lnTo>
                    <a:cubicBezTo>
                      <a:pt x="37024" y="7302"/>
                      <a:pt x="37019" y="7248"/>
                      <a:pt x="37013" y="7195"/>
                    </a:cubicBezTo>
                    <a:cubicBezTo>
                      <a:pt x="36970" y="6822"/>
                      <a:pt x="36893" y="6447"/>
                      <a:pt x="36938" y="6084"/>
                    </a:cubicBezTo>
                    <a:cubicBezTo>
                      <a:pt x="37108" y="4687"/>
                      <a:pt x="36942" y="3287"/>
                      <a:pt x="36974" y="1891"/>
                    </a:cubicBezTo>
                    <a:cubicBezTo>
                      <a:pt x="36987" y="1292"/>
                      <a:pt x="36847" y="1172"/>
                      <a:pt x="36200" y="1107"/>
                    </a:cubicBezTo>
                    <a:cubicBezTo>
                      <a:pt x="35770" y="1064"/>
                      <a:pt x="35332" y="1100"/>
                      <a:pt x="34906" y="1036"/>
                    </a:cubicBezTo>
                    <a:cubicBezTo>
                      <a:pt x="33534" y="830"/>
                      <a:pt x="32155" y="698"/>
                      <a:pt x="30770" y="630"/>
                    </a:cubicBezTo>
                    <a:cubicBezTo>
                      <a:pt x="29318" y="558"/>
                      <a:pt x="27861" y="570"/>
                      <a:pt x="26405" y="535"/>
                    </a:cubicBezTo>
                    <a:cubicBezTo>
                      <a:pt x="25982" y="525"/>
                      <a:pt x="25553" y="451"/>
                      <a:pt x="25134" y="451"/>
                    </a:cubicBezTo>
                    <a:cubicBezTo>
                      <a:pt x="25005" y="451"/>
                      <a:pt x="24877" y="458"/>
                      <a:pt x="24751" y="476"/>
                    </a:cubicBezTo>
                    <a:cubicBezTo>
                      <a:pt x="24317" y="538"/>
                      <a:pt x="23883" y="560"/>
                      <a:pt x="23451" y="560"/>
                    </a:cubicBezTo>
                    <a:cubicBezTo>
                      <a:pt x="22342" y="560"/>
                      <a:pt x="21237" y="414"/>
                      <a:pt x="20129" y="414"/>
                    </a:cubicBezTo>
                    <a:cubicBezTo>
                      <a:pt x="20042" y="414"/>
                      <a:pt x="19956" y="415"/>
                      <a:pt x="19869" y="417"/>
                    </a:cubicBezTo>
                    <a:cubicBezTo>
                      <a:pt x="19732" y="420"/>
                      <a:pt x="19595" y="421"/>
                      <a:pt x="19457" y="421"/>
                    </a:cubicBezTo>
                    <a:cubicBezTo>
                      <a:pt x="18383" y="421"/>
                      <a:pt x="17312" y="338"/>
                      <a:pt x="16239" y="268"/>
                    </a:cubicBezTo>
                    <a:cubicBezTo>
                      <a:pt x="15764" y="236"/>
                      <a:pt x="15287" y="233"/>
                      <a:pt x="14810" y="233"/>
                    </a:cubicBezTo>
                    <a:cubicBezTo>
                      <a:pt x="14698" y="233"/>
                      <a:pt x="14585" y="233"/>
                      <a:pt x="14473" y="233"/>
                    </a:cubicBezTo>
                    <a:cubicBezTo>
                      <a:pt x="13956" y="233"/>
                      <a:pt x="13440" y="230"/>
                      <a:pt x="12926" y="190"/>
                    </a:cubicBezTo>
                    <a:cubicBezTo>
                      <a:pt x="11462" y="76"/>
                      <a:pt x="9998" y="86"/>
                      <a:pt x="8535" y="29"/>
                    </a:cubicBezTo>
                    <a:cubicBezTo>
                      <a:pt x="8048" y="10"/>
                      <a:pt x="7561" y="1"/>
                      <a:pt x="70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3"/>
              <p:cNvSpPr/>
              <p:nvPr/>
            </p:nvSpPr>
            <p:spPr>
              <a:xfrm>
                <a:off x="6287884" y="4451374"/>
                <a:ext cx="87414" cy="69179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32" extrusionOk="0">
                    <a:moveTo>
                      <a:pt x="450" y="1"/>
                    </a:moveTo>
                    <a:cubicBezTo>
                      <a:pt x="371" y="1"/>
                      <a:pt x="251" y="35"/>
                      <a:pt x="65" y="94"/>
                    </a:cubicBezTo>
                    <a:cubicBezTo>
                      <a:pt x="0" y="1402"/>
                      <a:pt x="463" y="4820"/>
                      <a:pt x="552" y="6125"/>
                    </a:cubicBezTo>
                    <a:cubicBezTo>
                      <a:pt x="719" y="8553"/>
                      <a:pt x="954" y="10976"/>
                      <a:pt x="1207" y="13397"/>
                    </a:cubicBezTo>
                    <a:cubicBezTo>
                      <a:pt x="1258" y="13891"/>
                      <a:pt x="1375" y="14396"/>
                      <a:pt x="1457" y="14889"/>
                    </a:cubicBezTo>
                    <a:cubicBezTo>
                      <a:pt x="1563" y="15522"/>
                      <a:pt x="1740" y="16171"/>
                      <a:pt x="1627" y="16832"/>
                    </a:cubicBezTo>
                    <a:lnTo>
                      <a:pt x="2114" y="16832"/>
                    </a:lnTo>
                    <a:cubicBezTo>
                      <a:pt x="2127" y="16208"/>
                      <a:pt x="1962" y="15598"/>
                      <a:pt x="1931" y="14984"/>
                    </a:cubicBezTo>
                    <a:cubicBezTo>
                      <a:pt x="1867" y="13694"/>
                      <a:pt x="1624" y="12429"/>
                      <a:pt x="1513" y="11145"/>
                    </a:cubicBezTo>
                    <a:cubicBezTo>
                      <a:pt x="1350" y="9255"/>
                      <a:pt x="1182" y="7369"/>
                      <a:pt x="1096" y="5475"/>
                    </a:cubicBezTo>
                    <a:cubicBezTo>
                      <a:pt x="1050" y="4454"/>
                      <a:pt x="672" y="1322"/>
                      <a:pt x="608" y="302"/>
                    </a:cubicBezTo>
                    <a:cubicBezTo>
                      <a:pt x="595" y="87"/>
                      <a:pt x="57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3"/>
              <p:cNvSpPr/>
              <p:nvPr/>
            </p:nvSpPr>
            <p:spPr>
              <a:xfrm>
                <a:off x="6767972" y="4174958"/>
                <a:ext cx="7767" cy="345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84" extrusionOk="0">
                    <a:moveTo>
                      <a:pt x="1" y="1"/>
                    </a:moveTo>
                    <a:cubicBezTo>
                      <a:pt x="3" y="6"/>
                      <a:pt x="5" y="14"/>
                      <a:pt x="8" y="18"/>
                    </a:cubicBezTo>
                    <a:cubicBezTo>
                      <a:pt x="32" y="65"/>
                      <a:pt x="56" y="84"/>
                      <a:pt x="81" y="84"/>
                    </a:cubicBezTo>
                    <a:cubicBezTo>
                      <a:pt x="112" y="84"/>
                      <a:pt x="144" y="54"/>
                      <a:pt x="176" y="18"/>
                    </a:cubicBezTo>
                    <a:cubicBezTo>
                      <a:pt x="179" y="14"/>
                      <a:pt x="183" y="6"/>
                      <a:pt x="189" y="2"/>
                    </a:cubicBezTo>
                    <a:lnTo>
                      <a:pt x="163" y="2"/>
                    </a:lnTo>
                    <a:cubicBezTo>
                      <a:pt x="118" y="1"/>
                      <a:pt x="74" y="1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3"/>
              <p:cNvSpPr/>
              <p:nvPr/>
            </p:nvSpPr>
            <p:spPr>
              <a:xfrm>
                <a:off x="6157033" y="3921968"/>
                <a:ext cx="220694" cy="144631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3519" extrusionOk="0">
                    <a:moveTo>
                      <a:pt x="5068" y="0"/>
                    </a:moveTo>
                    <a:cubicBezTo>
                      <a:pt x="5018" y="0"/>
                      <a:pt x="4967" y="16"/>
                      <a:pt x="4917" y="49"/>
                    </a:cubicBezTo>
                    <a:cubicBezTo>
                      <a:pt x="4690" y="199"/>
                      <a:pt x="4504" y="392"/>
                      <a:pt x="4327" y="599"/>
                    </a:cubicBezTo>
                    <a:cubicBezTo>
                      <a:pt x="3959" y="1027"/>
                      <a:pt x="3558" y="1424"/>
                      <a:pt x="3061" y="1706"/>
                    </a:cubicBezTo>
                    <a:cubicBezTo>
                      <a:pt x="2110" y="2248"/>
                      <a:pt x="1132" y="2736"/>
                      <a:pt x="0" y="3107"/>
                    </a:cubicBezTo>
                    <a:cubicBezTo>
                      <a:pt x="119" y="3324"/>
                      <a:pt x="167" y="3519"/>
                      <a:pt x="375" y="3519"/>
                    </a:cubicBezTo>
                    <a:cubicBezTo>
                      <a:pt x="392" y="3519"/>
                      <a:pt x="409" y="3518"/>
                      <a:pt x="428" y="3515"/>
                    </a:cubicBezTo>
                    <a:cubicBezTo>
                      <a:pt x="691" y="3479"/>
                      <a:pt x="970" y="3501"/>
                      <a:pt x="1201" y="3327"/>
                    </a:cubicBezTo>
                    <a:cubicBezTo>
                      <a:pt x="1464" y="3128"/>
                      <a:pt x="1779" y="3038"/>
                      <a:pt x="2086" y="2946"/>
                    </a:cubicBezTo>
                    <a:cubicBezTo>
                      <a:pt x="3410" y="2547"/>
                      <a:pt x="4314" y="1594"/>
                      <a:pt x="5202" y="617"/>
                    </a:cubicBezTo>
                    <a:cubicBezTo>
                      <a:pt x="5253" y="560"/>
                      <a:pt x="5272" y="472"/>
                      <a:pt x="5311" y="400"/>
                    </a:cubicBezTo>
                    <a:cubicBezTo>
                      <a:pt x="5370" y="292"/>
                      <a:pt x="5361" y="196"/>
                      <a:pt x="5278" y="106"/>
                    </a:cubicBezTo>
                    <a:cubicBezTo>
                      <a:pt x="5215" y="36"/>
                      <a:pt x="5143" y="0"/>
                      <a:pt x="50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3"/>
              <p:cNvSpPr/>
              <p:nvPr/>
            </p:nvSpPr>
            <p:spPr>
              <a:xfrm>
                <a:off x="7066538" y="4159177"/>
                <a:ext cx="155472" cy="182237"/>
              </a:xfrm>
              <a:custGeom>
                <a:avLst/>
                <a:gdLst/>
                <a:ahLst/>
                <a:cxnLst/>
                <a:rect l="l" t="t" r="r" b="b"/>
                <a:pathLst>
                  <a:path w="3783" h="4434" extrusionOk="0">
                    <a:moveTo>
                      <a:pt x="1825" y="2128"/>
                    </a:moveTo>
                    <a:cubicBezTo>
                      <a:pt x="1956" y="2135"/>
                      <a:pt x="2011" y="2138"/>
                      <a:pt x="2065" y="2142"/>
                    </a:cubicBezTo>
                    <a:cubicBezTo>
                      <a:pt x="2609" y="2165"/>
                      <a:pt x="2819" y="2330"/>
                      <a:pt x="2832" y="2749"/>
                    </a:cubicBezTo>
                    <a:cubicBezTo>
                      <a:pt x="2848" y="3212"/>
                      <a:pt x="2449" y="3627"/>
                      <a:pt x="1993" y="3650"/>
                    </a:cubicBezTo>
                    <a:cubicBezTo>
                      <a:pt x="1973" y="3651"/>
                      <a:pt x="1954" y="3652"/>
                      <a:pt x="1934" y="3652"/>
                    </a:cubicBezTo>
                    <a:cubicBezTo>
                      <a:pt x="1491" y="3652"/>
                      <a:pt x="1163" y="3407"/>
                      <a:pt x="882" y="3110"/>
                    </a:cubicBezTo>
                    <a:cubicBezTo>
                      <a:pt x="626" y="2838"/>
                      <a:pt x="814" y="2294"/>
                      <a:pt x="1182" y="2198"/>
                    </a:cubicBezTo>
                    <a:cubicBezTo>
                      <a:pt x="1414" y="2139"/>
                      <a:pt x="1661" y="2143"/>
                      <a:pt x="1825" y="2128"/>
                    </a:cubicBezTo>
                    <a:close/>
                    <a:moveTo>
                      <a:pt x="3444" y="1"/>
                    </a:moveTo>
                    <a:cubicBezTo>
                      <a:pt x="3360" y="1"/>
                      <a:pt x="3269" y="44"/>
                      <a:pt x="3157" y="142"/>
                    </a:cubicBezTo>
                    <a:cubicBezTo>
                      <a:pt x="2779" y="475"/>
                      <a:pt x="2602" y="927"/>
                      <a:pt x="2307" y="1352"/>
                    </a:cubicBezTo>
                    <a:cubicBezTo>
                      <a:pt x="2117" y="1314"/>
                      <a:pt x="1988" y="1275"/>
                      <a:pt x="1855" y="1265"/>
                    </a:cubicBezTo>
                    <a:cubicBezTo>
                      <a:pt x="1813" y="1262"/>
                      <a:pt x="1771" y="1260"/>
                      <a:pt x="1729" y="1260"/>
                    </a:cubicBezTo>
                    <a:cubicBezTo>
                      <a:pt x="1097" y="1260"/>
                      <a:pt x="563" y="1595"/>
                      <a:pt x="299" y="2159"/>
                    </a:cubicBezTo>
                    <a:cubicBezTo>
                      <a:pt x="0" y="2806"/>
                      <a:pt x="58" y="3331"/>
                      <a:pt x="604" y="3846"/>
                    </a:cubicBezTo>
                    <a:cubicBezTo>
                      <a:pt x="1038" y="4254"/>
                      <a:pt x="1532" y="4434"/>
                      <a:pt x="1992" y="4434"/>
                    </a:cubicBezTo>
                    <a:cubicBezTo>
                      <a:pt x="2641" y="4434"/>
                      <a:pt x="3220" y="4076"/>
                      <a:pt x="3462" y="3501"/>
                    </a:cubicBezTo>
                    <a:cubicBezTo>
                      <a:pt x="3779" y="2750"/>
                      <a:pt x="3676" y="2030"/>
                      <a:pt x="2984" y="1539"/>
                    </a:cubicBezTo>
                    <a:cubicBezTo>
                      <a:pt x="3095" y="963"/>
                      <a:pt x="3519" y="631"/>
                      <a:pt x="3782" y="214"/>
                    </a:cubicBezTo>
                    <a:cubicBezTo>
                      <a:pt x="3659" y="81"/>
                      <a:pt x="3558" y="1"/>
                      <a:pt x="34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3"/>
              <p:cNvSpPr/>
              <p:nvPr/>
            </p:nvSpPr>
            <p:spPr>
              <a:xfrm>
                <a:off x="7631203" y="4162958"/>
                <a:ext cx="43646" cy="37524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913" extrusionOk="0">
                    <a:moveTo>
                      <a:pt x="592" y="1"/>
                    </a:moveTo>
                    <a:cubicBezTo>
                      <a:pt x="317" y="1"/>
                      <a:pt x="0" y="300"/>
                      <a:pt x="11" y="553"/>
                    </a:cubicBezTo>
                    <a:cubicBezTo>
                      <a:pt x="19" y="760"/>
                      <a:pt x="240" y="913"/>
                      <a:pt x="533" y="913"/>
                    </a:cubicBezTo>
                    <a:cubicBezTo>
                      <a:pt x="537" y="913"/>
                      <a:pt x="541" y="912"/>
                      <a:pt x="545" y="912"/>
                    </a:cubicBezTo>
                    <a:cubicBezTo>
                      <a:pt x="914" y="907"/>
                      <a:pt x="1062" y="770"/>
                      <a:pt x="1050" y="448"/>
                    </a:cubicBezTo>
                    <a:cubicBezTo>
                      <a:pt x="1040" y="166"/>
                      <a:pt x="873" y="2"/>
                      <a:pt x="594" y="1"/>
                    </a:cubicBezTo>
                    <a:cubicBezTo>
                      <a:pt x="594" y="1"/>
                      <a:pt x="593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3"/>
              <p:cNvSpPr/>
              <p:nvPr/>
            </p:nvSpPr>
            <p:spPr>
              <a:xfrm>
                <a:off x="7654135" y="4022490"/>
                <a:ext cx="42043" cy="37976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924" extrusionOk="0">
                    <a:moveTo>
                      <a:pt x="575" y="0"/>
                    </a:moveTo>
                    <a:cubicBezTo>
                      <a:pt x="536" y="0"/>
                      <a:pt x="495" y="4"/>
                      <a:pt x="453" y="12"/>
                    </a:cubicBezTo>
                    <a:cubicBezTo>
                      <a:pt x="228" y="57"/>
                      <a:pt x="88" y="208"/>
                      <a:pt x="0" y="413"/>
                    </a:cubicBezTo>
                    <a:cubicBezTo>
                      <a:pt x="49" y="596"/>
                      <a:pt x="117" y="764"/>
                      <a:pt x="289" y="869"/>
                    </a:cubicBezTo>
                    <a:cubicBezTo>
                      <a:pt x="354" y="908"/>
                      <a:pt x="412" y="924"/>
                      <a:pt x="466" y="924"/>
                    </a:cubicBezTo>
                    <a:cubicBezTo>
                      <a:pt x="617" y="924"/>
                      <a:pt x="735" y="801"/>
                      <a:pt x="850" y="711"/>
                    </a:cubicBezTo>
                    <a:cubicBezTo>
                      <a:pt x="1013" y="583"/>
                      <a:pt x="1023" y="392"/>
                      <a:pt x="926" y="211"/>
                    </a:cubicBezTo>
                    <a:cubicBezTo>
                      <a:pt x="847" y="60"/>
                      <a:pt x="722" y="0"/>
                      <a:pt x="5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3"/>
              <p:cNvSpPr/>
              <p:nvPr/>
            </p:nvSpPr>
            <p:spPr>
              <a:xfrm>
                <a:off x="7623066" y="4293275"/>
                <a:ext cx="35755" cy="34031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28" extrusionOk="0">
                    <a:moveTo>
                      <a:pt x="406" y="1"/>
                    </a:moveTo>
                    <a:cubicBezTo>
                      <a:pt x="232" y="91"/>
                      <a:pt x="106" y="203"/>
                      <a:pt x="65" y="363"/>
                    </a:cubicBezTo>
                    <a:cubicBezTo>
                      <a:pt x="27" y="515"/>
                      <a:pt x="0" y="705"/>
                      <a:pt x="188" y="784"/>
                    </a:cubicBezTo>
                    <a:cubicBezTo>
                      <a:pt x="253" y="812"/>
                      <a:pt x="320" y="827"/>
                      <a:pt x="383" y="827"/>
                    </a:cubicBezTo>
                    <a:cubicBezTo>
                      <a:pt x="500" y="827"/>
                      <a:pt x="608" y="775"/>
                      <a:pt x="685" y="651"/>
                    </a:cubicBezTo>
                    <a:cubicBezTo>
                      <a:pt x="870" y="350"/>
                      <a:pt x="764" y="144"/>
                      <a:pt x="4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3"/>
              <p:cNvSpPr/>
              <p:nvPr/>
            </p:nvSpPr>
            <p:spPr>
              <a:xfrm>
                <a:off x="6773233" y="3141421"/>
                <a:ext cx="142567" cy="99585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2423" extrusionOk="0">
                    <a:moveTo>
                      <a:pt x="327" y="0"/>
                    </a:moveTo>
                    <a:cubicBezTo>
                      <a:pt x="42" y="433"/>
                      <a:pt x="1" y="921"/>
                      <a:pt x="202" y="1285"/>
                    </a:cubicBezTo>
                    <a:cubicBezTo>
                      <a:pt x="603" y="2008"/>
                      <a:pt x="1365" y="2422"/>
                      <a:pt x="2145" y="2422"/>
                    </a:cubicBezTo>
                    <a:cubicBezTo>
                      <a:pt x="2485" y="2422"/>
                      <a:pt x="2827" y="2344"/>
                      <a:pt x="3145" y="2179"/>
                    </a:cubicBezTo>
                    <a:cubicBezTo>
                      <a:pt x="3191" y="2155"/>
                      <a:pt x="3235" y="2116"/>
                      <a:pt x="3268" y="2075"/>
                    </a:cubicBezTo>
                    <a:cubicBezTo>
                      <a:pt x="3368" y="1946"/>
                      <a:pt x="3469" y="1811"/>
                      <a:pt x="3376" y="1635"/>
                    </a:cubicBezTo>
                    <a:cubicBezTo>
                      <a:pt x="3317" y="1526"/>
                      <a:pt x="3219" y="1486"/>
                      <a:pt x="3111" y="1486"/>
                    </a:cubicBezTo>
                    <a:cubicBezTo>
                      <a:pt x="3084" y="1486"/>
                      <a:pt x="3056" y="1488"/>
                      <a:pt x="3028" y="1493"/>
                    </a:cubicBezTo>
                    <a:cubicBezTo>
                      <a:pt x="2816" y="1528"/>
                      <a:pt x="2609" y="1597"/>
                      <a:pt x="2396" y="1624"/>
                    </a:cubicBezTo>
                    <a:cubicBezTo>
                      <a:pt x="2266" y="1641"/>
                      <a:pt x="2144" y="1650"/>
                      <a:pt x="2030" y="1650"/>
                    </a:cubicBezTo>
                    <a:cubicBezTo>
                      <a:pt x="1331" y="1650"/>
                      <a:pt x="940" y="1318"/>
                      <a:pt x="686" y="551"/>
                    </a:cubicBezTo>
                    <a:cubicBezTo>
                      <a:pt x="622" y="354"/>
                      <a:pt x="659" y="107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3"/>
              <p:cNvSpPr/>
              <p:nvPr/>
            </p:nvSpPr>
            <p:spPr>
              <a:xfrm>
                <a:off x="6878316" y="3018337"/>
                <a:ext cx="93168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3236" extrusionOk="0">
                    <a:moveTo>
                      <a:pt x="1919" y="0"/>
                    </a:moveTo>
                    <a:cubicBezTo>
                      <a:pt x="1628" y="433"/>
                      <a:pt x="1346" y="872"/>
                      <a:pt x="1225" y="1412"/>
                    </a:cubicBezTo>
                    <a:cubicBezTo>
                      <a:pt x="1113" y="1910"/>
                      <a:pt x="944" y="2393"/>
                      <a:pt x="386" y="2607"/>
                    </a:cubicBezTo>
                    <a:cubicBezTo>
                      <a:pt x="199" y="2678"/>
                      <a:pt x="0" y="2807"/>
                      <a:pt x="36" y="3075"/>
                    </a:cubicBezTo>
                    <a:cubicBezTo>
                      <a:pt x="281" y="3180"/>
                      <a:pt x="475" y="3235"/>
                      <a:pt x="641" y="3235"/>
                    </a:cubicBezTo>
                    <a:cubicBezTo>
                      <a:pt x="931" y="3235"/>
                      <a:pt x="1137" y="3068"/>
                      <a:pt x="1388" y="2712"/>
                    </a:cubicBezTo>
                    <a:cubicBezTo>
                      <a:pt x="1886" y="2006"/>
                      <a:pt x="1880" y="1133"/>
                      <a:pt x="2198" y="368"/>
                    </a:cubicBezTo>
                    <a:cubicBezTo>
                      <a:pt x="2267" y="201"/>
                      <a:pt x="2140" y="65"/>
                      <a:pt x="19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3"/>
              <p:cNvSpPr/>
              <p:nvPr/>
            </p:nvSpPr>
            <p:spPr>
              <a:xfrm>
                <a:off x="6958619" y="3075214"/>
                <a:ext cx="65468" cy="63294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540" extrusionOk="0">
                    <a:moveTo>
                      <a:pt x="1186" y="1"/>
                    </a:moveTo>
                    <a:cubicBezTo>
                      <a:pt x="1125" y="1"/>
                      <a:pt x="1056" y="10"/>
                      <a:pt x="981" y="30"/>
                    </a:cubicBezTo>
                    <a:cubicBezTo>
                      <a:pt x="819" y="71"/>
                      <a:pt x="689" y="163"/>
                      <a:pt x="571" y="276"/>
                    </a:cubicBezTo>
                    <a:cubicBezTo>
                      <a:pt x="320" y="516"/>
                      <a:pt x="71" y="759"/>
                      <a:pt x="1" y="1125"/>
                    </a:cubicBezTo>
                    <a:cubicBezTo>
                      <a:pt x="72" y="1266"/>
                      <a:pt x="147" y="1409"/>
                      <a:pt x="374" y="1540"/>
                    </a:cubicBezTo>
                    <a:cubicBezTo>
                      <a:pt x="570" y="1453"/>
                      <a:pt x="774" y="1384"/>
                      <a:pt x="957" y="1281"/>
                    </a:cubicBezTo>
                    <a:cubicBezTo>
                      <a:pt x="1244" y="1115"/>
                      <a:pt x="1456" y="882"/>
                      <a:pt x="1523" y="540"/>
                    </a:cubicBezTo>
                    <a:cubicBezTo>
                      <a:pt x="1593" y="197"/>
                      <a:pt x="1464" y="1"/>
                      <a:pt x="1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3"/>
              <p:cNvSpPr/>
              <p:nvPr/>
            </p:nvSpPr>
            <p:spPr>
              <a:xfrm>
                <a:off x="6822877" y="3029310"/>
                <a:ext cx="62263" cy="56348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371" extrusionOk="0">
                    <a:moveTo>
                      <a:pt x="1023" y="0"/>
                    </a:moveTo>
                    <a:cubicBezTo>
                      <a:pt x="944" y="0"/>
                      <a:pt x="861" y="21"/>
                      <a:pt x="770" y="64"/>
                    </a:cubicBezTo>
                    <a:cubicBezTo>
                      <a:pt x="449" y="219"/>
                      <a:pt x="192" y="436"/>
                      <a:pt x="69" y="777"/>
                    </a:cubicBezTo>
                    <a:cubicBezTo>
                      <a:pt x="0" y="970"/>
                      <a:pt x="90" y="1141"/>
                      <a:pt x="242" y="1270"/>
                    </a:cubicBezTo>
                    <a:cubicBezTo>
                      <a:pt x="319" y="1337"/>
                      <a:pt x="408" y="1370"/>
                      <a:pt x="496" y="1370"/>
                    </a:cubicBezTo>
                    <a:cubicBezTo>
                      <a:pt x="562" y="1370"/>
                      <a:pt x="628" y="1352"/>
                      <a:pt x="689" y="1315"/>
                    </a:cubicBezTo>
                    <a:cubicBezTo>
                      <a:pt x="1075" y="1078"/>
                      <a:pt x="1461" y="832"/>
                      <a:pt x="1515" y="281"/>
                    </a:cubicBezTo>
                    <a:cubicBezTo>
                      <a:pt x="1355" y="102"/>
                      <a:pt x="1200" y="0"/>
                      <a:pt x="10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3"/>
              <p:cNvSpPr/>
              <p:nvPr/>
            </p:nvSpPr>
            <p:spPr>
              <a:xfrm>
                <a:off x="7540339" y="3598661"/>
                <a:ext cx="188966" cy="78337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06" extrusionOk="0">
                    <a:moveTo>
                      <a:pt x="3854" y="1"/>
                    </a:moveTo>
                    <a:cubicBezTo>
                      <a:pt x="3790" y="1"/>
                      <a:pt x="3741" y="120"/>
                      <a:pt x="3720" y="181"/>
                    </a:cubicBezTo>
                    <a:cubicBezTo>
                      <a:pt x="3648" y="399"/>
                      <a:pt x="3910" y="734"/>
                      <a:pt x="3793" y="877"/>
                    </a:cubicBezTo>
                    <a:cubicBezTo>
                      <a:pt x="3524" y="1210"/>
                      <a:pt x="2932" y="1270"/>
                      <a:pt x="2396" y="1270"/>
                    </a:cubicBezTo>
                    <a:cubicBezTo>
                      <a:pt x="2237" y="1270"/>
                      <a:pt x="2083" y="1265"/>
                      <a:pt x="1944" y="1260"/>
                    </a:cubicBezTo>
                    <a:cubicBezTo>
                      <a:pt x="1491" y="1244"/>
                      <a:pt x="1032" y="1270"/>
                      <a:pt x="588" y="1096"/>
                    </a:cubicBezTo>
                    <a:cubicBezTo>
                      <a:pt x="587" y="1095"/>
                      <a:pt x="584" y="1095"/>
                      <a:pt x="582" y="1093"/>
                    </a:cubicBezTo>
                    <a:cubicBezTo>
                      <a:pt x="540" y="1077"/>
                      <a:pt x="500" y="1069"/>
                      <a:pt x="461" y="1069"/>
                    </a:cubicBezTo>
                    <a:cubicBezTo>
                      <a:pt x="159" y="1069"/>
                      <a:pt x="0" y="1531"/>
                      <a:pt x="323" y="1683"/>
                    </a:cubicBezTo>
                    <a:cubicBezTo>
                      <a:pt x="597" y="1812"/>
                      <a:pt x="916" y="1801"/>
                      <a:pt x="1203" y="1873"/>
                    </a:cubicBezTo>
                    <a:cubicBezTo>
                      <a:pt x="1249" y="1871"/>
                      <a:pt x="1294" y="1871"/>
                      <a:pt x="1339" y="1871"/>
                    </a:cubicBezTo>
                    <a:cubicBezTo>
                      <a:pt x="1700" y="1871"/>
                      <a:pt x="2060" y="1905"/>
                      <a:pt x="2404" y="1905"/>
                    </a:cubicBezTo>
                    <a:cubicBezTo>
                      <a:pt x="2784" y="1905"/>
                      <a:pt x="3145" y="1863"/>
                      <a:pt x="3468" y="1688"/>
                    </a:cubicBezTo>
                    <a:cubicBezTo>
                      <a:pt x="3685" y="1580"/>
                      <a:pt x="3811" y="1544"/>
                      <a:pt x="3896" y="1544"/>
                    </a:cubicBezTo>
                    <a:cubicBezTo>
                      <a:pt x="4064" y="1544"/>
                      <a:pt x="4064" y="1688"/>
                      <a:pt x="4281" y="1688"/>
                    </a:cubicBezTo>
                    <a:cubicBezTo>
                      <a:pt x="4597" y="843"/>
                      <a:pt x="4443" y="227"/>
                      <a:pt x="3874" y="5"/>
                    </a:cubicBezTo>
                    <a:cubicBezTo>
                      <a:pt x="3867" y="2"/>
                      <a:pt x="3860" y="1"/>
                      <a:pt x="38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3"/>
              <p:cNvSpPr/>
              <p:nvPr/>
            </p:nvSpPr>
            <p:spPr>
              <a:xfrm>
                <a:off x="7566148" y="3474796"/>
                <a:ext cx="86962" cy="124451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028" extrusionOk="0">
                    <a:moveTo>
                      <a:pt x="1802" y="0"/>
                    </a:moveTo>
                    <a:cubicBezTo>
                      <a:pt x="1738" y="0"/>
                      <a:pt x="1676" y="24"/>
                      <a:pt x="1627" y="78"/>
                    </a:cubicBezTo>
                    <a:cubicBezTo>
                      <a:pt x="1374" y="358"/>
                      <a:pt x="1072" y="583"/>
                      <a:pt x="793" y="833"/>
                    </a:cubicBezTo>
                    <a:cubicBezTo>
                      <a:pt x="0" y="1542"/>
                      <a:pt x="263" y="2643"/>
                      <a:pt x="1333" y="3027"/>
                    </a:cubicBezTo>
                    <a:cubicBezTo>
                      <a:pt x="1576" y="2788"/>
                      <a:pt x="1477" y="2612"/>
                      <a:pt x="1356" y="2413"/>
                    </a:cubicBezTo>
                    <a:cubicBezTo>
                      <a:pt x="962" y="1756"/>
                      <a:pt x="988" y="1687"/>
                      <a:pt x="1499" y="1097"/>
                    </a:cubicBezTo>
                    <a:cubicBezTo>
                      <a:pt x="1687" y="879"/>
                      <a:pt x="1977" y="749"/>
                      <a:pt x="2058" y="427"/>
                    </a:cubicBezTo>
                    <a:cubicBezTo>
                      <a:pt x="2094" y="281"/>
                      <a:pt x="2116" y="163"/>
                      <a:pt x="1995" y="71"/>
                    </a:cubicBezTo>
                    <a:cubicBezTo>
                      <a:pt x="1936" y="26"/>
                      <a:pt x="1868" y="0"/>
                      <a:pt x="18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3"/>
              <p:cNvSpPr/>
              <p:nvPr/>
            </p:nvSpPr>
            <p:spPr>
              <a:xfrm>
                <a:off x="7523900" y="3469043"/>
                <a:ext cx="57537" cy="58280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1418" extrusionOk="0">
                    <a:moveTo>
                      <a:pt x="900" y="1"/>
                    </a:moveTo>
                    <a:cubicBezTo>
                      <a:pt x="792" y="1"/>
                      <a:pt x="686" y="34"/>
                      <a:pt x="594" y="126"/>
                    </a:cubicBezTo>
                    <a:cubicBezTo>
                      <a:pt x="383" y="333"/>
                      <a:pt x="168" y="531"/>
                      <a:pt x="86" y="835"/>
                    </a:cubicBezTo>
                    <a:cubicBezTo>
                      <a:pt x="0" y="1159"/>
                      <a:pt x="184" y="1417"/>
                      <a:pt x="513" y="1417"/>
                    </a:cubicBezTo>
                    <a:cubicBezTo>
                      <a:pt x="519" y="1417"/>
                      <a:pt x="526" y="1417"/>
                      <a:pt x="532" y="1417"/>
                    </a:cubicBezTo>
                    <a:cubicBezTo>
                      <a:pt x="945" y="1406"/>
                      <a:pt x="1399" y="917"/>
                      <a:pt x="1382" y="434"/>
                    </a:cubicBezTo>
                    <a:cubicBezTo>
                      <a:pt x="1375" y="301"/>
                      <a:pt x="1323" y="109"/>
                      <a:pt x="1122" y="41"/>
                    </a:cubicBezTo>
                    <a:cubicBezTo>
                      <a:pt x="1050" y="17"/>
                      <a:pt x="974" y="1"/>
                      <a:pt x="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3"/>
              <p:cNvSpPr/>
              <p:nvPr/>
            </p:nvSpPr>
            <p:spPr>
              <a:xfrm>
                <a:off x="7669628" y="3493988"/>
                <a:ext cx="61153" cy="60376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1469" extrusionOk="0">
                    <a:moveTo>
                      <a:pt x="844" y="0"/>
                    </a:moveTo>
                    <a:cubicBezTo>
                      <a:pt x="686" y="0"/>
                      <a:pt x="535" y="79"/>
                      <a:pt x="426" y="239"/>
                    </a:cubicBezTo>
                    <a:cubicBezTo>
                      <a:pt x="291" y="438"/>
                      <a:pt x="180" y="658"/>
                      <a:pt x="98" y="882"/>
                    </a:cubicBezTo>
                    <a:cubicBezTo>
                      <a:pt x="0" y="1142"/>
                      <a:pt x="219" y="1454"/>
                      <a:pt x="534" y="1469"/>
                    </a:cubicBezTo>
                    <a:cubicBezTo>
                      <a:pt x="899" y="1467"/>
                      <a:pt x="1067" y="1127"/>
                      <a:pt x="1267" y="850"/>
                    </a:cubicBezTo>
                    <a:cubicBezTo>
                      <a:pt x="1487" y="546"/>
                      <a:pt x="1422" y="265"/>
                      <a:pt x="1136" y="88"/>
                    </a:cubicBezTo>
                    <a:cubicBezTo>
                      <a:pt x="1042" y="30"/>
                      <a:pt x="942" y="0"/>
                      <a:pt x="8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3"/>
              <p:cNvSpPr/>
              <p:nvPr/>
            </p:nvSpPr>
            <p:spPr>
              <a:xfrm>
                <a:off x="7818069" y="3643909"/>
                <a:ext cx="81537" cy="6070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477" extrusionOk="0">
                    <a:moveTo>
                      <a:pt x="1646" y="1"/>
                    </a:moveTo>
                    <a:cubicBezTo>
                      <a:pt x="1579" y="1"/>
                      <a:pt x="1503" y="17"/>
                      <a:pt x="1420" y="45"/>
                    </a:cubicBezTo>
                    <a:cubicBezTo>
                      <a:pt x="778" y="260"/>
                      <a:pt x="389" y="756"/>
                      <a:pt x="0" y="1239"/>
                    </a:cubicBezTo>
                    <a:cubicBezTo>
                      <a:pt x="106" y="1397"/>
                      <a:pt x="206" y="1477"/>
                      <a:pt x="317" y="1477"/>
                    </a:cubicBezTo>
                    <a:cubicBezTo>
                      <a:pt x="391" y="1477"/>
                      <a:pt x="470" y="1441"/>
                      <a:pt x="558" y="1370"/>
                    </a:cubicBezTo>
                    <a:cubicBezTo>
                      <a:pt x="993" y="1019"/>
                      <a:pt x="1436" y="678"/>
                      <a:pt x="1983" y="471"/>
                    </a:cubicBezTo>
                    <a:cubicBezTo>
                      <a:pt x="1953" y="124"/>
                      <a:pt x="1831" y="1"/>
                      <a:pt x="16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3"/>
              <p:cNvSpPr/>
              <p:nvPr/>
            </p:nvSpPr>
            <p:spPr>
              <a:xfrm>
                <a:off x="8603011" y="3415494"/>
                <a:ext cx="94278" cy="15264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3714" extrusionOk="0">
                    <a:moveTo>
                      <a:pt x="2014" y="1"/>
                    </a:moveTo>
                    <a:cubicBezTo>
                      <a:pt x="1930" y="1"/>
                      <a:pt x="1864" y="42"/>
                      <a:pt x="1826" y="109"/>
                    </a:cubicBezTo>
                    <a:cubicBezTo>
                      <a:pt x="1543" y="616"/>
                      <a:pt x="1099" y="953"/>
                      <a:pt x="670" y="1324"/>
                    </a:cubicBezTo>
                    <a:cubicBezTo>
                      <a:pt x="375" y="1578"/>
                      <a:pt x="96" y="1906"/>
                      <a:pt x="60" y="2343"/>
                    </a:cubicBezTo>
                    <a:cubicBezTo>
                      <a:pt x="0" y="3078"/>
                      <a:pt x="289" y="3431"/>
                      <a:pt x="1181" y="3714"/>
                    </a:cubicBezTo>
                    <a:cubicBezTo>
                      <a:pt x="1398" y="3482"/>
                      <a:pt x="1294" y="3308"/>
                      <a:pt x="1125" y="3087"/>
                    </a:cubicBezTo>
                    <a:cubicBezTo>
                      <a:pt x="708" y="2542"/>
                      <a:pt x="728" y="2412"/>
                      <a:pt x="1182" y="1915"/>
                    </a:cubicBezTo>
                    <a:cubicBezTo>
                      <a:pt x="1418" y="1656"/>
                      <a:pt x="1671" y="1412"/>
                      <a:pt x="1897" y="1143"/>
                    </a:cubicBezTo>
                    <a:cubicBezTo>
                      <a:pt x="2163" y="826"/>
                      <a:pt x="2294" y="462"/>
                      <a:pt x="2229" y="73"/>
                    </a:cubicBezTo>
                    <a:cubicBezTo>
                      <a:pt x="2150" y="23"/>
                      <a:pt x="2077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3"/>
              <p:cNvSpPr/>
              <p:nvPr/>
            </p:nvSpPr>
            <p:spPr>
              <a:xfrm>
                <a:off x="8570298" y="3571250"/>
                <a:ext cx="165952" cy="69007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1679" extrusionOk="0">
                    <a:moveTo>
                      <a:pt x="196" y="0"/>
                    </a:moveTo>
                    <a:cubicBezTo>
                      <a:pt x="11" y="167"/>
                      <a:pt x="1" y="335"/>
                      <a:pt x="81" y="480"/>
                    </a:cubicBezTo>
                    <a:cubicBezTo>
                      <a:pt x="438" y="1120"/>
                      <a:pt x="924" y="1592"/>
                      <a:pt x="1699" y="1667"/>
                    </a:cubicBezTo>
                    <a:cubicBezTo>
                      <a:pt x="1785" y="1675"/>
                      <a:pt x="1870" y="1679"/>
                      <a:pt x="1954" y="1679"/>
                    </a:cubicBezTo>
                    <a:cubicBezTo>
                      <a:pt x="2635" y="1679"/>
                      <a:pt x="3245" y="1419"/>
                      <a:pt x="3832" y="1079"/>
                    </a:cubicBezTo>
                    <a:cubicBezTo>
                      <a:pt x="3957" y="1004"/>
                      <a:pt x="4037" y="890"/>
                      <a:pt x="4004" y="745"/>
                    </a:cubicBezTo>
                    <a:cubicBezTo>
                      <a:pt x="3969" y="587"/>
                      <a:pt x="3840" y="520"/>
                      <a:pt x="3716" y="520"/>
                    </a:cubicBezTo>
                    <a:cubicBezTo>
                      <a:pt x="3687" y="520"/>
                      <a:pt x="3659" y="524"/>
                      <a:pt x="3632" y="531"/>
                    </a:cubicBezTo>
                    <a:cubicBezTo>
                      <a:pt x="3323" y="611"/>
                      <a:pt x="3026" y="745"/>
                      <a:pt x="2726" y="859"/>
                    </a:cubicBezTo>
                    <a:cubicBezTo>
                      <a:pt x="2440" y="966"/>
                      <a:pt x="2182" y="1022"/>
                      <a:pt x="1941" y="1022"/>
                    </a:cubicBezTo>
                    <a:cubicBezTo>
                      <a:pt x="1463" y="1022"/>
                      <a:pt x="1057" y="803"/>
                      <a:pt x="657" y="344"/>
                    </a:cubicBezTo>
                    <a:cubicBezTo>
                      <a:pt x="531" y="201"/>
                      <a:pt x="429" y="47"/>
                      <a:pt x="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3"/>
              <p:cNvSpPr/>
              <p:nvPr/>
            </p:nvSpPr>
            <p:spPr>
              <a:xfrm>
                <a:off x="8889001" y="3628785"/>
                <a:ext cx="104963" cy="98435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2395" extrusionOk="0">
                    <a:moveTo>
                      <a:pt x="1893" y="0"/>
                    </a:moveTo>
                    <a:cubicBezTo>
                      <a:pt x="1789" y="0"/>
                      <a:pt x="1683" y="9"/>
                      <a:pt x="1578" y="15"/>
                    </a:cubicBezTo>
                    <a:cubicBezTo>
                      <a:pt x="1056" y="44"/>
                      <a:pt x="576" y="186"/>
                      <a:pt x="225" y="606"/>
                    </a:cubicBezTo>
                    <a:cubicBezTo>
                      <a:pt x="81" y="777"/>
                      <a:pt x="1" y="981"/>
                      <a:pt x="130" y="1196"/>
                    </a:cubicBezTo>
                    <a:cubicBezTo>
                      <a:pt x="194" y="1299"/>
                      <a:pt x="273" y="1329"/>
                      <a:pt x="357" y="1329"/>
                    </a:cubicBezTo>
                    <a:cubicBezTo>
                      <a:pt x="458" y="1329"/>
                      <a:pt x="567" y="1286"/>
                      <a:pt x="668" y="1275"/>
                    </a:cubicBezTo>
                    <a:lnTo>
                      <a:pt x="668" y="1275"/>
                    </a:lnTo>
                    <a:cubicBezTo>
                      <a:pt x="816" y="1631"/>
                      <a:pt x="488" y="1882"/>
                      <a:pt x="488" y="2245"/>
                    </a:cubicBezTo>
                    <a:cubicBezTo>
                      <a:pt x="592" y="2351"/>
                      <a:pt x="688" y="2395"/>
                      <a:pt x="776" y="2395"/>
                    </a:cubicBezTo>
                    <a:cubicBezTo>
                      <a:pt x="886" y="2395"/>
                      <a:pt x="982" y="2325"/>
                      <a:pt x="1062" y="2221"/>
                    </a:cubicBezTo>
                    <a:cubicBezTo>
                      <a:pt x="1396" y="1787"/>
                      <a:pt x="1402" y="1311"/>
                      <a:pt x="1171" y="853"/>
                    </a:cubicBezTo>
                    <a:cubicBezTo>
                      <a:pt x="1348" y="593"/>
                      <a:pt x="1599" y="625"/>
                      <a:pt x="1837" y="597"/>
                    </a:cubicBezTo>
                    <a:cubicBezTo>
                      <a:pt x="1866" y="594"/>
                      <a:pt x="1896" y="593"/>
                      <a:pt x="1926" y="593"/>
                    </a:cubicBezTo>
                    <a:cubicBezTo>
                      <a:pt x="1995" y="593"/>
                      <a:pt x="2065" y="599"/>
                      <a:pt x="2135" y="599"/>
                    </a:cubicBezTo>
                    <a:cubicBezTo>
                      <a:pt x="2297" y="599"/>
                      <a:pt x="2453" y="567"/>
                      <a:pt x="2553" y="352"/>
                    </a:cubicBezTo>
                    <a:cubicBezTo>
                      <a:pt x="2398" y="56"/>
                      <a:pt x="2154" y="0"/>
                      <a:pt x="18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3"/>
              <p:cNvSpPr/>
              <p:nvPr/>
            </p:nvSpPr>
            <p:spPr>
              <a:xfrm>
                <a:off x="8734109" y="3443111"/>
                <a:ext cx="59263" cy="56060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364" extrusionOk="0">
                    <a:moveTo>
                      <a:pt x="907" y="0"/>
                    </a:moveTo>
                    <a:cubicBezTo>
                      <a:pt x="441" y="6"/>
                      <a:pt x="1" y="620"/>
                      <a:pt x="136" y="1046"/>
                    </a:cubicBezTo>
                    <a:cubicBezTo>
                      <a:pt x="182" y="1190"/>
                      <a:pt x="287" y="1272"/>
                      <a:pt x="412" y="1321"/>
                    </a:cubicBezTo>
                    <a:cubicBezTo>
                      <a:pt x="489" y="1350"/>
                      <a:pt x="562" y="1364"/>
                      <a:pt x="631" y="1364"/>
                    </a:cubicBezTo>
                    <a:cubicBezTo>
                      <a:pt x="821" y="1364"/>
                      <a:pt x="982" y="1261"/>
                      <a:pt x="1121" y="1103"/>
                    </a:cubicBezTo>
                    <a:cubicBezTo>
                      <a:pt x="1358" y="834"/>
                      <a:pt x="1442" y="436"/>
                      <a:pt x="1297" y="229"/>
                    </a:cubicBezTo>
                    <a:cubicBezTo>
                      <a:pt x="1202" y="92"/>
                      <a:pt x="1058" y="16"/>
                      <a:pt x="9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3"/>
              <p:cNvSpPr/>
              <p:nvPr/>
            </p:nvSpPr>
            <p:spPr>
              <a:xfrm>
                <a:off x="8597299" y="3398562"/>
                <a:ext cx="52235" cy="5618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367" extrusionOk="0">
                    <a:moveTo>
                      <a:pt x="898" y="1"/>
                    </a:moveTo>
                    <a:cubicBezTo>
                      <a:pt x="825" y="1"/>
                      <a:pt x="746" y="23"/>
                      <a:pt x="665" y="69"/>
                    </a:cubicBezTo>
                    <a:cubicBezTo>
                      <a:pt x="399" y="222"/>
                      <a:pt x="220" y="447"/>
                      <a:pt x="96" y="728"/>
                    </a:cubicBezTo>
                    <a:cubicBezTo>
                      <a:pt x="1" y="946"/>
                      <a:pt x="138" y="1093"/>
                      <a:pt x="232" y="1243"/>
                    </a:cubicBezTo>
                    <a:cubicBezTo>
                      <a:pt x="285" y="1327"/>
                      <a:pt x="376" y="1367"/>
                      <a:pt x="475" y="1367"/>
                    </a:cubicBezTo>
                    <a:cubicBezTo>
                      <a:pt x="514" y="1367"/>
                      <a:pt x="554" y="1361"/>
                      <a:pt x="593" y="1349"/>
                    </a:cubicBezTo>
                    <a:cubicBezTo>
                      <a:pt x="878" y="1261"/>
                      <a:pt x="1271" y="718"/>
                      <a:pt x="1262" y="427"/>
                    </a:cubicBezTo>
                    <a:cubicBezTo>
                      <a:pt x="1255" y="164"/>
                      <a:pt x="1099" y="1"/>
                      <a:pt x="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3"/>
              <p:cNvSpPr/>
              <p:nvPr/>
            </p:nvSpPr>
            <p:spPr>
              <a:xfrm>
                <a:off x="8265239" y="3729225"/>
                <a:ext cx="45865" cy="51457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252" extrusionOk="0">
                    <a:moveTo>
                      <a:pt x="722" y="0"/>
                    </a:moveTo>
                    <a:cubicBezTo>
                      <a:pt x="714" y="0"/>
                      <a:pt x="705" y="0"/>
                      <a:pt x="697" y="1"/>
                    </a:cubicBezTo>
                    <a:cubicBezTo>
                      <a:pt x="401" y="29"/>
                      <a:pt x="1" y="494"/>
                      <a:pt x="15" y="795"/>
                    </a:cubicBezTo>
                    <a:cubicBezTo>
                      <a:pt x="28" y="1072"/>
                      <a:pt x="195" y="1252"/>
                      <a:pt x="436" y="1252"/>
                    </a:cubicBezTo>
                    <a:cubicBezTo>
                      <a:pt x="446" y="1252"/>
                      <a:pt x="456" y="1252"/>
                      <a:pt x="467" y="1251"/>
                    </a:cubicBezTo>
                    <a:cubicBezTo>
                      <a:pt x="799" y="1232"/>
                      <a:pt x="1115" y="818"/>
                      <a:pt x="1097" y="431"/>
                    </a:cubicBezTo>
                    <a:cubicBezTo>
                      <a:pt x="1086" y="197"/>
                      <a:pt x="911" y="0"/>
                      <a:pt x="7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3"/>
              <p:cNvSpPr/>
              <p:nvPr/>
            </p:nvSpPr>
            <p:spPr>
              <a:xfrm>
                <a:off x="8266595" y="3926077"/>
                <a:ext cx="50180" cy="46279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1126" extrusionOk="0">
                    <a:moveTo>
                      <a:pt x="633" y="0"/>
                    </a:moveTo>
                    <a:cubicBezTo>
                      <a:pt x="482" y="0"/>
                      <a:pt x="361" y="90"/>
                      <a:pt x="253" y="243"/>
                    </a:cubicBezTo>
                    <a:cubicBezTo>
                      <a:pt x="143" y="397"/>
                      <a:pt x="37" y="551"/>
                      <a:pt x="1" y="765"/>
                    </a:cubicBezTo>
                    <a:cubicBezTo>
                      <a:pt x="153" y="1008"/>
                      <a:pt x="342" y="1107"/>
                      <a:pt x="562" y="1124"/>
                    </a:cubicBezTo>
                    <a:cubicBezTo>
                      <a:pt x="572" y="1125"/>
                      <a:pt x="582" y="1126"/>
                      <a:pt x="592" y="1126"/>
                    </a:cubicBezTo>
                    <a:cubicBezTo>
                      <a:pt x="840" y="1126"/>
                      <a:pt x="1091" y="875"/>
                      <a:pt x="1161" y="568"/>
                    </a:cubicBezTo>
                    <a:cubicBezTo>
                      <a:pt x="1220" y="313"/>
                      <a:pt x="1082" y="172"/>
                      <a:pt x="869" y="64"/>
                    </a:cubicBezTo>
                    <a:cubicBezTo>
                      <a:pt x="783" y="21"/>
                      <a:pt x="705" y="0"/>
                      <a:pt x="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3"/>
              <p:cNvSpPr/>
              <p:nvPr/>
            </p:nvSpPr>
            <p:spPr>
              <a:xfrm>
                <a:off x="8266801" y="3576099"/>
                <a:ext cx="41180" cy="43443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57" extrusionOk="0">
                    <a:moveTo>
                      <a:pt x="570" y="0"/>
                    </a:moveTo>
                    <a:cubicBezTo>
                      <a:pt x="562" y="0"/>
                      <a:pt x="554" y="1"/>
                      <a:pt x="545" y="1"/>
                    </a:cubicBezTo>
                    <a:cubicBezTo>
                      <a:pt x="302" y="22"/>
                      <a:pt x="0" y="418"/>
                      <a:pt x="52" y="715"/>
                    </a:cubicBezTo>
                    <a:cubicBezTo>
                      <a:pt x="79" y="866"/>
                      <a:pt x="141" y="1056"/>
                      <a:pt x="359" y="1056"/>
                    </a:cubicBezTo>
                    <a:cubicBezTo>
                      <a:pt x="376" y="1056"/>
                      <a:pt x="395" y="1055"/>
                      <a:pt x="414" y="1053"/>
                    </a:cubicBezTo>
                    <a:cubicBezTo>
                      <a:pt x="653" y="1022"/>
                      <a:pt x="1001" y="621"/>
                      <a:pt x="987" y="377"/>
                    </a:cubicBezTo>
                    <a:cubicBezTo>
                      <a:pt x="974" y="187"/>
                      <a:pt x="765" y="0"/>
                      <a:pt x="5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3"/>
              <p:cNvSpPr/>
              <p:nvPr/>
            </p:nvSpPr>
            <p:spPr>
              <a:xfrm>
                <a:off x="9046113" y="4367824"/>
                <a:ext cx="60372" cy="232832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5665" extrusionOk="0">
                    <a:moveTo>
                      <a:pt x="443" y="4081"/>
                    </a:moveTo>
                    <a:lnTo>
                      <a:pt x="456" y="4102"/>
                    </a:lnTo>
                    <a:cubicBezTo>
                      <a:pt x="456" y="4098"/>
                      <a:pt x="456" y="4093"/>
                      <a:pt x="456" y="4088"/>
                    </a:cubicBezTo>
                    <a:lnTo>
                      <a:pt x="456" y="4088"/>
                    </a:lnTo>
                    <a:cubicBezTo>
                      <a:pt x="452" y="4085"/>
                      <a:pt x="447" y="4083"/>
                      <a:pt x="443" y="4081"/>
                    </a:cubicBezTo>
                    <a:close/>
                    <a:moveTo>
                      <a:pt x="233" y="0"/>
                    </a:moveTo>
                    <a:cubicBezTo>
                      <a:pt x="209" y="0"/>
                      <a:pt x="184" y="2"/>
                      <a:pt x="157" y="4"/>
                    </a:cubicBezTo>
                    <a:cubicBezTo>
                      <a:pt x="187" y="214"/>
                      <a:pt x="0" y="359"/>
                      <a:pt x="45" y="611"/>
                    </a:cubicBezTo>
                    <a:cubicBezTo>
                      <a:pt x="177" y="1372"/>
                      <a:pt x="217" y="2151"/>
                      <a:pt x="383" y="2903"/>
                    </a:cubicBezTo>
                    <a:cubicBezTo>
                      <a:pt x="472" y="3307"/>
                      <a:pt x="459" y="3692"/>
                      <a:pt x="456" y="4088"/>
                    </a:cubicBezTo>
                    <a:lnTo>
                      <a:pt x="456" y="4088"/>
                    </a:lnTo>
                    <a:cubicBezTo>
                      <a:pt x="681" y="4208"/>
                      <a:pt x="673" y="4448"/>
                      <a:pt x="686" y="4645"/>
                    </a:cubicBezTo>
                    <a:cubicBezTo>
                      <a:pt x="702" y="4919"/>
                      <a:pt x="785" y="5177"/>
                      <a:pt x="893" y="5407"/>
                    </a:cubicBezTo>
                    <a:cubicBezTo>
                      <a:pt x="956" y="5539"/>
                      <a:pt x="1063" y="5665"/>
                      <a:pt x="1200" y="5665"/>
                    </a:cubicBezTo>
                    <a:cubicBezTo>
                      <a:pt x="1280" y="5665"/>
                      <a:pt x="1371" y="5621"/>
                      <a:pt x="1468" y="5510"/>
                    </a:cubicBezTo>
                    <a:cubicBezTo>
                      <a:pt x="1332" y="4832"/>
                      <a:pt x="1179" y="4153"/>
                      <a:pt x="1061" y="3468"/>
                    </a:cubicBezTo>
                    <a:cubicBezTo>
                      <a:pt x="880" y="2416"/>
                      <a:pt x="715" y="1362"/>
                      <a:pt x="557" y="305"/>
                    </a:cubicBezTo>
                    <a:cubicBezTo>
                      <a:pt x="526" y="99"/>
                      <a:pt x="445" y="0"/>
                      <a:pt x="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3"/>
              <p:cNvSpPr/>
              <p:nvPr/>
            </p:nvSpPr>
            <p:spPr>
              <a:xfrm>
                <a:off x="9025935" y="4471470"/>
                <a:ext cx="47385" cy="148494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3613" extrusionOk="0">
                    <a:moveTo>
                      <a:pt x="934" y="1559"/>
                    </a:moveTo>
                    <a:lnTo>
                      <a:pt x="934" y="1559"/>
                    </a:lnTo>
                    <a:cubicBezTo>
                      <a:pt x="932" y="1561"/>
                      <a:pt x="931" y="1564"/>
                      <a:pt x="929" y="1567"/>
                    </a:cubicBezTo>
                    <a:lnTo>
                      <a:pt x="929" y="1567"/>
                    </a:lnTo>
                    <a:cubicBezTo>
                      <a:pt x="935" y="1571"/>
                      <a:pt x="941" y="1576"/>
                      <a:pt x="947" y="1580"/>
                    </a:cubicBezTo>
                    <a:lnTo>
                      <a:pt x="934" y="1559"/>
                    </a:lnTo>
                    <a:close/>
                    <a:moveTo>
                      <a:pt x="285" y="0"/>
                    </a:moveTo>
                    <a:cubicBezTo>
                      <a:pt x="271" y="0"/>
                      <a:pt x="258" y="1"/>
                      <a:pt x="244" y="3"/>
                    </a:cubicBezTo>
                    <a:cubicBezTo>
                      <a:pt x="94" y="25"/>
                      <a:pt x="1" y="135"/>
                      <a:pt x="18" y="286"/>
                    </a:cubicBezTo>
                    <a:cubicBezTo>
                      <a:pt x="51" y="580"/>
                      <a:pt x="101" y="872"/>
                      <a:pt x="153" y="1162"/>
                    </a:cubicBezTo>
                    <a:cubicBezTo>
                      <a:pt x="274" y="1849"/>
                      <a:pt x="390" y="2537"/>
                      <a:pt x="529" y="3220"/>
                    </a:cubicBezTo>
                    <a:cubicBezTo>
                      <a:pt x="591" y="3530"/>
                      <a:pt x="664" y="3612"/>
                      <a:pt x="945" y="3612"/>
                    </a:cubicBezTo>
                    <a:cubicBezTo>
                      <a:pt x="1004" y="3612"/>
                      <a:pt x="1073" y="3608"/>
                      <a:pt x="1153" y="3602"/>
                    </a:cubicBezTo>
                    <a:cubicBezTo>
                      <a:pt x="1082" y="3205"/>
                      <a:pt x="1006" y="2814"/>
                      <a:pt x="947" y="2420"/>
                    </a:cubicBezTo>
                    <a:cubicBezTo>
                      <a:pt x="904" y="2138"/>
                      <a:pt x="756" y="1853"/>
                      <a:pt x="929" y="1567"/>
                    </a:cubicBezTo>
                    <a:lnTo>
                      <a:pt x="929" y="1567"/>
                    </a:lnTo>
                    <a:cubicBezTo>
                      <a:pt x="828" y="1483"/>
                      <a:pt x="773" y="1376"/>
                      <a:pt x="749" y="1243"/>
                    </a:cubicBezTo>
                    <a:cubicBezTo>
                      <a:pt x="687" y="902"/>
                      <a:pt x="619" y="561"/>
                      <a:pt x="539" y="223"/>
                    </a:cubicBezTo>
                    <a:cubicBezTo>
                      <a:pt x="509" y="96"/>
                      <a:pt x="418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3"/>
              <p:cNvSpPr/>
              <p:nvPr/>
            </p:nvSpPr>
            <p:spPr>
              <a:xfrm>
                <a:off x="8299308" y="3044433"/>
                <a:ext cx="171705" cy="68349"/>
              </a:xfrm>
              <a:custGeom>
                <a:avLst/>
                <a:gdLst/>
                <a:ahLst/>
                <a:cxnLst/>
                <a:rect l="l" t="t" r="r" b="b"/>
                <a:pathLst>
                  <a:path w="4178" h="1663" extrusionOk="0">
                    <a:moveTo>
                      <a:pt x="165" y="1"/>
                    </a:moveTo>
                    <a:cubicBezTo>
                      <a:pt x="35" y="119"/>
                      <a:pt x="0" y="222"/>
                      <a:pt x="92" y="412"/>
                    </a:cubicBezTo>
                    <a:cubicBezTo>
                      <a:pt x="378" y="1009"/>
                      <a:pt x="951" y="1217"/>
                      <a:pt x="1486" y="1439"/>
                    </a:cubicBezTo>
                    <a:cubicBezTo>
                      <a:pt x="1837" y="1585"/>
                      <a:pt x="2188" y="1663"/>
                      <a:pt x="2533" y="1663"/>
                    </a:cubicBezTo>
                    <a:cubicBezTo>
                      <a:pt x="3010" y="1663"/>
                      <a:pt x="3477" y="1514"/>
                      <a:pt x="3924" y="1191"/>
                    </a:cubicBezTo>
                    <a:cubicBezTo>
                      <a:pt x="4073" y="1083"/>
                      <a:pt x="4177" y="990"/>
                      <a:pt x="4117" y="807"/>
                    </a:cubicBezTo>
                    <a:cubicBezTo>
                      <a:pt x="4060" y="634"/>
                      <a:pt x="3912" y="589"/>
                      <a:pt x="3745" y="589"/>
                    </a:cubicBezTo>
                    <a:cubicBezTo>
                      <a:pt x="3739" y="589"/>
                      <a:pt x="3734" y="589"/>
                      <a:pt x="3729" y="589"/>
                    </a:cubicBezTo>
                    <a:cubicBezTo>
                      <a:pt x="3562" y="593"/>
                      <a:pt x="3402" y="623"/>
                      <a:pt x="3280" y="741"/>
                    </a:cubicBezTo>
                    <a:cubicBezTo>
                      <a:pt x="3105" y="909"/>
                      <a:pt x="2889" y="881"/>
                      <a:pt x="2675" y="901"/>
                    </a:cubicBezTo>
                    <a:cubicBezTo>
                      <a:pt x="2595" y="908"/>
                      <a:pt x="2517" y="912"/>
                      <a:pt x="2440" y="912"/>
                    </a:cubicBezTo>
                    <a:cubicBezTo>
                      <a:pt x="1860" y="912"/>
                      <a:pt x="1342" y="708"/>
                      <a:pt x="859" y="382"/>
                    </a:cubicBezTo>
                    <a:cubicBezTo>
                      <a:pt x="641" y="237"/>
                      <a:pt x="473" y="5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3"/>
              <p:cNvSpPr/>
              <p:nvPr/>
            </p:nvSpPr>
            <p:spPr>
              <a:xfrm>
                <a:off x="8099703" y="2796662"/>
                <a:ext cx="62633" cy="114546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2787" extrusionOk="0">
                    <a:moveTo>
                      <a:pt x="84" y="2357"/>
                    </a:moveTo>
                    <a:lnTo>
                      <a:pt x="94" y="2366"/>
                    </a:lnTo>
                    <a:cubicBezTo>
                      <a:pt x="96" y="2363"/>
                      <a:pt x="97" y="2361"/>
                      <a:pt x="99" y="2359"/>
                    </a:cubicBezTo>
                    <a:lnTo>
                      <a:pt x="99" y="2359"/>
                    </a:lnTo>
                    <a:cubicBezTo>
                      <a:pt x="94" y="2358"/>
                      <a:pt x="89" y="2357"/>
                      <a:pt x="84" y="2357"/>
                    </a:cubicBezTo>
                    <a:close/>
                    <a:moveTo>
                      <a:pt x="898" y="2517"/>
                    </a:moveTo>
                    <a:cubicBezTo>
                      <a:pt x="896" y="2522"/>
                      <a:pt x="893" y="2528"/>
                      <a:pt x="891" y="2534"/>
                    </a:cubicBezTo>
                    <a:lnTo>
                      <a:pt x="903" y="2518"/>
                    </a:lnTo>
                    <a:cubicBezTo>
                      <a:pt x="901" y="2518"/>
                      <a:pt x="900" y="2517"/>
                      <a:pt x="898" y="2517"/>
                    </a:cubicBezTo>
                    <a:close/>
                    <a:moveTo>
                      <a:pt x="1067" y="2516"/>
                    </a:moveTo>
                    <a:cubicBezTo>
                      <a:pt x="1065" y="2516"/>
                      <a:pt x="1063" y="2516"/>
                      <a:pt x="1061" y="2517"/>
                    </a:cubicBezTo>
                    <a:lnTo>
                      <a:pt x="1078" y="2535"/>
                    </a:lnTo>
                    <a:cubicBezTo>
                      <a:pt x="1074" y="2529"/>
                      <a:pt x="1070" y="2522"/>
                      <a:pt x="1067" y="2516"/>
                    </a:cubicBezTo>
                    <a:close/>
                    <a:moveTo>
                      <a:pt x="369" y="0"/>
                    </a:moveTo>
                    <a:cubicBezTo>
                      <a:pt x="252" y="0"/>
                      <a:pt x="125" y="55"/>
                      <a:pt x="1" y="193"/>
                    </a:cubicBezTo>
                    <a:cubicBezTo>
                      <a:pt x="83" y="329"/>
                      <a:pt x="161" y="469"/>
                      <a:pt x="247" y="601"/>
                    </a:cubicBezTo>
                    <a:cubicBezTo>
                      <a:pt x="727" y="1339"/>
                      <a:pt x="726" y="1460"/>
                      <a:pt x="222" y="2159"/>
                    </a:cubicBezTo>
                    <a:cubicBezTo>
                      <a:pt x="177" y="2222"/>
                      <a:pt x="139" y="2292"/>
                      <a:pt x="99" y="2359"/>
                    </a:cubicBezTo>
                    <a:lnTo>
                      <a:pt x="99" y="2359"/>
                    </a:lnTo>
                    <a:cubicBezTo>
                      <a:pt x="168" y="2367"/>
                      <a:pt x="228" y="2390"/>
                      <a:pt x="205" y="2476"/>
                    </a:cubicBezTo>
                    <a:cubicBezTo>
                      <a:pt x="197" y="2502"/>
                      <a:pt x="136" y="2512"/>
                      <a:pt x="94" y="2529"/>
                    </a:cubicBezTo>
                    <a:lnTo>
                      <a:pt x="94" y="2529"/>
                    </a:lnTo>
                    <a:cubicBezTo>
                      <a:pt x="94" y="2528"/>
                      <a:pt x="93" y="2526"/>
                      <a:pt x="93" y="2525"/>
                    </a:cubicBezTo>
                    <a:lnTo>
                      <a:pt x="86" y="2532"/>
                    </a:lnTo>
                    <a:cubicBezTo>
                      <a:pt x="88" y="2531"/>
                      <a:pt x="91" y="2530"/>
                      <a:pt x="94" y="2529"/>
                    </a:cubicBezTo>
                    <a:lnTo>
                      <a:pt x="94" y="2529"/>
                    </a:lnTo>
                    <a:cubicBezTo>
                      <a:pt x="139" y="2665"/>
                      <a:pt x="191" y="2786"/>
                      <a:pt x="296" y="2786"/>
                    </a:cubicBezTo>
                    <a:cubicBezTo>
                      <a:pt x="344" y="2786"/>
                      <a:pt x="404" y="2760"/>
                      <a:pt x="480" y="2698"/>
                    </a:cubicBezTo>
                    <a:cubicBezTo>
                      <a:pt x="586" y="2612"/>
                      <a:pt x="680" y="2507"/>
                      <a:pt x="820" y="2507"/>
                    </a:cubicBezTo>
                    <a:cubicBezTo>
                      <a:pt x="845" y="2507"/>
                      <a:pt x="871" y="2510"/>
                      <a:pt x="898" y="2517"/>
                    </a:cubicBezTo>
                    <a:lnTo>
                      <a:pt x="898" y="2517"/>
                    </a:lnTo>
                    <a:cubicBezTo>
                      <a:pt x="924" y="2456"/>
                      <a:pt x="950" y="2432"/>
                      <a:pt x="976" y="2432"/>
                    </a:cubicBezTo>
                    <a:cubicBezTo>
                      <a:pt x="1006" y="2432"/>
                      <a:pt x="1036" y="2466"/>
                      <a:pt x="1067" y="2516"/>
                    </a:cubicBezTo>
                    <a:lnTo>
                      <a:pt x="1067" y="2516"/>
                    </a:lnTo>
                    <a:cubicBezTo>
                      <a:pt x="1206" y="2497"/>
                      <a:pt x="1307" y="2448"/>
                      <a:pt x="1344" y="2287"/>
                    </a:cubicBezTo>
                    <a:cubicBezTo>
                      <a:pt x="1524" y="1503"/>
                      <a:pt x="1153" y="863"/>
                      <a:pt x="770" y="252"/>
                    </a:cubicBezTo>
                    <a:cubicBezTo>
                      <a:pt x="683" y="113"/>
                      <a:pt x="537" y="0"/>
                      <a:pt x="3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3"/>
              <p:cNvSpPr/>
              <p:nvPr/>
            </p:nvSpPr>
            <p:spPr>
              <a:xfrm>
                <a:off x="8136320" y="2900061"/>
                <a:ext cx="7726" cy="213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52" extrusionOk="0">
                    <a:moveTo>
                      <a:pt x="12" y="2"/>
                    </a:moveTo>
                    <a:lnTo>
                      <a:pt x="0" y="18"/>
                    </a:lnTo>
                    <a:cubicBezTo>
                      <a:pt x="10" y="18"/>
                      <a:pt x="21" y="18"/>
                      <a:pt x="31" y="19"/>
                    </a:cubicBezTo>
                    <a:lnTo>
                      <a:pt x="31" y="19"/>
                    </a:lnTo>
                    <a:cubicBezTo>
                      <a:pt x="25" y="13"/>
                      <a:pt x="18" y="8"/>
                      <a:pt x="12" y="2"/>
                    </a:cubicBezTo>
                    <a:close/>
                    <a:moveTo>
                      <a:pt x="170" y="1"/>
                    </a:moveTo>
                    <a:cubicBezTo>
                      <a:pt x="165" y="8"/>
                      <a:pt x="161" y="14"/>
                      <a:pt x="157" y="19"/>
                    </a:cubicBezTo>
                    <a:lnTo>
                      <a:pt x="157" y="19"/>
                    </a:lnTo>
                    <a:cubicBezTo>
                      <a:pt x="167" y="19"/>
                      <a:pt x="177" y="19"/>
                      <a:pt x="187" y="19"/>
                    </a:cubicBezTo>
                    <a:lnTo>
                      <a:pt x="170" y="1"/>
                    </a:lnTo>
                    <a:close/>
                    <a:moveTo>
                      <a:pt x="31" y="19"/>
                    </a:moveTo>
                    <a:cubicBezTo>
                      <a:pt x="55" y="37"/>
                      <a:pt x="78" y="51"/>
                      <a:pt x="102" y="51"/>
                    </a:cubicBezTo>
                    <a:cubicBezTo>
                      <a:pt x="120" y="51"/>
                      <a:pt x="139" y="42"/>
                      <a:pt x="157" y="19"/>
                    </a:cubicBezTo>
                    <a:lnTo>
                      <a:pt x="157" y="19"/>
                    </a:lnTo>
                    <a:cubicBezTo>
                      <a:pt x="115" y="19"/>
                      <a:pt x="73" y="19"/>
                      <a:pt x="31" y="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3"/>
              <p:cNvSpPr/>
              <p:nvPr/>
            </p:nvSpPr>
            <p:spPr>
              <a:xfrm>
                <a:off x="8103155" y="2893527"/>
                <a:ext cx="452" cy="7192"/>
              </a:xfrm>
              <a:custGeom>
                <a:avLst/>
                <a:gdLst/>
                <a:ahLst/>
                <a:cxnLst/>
                <a:rect l="l" t="t" r="r" b="b"/>
                <a:pathLst>
                  <a:path w="11" h="175" extrusionOk="0">
                    <a:moveTo>
                      <a:pt x="0" y="0"/>
                    </a:moveTo>
                    <a:cubicBezTo>
                      <a:pt x="0" y="59"/>
                      <a:pt x="2" y="116"/>
                      <a:pt x="2" y="174"/>
                    </a:cubicBezTo>
                    <a:lnTo>
                      <a:pt x="9" y="168"/>
                    </a:lnTo>
                    <a:cubicBezTo>
                      <a:pt x="9" y="115"/>
                      <a:pt x="10" y="62"/>
                      <a:pt x="10" y="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3"/>
              <p:cNvSpPr/>
              <p:nvPr/>
            </p:nvSpPr>
            <p:spPr>
              <a:xfrm>
                <a:off x="8357706" y="2724661"/>
                <a:ext cx="151896" cy="71350"/>
              </a:xfrm>
              <a:custGeom>
                <a:avLst/>
                <a:gdLst/>
                <a:ahLst/>
                <a:cxnLst/>
                <a:rect l="l" t="t" r="r" b="b"/>
                <a:pathLst>
                  <a:path w="3696" h="1736" extrusionOk="0">
                    <a:moveTo>
                      <a:pt x="1539" y="1"/>
                    </a:moveTo>
                    <a:cubicBezTo>
                      <a:pt x="1089" y="1"/>
                      <a:pt x="647" y="83"/>
                      <a:pt x="198" y="117"/>
                    </a:cubicBezTo>
                    <a:cubicBezTo>
                      <a:pt x="161" y="195"/>
                      <a:pt x="103" y="244"/>
                      <a:pt x="14" y="248"/>
                    </a:cubicBezTo>
                    <a:cubicBezTo>
                      <a:pt x="2" y="466"/>
                      <a:pt x="0" y="673"/>
                      <a:pt x="278" y="673"/>
                    </a:cubicBezTo>
                    <a:cubicBezTo>
                      <a:pt x="294" y="673"/>
                      <a:pt x="311" y="672"/>
                      <a:pt x="329" y="671"/>
                    </a:cubicBezTo>
                    <a:cubicBezTo>
                      <a:pt x="436" y="662"/>
                      <a:pt x="545" y="664"/>
                      <a:pt x="650" y="648"/>
                    </a:cubicBezTo>
                    <a:cubicBezTo>
                      <a:pt x="821" y="624"/>
                      <a:pt x="988" y="611"/>
                      <a:pt x="1151" y="611"/>
                    </a:cubicBezTo>
                    <a:cubicBezTo>
                      <a:pt x="1900" y="611"/>
                      <a:pt x="2556" y="876"/>
                      <a:pt x="3096" y="1490"/>
                    </a:cubicBezTo>
                    <a:cubicBezTo>
                      <a:pt x="3188" y="1594"/>
                      <a:pt x="3276" y="1735"/>
                      <a:pt x="3445" y="1735"/>
                    </a:cubicBezTo>
                    <a:cubicBezTo>
                      <a:pt x="3456" y="1735"/>
                      <a:pt x="3467" y="1735"/>
                      <a:pt x="3478" y="1733"/>
                    </a:cubicBezTo>
                    <a:cubicBezTo>
                      <a:pt x="3678" y="1273"/>
                      <a:pt x="3696" y="1260"/>
                      <a:pt x="3569" y="1078"/>
                    </a:cubicBezTo>
                    <a:cubicBezTo>
                      <a:pt x="3243" y="610"/>
                      <a:pt x="2853" y="251"/>
                      <a:pt x="2260" y="90"/>
                    </a:cubicBezTo>
                    <a:cubicBezTo>
                      <a:pt x="2017" y="24"/>
                      <a:pt x="1777" y="1"/>
                      <a:pt x="15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3"/>
              <p:cNvSpPr/>
              <p:nvPr/>
            </p:nvSpPr>
            <p:spPr>
              <a:xfrm>
                <a:off x="6739082" y="4085779"/>
                <a:ext cx="31892" cy="27290"/>
              </a:xfrm>
              <a:custGeom>
                <a:avLst/>
                <a:gdLst/>
                <a:ahLst/>
                <a:cxnLst/>
                <a:rect l="l" t="t" r="r" b="b"/>
                <a:pathLst>
                  <a:path w="776" h="664" extrusionOk="0">
                    <a:moveTo>
                      <a:pt x="436" y="1"/>
                    </a:moveTo>
                    <a:cubicBezTo>
                      <a:pt x="226" y="156"/>
                      <a:pt x="0" y="290"/>
                      <a:pt x="203" y="580"/>
                    </a:cubicBezTo>
                    <a:cubicBezTo>
                      <a:pt x="239" y="631"/>
                      <a:pt x="298" y="664"/>
                      <a:pt x="362" y="664"/>
                    </a:cubicBezTo>
                    <a:cubicBezTo>
                      <a:pt x="405" y="664"/>
                      <a:pt x="450" y="649"/>
                      <a:pt x="492" y="616"/>
                    </a:cubicBezTo>
                    <a:cubicBezTo>
                      <a:pt x="775" y="390"/>
                      <a:pt x="586" y="206"/>
                      <a:pt x="4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3"/>
              <p:cNvSpPr/>
              <p:nvPr/>
            </p:nvSpPr>
            <p:spPr>
              <a:xfrm>
                <a:off x="6778329" y="4111834"/>
                <a:ext cx="22316" cy="14919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63" extrusionOk="0">
                    <a:moveTo>
                      <a:pt x="312" y="0"/>
                    </a:moveTo>
                    <a:cubicBezTo>
                      <a:pt x="300" y="0"/>
                      <a:pt x="288" y="1"/>
                      <a:pt x="276" y="2"/>
                    </a:cubicBezTo>
                    <a:cubicBezTo>
                      <a:pt x="180" y="63"/>
                      <a:pt x="0" y="70"/>
                      <a:pt x="58" y="264"/>
                    </a:cubicBezTo>
                    <a:cubicBezTo>
                      <a:pt x="78" y="331"/>
                      <a:pt x="138" y="362"/>
                      <a:pt x="202" y="362"/>
                    </a:cubicBezTo>
                    <a:cubicBezTo>
                      <a:pt x="220" y="362"/>
                      <a:pt x="239" y="360"/>
                      <a:pt x="258" y="355"/>
                    </a:cubicBezTo>
                    <a:cubicBezTo>
                      <a:pt x="380" y="319"/>
                      <a:pt x="542" y="296"/>
                      <a:pt x="480" y="102"/>
                    </a:cubicBezTo>
                    <a:cubicBezTo>
                      <a:pt x="459" y="32"/>
                      <a:pt x="393" y="0"/>
                      <a:pt x="3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3"/>
              <p:cNvSpPr/>
              <p:nvPr/>
            </p:nvSpPr>
            <p:spPr>
              <a:xfrm>
                <a:off x="6849015" y="3961667"/>
                <a:ext cx="24741" cy="24126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87" extrusionOk="0">
                    <a:moveTo>
                      <a:pt x="300" y="1"/>
                    </a:moveTo>
                    <a:cubicBezTo>
                      <a:pt x="145" y="1"/>
                      <a:pt x="16" y="64"/>
                      <a:pt x="7" y="241"/>
                    </a:cubicBezTo>
                    <a:cubicBezTo>
                      <a:pt x="0" y="405"/>
                      <a:pt x="85" y="553"/>
                      <a:pt x="266" y="582"/>
                    </a:cubicBezTo>
                    <a:cubicBezTo>
                      <a:pt x="285" y="585"/>
                      <a:pt x="303" y="586"/>
                      <a:pt x="321" y="586"/>
                    </a:cubicBezTo>
                    <a:cubicBezTo>
                      <a:pt x="472" y="586"/>
                      <a:pt x="553" y="477"/>
                      <a:pt x="590" y="324"/>
                    </a:cubicBezTo>
                    <a:cubicBezTo>
                      <a:pt x="601" y="142"/>
                      <a:pt x="542" y="14"/>
                      <a:pt x="341" y="2"/>
                    </a:cubicBezTo>
                    <a:cubicBezTo>
                      <a:pt x="327" y="1"/>
                      <a:pt x="313" y="1"/>
                      <a:pt x="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3"/>
              <p:cNvSpPr/>
              <p:nvPr/>
            </p:nvSpPr>
            <p:spPr>
              <a:xfrm>
                <a:off x="6876344" y="4004818"/>
                <a:ext cx="19562" cy="19276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69" extrusionOk="0">
                    <a:moveTo>
                      <a:pt x="148" y="101"/>
                    </a:moveTo>
                    <a:lnTo>
                      <a:pt x="245" y="139"/>
                    </a:lnTo>
                    <a:lnTo>
                      <a:pt x="185" y="201"/>
                    </a:lnTo>
                    <a:cubicBezTo>
                      <a:pt x="173" y="167"/>
                      <a:pt x="161" y="134"/>
                      <a:pt x="148" y="101"/>
                    </a:cubicBezTo>
                    <a:close/>
                    <a:moveTo>
                      <a:pt x="283" y="0"/>
                    </a:moveTo>
                    <a:cubicBezTo>
                      <a:pt x="235" y="0"/>
                      <a:pt x="186" y="34"/>
                      <a:pt x="142" y="83"/>
                    </a:cubicBezTo>
                    <a:lnTo>
                      <a:pt x="142" y="83"/>
                    </a:lnTo>
                    <a:cubicBezTo>
                      <a:pt x="142" y="83"/>
                      <a:pt x="142" y="83"/>
                      <a:pt x="142" y="83"/>
                    </a:cubicBezTo>
                    <a:cubicBezTo>
                      <a:pt x="4" y="183"/>
                      <a:pt x="1" y="297"/>
                      <a:pt x="116" y="415"/>
                    </a:cubicBezTo>
                    <a:cubicBezTo>
                      <a:pt x="150" y="449"/>
                      <a:pt x="187" y="469"/>
                      <a:pt x="226" y="469"/>
                    </a:cubicBezTo>
                    <a:cubicBezTo>
                      <a:pt x="257" y="469"/>
                      <a:pt x="289" y="456"/>
                      <a:pt x="322" y="428"/>
                    </a:cubicBezTo>
                    <a:cubicBezTo>
                      <a:pt x="437" y="329"/>
                      <a:pt x="475" y="198"/>
                      <a:pt x="392" y="73"/>
                    </a:cubicBezTo>
                    <a:cubicBezTo>
                      <a:pt x="359" y="21"/>
                      <a:pt x="321" y="0"/>
                      <a:pt x="2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" name="Google Shape;152;p23"/>
            <p:cNvSpPr/>
            <p:nvPr/>
          </p:nvSpPr>
          <p:spPr>
            <a:xfrm>
              <a:off x="7055197" y="1282978"/>
              <a:ext cx="606757" cy="686123"/>
            </a:xfrm>
            <a:custGeom>
              <a:avLst/>
              <a:gdLst/>
              <a:ahLst/>
              <a:cxnLst/>
              <a:rect l="l" t="t" r="r" b="b"/>
              <a:pathLst>
                <a:path w="16525" h="18684" extrusionOk="0">
                  <a:moveTo>
                    <a:pt x="16089" y="40"/>
                  </a:moveTo>
                  <a:cubicBezTo>
                    <a:pt x="15312" y="81"/>
                    <a:pt x="14519" y="1"/>
                    <a:pt x="13713" y="172"/>
                  </a:cubicBezTo>
                  <a:cubicBezTo>
                    <a:pt x="13186" y="284"/>
                    <a:pt x="12643" y="391"/>
                    <a:pt x="12092" y="391"/>
                  </a:cubicBezTo>
                  <a:cubicBezTo>
                    <a:pt x="12019" y="391"/>
                    <a:pt x="11945" y="389"/>
                    <a:pt x="11871" y="385"/>
                  </a:cubicBezTo>
                  <a:cubicBezTo>
                    <a:pt x="11796" y="381"/>
                    <a:pt x="11721" y="379"/>
                    <a:pt x="11646" y="379"/>
                  </a:cubicBezTo>
                  <a:cubicBezTo>
                    <a:pt x="11236" y="379"/>
                    <a:pt x="10829" y="436"/>
                    <a:pt x="10429" y="520"/>
                  </a:cubicBezTo>
                  <a:cubicBezTo>
                    <a:pt x="10235" y="560"/>
                    <a:pt x="10043" y="592"/>
                    <a:pt x="9852" y="592"/>
                  </a:cubicBezTo>
                  <a:cubicBezTo>
                    <a:pt x="9600" y="592"/>
                    <a:pt x="9348" y="537"/>
                    <a:pt x="9089" y="376"/>
                  </a:cubicBezTo>
                  <a:cubicBezTo>
                    <a:pt x="8594" y="1728"/>
                    <a:pt x="9013" y="3098"/>
                    <a:pt x="8709" y="4469"/>
                  </a:cubicBezTo>
                  <a:cubicBezTo>
                    <a:pt x="8596" y="4387"/>
                    <a:pt x="8478" y="4374"/>
                    <a:pt x="8360" y="4374"/>
                  </a:cubicBezTo>
                  <a:cubicBezTo>
                    <a:pt x="8307" y="4374"/>
                    <a:pt x="8254" y="4377"/>
                    <a:pt x="8201" y="4377"/>
                  </a:cubicBezTo>
                  <a:cubicBezTo>
                    <a:pt x="8070" y="4377"/>
                    <a:pt x="7940" y="4361"/>
                    <a:pt x="7816" y="4252"/>
                  </a:cubicBezTo>
                  <a:cubicBezTo>
                    <a:pt x="7802" y="4093"/>
                    <a:pt x="7793" y="3909"/>
                    <a:pt x="7766" y="3725"/>
                  </a:cubicBezTo>
                  <a:cubicBezTo>
                    <a:pt x="7641" y="2882"/>
                    <a:pt x="6724" y="2006"/>
                    <a:pt x="5810" y="2006"/>
                  </a:cubicBezTo>
                  <a:cubicBezTo>
                    <a:pt x="5648" y="2006"/>
                    <a:pt x="5485" y="2034"/>
                    <a:pt x="5327" y="2095"/>
                  </a:cubicBezTo>
                  <a:cubicBezTo>
                    <a:pt x="4635" y="2359"/>
                    <a:pt x="4260" y="2877"/>
                    <a:pt x="3988" y="3505"/>
                  </a:cubicBezTo>
                  <a:cubicBezTo>
                    <a:pt x="3873" y="3774"/>
                    <a:pt x="3852" y="4079"/>
                    <a:pt x="3685" y="4332"/>
                  </a:cubicBezTo>
                  <a:cubicBezTo>
                    <a:pt x="2854" y="4365"/>
                    <a:pt x="2034" y="4395"/>
                    <a:pt x="1216" y="4430"/>
                  </a:cubicBezTo>
                  <a:cubicBezTo>
                    <a:pt x="589" y="4456"/>
                    <a:pt x="258" y="4735"/>
                    <a:pt x="211" y="5350"/>
                  </a:cubicBezTo>
                  <a:cubicBezTo>
                    <a:pt x="136" y="6332"/>
                    <a:pt x="75" y="7315"/>
                    <a:pt x="47" y="8297"/>
                  </a:cubicBezTo>
                  <a:cubicBezTo>
                    <a:pt x="1" y="9751"/>
                    <a:pt x="200" y="11190"/>
                    <a:pt x="350" y="12634"/>
                  </a:cubicBezTo>
                  <a:cubicBezTo>
                    <a:pt x="482" y="13909"/>
                    <a:pt x="492" y="15199"/>
                    <a:pt x="517" y="16483"/>
                  </a:cubicBezTo>
                  <a:cubicBezTo>
                    <a:pt x="527" y="17030"/>
                    <a:pt x="610" y="17557"/>
                    <a:pt x="710" y="18085"/>
                  </a:cubicBezTo>
                  <a:cubicBezTo>
                    <a:pt x="779" y="18452"/>
                    <a:pt x="1011" y="18683"/>
                    <a:pt x="1281" y="18683"/>
                  </a:cubicBezTo>
                  <a:cubicBezTo>
                    <a:pt x="1399" y="18683"/>
                    <a:pt x="1525" y="18639"/>
                    <a:pt x="1647" y="18543"/>
                  </a:cubicBezTo>
                  <a:cubicBezTo>
                    <a:pt x="1892" y="18350"/>
                    <a:pt x="2139" y="18301"/>
                    <a:pt x="2388" y="18301"/>
                  </a:cubicBezTo>
                  <a:cubicBezTo>
                    <a:pt x="2464" y="18301"/>
                    <a:pt x="2541" y="18306"/>
                    <a:pt x="2618" y="18312"/>
                  </a:cubicBezTo>
                  <a:cubicBezTo>
                    <a:pt x="2734" y="18323"/>
                    <a:pt x="2849" y="18327"/>
                    <a:pt x="2964" y="18327"/>
                  </a:cubicBezTo>
                  <a:cubicBezTo>
                    <a:pt x="3174" y="18327"/>
                    <a:pt x="3382" y="18312"/>
                    <a:pt x="3586" y="18291"/>
                  </a:cubicBezTo>
                  <a:cubicBezTo>
                    <a:pt x="5049" y="18138"/>
                    <a:pt x="6515" y="18110"/>
                    <a:pt x="7986" y="18090"/>
                  </a:cubicBezTo>
                  <a:cubicBezTo>
                    <a:pt x="8853" y="18078"/>
                    <a:pt x="9722" y="18042"/>
                    <a:pt x="10589" y="18018"/>
                  </a:cubicBezTo>
                  <a:cubicBezTo>
                    <a:pt x="11050" y="18005"/>
                    <a:pt x="11502" y="17882"/>
                    <a:pt x="11623" y="17408"/>
                  </a:cubicBezTo>
                  <a:cubicBezTo>
                    <a:pt x="11748" y="16925"/>
                    <a:pt x="11962" y="16472"/>
                    <a:pt x="12009" y="15958"/>
                  </a:cubicBezTo>
                  <a:cubicBezTo>
                    <a:pt x="12067" y="15329"/>
                    <a:pt x="12234" y="14709"/>
                    <a:pt x="12375" y="13978"/>
                  </a:cubicBezTo>
                  <a:cubicBezTo>
                    <a:pt x="12538" y="14159"/>
                    <a:pt x="12705" y="14201"/>
                    <a:pt x="12872" y="14201"/>
                  </a:cubicBezTo>
                  <a:cubicBezTo>
                    <a:pt x="13023" y="14201"/>
                    <a:pt x="13174" y="14167"/>
                    <a:pt x="13322" y="14167"/>
                  </a:cubicBezTo>
                  <a:cubicBezTo>
                    <a:pt x="13369" y="14167"/>
                    <a:pt x="13416" y="14170"/>
                    <a:pt x="13463" y="14180"/>
                  </a:cubicBezTo>
                  <a:cubicBezTo>
                    <a:pt x="13873" y="14262"/>
                    <a:pt x="14290" y="14282"/>
                    <a:pt x="14707" y="14282"/>
                  </a:cubicBezTo>
                  <a:cubicBezTo>
                    <a:pt x="14907" y="14282"/>
                    <a:pt x="15108" y="14278"/>
                    <a:pt x="15308" y="14273"/>
                  </a:cubicBezTo>
                  <a:cubicBezTo>
                    <a:pt x="15987" y="14257"/>
                    <a:pt x="16106" y="14101"/>
                    <a:pt x="16234" y="13430"/>
                  </a:cubicBezTo>
                  <a:cubicBezTo>
                    <a:pt x="16413" y="12478"/>
                    <a:pt x="16315" y="11512"/>
                    <a:pt x="16443" y="10557"/>
                  </a:cubicBezTo>
                  <a:cubicBezTo>
                    <a:pt x="16513" y="10042"/>
                    <a:pt x="16525" y="9518"/>
                    <a:pt x="16461" y="8993"/>
                  </a:cubicBezTo>
                  <a:cubicBezTo>
                    <a:pt x="16398" y="8471"/>
                    <a:pt x="16116" y="8186"/>
                    <a:pt x="15584" y="8172"/>
                  </a:cubicBezTo>
                  <a:cubicBezTo>
                    <a:pt x="15427" y="8167"/>
                    <a:pt x="15269" y="8165"/>
                    <a:pt x="15112" y="8165"/>
                  </a:cubicBezTo>
                  <a:cubicBezTo>
                    <a:pt x="14362" y="8165"/>
                    <a:pt x="13615" y="8221"/>
                    <a:pt x="12878" y="8407"/>
                  </a:cubicBezTo>
                  <a:cubicBezTo>
                    <a:pt x="12718" y="7770"/>
                    <a:pt x="12935" y="7243"/>
                    <a:pt x="13045" y="6640"/>
                  </a:cubicBezTo>
                  <a:cubicBezTo>
                    <a:pt x="13361" y="6640"/>
                    <a:pt x="13668" y="6646"/>
                    <a:pt x="13971" y="6646"/>
                  </a:cubicBezTo>
                  <a:cubicBezTo>
                    <a:pt x="14153" y="6646"/>
                    <a:pt x="14334" y="6644"/>
                    <a:pt x="14514" y="6637"/>
                  </a:cubicBezTo>
                  <a:cubicBezTo>
                    <a:pt x="15206" y="6611"/>
                    <a:pt x="15479" y="6386"/>
                    <a:pt x="15633" y="5714"/>
                  </a:cubicBezTo>
                  <a:cubicBezTo>
                    <a:pt x="15731" y="5294"/>
                    <a:pt x="15819" y="4870"/>
                    <a:pt x="15870" y="4441"/>
                  </a:cubicBezTo>
                  <a:cubicBezTo>
                    <a:pt x="16021" y="3215"/>
                    <a:pt x="16136" y="1982"/>
                    <a:pt x="16299" y="756"/>
                  </a:cubicBezTo>
                  <a:cubicBezTo>
                    <a:pt x="16336" y="483"/>
                    <a:pt x="16254" y="293"/>
                    <a:pt x="16089" y="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7748357" y="1353222"/>
              <a:ext cx="112748" cy="116789"/>
            </a:xfrm>
            <a:custGeom>
              <a:avLst/>
              <a:gdLst/>
              <a:ahLst/>
              <a:cxnLst/>
              <a:rect l="l" t="t" r="r" b="b"/>
              <a:pathLst>
                <a:path w="3103" h="3214" extrusionOk="0">
                  <a:moveTo>
                    <a:pt x="1436" y="1"/>
                  </a:moveTo>
                  <a:cubicBezTo>
                    <a:pt x="1275" y="1"/>
                    <a:pt x="1125" y="44"/>
                    <a:pt x="989" y="142"/>
                  </a:cubicBezTo>
                  <a:cubicBezTo>
                    <a:pt x="432" y="552"/>
                    <a:pt x="1" y="1033"/>
                    <a:pt x="27" y="1777"/>
                  </a:cubicBezTo>
                  <a:cubicBezTo>
                    <a:pt x="13" y="2675"/>
                    <a:pt x="483" y="3214"/>
                    <a:pt x="1173" y="3214"/>
                  </a:cubicBezTo>
                  <a:cubicBezTo>
                    <a:pt x="1397" y="3214"/>
                    <a:pt x="1644" y="3157"/>
                    <a:pt x="1906" y="3037"/>
                  </a:cubicBezTo>
                  <a:cubicBezTo>
                    <a:pt x="1952" y="3016"/>
                    <a:pt x="1995" y="2993"/>
                    <a:pt x="2041" y="2972"/>
                  </a:cubicBezTo>
                  <a:cubicBezTo>
                    <a:pt x="2737" y="2646"/>
                    <a:pt x="3103" y="2033"/>
                    <a:pt x="2976" y="1401"/>
                  </a:cubicBezTo>
                  <a:cubicBezTo>
                    <a:pt x="2819" y="621"/>
                    <a:pt x="2244" y="69"/>
                    <a:pt x="1521" y="4"/>
                  </a:cubicBezTo>
                  <a:cubicBezTo>
                    <a:pt x="1492" y="2"/>
                    <a:pt x="1464" y="1"/>
                    <a:pt x="14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7830148" y="1064463"/>
              <a:ext cx="606758" cy="827805"/>
            </a:xfrm>
            <a:custGeom>
              <a:avLst/>
              <a:gdLst/>
              <a:ahLst/>
              <a:cxnLst/>
              <a:rect l="l" t="t" r="r" b="b"/>
              <a:pathLst>
                <a:path w="16699" h="22781" extrusionOk="0">
                  <a:moveTo>
                    <a:pt x="6158" y="0"/>
                  </a:moveTo>
                  <a:cubicBezTo>
                    <a:pt x="6124" y="0"/>
                    <a:pt x="6089" y="3"/>
                    <a:pt x="6053" y="8"/>
                  </a:cubicBezTo>
                  <a:cubicBezTo>
                    <a:pt x="5348" y="111"/>
                    <a:pt x="4644" y="141"/>
                    <a:pt x="3939" y="141"/>
                  </a:cubicBezTo>
                  <a:cubicBezTo>
                    <a:pt x="3193" y="141"/>
                    <a:pt x="2447" y="107"/>
                    <a:pt x="1698" y="87"/>
                  </a:cubicBezTo>
                  <a:cubicBezTo>
                    <a:pt x="1512" y="82"/>
                    <a:pt x="1315" y="63"/>
                    <a:pt x="1120" y="63"/>
                  </a:cubicBezTo>
                  <a:cubicBezTo>
                    <a:pt x="894" y="63"/>
                    <a:pt x="670" y="88"/>
                    <a:pt x="470" y="189"/>
                  </a:cubicBezTo>
                  <a:cubicBezTo>
                    <a:pt x="353" y="334"/>
                    <a:pt x="341" y="471"/>
                    <a:pt x="344" y="605"/>
                  </a:cubicBezTo>
                  <a:cubicBezTo>
                    <a:pt x="368" y="1469"/>
                    <a:pt x="179" y="2316"/>
                    <a:pt x="128" y="3176"/>
                  </a:cubicBezTo>
                  <a:cubicBezTo>
                    <a:pt x="91" y="3816"/>
                    <a:pt x="0" y="4459"/>
                    <a:pt x="15" y="5101"/>
                  </a:cubicBezTo>
                  <a:cubicBezTo>
                    <a:pt x="32" y="5866"/>
                    <a:pt x="384" y="6201"/>
                    <a:pt x="1161" y="6255"/>
                  </a:cubicBezTo>
                  <a:cubicBezTo>
                    <a:pt x="1582" y="6283"/>
                    <a:pt x="1998" y="6324"/>
                    <a:pt x="2448" y="6453"/>
                  </a:cubicBezTo>
                  <a:cubicBezTo>
                    <a:pt x="2353" y="7343"/>
                    <a:pt x="2258" y="8192"/>
                    <a:pt x="2174" y="9043"/>
                  </a:cubicBezTo>
                  <a:cubicBezTo>
                    <a:pt x="2095" y="9888"/>
                    <a:pt x="2036" y="10741"/>
                    <a:pt x="2113" y="11590"/>
                  </a:cubicBezTo>
                  <a:cubicBezTo>
                    <a:pt x="2176" y="12281"/>
                    <a:pt x="2441" y="12517"/>
                    <a:pt x="3157" y="12575"/>
                  </a:cubicBezTo>
                  <a:cubicBezTo>
                    <a:pt x="3998" y="12641"/>
                    <a:pt x="4839" y="12740"/>
                    <a:pt x="5684" y="12740"/>
                  </a:cubicBezTo>
                  <a:cubicBezTo>
                    <a:pt x="5913" y="12740"/>
                    <a:pt x="6143" y="12733"/>
                    <a:pt x="6373" y="12716"/>
                  </a:cubicBezTo>
                  <a:cubicBezTo>
                    <a:pt x="6433" y="12711"/>
                    <a:pt x="6491" y="12709"/>
                    <a:pt x="6549" y="12709"/>
                  </a:cubicBezTo>
                  <a:cubicBezTo>
                    <a:pt x="6731" y="12709"/>
                    <a:pt x="6907" y="12733"/>
                    <a:pt x="7075" y="12798"/>
                  </a:cubicBezTo>
                  <a:cubicBezTo>
                    <a:pt x="7006" y="14014"/>
                    <a:pt x="6796" y="15208"/>
                    <a:pt x="6819" y="16420"/>
                  </a:cubicBezTo>
                  <a:cubicBezTo>
                    <a:pt x="6825" y="16771"/>
                    <a:pt x="6824" y="17126"/>
                    <a:pt x="6769" y="17470"/>
                  </a:cubicBezTo>
                  <a:cubicBezTo>
                    <a:pt x="6588" y="18594"/>
                    <a:pt x="6638" y="19727"/>
                    <a:pt x="6685" y="20852"/>
                  </a:cubicBezTo>
                  <a:cubicBezTo>
                    <a:pt x="6730" y="21917"/>
                    <a:pt x="7312" y="22235"/>
                    <a:pt x="8082" y="22319"/>
                  </a:cubicBezTo>
                  <a:cubicBezTo>
                    <a:pt x="9232" y="22442"/>
                    <a:pt x="10375" y="22606"/>
                    <a:pt x="11527" y="22723"/>
                  </a:cubicBezTo>
                  <a:cubicBezTo>
                    <a:pt x="11920" y="22763"/>
                    <a:pt x="12311" y="22781"/>
                    <a:pt x="12700" y="22781"/>
                  </a:cubicBezTo>
                  <a:cubicBezTo>
                    <a:pt x="13750" y="22781"/>
                    <a:pt x="14788" y="22650"/>
                    <a:pt x="15827" y="22475"/>
                  </a:cubicBezTo>
                  <a:cubicBezTo>
                    <a:pt x="16186" y="22415"/>
                    <a:pt x="16399" y="22180"/>
                    <a:pt x="16454" y="21837"/>
                  </a:cubicBezTo>
                  <a:cubicBezTo>
                    <a:pt x="16523" y="21415"/>
                    <a:pt x="16573" y="20987"/>
                    <a:pt x="16588" y="20560"/>
                  </a:cubicBezTo>
                  <a:cubicBezTo>
                    <a:pt x="16616" y="19614"/>
                    <a:pt x="16625" y="18667"/>
                    <a:pt x="16634" y="17720"/>
                  </a:cubicBezTo>
                  <a:cubicBezTo>
                    <a:pt x="16641" y="16706"/>
                    <a:pt x="16698" y="15684"/>
                    <a:pt x="16622" y="14674"/>
                  </a:cubicBezTo>
                  <a:cubicBezTo>
                    <a:pt x="16533" y="13476"/>
                    <a:pt x="16497" y="12280"/>
                    <a:pt x="16432" y="11083"/>
                  </a:cubicBezTo>
                  <a:cubicBezTo>
                    <a:pt x="16381" y="10101"/>
                    <a:pt x="16388" y="9119"/>
                    <a:pt x="16334" y="8138"/>
                  </a:cubicBezTo>
                  <a:cubicBezTo>
                    <a:pt x="16298" y="7463"/>
                    <a:pt x="16137" y="7250"/>
                    <a:pt x="15581" y="7250"/>
                  </a:cubicBezTo>
                  <a:cubicBezTo>
                    <a:pt x="15483" y="7250"/>
                    <a:pt x="15373" y="7257"/>
                    <a:pt x="15249" y="7268"/>
                  </a:cubicBezTo>
                  <a:cubicBezTo>
                    <a:pt x="14850" y="7306"/>
                    <a:pt x="14454" y="7375"/>
                    <a:pt x="14055" y="7396"/>
                  </a:cubicBezTo>
                  <a:cubicBezTo>
                    <a:pt x="13471" y="7428"/>
                    <a:pt x="12893" y="7583"/>
                    <a:pt x="12294" y="7583"/>
                  </a:cubicBezTo>
                  <a:cubicBezTo>
                    <a:pt x="12159" y="7583"/>
                    <a:pt x="12022" y="7575"/>
                    <a:pt x="11884" y="7556"/>
                  </a:cubicBezTo>
                  <a:cubicBezTo>
                    <a:pt x="11763" y="7284"/>
                    <a:pt x="11828" y="7100"/>
                    <a:pt x="11848" y="6915"/>
                  </a:cubicBezTo>
                  <a:cubicBezTo>
                    <a:pt x="11959" y="5853"/>
                    <a:pt x="12061" y="4795"/>
                    <a:pt x="11956" y="3727"/>
                  </a:cubicBezTo>
                  <a:cubicBezTo>
                    <a:pt x="11891" y="3056"/>
                    <a:pt x="11734" y="2898"/>
                    <a:pt x="11046" y="2891"/>
                  </a:cubicBezTo>
                  <a:cubicBezTo>
                    <a:pt x="10993" y="2891"/>
                    <a:pt x="10940" y="2890"/>
                    <a:pt x="10887" y="2890"/>
                  </a:cubicBezTo>
                  <a:cubicBezTo>
                    <a:pt x="10804" y="2890"/>
                    <a:pt x="10721" y="2892"/>
                    <a:pt x="10639" y="2903"/>
                  </a:cubicBezTo>
                  <a:cubicBezTo>
                    <a:pt x="10401" y="2935"/>
                    <a:pt x="10164" y="2948"/>
                    <a:pt x="9929" y="2948"/>
                  </a:cubicBezTo>
                  <a:cubicBezTo>
                    <a:pt x="8925" y="2948"/>
                    <a:pt x="7941" y="2709"/>
                    <a:pt x="6952" y="2709"/>
                  </a:cubicBezTo>
                  <a:cubicBezTo>
                    <a:pt x="6920" y="2709"/>
                    <a:pt x="6888" y="2709"/>
                    <a:pt x="6857" y="2710"/>
                  </a:cubicBezTo>
                  <a:cubicBezTo>
                    <a:pt x="6716" y="2417"/>
                    <a:pt x="6782" y="2174"/>
                    <a:pt x="6778" y="1936"/>
                  </a:cubicBezTo>
                  <a:cubicBezTo>
                    <a:pt x="6766" y="1505"/>
                    <a:pt x="6780" y="1069"/>
                    <a:pt x="6729" y="641"/>
                  </a:cubicBezTo>
                  <a:cubicBezTo>
                    <a:pt x="6678" y="220"/>
                    <a:pt x="6469" y="0"/>
                    <a:pt x="6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8311669" y="1125470"/>
              <a:ext cx="181675" cy="175147"/>
            </a:xfrm>
            <a:custGeom>
              <a:avLst/>
              <a:gdLst/>
              <a:ahLst/>
              <a:cxnLst/>
              <a:rect l="l" t="t" r="r" b="b"/>
              <a:pathLst>
                <a:path w="5000" h="4820" extrusionOk="0">
                  <a:moveTo>
                    <a:pt x="2152" y="0"/>
                  </a:moveTo>
                  <a:cubicBezTo>
                    <a:pt x="2082" y="0"/>
                    <a:pt x="2009" y="10"/>
                    <a:pt x="1932" y="33"/>
                  </a:cubicBezTo>
                  <a:cubicBezTo>
                    <a:pt x="1495" y="168"/>
                    <a:pt x="1029" y="241"/>
                    <a:pt x="759" y="643"/>
                  </a:cubicBezTo>
                  <a:cubicBezTo>
                    <a:pt x="386" y="1195"/>
                    <a:pt x="86" y="1789"/>
                    <a:pt x="1" y="2457"/>
                  </a:cubicBezTo>
                  <a:cubicBezTo>
                    <a:pt x="132" y="2761"/>
                    <a:pt x="77" y="3093"/>
                    <a:pt x="214" y="3401"/>
                  </a:cubicBezTo>
                  <a:cubicBezTo>
                    <a:pt x="526" y="4107"/>
                    <a:pt x="1122" y="4415"/>
                    <a:pt x="1785" y="4668"/>
                  </a:cubicBezTo>
                  <a:cubicBezTo>
                    <a:pt x="2054" y="4771"/>
                    <a:pt x="2341" y="4820"/>
                    <a:pt x="2630" y="4820"/>
                  </a:cubicBezTo>
                  <a:cubicBezTo>
                    <a:pt x="3465" y="4820"/>
                    <a:pt x="4312" y="4409"/>
                    <a:pt x="4743" y="3707"/>
                  </a:cubicBezTo>
                  <a:cubicBezTo>
                    <a:pt x="4867" y="3507"/>
                    <a:pt x="4991" y="3266"/>
                    <a:pt x="4992" y="3041"/>
                  </a:cubicBezTo>
                  <a:cubicBezTo>
                    <a:pt x="4999" y="1872"/>
                    <a:pt x="3787" y="362"/>
                    <a:pt x="2632" y="92"/>
                  </a:cubicBezTo>
                  <a:cubicBezTo>
                    <a:pt x="2476" y="55"/>
                    <a:pt x="2323" y="0"/>
                    <a:pt x="2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7566794" y="1"/>
              <a:ext cx="567492" cy="622654"/>
            </a:xfrm>
            <a:custGeom>
              <a:avLst/>
              <a:gdLst/>
              <a:ahLst/>
              <a:cxnLst/>
              <a:rect l="l" t="t" r="r" b="b"/>
              <a:pathLst>
                <a:path w="14475" h="15881" extrusionOk="0">
                  <a:moveTo>
                    <a:pt x="5807" y="0"/>
                  </a:moveTo>
                  <a:cubicBezTo>
                    <a:pt x="5803" y="1624"/>
                    <a:pt x="5764" y="3242"/>
                    <a:pt x="4861" y="4685"/>
                  </a:cubicBezTo>
                  <a:cubicBezTo>
                    <a:pt x="4877" y="4719"/>
                    <a:pt x="4894" y="4755"/>
                    <a:pt x="4911" y="4789"/>
                  </a:cubicBezTo>
                  <a:cubicBezTo>
                    <a:pt x="4874" y="4776"/>
                    <a:pt x="4838" y="4762"/>
                    <a:pt x="4801" y="4747"/>
                  </a:cubicBezTo>
                  <a:cubicBezTo>
                    <a:pt x="4284" y="5972"/>
                    <a:pt x="3420" y="6952"/>
                    <a:pt x="2562" y="7943"/>
                  </a:cubicBezTo>
                  <a:cubicBezTo>
                    <a:pt x="1463" y="9212"/>
                    <a:pt x="465" y="10537"/>
                    <a:pt x="124" y="12261"/>
                  </a:cubicBezTo>
                  <a:cubicBezTo>
                    <a:pt x="1" y="12886"/>
                    <a:pt x="2" y="13487"/>
                    <a:pt x="57" y="14094"/>
                  </a:cubicBezTo>
                  <a:cubicBezTo>
                    <a:pt x="88" y="14441"/>
                    <a:pt x="281" y="14718"/>
                    <a:pt x="717" y="14803"/>
                  </a:cubicBezTo>
                  <a:cubicBezTo>
                    <a:pt x="1157" y="14890"/>
                    <a:pt x="1588" y="15035"/>
                    <a:pt x="2027" y="15148"/>
                  </a:cubicBezTo>
                  <a:cubicBezTo>
                    <a:pt x="3957" y="15652"/>
                    <a:pt x="5919" y="15860"/>
                    <a:pt x="7910" y="15880"/>
                  </a:cubicBezTo>
                  <a:cubicBezTo>
                    <a:pt x="7948" y="15881"/>
                    <a:pt x="7986" y="15881"/>
                    <a:pt x="8023" y="15881"/>
                  </a:cubicBezTo>
                  <a:cubicBezTo>
                    <a:pt x="9467" y="15881"/>
                    <a:pt x="10866" y="15591"/>
                    <a:pt x="12280" y="15318"/>
                  </a:cubicBezTo>
                  <a:cubicBezTo>
                    <a:pt x="13463" y="15089"/>
                    <a:pt x="14335" y="13877"/>
                    <a:pt x="14397" y="12802"/>
                  </a:cubicBezTo>
                  <a:cubicBezTo>
                    <a:pt x="14474" y="11474"/>
                    <a:pt x="14046" y="10307"/>
                    <a:pt x="13416" y="9192"/>
                  </a:cubicBezTo>
                  <a:cubicBezTo>
                    <a:pt x="12977" y="8414"/>
                    <a:pt x="12406" y="7700"/>
                    <a:pt x="11656" y="7231"/>
                  </a:cubicBezTo>
                  <a:cubicBezTo>
                    <a:pt x="10793" y="6690"/>
                    <a:pt x="9906" y="6193"/>
                    <a:pt x="9109" y="5550"/>
                  </a:cubicBezTo>
                  <a:cubicBezTo>
                    <a:pt x="7897" y="4570"/>
                    <a:pt x="7104" y="3404"/>
                    <a:pt x="7212" y="1748"/>
                  </a:cubicBezTo>
                  <a:cubicBezTo>
                    <a:pt x="7250" y="1172"/>
                    <a:pt x="7303" y="571"/>
                    <a:pt x="7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7830076" y="1064463"/>
              <a:ext cx="606831" cy="827805"/>
            </a:xfrm>
            <a:custGeom>
              <a:avLst/>
              <a:gdLst/>
              <a:ahLst/>
              <a:cxnLst/>
              <a:rect l="l" t="t" r="r" b="b"/>
              <a:pathLst>
                <a:path w="16701" h="22781" extrusionOk="0">
                  <a:moveTo>
                    <a:pt x="4152" y="826"/>
                  </a:moveTo>
                  <a:cubicBezTo>
                    <a:pt x="4696" y="826"/>
                    <a:pt x="5247" y="930"/>
                    <a:pt x="5747" y="957"/>
                  </a:cubicBezTo>
                  <a:cubicBezTo>
                    <a:pt x="5894" y="1118"/>
                    <a:pt x="5991" y="1292"/>
                    <a:pt x="5941" y="1483"/>
                  </a:cubicBezTo>
                  <a:cubicBezTo>
                    <a:pt x="5780" y="2099"/>
                    <a:pt x="5891" y="2719"/>
                    <a:pt x="5868" y="3335"/>
                  </a:cubicBezTo>
                  <a:cubicBezTo>
                    <a:pt x="5849" y="3796"/>
                    <a:pt x="5769" y="4246"/>
                    <a:pt x="5731" y="4697"/>
                  </a:cubicBezTo>
                  <a:cubicBezTo>
                    <a:pt x="5691" y="5205"/>
                    <a:pt x="5419" y="5350"/>
                    <a:pt x="5018" y="5399"/>
                  </a:cubicBezTo>
                  <a:cubicBezTo>
                    <a:pt x="4450" y="5468"/>
                    <a:pt x="3883" y="5522"/>
                    <a:pt x="3314" y="5522"/>
                  </a:cubicBezTo>
                  <a:cubicBezTo>
                    <a:pt x="2842" y="5522"/>
                    <a:pt x="2369" y="5485"/>
                    <a:pt x="1895" y="5387"/>
                  </a:cubicBezTo>
                  <a:cubicBezTo>
                    <a:pt x="1610" y="5329"/>
                    <a:pt x="1314" y="5323"/>
                    <a:pt x="918" y="5281"/>
                  </a:cubicBezTo>
                  <a:cubicBezTo>
                    <a:pt x="862" y="3960"/>
                    <a:pt x="984" y="2202"/>
                    <a:pt x="1111" y="917"/>
                  </a:cubicBezTo>
                  <a:cubicBezTo>
                    <a:pt x="1239" y="897"/>
                    <a:pt x="1366" y="890"/>
                    <a:pt x="1490" y="890"/>
                  </a:cubicBezTo>
                  <a:cubicBezTo>
                    <a:pt x="1937" y="890"/>
                    <a:pt x="2364" y="987"/>
                    <a:pt x="2804" y="987"/>
                  </a:cubicBezTo>
                  <a:cubicBezTo>
                    <a:pt x="2994" y="987"/>
                    <a:pt x="3187" y="969"/>
                    <a:pt x="3384" y="917"/>
                  </a:cubicBezTo>
                  <a:cubicBezTo>
                    <a:pt x="3635" y="850"/>
                    <a:pt x="3893" y="826"/>
                    <a:pt x="4152" y="826"/>
                  </a:cubicBezTo>
                  <a:close/>
                  <a:moveTo>
                    <a:pt x="7226" y="3617"/>
                  </a:moveTo>
                  <a:cubicBezTo>
                    <a:pt x="7432" y="3617"/>
                    <a:pt x="7637" y="3655"/>
                    <a:pt x="7819" y="3701"/>
                  </a:cubicBezTo>
                  <a:cubicBezTo>
                    <a:pt x="8484" y="3869"/>
                    <a:pt x="9168" y="3735"/>
                    <a:pt x="9827" y="3926"/>
                  </a:cubicBezTo>
                  <a:cubicBezTo>
                    <a:pt x="9870" y="3939"/>
                    <a:pt x="9915" y="3944"/>
                    <a:pt x="9962" y="3944"/>
                  </a:cubicBezTo>
                  <a:cubicBezTo>
                    <a:pt x="10161" y="3944"/>
                    <a:pt x="10388" y="3850"/>
                    <a:pt x="10599" y="3823"/>
                  </a:cubicBezTo>
                  <a:cubicBezTo>
                    <a:pt x="10652" y="3816"/>
                    <a:pt x="10700" y="3813"/>
                    <a:pt x="10745" y="3813"/>
                  </a:cubicBezTo>
                  <a:cubicBezTo>
                    <a:pt x="11001" y="3813"/>
                    <a:pt x="11124" y="3928"/>
                    <a:pt x="11160" y="4227"/>
                  </a:cubicBezTo>
                  <a:cubicBezTo>
                    <a:pt x="11196" y="4519"/>
                    <a:pt x="11188" y="4819"/>
                    <a:pt x="11160" y="5111"/>
                  </a:cubicBezTo>
                  <a:cubicBezTo>
                    <a:pt x="11022" y="6568"/>
                    <a:pt x="10861" y="8023"/>
                    <a:pt x="10599" y="9467"/>
                  </a:cubicBezTo>
                  <a:cubicBezTo>
                    <a:pt x="10480" y="10123"/>
                    <a:pt x="10442" y="10796"/>
                    <a:pt x="10224" y="11398"/>
                  </a:cubicBezTo>
                  <a:cubicBezTo>
                    <a:pt x="9791" y="11646"/>
                    <a:pt x="9359" y="11667"/>
                    <a:pt x="8929" y="11676"/>
                  </a:cubicBezTo>
                  <a:cubicBezTo>
                    <a:pt x="8203" y="11690"/>
                    <a:pt x="7483" y="11718"/>
                    <a:pt x="6757" y="11791"/>
                  </a:cubicBezTo>
                  <a:cubicBezTo>
                    <a:pt x="6616" y="11805"/>
                    <a:pt x="6475" y="11810"/>
                    <a:pt x="6334" y="11810"/>
                  </a:cubicBezTo>
                  <a:cubicBezTo>
                    <a:pt x="5813" y="11810"/>
                    <a:pt x="5284" y="11734"/>
                    <a:pt x="4761" y="11709"/>
                  </a:cubicBezTo>
                  <a:cubicBezTo>
                    <a:pt x="4359" y="11690"/>
                    <a:pt x="3957" y="11687"/>
                    <a:pt x="3556" y="11666"/>
                  </a:cubicBezTo>
                  <a:cubicBezTo>
                    <a:pt x="3029" y="11638"/>
                    <a:pt x="2888" y="11515"/>
                    <a:pt x="2871" y="10981"/>
                  </a:cubicBezTo>
                  <a:cubicBezTo>
                    <a:pt x="2855" y="10362"/>
                    <a:pt x="2819" y="9733"/>
                    <a:pt x="2906" y="9122"/>
                  </a:cubicBezTo>
                  <a:cubicBezTo>
                    <a:pt x="3008" y="8394"/>
                    <a:pt x="3003" y="7672"/>
                    <a:pt x="3025" y="6945"/>
                  </a:cubicBezTo>
                  <a:cubicBezTo>
                    <a:pt x="3029" y="6813"/>
                    <a:pt x="3055" y="6682"/>
                    <a:pt x="3081" y="6475"/>
                  </a:cubicBezTo>
                  <a:cubicBezTo>
                    <a:pt x="3751" y="6332"/>
                    <a:pt x="4388" y="6490"/>
                    <a:pt x="4983" y="6280"/>
                  </a:cubicBezTo>
                  <a:cubicBezTo>
                    <a:pt x="5133" y="6229"/>
                    <a:pt x="5303" y="6232"/>
                    <a:pt x="5457" y="6191"/>
                  </a:cubicBezTo>
                  <a:cubicBezTo>
                    <a:pt x="6483" y="5925"/>
                    <a:pt x="6351" y="5892"/>
                    <a:pt x="6574" y="4876"/>
                  </a:cubicBezTo>
                  <a:cubicBezTo>
                    <a:pt x="6659" y="4490"/>
                    <a:pt x="6614" y="4076"/>
                    <a:pt x="6801" y="3683"/>
                  </a:cubicBezTo>
                  <a:cubicBezTo>
                    <a:pt x="6938" y="3635"/>
                    <a:pt x="7082" y="3617"/>
                    <a:pt x="7226" y="3617"/>
                  </a:cubicBezTo>
                  <a:close/>
                  <a:moveTo>
                    <a:pt x="15065" y="8209"/>
                  </a:moveTo>
                  <a:cubicBezTo>
                    <a:pt x="15201" y="8209"/>
                    <a:pt x="15342" y="8220"/>
                    <a:pt x="15487" y="8249"/>
                  </a:cubicBezTo>
                  <a:cubicBezTo>
                    <a:pt x="15563" y="12662"/>
                    <a:pt x="15999" y="17053"/>
                    <a:pt x="15567" y="21454"/>
                  </a:cubicBezTo>
                  <a:cubicBezTo>
                    <a:pt x="15106" y="21724"/>
                    <a:pt x="14067" y="21835"/>
                    <a:pt x="12873" y="21835"/>
                  </a:cubicBezTo>
                  <a:cubicBezTo>
                    <a:pt x="10935" y="21835"/>
                    <a:pt x="8591" y="21541"/>
                    <a:pt x="7647" y="21151"/>
                  </a:cubicBezTo>
                  <a:cubicBezTo>
                    <a:pt x="7428" y="19821"/>
                    <a:pt x="7591" y="14317"/>
                    <a:pt x="7816" y="12787"/>
                  </a:cubicBezTo>
                  <a:cubicBezTo>
                    <a:pt x="8571" y="12744"/>
                    <a:pt x="9318" y="12536"/>
                    <a:pt x="10094" y="12520"/>
                  </a:cubicBezTo>
                  <a:cubicBezTo>
                    <a:pt x="10734" y="12508"/>
                    <a:pt x="11019" y="12280"/>
                    <a:pt x="11144" y="11654"/>
                  </a:cubicBezTo>
                  <a:cubicBezTo>
                    <a:pt x="11288" y="10947"/>
                    <a:pt x="11413" y="10231"/>
                    <a:pt x="11488" y="9512"/>
                  </a:cubicBezTo>
                  <a:cubicBezTo>
                    <a:pt x="11525" y="9159"/>
                    <a:pt x="11651" y="8843"/>
                    <a:pt x="11693" y="8455"/>
                  </a:cubicBezTo>
                  <a:cubicBezTo>
                    <a:pt x="11840" y="8490"/>
                    <a:pt x="11984" y="8503"/>
                    <a:pt x="12126" y="8503"/>
                  </a:cubicBezTo>
                  <a:cubicBezTo>
                    <a:pt x="12587" y="8503"/>
                    <a:pt x="13025" y="8361"/>
                    <a:pt x="13474" y="8361"/>
                  </a:cubicBezTo>
                  <a:cubicBezTo>
                    <a:pt x="13502" y="8361"/>
                    <a:pt x="13530" y="8362"/>
                    <a:pt x="13558" y="8363"/>
                  </a:cubicBezTo>
                  <a:cubicBezTo>
                    <a:pt x="13587" y="8364"/>
                    <a:pt x="13615" y="8365"/>
                    <a:pt x="13644" y="8365"/>
                  </a:cubicBezTo>
                  <a:cubicBezTo>
                    <a:pt x="14104" y="8365"/>
                    <a:pt x="14559" y="8209"/>
                    <a:pt x="15065" y="8209"/>
                  </a:cubicBezTo>
                  <a:close/>
                  <a:moveTo>
                    <a:pt x="6160" y="0"/>
                  </a:moveTo>
                  <a:cubicBezTo>
                    <a:pt x="6126" y="0"/>
                    <a:pt x="6091" y="3"/>
                    <a:pt x="6055" y="8"/>
                  </a:cubicBezTo>
                  <a:cubicBezTo>
                    <a:pt x="5352" y="110"/>
                    <a:pt x="4650" y="141"/>
                    <a:pt x="3947" y="141"/>
                  </a:cubicBezTo>
                  <a:cubicBezTo>
                    <a:pt x="3199" y="141"/>
                    <a:pt x="2451" y="106"/>
                    <a:pt x="1700" y="86"/>
                  </a:cubicBezTo>
                  <a:cubicBezTo>
                    <a:pt x="1515" y="81"/>
                    <a:pt x="1319" y="63"/>
                    <a:pt x="1124" y="63"/>
                  </a:cubicBezTo>
                  <a:cubicBezTo>
                    <a:pt x="897" y="63"/>
                    <a:pt x="672" y="88"/>
                    <a:pt x="472" y="189"/>
                  </a:cubicBezTo>
                  <a:cubicBezTo>
                    <a:pt x="353" y="334"/>
                    <a:pt x="342" y="471"/>
                    <a:pt x="346" y="605"/>
                  </a:cubicBezTo>
                  <a:cubicBezTo>
                    <a:pt x="370" y="1469"/>
                    <a:pt x="179" y="2316"/>
                    <a:pt x="129" y="3174"/>
                  </a:cubicBezTo>
                  <a:cubicBezTo>
                    <a:pt x="91" y="3814"/>
                    <a:pt x="1" y="4459"/>
                    <a:pt x="15" y="5101"/>
                  </a:cubicBezTo>
                  <a:cubicBezTo>
                    <a:pt x="34" y="5866"/>
                    <a:pt x="386" y="6201"/>
                    <a:pt x="1163" y="6255"/>
                  </a:cubicBezTo>
                  <a:cubicBezTo>
                    <a:pt x="1583" y="6283"/>
                    <a:pt x="1998" y="6324"/>
                    <a:pt x="2448" y="6453"/>
                  </a:cubicBezTo>
                  <a:cubicBezTo>
                    <a:pt x="2355" y="7342"/>
                    <a:pt x="2258" y="8192"/>
                    <a:pt x="2176" y="9043"/>
                  </a:cubicBezTo>
                  <a:cubicBezTo>
                    <a:pt x="2096" y="9888"/>
                    <a:pt x="2038" y="10741"/>
                    <a:pt x="2115" y="11590"/>
                  </a:cubicBezTo>
                  <a:cubicBezTo>
                    <a:pt x="2178" y="12281"/>
                    <a:pt x="2443" y="12517"/>
                    <a:pt x="3159" y="12575"/>
                  </a:cubicBezTo>
                  <a:cubicBezTo>
                    <a:pt x="3997" y="12641"/>
                    <a:pt x="4834" y="12739"/>
                    <a:pt x="5676" y="12739"/>
                  </a:cubicBezTo>
                  <a:cubicBezTo>
                    <a:pt x="5909" y="12739"/>
                    <a:pt x="6142" y="12732"/>
                    <a:pt x="6375" y="12714"/>
                  </a:cubicBezTo>
                  <a:cubicBezTo>
                    <a:pt x="6432" y="12710"/>
                    <a:pt x="6488" y="12708"/>
                    <a:pt x="6543" y="12708"/>
                  </a:cubicBezTo>
                  <a:cubicBezTo>
                    <a:pt x="6727" y="12708"/>
                    <a:pt x="6906" y="12732"/>
                    <a:pt x="7077" y="12798"/>
                  </a:cubicBezTo>
                  <a:cubicBezTo>
                    <a:pt x="7007" y="14014"/>
                    <a:pt x="6798" y="15208"/>
                    <a:pt x="6820" y="16420"/>
                  </a:cubicBezTo>
                  <a:cubicBezTo>
                    <a:pt x="6827" y="16771"/>
                    <a:pt x="6826" y="17126"/>
                    <a:pt x="6769" y="17470"/>
                  </a:cubicBezTo>
                  <a:cubicBezTo>
                    <a:pt x="6590" y="18594"/>
                    <a:pt x="6640" y="19727"/>
                    <a:pt x="6687" y="20852"/>
                  </a:cubicBezTo>
                  <a:cubicBezTo>
                    <a:pt x="6731" y="21917"/>
                    <a:pt x="7314" y="22235"/>
                    <a:pt x="8084" y="22319"/>
                  </a:cubicBezTo>
                  <a:cubicBezTo>
                    <a:pt x="9234" y="22441"/>
                    <a:pt x="10377" y="22605"/>
                    <a:pt x="11528" y="22723"/>
                  </a:cubicBezTo>
                  <a:cubicBezTo>
                    <a:pt x="11921" y="22763"/>
                    <a:pt x="12312" y="22781"/>
                    <a:pt x="12701" y="22781"/>
                  </a:cubicBezTo>
                  <a:cubicBezTo>
                    <a:pt x="13752" y="22781"/>
                    <a:pt x="14790" y="22650"/>
                    <a:pt x="15829" y="22475"/>
                  </a:cubicBezTo>
                  <a:cubicBezTo>
                    <a:pt x="16188" y="22415"/>
                    <a:pt x="16401" y="22180"/>
                    <a:pt x="16456" y="21837"/>
                  </a:cubicBezTo>
                  <a:cubicBezTo>
                    <a:pt x="16523" y="21415"/>
                    <a:pt x="16574" y="20987"/>
                    <a:pt x="16590" y="20558"/>
                  </a:cubicBezTo>
                  <a:cubicBezTo>
                    <a:pt x="16618" y="19614"/>
                    <a:pt x="16627" y="18667"/>
                    <a:pt x="16634" y="17720"/>
                  </a:cubicBezTo>
                  <a:cubicBezTo>
                    <a:pt x="16643" y="16705"/>
                    <a:pt x="16700" y="15684"/>
                    <a:pt x="16624" y="14674"/>
                  </a:cubicBezTo>
                  <a:cubicBezTo>
                    <a:pt x="16535" y="13476"/>
                    <a:pt x="16499" y="12280"/>
                    <a:pt x="16434" y="11083"/>
                  </a:cubicBezTo>
                  <a:cubicBezTo>
                    <a:pt x="16383" y="10103"/>
                    <a:pt x="16390" y="9119"/>
                    <a:pt x="16336" y="8138"/>
                  </a:cubicBezTo>
                  <a:cubicBezTo>
                    <a:pt x="16299" y="7463"/>
                    <a:pt x="16138" y="7250"/>
                    <a:pt x="15581" y="7250"/>
                  </a:cubicBezTo>
                  <a:cubicBezTo>
                    <a:pt x="15483" y="7250"/>
                    <a:pt x="15373" y="7257"/>
                    <a:pt x="15249" y="7268"/>
                  </a:cubicBezTo>
                  <a:cubicBezTo>
                    <a:pt x="14852" y="7306"/>
                    <a:pt x="14456" y="7375"/>
                    <a:pt x="14056" y="7396"/>
                  </a:cubicBezTo>
                  <a:cubicBezTo>
                    <a:pt x="13472" y="7428"/>
                    <a:pt x="12895" y="7583"/>
                    <a:pt x="12295" y="7583"/>
                  </a:cubicBezTo>
                  <a:cubicBezTo>
                    <a:pt x="12160" y="7583"/>
                    <a:pt x="12023" y="7575"/>
                    <a:pt x="11884" y="7556"/>
                  </a:cubicBezTo>
                  <a:cubicBezTo>
                    <a:pt x="11765" y="7284"/>
                    <a:pt x="11830" y="7100"/>
                    <a:pt x="11848" y="6913"/>
                  </a:cubicBezTo>
                  <a:cubicBezTo>
                    <a:pt x="11959" y="5853"/>
                    <a:pt x="12061" y="4795"/>
                    <a:pt x="11958" y="3725"/>
                  </a:cubicBezTo>
                  <a:cubicBezTo>
                    <a:pt x="11893" y="3056"/>
                    <a:pt x="11735" y="2897"/>
                    <a:pt x="11046" y="2891"/>
                  </a:cubicBezTo>
                  <a:cubicBezTo>
                    <a:pt x="10989" y="2891"/>
                    <a:pt x="10932" y="2889"/>
                    <a:pt x="10876" y="2889"/>
                  </a:cubicBezTo>
                  <a:cubicBezTo>
                    <a:pt x="10797" y="2889"/>
                    <a:pt x="10718" y="2892"/>
                    <a:pt x="10641" y="2903"/>
                  </a:cubicBezTo>
                  <a:cubicBezTo>
                    <a:pt x="10403" y="2935"/>
                    <a:pt x="10166" y="2948"/>
                    <a:pt x="9931" y="2948"/>
                  </a:cubicBezTo>
                  <a:cubicBezTo>
                    <a:pt x="8925" y="2948"/>
                    <a:pt x="7937" y="2708"/>
                    <a:pt x="6947" y="2708"/>
                  </a:cubicBezTo>
                  <a:cubicBezTo>
                    <a:pt x="6918" y="2708"/>
                    <a:pt x="6888" y="2708"/>
                    <a:pt x="6859" y="2708"/>
                  </a:cubicBezTo>
                  <a:cubicBezTo>
                    <a:pt x="6716" y="2417"/>
                    <a:pt x="6784" y="2174"/>
                    <a:pt x="6778" y="1936"/>
                  </a:cubicBezTo>
                  <a:cubicBezTo>
                    <a:pt x="6767" y="1503"/>
                    <a:pt x="6782" y="1069"/>
                    <a:pt x="6729" y="641"/>
                  </a:cubicBezTo>
                  <a:cubicBezTo>
                    <a:pt x="6680" y="219"/>
                    <a:pt x="6472" y="0"/>
                    <a:pt x="6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7055197" y="1282978"/>
              <a:ext cx="606757" cy="686123"/>
            </a:xfrm>
            <a:custGeom>
              <a:avLst/>
              <a:gdLst/>
              <a:ahLst/>
              <a:cxnLst/>
              <a:rect l="l" t="t" r="r" b="b"/>
              <a:pathLst>
                <a:path w="16525" h="18684" extrusionOk="0">
                  <a:moveTo>
                    <a:pt x="5547" y="2768"/>
                  </a:moveTo>
                  <a:cubicBezTo>
                    <a:pt x="5809" y="2852"/>
                    <a:pt x="5977" y="3025"/>
                    <a:pt x="6217" y="3100"/>
                  </a:cubicBezTo>
                  <a:cubicBezTo>
                    <a:pt x="6697" y="3247"/>
                    <a:pt x="6956" y="3743"/>
                    <a:pt x="6840" y="4237"/>
                  </a:cubicBezTo>
                  <a:cubicBezTo>
                    <a:pt x="6742" y="4654"/>
                    <a:pt x="6551" y="5043"/>
                    <a:pt x="6224" y="5342"/>
                  </a:cubicBezTo>
                  <a:cubicBezTo>
                    <a:pt x="6051" y="5501"/>
                    <a:pt x="5836" y="5576"/>
                    <a:pt x="5625" y="5576"/>
                  </a:cubicBezTo>
                  <a:cubicBezTo>
                    <a:pt x="5287" y="5576"/>
                    <a:pt x="4962" y="5382"/>
                    <a:pt x="4842" y="5030"/>
                  </a:cubicBezTo>
                  <a:cubicBezTo>
                    <a:pt x="4585" y="4273"/>
                    <a:pt x="4537" y="3346"/>
                    <a:pt x="5547" y="2768"/>
                  </a:cubicBezTo>
                  <a:close/>
                  <a:moveTo>
                    <a:pt x="15327" y="618"/>
                  </a:moveTo>
                  <a:cubicBezTo>
                    <a:pt x="15462" y="949"/>
                    <a:pt x="15475" y="1153"/>
                    <a:pt x="15419" y="1370"/>
                  </a:cubicBezTo>
                  <a:cubicBezTo>
                    <a:pt x="15186" y="2279"/>
                    <a:pt x="15054" y="3199"/>
                    <a:pt x="15022" y="4137"/>
                  </a:cubicBezTo>
                  <a:cubicBezTo>
                    <a:pt x="15013" y="4377"/>
                    <a:pt x="14975" y="4621"/>
                    <a:pt x="14906" y="4851"/>
                  </a:cubicBezTo>
                  <a:cubicBezTo>
                    <a:pt x="14819" y="5129"/>
                    <a:pt x="14867" y="5458"/>
                    <a:pt x="14619" y="5674"/>
                  </a:cubicBezTo>
                  <a:cubicBezTo>
                    <a:pt x="14514" y="5766"/>
                    <a:pt x="14397" y="5790"/>
                    <a:pt x="14276" y="5790"/>
                  </a:cubicBezTo>
                  <a:cubicBezTo>
                    <a:pt x="14154" y="5790"/>
                    <a:pt x="14027" y="5765"/>
                    <a:pt x="13905" y="5765"/>
                  </a:cubicBezTo>
                  <a:cubicBezTo>
                    <a:pt x="13886" y="5765"/>
                    <a:pt x="13867" y="5766"/>
                    <a:pt x="13849" y="5767"/>
                  </a:cubicBezTo>
                  <a:cubicBezTo>
                    <a:pt x="13720" y="5776"/>
                    <a:pt x="13602" y="5847"/>
                    <a:pt x="13449" y="5847"/>
                  </a:cubicBezTo>
                  <a:cubicBezTo>
                    <a:pt x="13376" y="5847"/>
                    <a:pt x="13296" y="5831"/>
                    <a:pt x="13203" y="5786"/>
                  </a:cubicBezTo>
                  <a:lnTo>
                    <a:pt x="13203" y="5786"/>
                  </a:lnTo>
                  <a:cubicBezTo>
                    <a:pt x="13220" y="5799"/>
                    <a:pt x="13223" y="5805"/>
                    <a:pt x="13219" y="5805"/>
                  </a:cubicBezTo>
                  <a:cubicBezTo>
                    <a:pt x="13211" y="5805"/>
                    <a:pt x="13179" y="5784"/>
                    <a:pt x="13177" y="5762"/>
                  </a:cubicBezTo>
                  <a:cubicBezTo>
                    <a:pt x="13117" y="5051"/>
                    <a:pt x="12772" y="4667"/>
                    <a:pt x="12034" y="4538"/>
                  </a:cubicBezTo>
                  <a:cubicBezTo>
                    <a:pt x="11421" y="4430"/>
                    <a:pt x="10813" y="4401"/>
                    <a:pt x="10203" y="4400"/>
                  </a:cubicBezTo>
                  <a:cubicBezTo>
                    <a:pt x="9939" y="4397"/>
                    <a:pt x="9746" y="4326"/>
                    <a:pt x="9487" y="4226"/>
                  </a:cubicBezTo>
                  <a:cubicBezTo>
                    <a:pt x="9644" y="3213"/>
                    <a:pt x="9356" y="2208"/>
                    <a:pt x="9522" y="1186"/>
                  </a:cubicBezTo>
                  <a:cubicBezTo>
                    <a:pt x="11500" y="992"/>
                    <a:pt x="13409" y="806"/>
                    <a:pt x="15327" y="618"/>
                  </a:cubicBezTo>
                  <a:close/>
                  <a:moveTo>
                    <a:pt x="14587" y="8890"/>
                  </a:moveTo>
                  <a:cubicBezTo>
                    <a:pt x="14904" y="8890"/>
                    <a:pt x="15219" y="8905"/>
                    <a:pt x="15534" y="8960"/>
                  </a:cubicBezTo>
                  <a:cubicBezTo>
                    <a:pt x="15612" y="10401"/>
                    <a:pt x="15251" y="11788"/>
                    <a:pt x="15291" y="13251"/>
                  </a:cubicBezTo>
                  <a:cubicBezTo>
                    <a:pt x="15286" y="13251"/>
                    <a:pt x="15281" y="13251"/>
                    <a:pt x="15277" y="13251"/>
                  </a:cubicBezTo>
                  <a:cubicBezTo>
                    <a:pt x="14782" y="13251"/>
                    <a:pt x="14312" y="13215"/>
                    <a:pt x="13853" y="13215"/>
                  </a:cubicBezTo>
                  <a:cubicBezTo>
                    <a:pt x="13350" y="13215"/>
                    <a:pt x="12862" y="13258"/>
                    <a:pt x="12373" y="13438"/>
                  </a:cubicBezTo>
                  <a:cubicBezTo>
                    <a:pt x="12480" y="11906"/>
                    <a:pt x="12668" y="10416"/>
                    <a:pt x="12848" y="8891"/>
                  </a:cubicBezTo>
                  <a:cubicBezTo>
                    <a:pt x="13044" y="8907"/>
                    <a:pt x="13239" y="8912"/>
                    <a:pt x="13433" y="8912"/>
                  </a:cubicBezTo>
                  <a:cubicBezTo>
                    <a:pt x="13822" y="8912"/>
                    <a:pt x="14206" y="8890"/>
                    <a:pt x="14587" y="8890"/>
                  </a:cubicBezTo>
                  <a:close/>
                  <a:moveTo>
                    <a:pt x="3778" y="4965"/>
                  </a:moveTo>
                  <a:cubicBezTo>
                    <a:pt x="3965" y="5250"/>
                    <a:pt x="4129" y="5524"/>
                    <a:pt x="4315" y="5785"/>
                  </a:cubicBezTo>
                  <a:cubicBezTo>
                    <a:pt x="4661" y="6269"/>
                    <a:pt x="5181" y="6500"/>
                    <a:pt x="5701" y="6500"/>
                  </a:cubicBezTo>
                  <a:cubicBezTo>
                    <a:pt x="6170" y="6500"/>
                    <a:pt x="6640" y="6312"/>
                    <a:pt x="6982" y="5950"/>
                  </a:cubicBezTo>
                  <a:cubicBezTo>
                    <a:pt x="7251" y="5662"/>
                    <a:pt x="7546" y="5380"/>
                    <a:pt x="7677" y="4992"/>
                  </a:cubicBezTo>
                  <a:cubicBezTo>
                    <a:pt x="8174" y="5066"/>
                    <a:pt x="8692" y="4889"/>
                    <a:pt x="9024" y="5345"/>
                  </a:cubicBezTo>
                  <a:cubicBezTo>
                    <a:pt x="9466" y="5154"/>
                    <a:pt x="9898" y="5082"/>
                    <a:pt x="10322" y="5082"/>
                  </a:cubicBezTo>
                  <a:cubicBezTo>
                    <a:pt x="10932" y="5082"/>
                    <a:pt x="11526" y="5230"/>
                    <a:pt x="12107" y="5383"/>
                  </a:cubicBezTo>
                  <a:cubicBezTo>
                    <a:pt x="12360" y="5865"/>
                    <a:pt x="12100" y="6252"/>
                    <a:pt x="12029" y="6626"/>
                  </a:cubicBezTo>
                  <a:cubicBezTo>
                    <a:pt x="11858" y="7522"/>
                    <a:pt x="11874" y="8433"/>
                    <a:pt x="11739" y="9329"/>
                  </a:cubicBezTo>
                  <a:cubicBezTo>
                    <a:pt x="11633" y="10018"/>
                    <a:pt x="11539" y="10710"/>
                    <a:pt x="11467" y="11406"/>
                  </a:cubicBezTo>
                  <a:cubicBezTo>
                    <a:pt x="11382" y="12235"/>
                    <a:pt x="11334" y="13068"/>
                    <a:pt x="11254" y="13901"/>
                  </a:cubicBezTo>
                  <a:cubicBezTo>
                    <a:pt x="11172" y="14756"/>
                    <a:pt x="11070" y="15610"/>
                    <a:pt x="10988" y="16466"/>
                  </a:cubicBezTo>
                  <a:cubicBezTo>
                    <a:pt x="10952" y="16841"/>
                    <a:pt x="10770" y="17047"/>
                    <a:pt x="10393" y="17112"/>
                  </a:cubicBezTo>
                  <a:cubicBezTo>
                    <a:pt x="10089" y="17165"/>
                    <a:pt x="9787" y="17250"/>
                    <a:pt x="9477" y="17250"/>
                  </a:cubicBezTo>
                  <a:cubicBezTo>
                    <a:pt x="9436" y="17250"/>
                    <a:pt x="9396" y="17249"/>
                    <a:pt x="9355" y="17245"/>
                  </a:cubicBezTo>
                  <a:cubicBezTo>
                    <a:pt x="9021" y="17219"/>
                    <a:pt x="8687" y="17209"/>
                    <a:pt x="8353" y="17209"/>
                  </a:cubicBezTo>
                  <a:cubicBezTo>
                    <a:pt x="7612" y="17209"/>
                    <a:pt x="6871" y="17258"/>
                    <a:pt x="6134" y="17287"/>
                  </a:cubicBezTo>
                  <a:cubicBezTo>
                    <a:pt x="4929" y="17335"/>
                    <a:pt x="3728" y="17503"/>
                    <a:pt x="2527" y="17612"/>
                  </a:cubicBezTo>
                  <a:cubicBezTo>
                    <a:pt x="2474" y="17617"/>
                    <a:pt x="2420" y="17618"/>
                    <a:pt x="2366" y="17618"/>
                  </a:cubicBezTo>
                  <a:cubicBezTo>
                    <a:pt x="2331" y="17618"/>
                    <a:pt x="2295" y="17617"/>
                    <a:pt x="2259" y="17617"/>
                  </a:cubicBezTo>
                  <a:cubicBezTo>
                    <a:pt x="2187" y="17617"/>
                    <a:pt x="2116" y="17619"/>
                    <a:pt x="2045" y="17629"/>
                  </a:cubicBezTo>
                  <a:cubicBezTo>
                    <a:pt x="2004" y="17635"/>
                    <a:pt x="1966" y="17637"/>
                    <a:pt x="1931" y="17637"/>
                  </a:cubicBezTo>
                  <a:cubicBezTo>
                    <a:pt x="1675" y="17637"/>
                    <a:pt x="1570" y="17493"/>
                    <a:pt x="1531" y="17194"/>
                  </a:cubicBezTo>
                  <a:cubicBezTo>
                    <a:pt x="1473" y="16739"/>
                    <a:pt x="1431" y="16288"/>
                    <a:pt x="1427" y="15828"/>
                  </a:cubicBezTo>
                  <a:cubicBezTo>
                    <a:pt x="1411" y="14279"/>
                    <a:pt x="1286" y="12737"/>
                    <a:pt x="1137" y="11194"/>
                  </a:cubicBezTo>
                  <a:cubicBezTo>
                    <a:pt x="1026" y="10048"/>
                    <a:pt x="840" y="8899"/>
                    <a:pt x="950" y="7739"/>
                  </a:cubicBezTo>
                  <a:cubicBezTo>
                    <a:pt x="1013" y="7082"/>
                    <a:pt x="1069" y="6427"/>
                    <a:pt x="971" y="5764"/>
                  </a:cubicBezTo>
                  <a:cubicBezTo>
                    <a:pt x="915" y="5383"/>
                    <a:pt x="1036" y="5296"/>
                    <a:pt x="1462" y="5173"/>
                  </a:cubicBezTo>
                  <a:cubicBezTo>
                    <a:pt x="2219" y="4953"/>
                    <a:pt x="3000" y="5071"/>
                    <a:pt x="3778" y="4965"/>
                  </a:cubicBezTo>
                  <a:close/>
                  <a:moveTo>
                    <a:pt x="16089" y="40"/>
                  </a:moveTo>
                  <a:cubicBezTo>
                    <a:pt x="15312" y="81"/>
                    <a:pt x="14519" y="1"/>
                    <a:pt x="13713" y="172"/>
                  </a:cubicBezTo>
                  <a:cubicBezTo>
                    <a:pt x="13186" y="284"/>
                    <a:pt x="12643" y="391"/>
                    <a:pt x="12092" y="391"/>
                  </a:cubicBezTo>
                  <a:cubicBezTo>
                    <a:pt x="12019" y="391"/>
                    <a:pt x="11945" y="389"/>
                    <a:pt x="11871" y="385"/>
                  </a:cubicBezTo>
                  <a:cubicBezTo>
                    <a:pt x="11797" y="381"/>
                    <a:pt x="11722" y="379"/>
                    <a:pt x="11647" y="379"/>
                  </a:cubicBezTo>
                  <a:cubicBezTo>
                    <a:pt x="11237" y="379"/>
                    <a:pt x="10829" y="436"/>
                    <a:pt x="10429" y="520"/>
                  </a:cubicBezTo>
                  <a:cubicBezTo>
                    <a:pt x="10235" y="560"/>
                    <a:pt x="10043" y="592"/>
                    <a:pt x="9852" y="592"/>
                  </a:cubicBezTo>
                  <a:cubicBezTo>
                    <a:pt x="9600" y="592"/>
                    <a:pt x="9348" y="537"/>
                    <a:pt x="9090" y="376"/>
                  </a:cubicBezTo>
                  <a:cubicBezTo>
                    <a:pt x="8594" y="1728"/>
                    <a:pt x="9013" y="3098"/>
                    <a:pt x="8709" y="4469"/>
                  </a:cubicBezTo>
                  <a:cubicBezTo>
                    <a:pt x="8595" y="4387"/>
                    <a:pt x="8478" y="4375"/>
                    <a:pt x="8359" y="4375"/>
                  </a:cubicBezTo>
                  <a:cubicBezTo>
                    <a:pt x="8307" y="4375"/>
                    <a:pt x="8255" y="4377"/>
                    <a:pt x="8203" y="4377"/>
                  </a:cubicBezTo>
                  <a:cubicBezTo>
                    <a:pt x="8071" y="4377"/>
                    <a:pt x="7941" y="4362"/>
                    <a:pt x="7816" y="4252"/>
                  </a:cubicBezTo>
                  <a:cubicBezTo>
                    <a:pt x="7802" y="4095"/>
                    <a:pt x="7793" y="3909"/>
                    <a:pt x="7766" y="3725"/>
                  </a:cubicBezTo>
                  <a:cubicBezTo>
                    <a:pt x="7643" y="2882"/>
                    <a:pt x="6724" y="2006"/>
                    <a:pt x="5810" y="2006"/>
                  </a:cubicBezTo>
                  <a:cubicBezTo>
                    <a:pt x="5648" y="2006"/>
                    <a:pt x="5485" y="2034"/>
                    <a:pt x="5327" y="2095"/>
                  </a:cubicBezTo>
                  <a:cubicBezTo>
                    <a:pt x="4635" y="2359"/>
                    <a:pt x="4260" y="2878"/>
                    <a:pt x="3988" y="3507"/>
                  </a:cubicBezTo>
                  <a:cubicBezTo>
                    <a:pt x="3873" y="3774"/>
                    <a:pt x="3852" y="4079"/>
                    <a:pt x="3685" y="4334"/>
                  </a:cubicBezTo>
                  <a:cubicBezTo>
                    <a:pt x="2854" y="4365"/>
                    <a:pt x="2034" y="4397"/>
                    <a:pt x="1216" y="4430"/>
                  </a:cubicBezTo>
                  <a:cubicBezTo>
                    <a:pt x="589" y="4456"/>
                    <a:pt x="258" y="4736"/>
                    <a:pt x="211" y="5352"/>
                  </a:cubicBezTo>
                  <a:cubicBezTo>
                    <a:pt x="136" y="6332"/>
                    <a:pt x="75" y="7315"/>
                    <a:pt x="47" y="8297"/>
                  </a:cubicBezTo>
                  <a:cubicBezTo>
                    <a:pt x="1" y="9751"/>
                    <a:pt x="200" y="11190"/>
                    <a:pt x="350" y="12634"/>
                  </a:cubicBezTo>
                  <a:cubicBezTo>
                    <a:pt x="482" y="13911"/>
                    <a:pt x="492" y="15199"/>
                    <a:pt x="517" y="16485"/>
                  </a:cubicBezTo>
                  <a:cubicBezTo>
                    <a:pt x="527" y="17030"/>
                    <a:pt x="610" y="17557"/>
                    <a:pt x="710" y="18085"/>
                  </a:cubicBezTo>
                  <a:cubicBezTo>
                    <a:pt x="779" y="18453"/>
                    <a:pt x="1012" y="18684"/>
                    <a:pt x="1282" y="18684"/>
                  </a:cubicBezTo>
                  <a:cubicBezTo>
                    <a:pt x="1400" y="18684"/>
                    <a:pt x="1525" y="18640"/>
                    <a:pt x="1647" y="18544"/>
                  </a:cubicBezTo>
                  <a:cubicBezTo>
                    <a:pt x="1893" y="18351"/>
                    <a:pt x="2141" y="18302"/>
                    <a:pt x="2391" y="18302"/>
                  </a:cubicBezTo>
                  <a:cubicBezTo>
                    <a:pt x="2466" y="18302"/>
                    <a:pt x="2542" y="18306"/>
                    <a:pt x="2618" y="18312"/>
                  </a:cubicBezTo>
                  <a:cubicBezTo>
                    <a:pt x="2734" y="18323"/>
                    <a:pt x="2850" y="18328"/>
                    <a:pt x="2966" y="18328"/>
                  </a:cubicBezTo>
                  <a:cubicBezTo>
                    <a:pt x="3175" y="18328"/>
                    <a:pt x="3382" y="18313"/>
                    <a:pt x="3586" y="18292"/>
                  </a:cubicBezTo>
                  <a:cubicBezTo>
                    <a:pt x="5049" y="18138"/>
                    <a:pt x="6516" y="18110"/>
                    <a:pt x="7986" y="18091"/>
                  </a:cubicBezTo>
                  <a:cubicBezTo>
                    <a:pt x="8853" y="18079"/>
                    <a:pt x="9722" y="18044"/>
                    <a:pt x="10589" y="18019"/>
                  </a:cubicBezTo>
                  <a:cubicBezTo>
                    <a:pt x="11050" y="18006"/>
                    <a:pt x="11502" y="17882"/>
                    <a:pt x="11623" y="17408"/>
                  </a:cubicBezTo>
                  <a:cubicBezTo>
                    <a:pt x="11748" y="16926"/>
                    <a:pt x="11962" y="16473"/>
                    <a:pt x="12009" y="15960"/>
                  </a:cubicBezTo>
                  <a:cubicBezTo>
                    <a:pt x="12067" y="15330"/>
                    <a:pt x="12234" y="14709"/>
                    <a:pt x="12375" y="13978"/>
                  </a:cubicBezTo>
                  <a:cubicBezTo>
                    <a:pt x="12538" y="14159"/>
                    <a:pt x="12705" y="14202"/>
                    <a:pt x="12871" y="14202"/>
                  </a:cubicBezTo>
                  <a:cubicBezTo>
                    <a:pt x="13023" y="14202"/>
                    <a:pt x="13174" y="14167"/>
                    <a:pt x="13323" y="14167"/>
                  </a:cubicBezTo>
                  <a:cubicBezTo>
                    <a:pt x="13370" y="14167"/>
                    <a:pt x="13417" y="14170"/>
                    <a:pt x="13463" y="14180"/>
                  </a:cubicBezTo>
                  <a:cubicBezTo>
                    <a:pt x="13870" y="14263"/>
                    <a:pt x="14283" y="14283"/>
                    <a:pt x="14697" y="14283"/>
                  </a:cubicBezTo>
                  <a:cubicBezTo>
                    <a:pt x="14901" y="14283"/>
                    <a:pt x="15105" y="14278"/>
                    <a:pt x="15308" y="14273"/>
                  </a:cubicBezTo>
                  <a:cubicBezTo>
                    <a:pt x="15987" y="14257"/>
                    <a:pt x="16108" y="14102"/>
                    <a:pt x="16234" y="13430"/>
                  </a:cubicBezTo>
                  <a:cubicBezTo>
                    <a:pt x="16413" y="12480"/>
                    <a:pt x="16315" y="11514"/>
                    <a:pt x="16443" y="10557"/>
                  </a:cubicBezTo>
                  <a:cubicBezTo>
                    <a:pt x="16513" y="10042"/>
                    <a:pt x="16525" y="9518"/>
                    <a:pt x="16461" y="8994"/>
                  </a:cubicBezTo>
                  <a:cubicBezTo>
                    <a:pt x="16398" y="8471"/>
                    <a:pt x="16116" y="8186"/>
                    <a:pt x="15584" y="8172"/>
                  </a:cubicBezTo>
                  <a:cubicBezTo>
                    <a:pt x="15427" y="8167"/>
                    <a:pt x="15269" y="8165"/>
                    <a:pt x="15112" y="8165"/>
                  </a:cubicBezTo>
                  <a:cubicBezTo>
                    <a:pt x="14362" y="8165"/>
                    <a:pt x="13615" y="8221"/>
                    <a:pt x="12878" y="8407"/>
                  </a:cubicBezTo>
                  <a:cubicBezTo>
                    <a:pt x="12718" y="7770"/>
                    <a:pt x="12935" y="7243"/>
                    <a:pt x="13045" y="6640"/>
                  </a:cubicBezTo>
                  <a:cubicBezTo>
                    <a:pt x="13361" y="6640"/>
                    <a:pt x="13668" y="6646"/>
                    <a:pt x="13971" y="6646"/>
                  </a:cubicBezTo>
                  <a:cubicBezTo>
                    <a:pt x="14153" y="6646"/>
                    <a:pt x="14334" y="6644"/>
                    <a:pt x="14514" y="6637"/>
                  </a:cubicBezTo>
                  <a:cubicBezTo>
                    <a:pt x="15206" y="6611"/>
                    <a:pt x="15479" y="6386"/>
                    <a:pt x="15633" y="5714"/>
                  </a:cubicBezTo>
                  <a:cubicBezTo>
                    <a:pt x="15731" y="5294"/>
                    <a:pt x="15819" y="4870"/>
                    <a:pt x="15870" y="4441"/>
                  </a:cubicBezTo>
                  <a:cubicBezTo>
                    <a:pt x="16021" y="3215"/>
                    <a:pt x="16136" y="1982"/>
                    <a:pt x="16299" y="757"/>
                  </a:cubicBezTo>
                  <a:cubicBezTo>
                    <a:pt x="16336" y="483"/>
                    <a:pt x="16254" y="294"/>
                    <a:pt x="16089" y="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8311669" y="1125470"/>
              <a:ext cx="181675" cy="175147"/>
            </a:xfrm>
            <a:custGeom>
              <a:avLst/>
              <a:gdLst/>
              <a:ahLst/>
              <a:cxnLst/>
              <a:rect l="l" t="t" r="r" b="b"/>
              <a:pathLst>
                <a:path w="5000" h="4820" extrusionOk="0">
                  <a:moveTo>
                    <a:pt x="2362" y="987"/>
                  </a:moveTo>
                  <a:cubicBezTo>
                    <a:pt x="2757" y="987"/>
                    <a:pt x="3089" y="1160"/>
                    <a:pt x="3359" y="1464"/>
                  </a:cubicBezTo>
                  <a:cubicBezTo>
                    <a:pt x="3671" y="1815"/>
                    <a:pt x="3836" y="2247"/>
                    <a:pt x="3947" y="2689"/>
                  </a:cubicBezTo>
                  <a:cubicBezTo>
                    <a:pt x="4039" y="3054"/>
                    <a:pt x="3875" y="3383"/>
                    <a:pt x="3607" y="3631"/>
                  </a:cubicBezTo>
                  <a:cubicBezTo>
                    <a:pt x="3370" y="3849"/>
                    <a:pt x="2969" y="3962"/>
                    <a:pt x="2579" y="3962"/>
                  </a:cubicBezTo>
                  <a:cubicBezTo>
                    <a:pt x="2318" y="3962"/>
                    <a:pt x="2062" y="3911"/>
                    <a:pt x="1865" y="3806"/>
                  </a:cubicBezTo>
                  <a:cubicBezTo>
                    <a:pt x="1724" y="3730"/>
                    <a:pt x="1577" y="3661"/>
                    <a:pt x="1439" y="3580"/>
                  </a:cubicBezTo>
                  <a:cubicBezTo>
                    <a:pt x="1003" y="3327"/>
                    <a:pt x="783" y="2955"/>
                    <a:pt x="816" y="2444"/>
                  </a:cubicBezTo>
                  <a:cubicBezTo>
                    <a:pt x="783" y="2111"/>
                    <a:pt x="924" y="1805"/>
                    <a:pt x="1032" y="1510"/>
                  </a:cubicBezTo>
                  <a:cubicBezTo>
                    <a:pt x="1115" y="1279"/>
                    <a:pt x="1230" y="1025"/>
                    <a:pt x="1504" y="1025"/>
                  </a:cubicBezTo>
                  <a:cubicBezTo>
                    <a:pt x="1574" y="1025"/>
                    <a:pt x="1655" y="1042"/>
                    <a:pt x="1748" y="1080"/>
                  </a:cubicBezTo>
                  <a:cubicBezTo>
                    <a:pt x="1769" y="1088"/>
                    <a:pt x="1791" y="1092"/>
                    <a:pt x="1816" y="1092"/>
                  </a:cubicBezTo>
                  <a:cubicBezTo>
                    <a:pt x="1931" y="1092"/>
                    <a:pt x="2080" y="1008"/>
                    <a:pt x="2213" y="995"/>
                  </a:cubicBezTo>
                  <a:cubicBezTo>
                    <a:pt x="2263" y="990"/>
                    <a:pt x="2313" y="987"/>
                    <a:pt x="2362" y="987"/>
                  </a:cubicBezTo>
                  <a:close/>
                  <a:moveTo>
                    <a:pt x="2152" y="0"/>
                  </a:moveTo>
                  <a:cubicBezTo>
                    <a:pt x="2082" y="0"/>
                    <a:pt x="2009" y="10"/>
                    <a:pt x="1932" y="33"/>
                  </a:cubicBezTo>
                  <a:cubicBezTo>
                    <a:pt x="1496" y="168"/>
                    <a:pt x="1029" y="241"/>
                    <a:pt x="759" y="643"/>
                  </a:cubicBezTo>
                  <a:cubicBezTo>
                    <a:pt x="386" y="1195"/>
                    <a:pt x="86" y="1789"/>
                    <a:pt x="1" y="2457"/>
                  </a:cubicBezTo>
                  <a:cubicBezTo>
                    <a:pt x="132" y="2761"/>
                    <a:pt x="79" y="3093"/>
                    <a:pt x="215" y="3401"/>
                  </a:cubicBezTo>
                  <a:cubicBezTo>
                    <a:pt x="526" y="4105"/>
                    <a:pt x="1122" y="4415"/>
                    <a:pt x="1785" y="4668"/>
                  </a:cubicBezTo>
                  <a:cubicBezTo>
                    <a:pt x="2054" y="4771"/>
                    <a:pt x="2341" y="4820"/>
                    <a:pt x="2630" y="4820"/>
                  </a:cubicBezTo>
                  <a:cubicBezTo>
                    <a:pt x="3465" y="4820"/>
                    <a:pt x="4312" y="4409"/>
                    <a:pt x="4743" y="3707"/>
                  </a:cubicBezTo>
                  <a:cubicBezTo>
                    <a:pt x="4867" y="3507"/>
                    <a:pt x="4991" y="3264"/>
                    <a:pt x="4992" y="3041"/>
                  </a:cubicBezTo>
                  <a:cubicBezTo>
                    <a:pt x="4999" y="1872"/>
                    <a:pt x="3787" y="362"/>
                    <a:pt x="2632" y="92"/>
                  </a:cubicBezTo>
                  <a:cubicBezTo>
                    <a:pt x="2476" y="55"/>
                    <a:pt x="2323" y="0"/>
                    <a:pt x="2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7748430" y="1353222"/>
              <a:ext cx="112711" cy="116789"/>
            </a:xfrm>
            <a:custGeom>
              <a:avLst/>
              <a:gdLst/>
              <a:ahLst/>
              <a:cxnLst/>
              <a:rect l="l" t="t" r="r" b="b"/>
              <a:pathLst>
                <a:path w="3102" h="3214" extrusionOk="0">
                  <a:moveTo>
                    <a:pt x="1561" y="749"/>
                  </a:moveTo>
                  <a:cubicBezTo>
                    <a:pt x="1630" y="749"/>
                    <a:pt x="1696" y="767"/>
                    <a:pt x="1750" y="813"/>
                  </a:cubicBezTo>
                  <a:cubicBezTo>
                    <a:pt x="1848" y="896"/>
                    <a:pt x="1891" y="1107"/>
                    <a:pt x="1946" y="1221"/>
                  </a:cubicBezTo>
                  <a:cubicBezTo>
                    <a:pt x="2104" y="1553"/>
                    <a:pt x="2149" y="1910"/>
                    <a:pt x="1854" y="2179"/>
                  </a:cubicBezTo>
                  <a:cubicBezTo>
                    <a:pt x="1691" y="2328"/>
                    <a:pt x="1485" y="2444"/>
                    <a:pt x="1280" y="2444"/>
                  </a:cubicBezTo>
                  <a:cubicBezTo>
                    <a:pt x="1199" y="2444"/>
                    <a:pt x="1118" y="2425"/>
                    <a:pt x="1040" y="2384"/>
                  </a:cubicBezTo>
                  <a:cubicBezTo>
                    <a:pt x="443" y="2067"/>
                    <a:pt x="735" y="1185"/>
                    <a:pt x="1191" y="879"/>
                  </a:cubicBezTo>
                  <a:cubicBezTo>
                    <a:pt x="1287" y="815"/>
                    <a:pt x="1430" y="749"/>
                    <a:pt x="1561" y="749"/>
                  </a:cubicBezTo>
                  <a:close/>
                  <a:moveTo>
                    <a:pt x="1434" y="1"/>
                  </a:moveTo>
                  <a:cubicBezTo>
                    <a:pt x="1273" y="1"/>
                    <a:pt x="1123" y="44"/>
                    <a:pt x="987" y="142"/>
                  </a:cubicBezTo>
                  <a:cubicBezTo>
                    <a:pt x="430" y="552"/>
                    <a:pt x="0" y="1033"/>
                    <a:pt x="26" y="1777"/>
                  </a:cubicBezTo>
                  <a:cubicBezTo>
                    <a:pt x="11" y="2675"/>
                    <a:pt x="481" y="3214"/>
                    <a:pt x="1171" y="3214"/>
                  </a:cubicBezTo>
                  <a:cubicBezTo>
                    <a:pt x="1395" y="3214"/>
                    <a:pt x="1642" y="3157"/>
                    <a:pt x="1904" y="3037"/>
                  </a:cubicBezTo>
                  <a:cubicBezTo>
                    <a:pt x="1950" y="3016"/>
                    <a:pt x="1993" y="2993"/>
                    <a:pt x="2039" y="2972"/>
                  </a:cubicBezTo>
                  <a:cubicBezTo>
                    <a:pt x="2735" y="2646"/>
                    <a:pt x="3102" y="2033"/>
                    <a:pt x="2974" y="1401"/>
                  </a:cubicBezTo>
                  <a:cubicBezTo>
                    <a:pt x="2817" y="621"/>
                    <a:pt x="2242" y="69"/>
                    <a:pt x="1519" y="4"/>
                  </a:cubicBezTo>
                  <a:cubicBezTo>
                    <a:pt x="1490" y="2"/>
                    <a:pt x="1462" y="1"/>
                    <a:pt x="1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8151428" y="1694594"/>
              <a:ext cx="201914" cy="31214"/>
            </a:xfrm>
            <a:custGeom>
              <a:avLst/>
              <a:gdLst/>
              <a:ahLst/>
              <a:cxnLst/>
              <a:rect l="l" t="t" r="r" b="b"/>
              <a:pathLst>
                <a:path w="5557" h="859" extrusionOk="0">
                  <a:moveTo>
                    <a:pt x="5009" y="1"/>
                  </a:moveTo>
                  <a:cubicBezTo>
                    <a:pt x="4905" y="1"/>
                    <a:pt x="4802" y="12"/>
                    <a:pt x="4702" y="12"/>
                  </a:cubicBezTo>
                  <a:cubicBezTo>
                    <a:pt x="4688" y="12"/>
                    <a:pt x="4674" y="12"/>
                    <a:pt x="4660" y="11"/>
                  </a:cubicBezTo>
                  <a:cubicBezTo>
                    <a:pt x="4619" y="10"/>
                    <a:pt x="4579" y="9"/>
                    <a:pt x="4539" y="9"/>
                  </a:cubicBezTo>
                  <a:cubicBezTo>
                    <a:pt x="3919" y="9"/>
                    <a:pt x="3302" y="151"/>
                    <a:pt x="2681" y="151"/>
                  </a:cubicBezTo>
                  <a:cubicBezTo>
                    <a:pt x="2432" y="151"/>
                    <a:pt x="2183" y="128"/>
                    <a:pt x="1933" y="64"/>
                  </a:cubicBezTo>
                  <a:cubicBezTo>
                    <a:pt x="1772" y="130"/>
                    <a:pt x="1612" y="153"/>
                    <a:pt x="1452" y="153"/>
                  </a:cubicBezTo>
                  <a:cubicBezTo>
                    <a:pt x="1113" y="153"/>
                    <a:pt x="775" y="51"/>
                    <a:pt x="436" y="41"/>
                  </a:cubicBezTo>
                  <a:cubicBezTo>
                    <a:pt x="430" y="41"/>
                    <a:pt x="424" y="41"/>
                    <a:pt x="418" y="41"/>
                  </a:cubicBezTo>
                  <a:cubicBezTo>
                    <a:pt x="192" y="41"/>
                    <a:pt x="1" y="149"/>
                    <a:pt x="16" y="411"/>
                  </a:cubicBezTo>
                  <a:cubicBezTo>
                    <a:pt x="29" y="616"/>
                    <a:pt x="164" y="723"/>
                    <a:pt x="396" y="730"/>
                  </a:cubicBezTo>
                  <a:cubicBezTo>
                    <a:pt x="1238" y="757"/>
                    <a:pt x="2082" y="858"/>
                    <a:pt x="2924" y="858"/>
                  </a:cubicBezTo>
                  <a:cubicBezTo>
                    <a:pt x="3415" y="858"/>
                    <a:pt x="3906" y="824"/>
                    <a:pt x="4395" y="720"/>
                  </a:cubicBezTo>
                  <a:cubicBezTo>
                    <a:pt x="4782" y="638"/>
                    <a:pt x="5284" y="719"/>
                    <a:pt x="5557" y="212"/>
                  </a:cubicBezTo>
                  <a:cubicBezTo>
                    <a:pt x="5375" y="34"/>
                    <a:pt x="5190" y="1"/>
                    <a:pt x="5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8156188" y="1536280"/>
              <a:ext cx="200824" cy="32595"/>
            </a:xfrm>
            <a:custGeom>
              <a:avLst/>
              <a:gdLst/>
              <a:ahLst/>
              <a:cxnLst/>
              <a:rect l="l" t="t" r="r" b="b"/>
              <a:pathLst>
                <a:path w="5527" h="897" extrusionOk="0">
                  <a:moveTo>
                    <a:pt x="4384" y="0"/>
                  </a:moveTo>
                  <a:cubicBezTo>
                    <a:pt x="2774" y="0"/>
                    <a:pt x="474" y="222"/>
                    <a:pt x="0" y="462"/>
                  </a:cubicBezTo>
                  <a:cubicBezTo>
                    <a:pt x="78" y="792"/>
                    <a:pt x="351" y="842"/>
                    <a:pt x="616" y="868"/>
                  </a:cubicBezTo>
                  <a:cubicBezTo>
                    <a:pt x="772" y="883"/>
                    <a:pt x="932" y="896"/>
                    <a:pt x="1090" y="896"/>
                  </a:cubicBezTo>
                  <a:cubicBezTo>
                    <a:pt x="1202" y="896"/>
                    <a:pt x="1314" y="890"/>
                    <a:pt x="1423" y="872"/>
                  </a:cubicBezTo>
                  <a:cubicBezTo>
                    <a:pt x="2741" y="662"/>
                    <a:pt x="4080" y="740"/>
                    <a:pt x="5399" y="565"/>
                  </a:cubicBezTo>
                  <a:cubicBezTo>
                    <a:pt x="5440" y="559"/>
                    <a:pt x="5476" y="508"/>
                    <a:pt x="5527" y="471"/>
                  </a:cubicBezTo>
                  <a:cubicBezTo>
                    <a:pt x="5495" y="346"/>
                    <a:pt x="5460" y="218"/>
                    <a:pt x="5416" y="44"/>
                  </a:cubicBezTo>
                  <a:cubicBezTo>
                    <a:pt x="5140" y="14"/>
                    <a:pt x="4783" y="0"/>
                    <a:pt x="4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8157315" y="1612113"/>
              <a:ext cx="199007" cy="27871"/>
            </a:xfrm>
            <a:custGeom>
              <a:avLst/>
              <a:gdLst/>
              <a:ahLst/>
              <a:cxnLst/>
              <a:rect l="l" t="t" r="r" b="b"/>
              <a:pathLst>
                <a:path w="5477" h="767" extrusionOk="0">
                  <a:moveTo>
                    <a:pt x="4959" y="9"/>
                  </a:moveTo>
                  <a:cubicBezTo>
                    <a:pt x="4948" y="9"/>
                    <a:pt x="4936" y="9"/>
                    <a:pt x="4925" y="9"/>
                  </a:cubicBezTo>
                  <a:cubicBezTo>
                    <a:pt x="3773" y="26"/>
                    <a:pt x="2618" y="0"/>
                    <a:pt x="1469" y="67"/>
                  </a:cubicBezTo>
                  <a:cubicBezTo>
                    <a:pt x="985" y="94"/>
                    <a:pt x="467" y="78"/>
                    <a:pt x="1" y="295"/>
                  </a:cubicBezTo>
                  <a:cubicBezTo>
                    <a:pt x="17" y="637"/>
                    <a:pt x="189" y="740"/>
                    <a:pt x="473" y="750"/>
                  </a:cubicBezTo>
                  <a:cubicBezTo>
                    <a:pt x="802" y="761"/>
                    <a:pt x="1131" y="766"/>
                    <a:pt x="1460" y="766"/>
                  </a:cubicBezTo>
                  <a:cubicBezTo>
                    <a:pt x="2691" y="766"/>
                    <a:pt x="3918" y="690"/>
                    <a:pt x="5143" y="553"/>
                  </a:cubicBezTo>
                  <a:cubicBezTo>
                    <a:pt x="5280" y="537"/>
                    <a:pt x="5399" y="474"/>
                    <a:pt x="5477" y="356"/>
                  </a:cubicBezTo>
                  <a:cubicBezTo>
                    <a:pt x="5416" y="59"/>
                    <a:pt x="5210" y="9"/>
                    <a:pt x="4959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8156552" y="1776931"/>
              <a:ext cx="174481" cy="32595"/>
            </a:xfrm>
            <a:custGeom>
              <a:avLst/>
              <a:gdLst/>
              <a:ahLst/>
              <a:cxnLst/>
              <a:rect l="l" t="t" r="r" b="b"/>
              <a:pathLst>
                <a:path w="4802" h="897" extrusionOk="0">
                  <a:moveTo>
                    <a:pt x="4802" y="135"/>
                  </a:moveTo>
                  <a:cubicBezTo>
                    <a:pt x="4795" y="139"/>
                    <a:pt x="4788" y="143"/>
                    <a:pt x="4782" y="147"/>
                  </a:cubicBezTo>
                  <a:lnTo>
                    <a:pt x="4782" y="147"/>
                  </a:lnTo>
                  <a:cubicBezTo>
                    <a:pt x="4783" y="148"/>
                    <a:pt x="4784" y="150"/>
                    <a:pt x="4785" y="151"/>
                  </a:cubicBezTo>
                  <a:lnTo>
                    <a:pt x="4802" y="135"/>
                  </a:lnTo>
                  <a:close/>
                  <a:moveTo>
                    <a:pt x="4472" y="0"/>
                  </a:moveTo>
                  <a:cubicBezTo>
                    <a:pt x="4375" y="0"/>
                    <a:pt x="4277" y="27"/>
                    <a:pt x="4191" y="52"/>
                  </a:cubicBezTo>
                  <a:cubicBezTo>
                    <a:pt x="3765" y="172"/>
                    <a:pt x="3335" y="184"/>
                    <a:pt x="2905" y="184"/>
                  </a:cubicBezTo>
                  <a:cubicBezTo>
                    <a:pt x="2808" y="184"/>
                    <a:pt x="2711" y="183"/>
                    <a:pt x="2614" y="183"/>
                  </a:cubicBezTo>
                  <a:cubicBezTo>
                    <a:pt x="2552" y="183"/>
                    <a:pt x="2490" y="183"/>
                    <a:pt x="2428" y="184"/>
                  </a:cubicBezTo>
                  <a:cubicBezTo>
                    <a:pt x="1970" y="188"/>
                    <a:pt x="1512" y="180"/>
                    <a:pt x="1054" y="201"/>
                  </a:cubicBezTo>
                  <a:cubicBezTo>
                    <a:pt x="685" y="218"/>
                    <a:pt x="307" y="240"/>
                    <a:pt x="0" y="538"/>
                  </a:cubicBezTo>
                  <a:cubicBezTo>
                    <a:pt x="173" y="808"/>
                    <a:pt x="386" y="897"/>
                    <a:pt x="649" y="897"/>
                  </a:cubicBezTo>
                  <a:cubicBezTo>
                    <a:pt x="712" y="897"/>
                    <a:pt x="777" y="892"/>
                    <a:pt x="846" y="883"/>
                  </a:cubicBezTo>
                  <a:cubicBezTo>
                    <a:pt x="1163" y="842"/>
                    <a:pt x="1485" y="813"/>
                    <a:pt x="1805" y="813"/>
                  </a:cubicBezTo>
                  <a:cubicBezTo>
                    <a:pt x="1910" y="813"/>
                    <a:pt x="2014" y="816"/>
                    <a:pt x="2117" y="822"/>
                  </a:cubicBezTo>
                  <a:cubicBezTo>
                    <a:pt x="2218" y="829"/>
                    <a:pt x="2318" y="832"/>
                    <a:pt x="2417" y="832"/>
                  </a:cubicBezTo>
                  <a:cubicBezTo>
                    <a:pt x="3038" y="832"/>
                    <a:pt x="3643" y="715"/>
                    <a:pt x="4250" y="612"/>
                  </a:cubicBezTo>
                  <a:cubicBezTo>
                    <a:pt x="4453" y="578"/>
                    <a:pt x="4680" y="538"/>
                    <a:pt x="4784" y="309"/>
                  </a:cubicBezTo>
                  <a:lnTo>
                    <a:pt x="4784" y="309"/>
                  </a:lnTo>
                  <a:cubicBezTo>
                    <a:pt x="4789" y="313"/>
                    <a:pt x="4795" y="317"/>
                    <a:pt x="4800" y="321"/>
                  </a:cubicBezTo>
                  <a:lnTo>
                    <a:pt x="4785" y="308"/>
                  </a:lnTo>
                  <a:cubicBezTo>
                    <a:pt x="4784" y="308"/>
                    <a:pt x="4784" y="309"/>
                    <a:pt x="4784" y="309"/>
                  </a:cubicBezTo>
                  <a:lnTo>
                    <a:pt x="4784" y="309"/>
                  </a:lnTo>
                  <a:cubicBezTo>
                    <a:pt x="4709" y="255"/>
                    <a:pt x="4697" y="201"/>
                    <a:pt x="4782" y="147"/>
                  </a:cubicBezTo>
                  <a:lnTo>
                    <a:pt x="4782" y="147"/>
                  </a:lnTo>
                  <a:cubicBezTo>
                    <a:pt x="4693" y="35"/>
                    <a:pt x="4583" y="0"/>
                    <a:pt x="4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8330381" y="1781836"/>
              <a:ext cx="2144" cy="6759"/>
            </a:xfrm>
            <a:custGeom>
              <a:avLst/>
              <a:gdLst/>
              <a:ahLst/>
              <a:cxnLst/>
              <a:rect l="l" t="t" r="r" b="b"/>
              <a:pathLst>
                <a:path w="59" h="186" extrusionOk="0">
                  <a:moveTo>
                    <a:pt x="16" y="0"/>
                  </a:moveTo>
                  <a:cubicBezTo>
                    <a:pt x="16" y="0"/>
                    <a:pt x="1" y="16"/>
                    <a:pt x="1" y="16"/>
                  </a:cubicBezTo>
                  <a:cubicBezTo>
                    <a:pt x="6" y="26"/>
                    <a:pt x="11" y="36"/>
                    <a:pt x="16" y="45"/>
                  </a:cubicBezTo>
                  <a:lnTo>
                    <a:pt x="16" y="45"/>
                  </a:lnTo>
                  <a:cubicBezTo>
                    <a:pt x="16" y="30"/>
                    <a:pt x="16" y="15"/>
                    <a:pt x="16" y="0"/>
                  </a:cubicBezTo>
                  <a:close/>
                  <a:moveTo>
                    <a:pt x="16" y="45"/>
                  </a:moveTo>
                  <a:cubicBezTo>
                    <a:pt x="16" y="84"/>
                    <a:pt x="16" y="123"/>
                    <a:pt x="16" y="161"/>
                  </a:cubicBezTo>
                  <a:lnTo>
                    <a:pt x="16" y="161"/>
                  </a:lnTo>
                  <a:cubicBezTo>
                    <a:pt x="36" y="148"/>
                    <a:pt x="59" y="135"/>
                    <a:pt x="57" y="128"/>
                  </a:cubicBezTo>
                  <a:cubicBezTo>
                    <a:pt x="47" y="100"/>
                    <a:pt x="32" y="73"/>
                    <a:pt x="16" y="45"/>
                  </a:cubicBezTo>
                  <a:close/>
                  <a:moveTo>
                    <a:pt x="16" y="161"/>
                  </a:moveTo>
                  <a:lnTo>
                    <a:pt x="16" y="161"/>
                  </a:lnTo>
                  <a:cubicBezTo>
                    <a:pt x="11" y="165"/>
                    <a:pt x="5" y="169"/>
                    <a:pt x="1" y="173"/>
                  </a:cubicBezTo>
                  <a:lnTo>
                    <a:pt x="16" y="186"/>
                  </a:lnTo>
                  <a:cubicBezTo>
                    <a:pt x="16" y="178"/>
                    <a:pt x="16" y="169"/>
                    <a:pt x="16" y="1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7989698" y="1254680"/>
              <a:ext cx="177278" cy="126236"/>
            </a:xfrm>
            <a:custGeom>
              <a:avLst/>
              <a:gdLst/>
              <a:ahLst/>
              <a:cxnLst/>
              <a:rect l="l" t="t" r="r" b="b"/>
              <a:pathLst>
                <a:path w="4879" h="3474" extrusionOk="0">
                  <a:moveTo>
                    <a:pt x="4517" y="0"/>
                  </a:moveTo>
                  <a:cubicBezTo>
                    <a:pt x="4444" y="0"/>
                    <a:pt x="4364" y="25"/>
                    <a:pt x="4277" y="65"/>
                  </a:cubicBezTo>
                  <a:cubicBezTo>
                    <a:pt x="3705" y="322"/>
                    <a:pt x="3297" y="804"/>
                    <a:pt x="2781" y="1139"/>
                  </a:cubicBezTo>
                  <a:cubicBezTo>
                    <a:pt x="2110" y="1573"/>
                    <a:pt x="1587" y="2205"/>
                    <a:pt x="815" y="2633"/>
                  </a:cubicBezTo>
                  <a:cubicBezTo>
                    <a:pt x="844" y="2617"/>
                    <a:pt x="856" y="2363"/>
                    <a:pt x="861" y="2321"/>
                  </a:cubicBezTo>
                  <a:cubicBezTo>
                    <a:pt x="872" y="2225"/>
                    <a:pt x="882" y="2123"/>
                    <a:pt x="858" y="2026"/>
                  </a:cubicBezTo>
                  <a:cubicBezTo>
                    <a:pt x="839" y="1956"/>
                    <a:pt x="787" y="1855"/>
                    <a:pt x="724" y="1815"/>
                  </a:cubicBezTo>
                  <a:cubicBezTo>
                    <a:pt x="699" y="1799"/>
                    <a:pt x="671" y="1792"/>
                    <a:pt x="641" y="1792"/>
                  </a:cubicBezTo>
                  <a:cubicBezTo>
                    <a:pt x="571" y="1792"/>
                    <a:pt x="493" y="1828"/>
                    <a:pt x="435" y="1854"/>
                  </a:cubicBezTo>
                  <a:cubicBezTo>
                    <a:pt x="54" y="2019"/>
                    <a:pt x="127" y="2601"/>
                    <a:pt x="54" y="2942"/>
                  </a:cubicBezTo>
                  <a:cubicBezTo>
                    <a:pt x="1" y="3192"/>
                    <a:pt x="267" y="3434"/>
                    <a:pt x="546" y="3454"/>
                  </a:cubicBezTo>
                  <a:cubicBezTo>
                    <a:pt x="650" y="3462"/>
                    <a:pt x="758" y="3474"/>
                    <a:pt x="864" y="3474"/>
                  </a:cubicBezTo>
                  <a:cubicBezTo>
                    <a:pt x="993" y="3474"/>
                    <a:pt x="1119" y="3457"/>
                    <a:pt x="1233" y="3395"/>
                  </a:cubicBezTo>
                  <a:cubicBezTo>
                    <a:pt x="1242" y="3391"/>
                    <a:pt x="1250" y="3387"/>
                    <a:pt x="1258" y="3381"/>
                  </a:cubicBezTo>
                  <a:cubicBezTo>
                    <a:pt x="1354" y="3323"/>
                    <a:pt x="1420" y="3241"/>
                    <a:pt x="1504" y="3171"/>
                  </a:cubicBezTo>
                  <a:cubicBezTo>
                    <a:pt x="1594" y="3095"/>
                    <a:pt x="1693" y="3026"/>
                    <a:pt x="1787" y="2952"/>
                  </a:cubicBezTo>
                  <a:cubicBezTo>
                    <a:pt x="1981" y="2800"/>
                    <a:pt x="2177" y="2650"/>
                    <a:pt x="2371" y="2498"/>
                  </a:cubicBezTo>
                  <a:cubicBezTo>
                    <a:pt x="2753" y="2197"/>
                    <a:pt x="3133" y="1892"/>
                    <a:pt x="3497" y="1569"/>
                  </a:cubicBezTo>
                  <a:cubicBezTo>
                    <a:pt x="3879" y="1230"/>
                    <a:pt x="4302" y="941"/>
                    <a:pt x="4666" y="584"/>
                  </a:cubicBezTo>
                  <a:cubicBezTo>
                    <a:pt x="4781" y="472"/>
                    <a:pt x="4879" y="325"/>
                    <a:pt x="4766" y="154"/>
                  </a:cubicBezTo>
                  <a:cubicBezTo>
                    <a:pt x="4695" y="43"/>
                    <a:pt x="4612" y="0"/>
                    <a:pt x="4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3"/>
            <p:cNvSpPr/>
            <p:nvPr/>
          </p:nvSpPr>
          <p:spPr>
            <a:xfrm>
              <a:off x="8029777" y="1342248"/>
              <a:ext cx="152861" cy="113882"/>
            </a:xfrm>
            <a:custGeom>
              <a:avLst/>
              <a:gdLst/>
              <a:ahLst/>
              <a:cxnLst/>
              <a:rect l="l" t="t" r="r" b="b"/>
              <a:pathLst>
                <a:path w="4207" h="3134" extrusionOk="0">
                  <a:moveTo>
                    <a:pt x="4003" y="0"/>
                  </a:moveTo>
                  <a:cubicBezTo>
                    <a:pt x="3850" y="62"/>
                    <a:pt x="3725" y="104"/>
                    <a:pt x="3606" y="161"/>
                  </a:cubicBezTo>
                  <a:cubicBezTo>
                    <a:pt x="2815" y="541"/>
                    <a:pt x="2205" y="1153"/>
                    <a:pt x="1580" y="1744"/>
                  </a:cubicBezTo>
                  <a:cubicBezTo>
                    <a:pt x="1349" y="1962"/>
                    <a:pt x="1132" y="2186"/>
                    <a:pt x="805" y="2186"/>
                  </a:cubicBezTo>
                  <a:cubicBezTo>
                    <a:pt x="802" y="2186"/>
                    <a:pt x="799" y="2186"/>
                    <a:pt x="796" y="2186"/>
                  </a:cubicBezTo>
                  <a:cubicBezTo>
                    <a:pt x="652" y="2026"/>
                    <a:pt x="645" y="1861"/>
                    <a:pt x="659" y="1700"/>
                  </a:cubicBezTo>
                  <a:cubicBezTo>
                    <a:pt x="669" y="1583"/>
                    <a:pt x="647" y="1360"/>
                    <a:pt x="488" y="1360"/>
                  </a:cubicBezTo>
                  <a:cubicBezTo>
                    <a:pt x="487" y="1360"/>
                    <a:pt x="486" y="1360"/>
                    <a:pt x="485" y="1360"/>
                  </a:cubicBezTo>
                  <a:cubicBezTo>
                    <a:pt x="422" y="1362"/>
                    <a:pt x="359" y="1386"/>
                    <a:pt x="303" y="1427"/>
                  </a:cubicBezTo>
                  <a:cubicBezTo>
                    <a:pt x="217" y="1487"/>
                    <a:pt x="146" y="1581"/>
                    <a:pt x="119" y="1670"/>
                  </a:cubicBezTo>
                  <a:cubicBezTo>
                    <a:pt x="86" y="1776"/>
                    <a:pt x="68" y="1891"/>
                    <a:pt x="55" y="2002"/>
                  </a:cubicBezTo>
                  <a:cubicBezTo>
                    <a:pt x="12" y="2387"/>
                    <a:pt x="1" y="2787"/>
                    <a:pt x="359" y="3027"/>
                  </a:cubicBezTo>
                  <a:cubicBezTo>
                    <a:pt x="472" y="3103"/>
                    <a:pt x="580" y="3133"/>
                    <a:pt x="684" y="3133"/>
                  </a:cubicBezTo>
                  <a:cubicBezTo>
                    <a:pt x="932" y="3133"/>
                    <a:pt x="1159" y="2959"/>
                    <a:pt x="1388" y="2817"/>
                  </a:cubicBezTo>
                  <a:cubicBezTo>
                    <a:pt x="2335" y="2229"/>
                    <a:pt x="3055" y="1371"/>
                    <a:pt x="3937" y="705"/>
                  </a:cubicBezTo>
                  <a:cubicBezTo>
                    <a:pt x="4183" y="521"/>
                    <a:pt x="4207" y="278"/>
                    <a:pt x="40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3"/>
            <p:cNvSpPr/>
            <p:nvPr/>
          </p:nvSpPr>
          <p:spPr>
            <a:xfrm>
              <a:off x="7430824" y="1344336"/>
              <a:ext cx="135965" cy="27836"/>
            </a:xfrm>
            <a:custGeom>
              <a:avLst/>
              <a:gdLst/>
              <a:ahLst/>
              <a:cxnLst/>
              <a:rect l="l" t="t" r="r" b="b"/>
              <a:pathLst>
                <a:path w="3703" h="758" extrusionOk="0">
                  <a:moveTo>
                    <a:pt x="2523" y="1"/>
                  </a:moveTo>
                  <a:cubicBezTo>
                    <a:pt x="1796" y="1"/>
                    <a:pt x="1073" y="106"/>
                    <a:pt x="350" y="191"/>
                  </a:cubicBezTo>
                  <a:cubicBezTo>
                    <a:pt x="278" y="199"/>
                    <a:pt x="211" y="267"/>
                    <a:pt x="150" y="317"/>
                  </a:cubicBezTo>
                  <a:cubicBezTo>
                    <a:pt x="64" y="389"/>
                    <a:pt x="1" y="487"/>
                    <a:pt x="62" y="596"/>
                  </a:cubicBezTo>
                  <a:cubicBezTo>
                    <a:pt x="98" y="657"/>
                    <a:pt x="173" y="720"/>
                    <a:pt x="238" y="731"/>
                  </a:cubicBezTo>
                  <a:cubicBezTo>
                    <a:pt x="282" y="739"/>
                    <a:pt x="327" y="741"/>
                    <a:pt x="372" y="741"/>
                  </a:cubicBezTo>
                  <a:cubicBezTo>
                    <a:pt x="430" y="741"/>
                    <a:pt x="488" y="737"/>
                    <a:pt x="545" y="737"/>
                  </a:cubicBezTo>
                  <a:cubicBezTo>
                    <a:pt x="577" y="737"/>
                    <a:pt x="608" y="738"/>
                    <a:pt x="639" y="741"/>
                  </a:cubicBezTo>
                  <a:cubicBezTo>
                    <a:pt x="753" y="752"/>
                    <a:pt x="866" y="757"/>
                    <a:pt x="979" y="757"/>
                  </a:cubicBezTo>
                  <a:cubicBezTo>
                    <a:pt x="1781" y="757"/>
                    <a:pt x="2563" y="516"/>
                    <a:pt x="3366" y="516"/>
                  </a:cubicBezTo>
                  <a:cubicBezTo>
                    <a:pt x="3403" y="516"/>
                    <a:pt x="3440" y="516"/>
                    <a:pt x="3476" y="517"/>
                  </a:cubicBezTo>
                  <a:cubicBezTo>
                    <a:pt x="3478" y="517"/>
                    <a:pt x="3481" y="517"/>
                    <a:pt x="3483" y="517"/>
                  </a:cubicBezTo>
                  <a:cubicBezTo>
                    <a:pt x="3618" y="517"/>
                    <a:pt x="3703" y="387"/>
                    <a:pt x="3667" y="104"/>
                  </a:cubicBezTo>
                  <a:cubicBezTo>
                    <a:pt x="3285" y="29"/>
                    <a:pt x="2903" y="1"/>
                    <a:pt x="2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3"/>
            <p:cNvSpPr/>
            <p:nvPr/>
          </p:nvSpPr>
          <p:spPr>
            <a:xfrm>
              <a:off x="7143174" y="1588851"/>
              <a:ext cx="278135" cy="27836"/>
            </a:xfrm>
            <a:custGeom>
              <a:avLst/>
              <a:gdLst/>
              <a:ahLst/>
              <a:cxnLst/>
              <a:rect l="l" t="t" r="r" b="b"/>
              <a:pathLst>
                <a:path w="7575" h="758" extrusionOk="0">
                  <a:moveTo>
                    <a:pt x="5172" y="1"/>
                  </a:moveTo>
                  <a:cubicBezTo>
                    <a:pt x="3681" y="1"/>
                    <a:pt x="2197" y="106"/>
                    <a:pt x="715" y="191"/>
                  </a:cubicBezTo>
                  <a:cubicBezTo>
                    <a:pt x="570" y="200"/>
                    <a:pt x="429" y="267"/>
                    <a:pt x="305" y="318"/>
                  </a:cubicBezTo>
                  <a:cubicBezTo>
                    <a:pt x="128" y="390"/>
                    <a:pt x="0" y="486"/>
                    <a:pt x="128" y="595"/>
                  </a:cubicBezTo>
                  <a:cubicBezTo>
                    <a:pt x="199" y="657"/>
                    <a:pt x="353" y="720"/>
                    <a:pt x="486" y="730"/>
                  </a:cubicBezTo>
                  <a:cubicBezTo>
                    <a:pt x="581" y="739"/>
                    <a:pt x="678" y="741"/>
                    <a:pt x="775" y="741"/>
                  </a:cubicBezTo>
                  <a:cubicBezTo>
                    <a:pt x="887" y="741"/>
                    <a:pt x="1000" y="738"/>
                    <a:pt x="1112" y="738"/>
                  </a:cubicBezTo>
                  <a:cubicBezTo>
                    <a:pt x="1177" y="738"/>
                    <a:pt x="1242" y="739"/>
                    <a:pt x="1306" y="742"/>
                  </a:cubicBezTo>
                  <a:cubicBezTo>
                    <a:pt x="1535" y="752"/>
                    <a:pt x="1764" y="757"/>
                    <a:pt x="1992" y="757"/>
                  </a:cubicBezTo>
                  <a:cubicBezTo>
                    <a:pt x="3636" y="757"/>
                    <a:pt x="5241" y="515"/>
                    <a:pt x="6888" y="515"/>
                  </a:cubicBezTo>
                  <a:cubicBezTo>
                    <a:pt x="6963" y="515"/>
                    <a:pt x="7038" y="515"/>
                    <a:pt x="7113" y="516"/>
                  </a:cubicBezTo>
                  <a:cubicBezTo>
                    <a:pt x="7117" y="516"/>
                    <a:pt x="7122" y="516"/>
                    <a:pt x="7126" y="516"/>
                  </a:cubicBezTo>
                  <a:cubicBezTo>
                    <a:pt x="7402" y="516"/>
                    <a:pt x="7575" y="386"/>
                    <a:pt x="7502" y="103"/>
                  </a:cubicBezTo>
                  <a:cubicBezTo>
                    <a:pt x="6723" y="29"/>
                    <a:pt x="5946" y="1"/>
                    <a:pt x="5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3"/>
            <p:cNvSpPr/>
            <p:nvPr/>
          </p:nvSpPr>
          <p:spPr>
            <a:xfrm>
              <a:off x="7143174" y="1642535"/>
              <a:ext cx="278135" cy="27799"/>
            </a:xfrm>
            <a:custGeom>
              <a:avLst/>
              <a:gdLst/>
              <a:ahLst/>
              <a:cxnLst/>
              <a:rect l="l" t="t" r="r" b="b"/>
              <a:pathLst>
                <a:path w="7575" h="757" extrusionOk="0">
                  <a:moveTo>
                    <a:pt x="5163" y="0"/>
                  </a:moveTo>
                  <a:cubicBezTo>
                    <a:pt x="3675" y="0"/>
                    <a:pt x="2194" y="105"/>
                    <a:pt x="715" y="190"/>
                  </a:cubicBezTo>
                  <a:cubicBezTo>
                    <a:pt x="570" y="199"/>
                    <a:pt x="429" y="266"/>
                    <a:pt x="305" y="317"/>
                  </a:cubicBezTo>
                  <a:cubicBezTo>
                    <a:pt x="128" y="389"/>
                    <a:pt x="0" y="486"/>
                    <a:pt x="128" y="596"/>
                  </a:cubicBezTo>
                  <a:cubicBezTo>
                    <a:pt x="199" y="656"/>
                    <a:pt x="353" y="719"/>
                    <a:pt x="486" y="731"/>
                  </a:cubicBezTo>
                  <a:cubicBezTo>
                    <a:pt x="577" y="738"/>
                    <a:pt x="669" y="740"/>
                    <a:pt x="761" y="740"/>
                  </a:cubicBezTo>
                  <a:cubicBezTo>
                    <a:pt x="878" y="740"/>
                    <a:pt x="996" y="737"/>
                    <a:pt x="1114" y="737"/>
                  </a:cubicBezTo>
                  <a:cubicBezTo>
                    <a:pt x="1178" y="737"/>
                    <a:pt x="1242" y="738"/>
                    <a:pt x="1306" y="741"/>
                  </a:cubicBezTo>
                  <a:cubicBezTo>
                    <a:pt x="1539" y="752"/>
                    <a:pt x="1770" y="757"/>
                    <a:pt x="2001" y="757"/>
                  </a:cubicBezTo>
                  <a:cubicBezTo>
                    <a:pt x="3642" y="757"/>
                    <a:pt x="5244" y="515"/>
                    <a:pt x="6888" y="515"/>
                  </a:cubicBezTo>
                  <a:cubicBezTo>
                    <a:pt x="6963" y="515"/>
                    <a:pt x="7038" y="515"/>
                    <a:pt x="7113" y="517"/>
                  </a:cubicBezTo>
                  <a:cubicBezTo>
                    <a:pt x="7116" y="517"/>
                    <a:pt x="7119" y="517"/>
                    <a:pt x="7122" y="517"/>
                  </a:cubicBezTo>
                  <a:cubicBezTo>
                    <a:pt x="7400" y="517"/>
                    <a:pt x="7575" y="387"/>
                    <a:pt x="7502" y="104"/>
                  </a:cubicBezTo>
                  <a:cubicBezTo>
                    <a:pt x="6720" y="29"/>
                    <a:pt x="5940" y="0"/>
                    <a:pt x="5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3"/>
            <p:cNvSpPr/>
            <p:nvPr/>
          </p:nvSpPr>
          <p:spPr>
            <a:xfrm>
              <a:off x="7143174" y="1696219"/>
              <a:ext cx="278135" cy="27762"/>
            </a:xfrm>
            <a:custGeom>
              <a:avLst/>
              <a:gdLst/>
              <a:ahLst/>
              <a:cxnLst/>
              <a:rect l="l" t="t" r="r" b="b"/>
              <a:pathLst>
                <a:path w="7575" h="756" extrusionOk="0">
                  <a:moveTo>
                    <a:pt x="5172" y="0"/>
                  </a:moveTo>
                  <a:cubicBezTo>
                    <a:pt x="3681" y="0"/>
                    <a:pt x="2197" y="105"/>
                    <a:pt x="715" y="191"/>
                  </a:cubicBezTo>
                  <a:cubicBezTo>
                    <a:pt x="570" y="199"/>
                    <a:pt x="429" y="265"/>
                    <a:pt x="305" y="316"/>
                  </a:cubicBezTo>
                  <a:cubicBezTo>
                    <a:pt x="128" y="389"/>
                    <a:pt x="0" y="485"/>
                    <a:pt x="128" y="595"/>
                  </a:cubicBezTo>
                  <a:cubicBezTo>
                    <a:pt x="199" y="655"/>
                    <a:pt x="353" y="720"/>
                    <a:pt x="486" y="730"/>
                  </a:cubicBezTo>
                  <a:cubicBezTo>
                    <a:pt x="580" y="737"/>
                    <a:pt x="676" y="739"/>
                    <a:pt x="772" y="739"/>
                  </a:cubicBezTo>
                  <a:cubicBezTo>
                    <a:pt x="889" y="739"/>
                    <a:pt x="1006" y="736"/>
                    <a:pt x="1122" y="736"/>
                  </a:cubicBezTo>
                  <a:cubicBezTo>
                    <a:pt x="1184" y="736"/>
                    <a:pt x="1245" y="737"/>
                    <a:pt x="1306" y="740"/>
                  </a:cubicBezTo>
                  <a:cubicBezTo>
                    <a:pt x="1539" y="751"/>
                    <a:pt x="1770" y="756"/>
                    <a:pt x="2001" y="756"/>
                  </a:cubicBezTo>
                  <a:cubicBezTo>
                    <a:pt x="3642" y="756"/>
                    <a:pt x="5244" y="514"/>
                    <a:pt x="6888" y="514"/>
                  </a:cubicBezTo>
                  <a:cubicBezTo>
                    <a:pt x="6963" y="514"/>
                    <a:pt x="7038" y="514"/>
                    <a:pt x="7113" y="516"/>
                  </a:cubicBezTo>
                  <a:cubicBezTo>
                    <a:pt x="7117" y="516"/>
                    <a:pt x="7122" y="516"/>
                    <a:pt x="7126" y="516"/>
                  </a:cubicBezTo>
                  <a:cubicBezTo>
                    <a:pt x="7402" y="516"/>
                    <a:pt x="7575" y="386"/>
                    <a:pt x="7502" y="103"/>
                  </a:cubicBezTo>
                  <a:cubicBezTo>
                    <a:pt x="6723" y="29"/>
                    <a:pt x="5946" y="0"/>
                    <a:pt x="5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3"/>
            <p:cNvSpPr/>
            <p:nvPr/>
          </p:nvSpPr>
          <p:spPr>
            <a:xfrm>
              <a:off x="7143174" y="1749866"/>
              <a:ext cx="278135" cy="27836"/>
            </a:xfrm>
            <a:custGeom>
              <a:avLst/>
              <a:gdLst/>
              <a:ahLst/>
              <a:cxnLst/>
              <a:rect l="l" t="t" r="r" b="b"/>
              <a:pathLst>
                <a:path w="7575" h="758" extrusionOk="0">
                  <a:moveTo>
                    <a:pt x="5163" y="1"/>
                  </a:moveTo>
                  <a:cubicBezTo>
                    <a:pt x="3675" y="1"/>
                    <a:pt x="2194" y="106"/>
                    <a:pt x="715" y="191"/>
                  </a:cubicBezTo>
                  <a:cubicBezTo>
                    <a:pt x="570" y="199"/>
                    <a:pt x="429" y="267"/>
                    <a:pt x="305" y="317"/>
                  </a:cubicBezTo>
                  <a:cubicBezTo>
                    <a:pt x="128" y="389"/>
                    <a:pt x="0" y="487"/>
                    <a:pt x="128" y="596"/>
                  </a:cubicBezTo>
                  <a:cubicBezTo>
                    <a:pt x="199" y="656"/>
                    <a:pt x="353" y="720"/>
                    <a:pt x="486" y="731"/>
                  </a:cubicBezTo>
                  <a:cubicBezTo>
                    <a:pt x="577" y="739"/>
                    <a:pt x="669" y="741"/>
                    <a:pt x="761" y="741"/>
                  </a:cubicBezTo>
                  <a:cubicBezTo>
                    <a:pt x="878" y="741"/>
                    <a:pt x="996" y="737"/>
                    <a:pt x="1114" y="737"/>
                  </a:cubicBezTo>
                  <a:cubicBezTo>
                    <a:pt x="1178" y="737"/>
                    <a:pt x="1242" y="738"/>
                    <a:pt x="1306" y="741"/>
                  </a:cubicBezTo>
                  <a:cubicBezTo>
                    <a:pt x="1539" y="752"/>
                    <a:pt x="1770" y="757"/>
                    <a:pt x="2001" y="757"/>
                  </a:cubicBezTo>
                  <a:cubicBezTo>
                    <a:pt x="3642" y="757"/>
                    <a:pt x="5244" y="515"/>
                    <a:pt x="6888" y="515"/>
                  </a:cubicBezTo>
                  <a:cubicBezTo>
                    <a:pt x="6963" y="515"/>
                    <a:pt x="7038" y="516"/>
                    <a:pt x="7113" y="517"/>
                  </a:cubicBezTo>
                  <a:cubicBezTo>
                    <a:pt x="7116" y="517"/>
                    <a:pt x="7119" y="517"/>
                    <a:pt x="7122" y="517"/>
                  </a:cubicBezTo>
                  <a:cubicBezTo>
                    <a:pt x="7400" y="517"/>
                    <a:pt x="7575" y="387"/>
                    <a:pt x="7502" y="104"/>
                  </a:cubicBezTo>
                  <a:cubicBezTo>
                    <a:pt x="6720" y="29"/>
                    <a:pt x="5940" y="1"/>
                    <a:pt x="5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3"/>
            <p:cNvSpPr/>
            <p:nvPr/>
          </p:nvSpPr>
          <p:spPr>
            <a:xfrm>
              <a:off x="7451900" y="1382744"/>
              <a:ext cx="85552" cy="24714"/>
            </a:xfrm>
            <a:custGeom>
              <a:avLst/>
              <a:gdLst/>
              <a:ahLst/>
              <a:cxnLst/>
              <a:rect l="l" t="t" r="r" b="b"/>
              <a:pathLst>
                <a:path w="2330" h="673" extrusionOk="0">
                  <a:moveTo>
                    <a:pt x="2007" y="0"/>
                  </a:moveTo>
                  <a:cubicBezTo>
                    <a:pt x="1975" y="0"/>
                    <a:pt x="1943" y="4"/>
                    <a:pt x="1910" y="12"/>
                  </a:cubicBezTo>
                  <a:cubicBezTo>
                    <a:pt x="1299" y="156"/>
                    <a:pt x="675" y="56"/>
                    <a:pt x="0" y="154"/>
                  </a:cubicBezTo>
                  <a:cubicBezTo>
                    <a:pt x="16" y="489"/>
                    <a:pt x="120" y="656"/>
                    <a:pt x="436" y="669"/>
                  </a:cubicBezTo>
                  <a:cubicBezTo>
                    <a:pt x="497" y="671"/>
                    <a:pt x="557" y="672"/>
                    <a:pt x="617" y="672"/>
                  </a:cubicBezTo>
                  <a:cubicBezTo>
                    <a:pt x="1200" y="672"/>
                    <a:pt x="1762" y="568"/>
                    <a:pt x="2318" y="412"/>
                  </a:cubicBezTo>
                  <a:cubicBezTo>
                    <a:pt x="2329" y="124"/>
                    <a:pt x="2184" y="0"/>
                    <a:pt x="2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DFC91E-D778-25A8-2ABF-2BB497B050EC}"/>
              </a:ext>
            </a:extLst>
          </p:cNvPr>
          <p:cNvSpPr txBox="1"/>
          <p:nvPr/>
        </p:nvSpPr>
        <p:spPr>
          <a:xfrm>
            <a:off x="517462" y="377688"/>
            <a:ext cx="8109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Londrina Solid" pitchFamily="2" charset="77"/>
              </a:rPr>
              <a:t>3. Work in pairs. Read about the jobs that Khang and An want to do. Then complete the summary table.</a:t>
            </a:r>
          </a:p>
        </p:txBody>
      </p:sp>
      <p:sp>
        <p:nvSpPr>
          <p:cNvPr id="6" name="Folded Corner 5">
            <a:extLst>
              <a:ext uri="{FF2B5EF4-FFF2-40B4-BE49-F238E27FC236}">
                <a16:creationId xmlns:a16="http://schemas.microsoft.com/office/drawing/2014/main" id="{A811A48E-555F-31C7-712F-E0A94806BE0F}"/>
              </a:ext>
            </a:extLst>
          </p:cNvPr>
          <p:cNvSpPr/>
          <p:nvPr/>
        </p:nvSpPr>
        <p:spPr>
          <a:xfrm>
            <a:off x="583981" y="1510320"/>
            <a:ext cx="3756454" cy="3633180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Patrick Hand" pitchFamily="2" charset="77"/>
              </a:rPr>
              <a:t>Khang: I’ve always dreamt of this job. I’ll enter a medical university. This seems to be a suitable job for me because I have good hand-eye coordination. Besides, I’m calm and decisive, so I can lead a surgical team.</a:t>
            </a:r>
            <a:endParaRPr lang="en-VN" sz="2400" b="1" dirty="0">
              <a:solidFill>
                <a:schemeClr val="tx1"/>
              </a:solidFill>
              <a:latin typeface="Patrick Hand" pitchFamily="2" charset="77"/>
            </a:endParaRPr>
          </a:p>
        </p:txBody>
      </p:sp>
      <p:sp>
        <p:nvSpPr>
          <p:cNvPr id="7" name="Folded Corner 6">
            <a:extLst>
              <a:ext uri="{FF2B5EF4-FFF2-40B4-BE49-F238E27FC236}">
                <a16:creationId xmlns:a16="http://schemas.microsoft.com/office/drawing/2014/main" id="{908DAA3D-51B9-5CC5-5CCC-DFB9581D578F}"/>
              </a:ext>
            </a:extLst>
          </p:cNvPr>
          <p:cNvSpPr/>
          <p:nvPr/>
        </p:nvSpPr>
        <p:spPr>
          <a:xfrm>
            <a:off x="4581144" y="1510320"/>
            <a:ext cx="3978875" cy="3723504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Patrick Hand" pitchFamily="2" charset="77"/>
              </a:rPr>
              <a:t>An: I hope I can do this job as soon as possible. I’ve got hands-on training on how to use the scanner and calculator. I can do this job well because I have good basic math's skills. I’m patient and helpful to customers even when the store is busy.</a:t>
            </a:r>
            <a:endParaRPr lang="en-VN" sz="2400" b="1" dirty="0">
              <a:solidFill>
                <a:schemeClr val="tx1"/>
              </a:solidFill>
              <a:latin typeface="Patrick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0163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C4355-0769-149D-E339-6446396BD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5C7579-EBFA-07F8-7CC1-6583C96A9D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2461583"/>
              </p:ext>
            </p:extLst>
          </p:nvPr>
        </p:nvGraphicFramePr>
        <p:xfrm>
          <a:off x="216225" y="210393"/>
          <a:ext cx="8711550" cy="2468880"/>
        </p:xfrm>
        <a:graphic>
          <a:graphicData uri="http://schemas.openxmlformats.org/drawingml/2006/table">
            <a:tbl>
              <a:tblPr firstRow="1" bandRow="1">
                <a:tableStyleId>{77A87159-7845-4D75-AE3E-442869C121B6}</a:tableStyleId>
              </a:tblPr>
              <a:tblGrid>
                <a:gridCol w="1003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3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6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887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52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400" b="1" dirty="0"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Training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Skills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Personal qualities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37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Khang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(1) ________ degree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hand-eye coordination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(2) _____ and decisive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627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>
                          <a:latin typeface="Patrick Hand" pitchFamily="2" charset="77"/>
                        </a:rPr>
                        <a:t>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(3) _________ training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using some equipment</a:t>
                      </a:r>
                    </a:p>
                    <a:p>
                      <a:pPr algn="l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having basic (4) __________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patient and (5) _______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94DEA9D-31C2-2355-1D0C-8EF351F08DA8}"/>
              </a:ext>
            </a:extLst>
          </p:cNvPr>
          <p:cNvSpPr txBox="1"/>
          <p:nvPr/>
        </p:nvSpPr>
        <p:spPr>
          <a:xfrm>
            <a:off x="671639" y="3172887"/>
            <a:ext cx="4363695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trick Hand" pitchFamily="2" charset="77"/>
              </a:rPr>
              <a:t>Khang: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Patrick Hand" pitchFamily="2" charset="77"/>
              </a:rPr>
              <a:t>I’ll enter a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  <a:latin typeface="Patrick Hand" pitchFamily="2" charset="77"/>
              </a:rPr>
              <a:t>medical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Patrick Hand" pitchFamily="2" charset="77"/>
              </a:rPr>
              <a:t> university.</a:t>
            </a:r>
            <a:endParaRPr lang="en-VN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7B840C-B039-5B3F-3F54-E80C64E3640E}"/>
              </a:ext>
            </a:extLst>
          </p:cNvPr>
          <p:cNvSpPr txBox="1"/>
          <p:nvPr/>
        </p:nvSpPr>
        <p:spPr>
          <a:xfrm>
            <a:off x="1683143" y="614995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Patrick Hand" pitchFamily="2" charset="77"/>
              </a:rPr>
              <a:t>medical</a:t>
            </a:r>
            <a:endParaRPr lang="en-VN" sz="2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2C6A44-963E-C018-4D8C-B25FD1FE78D8}"/>
              </a:ext>
            </a:extLst>
          </p:cNvPr>
          <p:cNvSpPr txBox="1"/>
          <p:nvPr/>
        </p:nvSpPr>
        <p:spPr>
          <a:xfrm>
            <a:off x="671639" y="3950142"/>
            <a:ext cx="791595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Patrick Hand" pitchFamily="2" charset="77"/>
              </a:rPr>
              <a:t>Khang: Besides, I’m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  <a:latin typeface="Patrick Hand" pitchFamily="2" charset="77"/>
              </a:rPr>
              <a:t>calm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Patrick Hand" pitchFamily="2" charset="77"/>
              </a:rPr>
              <a:t> and decisive, so I can lead a surgical team.</a:t>
            </a:r>
            <a:endParaRPr lang="en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0D45DD-5193-ED8F-E9AF-4D31BDD7A5C0}"/>
              </a:ext>
            </a:extLst>
          </p:cNvPr>
          <p:cNvSpPr txBox="1"/>
          <p:nvPr/>
        </p:nvSpPr>
        <p:spPr>
          <a:xfrm>
            <a:off x="6902506" y="631179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Patrick Hand" pitchFamily="2" charset="77"/>
              </a:rPr>
              <a:t>calm</a:t>
            </a:r>
            <a:endParaRPr lang="en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8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2" grpId="0" animBg="1"/>
      <p:bldP spid="12" grpId="1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E1FB6D-A6F3-9A31-4EB6-E693FDADC0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5839625"/>
              </p:ext>
            </p:extLst>
          </p:nvPr>
        </p:nvGraphicFramePr>
        <p:xfrm>
          <a:off x="216225" y="210393"/>
          <a:ext cx="8711550" cy="2468880"/>
        </p:xfrm>
        <a:graphic>
          <a:graphicData uri="http://schemas.openxmlformats.org/drawingml/2006/table">
            <a:tbl>
              <a:tblPr firstRow="1" bandRow="1">
                <a:tableStyleId>{77A87159-7845-4D75-AE3E-442869C121B6}</a:tableStyleId>
              </a:tblPr>
              <a:tblGrid>
                <a:gridCol w="1003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3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6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887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52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400" b="1" dirty="0">
                        <a:latin typeface="Patrick H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Training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Skills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Personal qualities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37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Khang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(1) ________ degree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hand-eye coordination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(2) _____ and decisive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627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>
                          <a:latin typeface="Patrick Hand" pitchFamily="2" charset="77"/>
                        </a:rPr>
                        <a:t>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(3) _________ training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using some equipment</a:t>
                      </a:r>
                    </a:p>
                    <a:p>
                      <a:pPr algn="l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having basic (4) __________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b="1" dirty="0">
                          <a:latin typeface="Patrick Hand" pitchFamily="2" charset="77"/>
                        </a:rPr>
                        <a:t>patient and (5) _______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1EF4A7C-DB35-7027-E935-358FA541AB99}"/>
              </a:ext>
            </a:extLst>
          </p:cNvPr>
          <p:cNvSpPr txBox="1"/>
          <p:nvPr/>
        </p:nvSpPr>
        <p:spPr>
          <a:xfrm>
            <a:off x="550258" y="2869226"/>
            <a:ext cx="8125942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trick Hand" pitchFamily="2" charset="77"/>
              </a:rPr>
              <a:t>An: I’ve got </a:t>
            </a:r>
            <a:r>
              <a:rPr lang="en-US" sz="2400" b="1" dirty="0">
                <a:highlight>
                  <a:srgbClr val="FFFF00"/>
                </a:highlight>
                <a:latin typeface="Patrick Hand" pitchFamily="2" charset="77"/>
              </a:rPr>
              <a:t>hands-on</a:t>
            </a:r>
            <a:r>
              <a:rPr lang="en-US" sz="2400" b="1" dirty="0">
                <a:latin typeface="Patrick Hand" pitchFamily="2" charset="77"/>
              </a:rPr>
              <a:t> training on how to use the scanner and calculator.</a:t>
            </a:r>
            <a:endParaRPr lang="en-VN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68D3A-A4A9-3E3A-0227-38B1132D00FF}"/>
              </a:ext>
            </a:extLst>
          </p:cNvPr>
          <p:cNvSpPr txBox="1"/>
          <p:nvPr/>
        </p:nvSpPr>
        <p:spPr>
          <a:xfrm>
            <a:off x="1683143" y="614995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Patrick Hand" pitchFamily="2" charset="77"/>
              </a:rPr>
              <a:t>medical</a:t>
            </a:r>
            <a:endParaRPr lang="en-VN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4331AF-0ADD-4C38-687D-CB53DC2FC5E5}"/>
              </a:ext>
            </a:extLst>
          </p:cNvPr>
          <p:cNvSpPr txBox="1"/>
          <p:nvPr/>
        </p:nvSpPr>
        <p:spPr>
          <a:xfrm>
            <a:off x="6902506" y="631179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Patrick Hand" pitchFamily="2" charset="77"/>
              </a:rPr>
              <a:t>calm</a:t>
            </a:r>
            <a:endParaRPr lang="en-VN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E89EFC-F8E0-4DA3-9F68-5F4718BEEE71}"/>
              </a:ext>
            </a:extLst>
          </p:cNvPr>
          <p:cNvSpPr txBox="1"/>
          <p:nvPr/>
        </p:nvSpPr>
        <p:spPr>
          <a:xfrm>
            <a:off x="550258" y="3520844"/>
            <a:ext cx="7225055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trick Hand" pitchFamily="2" charset="77"/>
              </a:rPr>
              <a:t>An: I can do this job well because I have good basic </a:t>
            </a:r>
            <a:r>
              <a:rPr lang="en-US" sz="2400" b="1" dirty="0">
                <a:highlight>
                  <a:srgbClr val="FFFF00"/>
                </a:highlight>
                <a:latin typeface="Patrick Hand" pitchFamily="2" charset="77"/>
              </a:rPr>
              <a:t>math's skills</a:t>
            </a:r>
            <a:r>
              <a:rPr lang="en-US" sz="2400" b="1" dirty="0">
                <a:latin typeface="Patrick Hand" pitchFamily="2" charset="77"/>
              </a:rPr>
              <a:t>.</a:t>
            </a:r>
            <a:endParaRPr lang="en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74584C-2950-F2A0-E526-B28AA09E501A}"/>
              </a:ext>
            </a:extLst>
          </p:cNvPr>
          <p:cNvSpPr txBox="1"/>
          <p:nvPr/>
        </p:nvSpPr>
        <p:spPr>
          <a:xfrm>
            <a:off x="550258" y="4172462"/>
            <a:ext cx="7842211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trick Hand" pitchFamily="2" charset="77"/>
              </a:rPr>
              <a:t>An: I’m patient and </a:t>
            </a:r>
            <a:r>
              <a:rPr lang="en-US" sz="2400" b="1" dirty="0">
                <a:highlight>
                  <a:srgbClr val="FFFF00"/>
                </a:highlight>
                <a:latin typeface="Patrick Hand" pitchFamily="2" charset="77"/>
              </a:rPr>
              <a:t>helpful</a:t>
            </a:r>
            <a:r>
              <a:rPr lang="en-US" sz="2400" b="1" dirty="0">
                <a:latin typeface="Patrick Hand" pitchFamily="2" charset="77"/>
              </a:rPr>
              <a:t> to customers even when the store is busy.</a:t>
            </a:r>
            <a:endParaRPr lang="en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0D4F08-4DCC-6762-DADF-1973DD7EEB58}"/>
              </a:ext>
            </a:extLst>
          </p:cNvPr>
          <p:cNvSpPr txBox="1"/>
          <p:nvPr/>
        </p:nvSpPr>
        <p:spPr>
          <a:xfrm>
            <a:off x="1707419" y="1610316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Patrick Hand" pitchFamily="2" charset="77"/>
              </a:rPr>
              <a:t>hands-on</a:t>
            </a:r>
            <a:endParaRPr lang="en-VN" sz="2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1E8970-E6A9-EEE6-B62D-61AC36F47A4A}"/>
              </a:ext>
            </a:extLst>
          </p:cNvPr>
          <p:cNvSpPr txBox="1"/>
          <p:nvPr/>
        </p:nvSpPr>
        <p:spPr>
          <a:xfrm>
            <a:off x="6633202" y="1986775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Patrick Hand" pitchFamily="2" charset="77"/>
              </a:rPr>
              <a:t>helpful</a:t>
            </a:r>
            <a:endParaRPr lang="en-VN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191803-E7C2-DDE2-9A37-07C68B222221}"/>
              </a:ext>
            </a:extLst>
          </p:cNvPr>
          <p:cNvSpPr txBox="1"/>
          <p:nvPr/>
        </p:nvSpPr>
        <p:spPr>
          <a:xfrm>
            <a:off x="3609047" y="2184851"/>
            <a:ext cx="1661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Patrick Hand" pitchFamily="2" charset="77"/>
              </a:rPr>
              <a:t>math's skills</a:t>
            </a:r>
            <a:endParaRPr lang="en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6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AF0839-638E-3903-B24A-F175F4B75FD9}"/>
              </a:ext>
            </a:extLst>
          </p:cNvPr>
          <p:cNvSpPr txBox="1"/>
          <p:nvPr/>
        </p:nvSpPr>
        <p:spPr>
          <a:xfrm>
            <a:off x="557232" y="395975"/>
            <a:ext cx="8029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800">
                <a:latin typeface="Londrina Solid" pitchFamily="2" charset="77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4. Work in pairs. Look at the jobs below. Which job might be appropriate for each person in 3? Explain your choice.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C0433-DACE-C3F0-770B-D08715F55CAD}"/>
              </a:ext>
            </a:extLst>
          </p:cNvPr>
          <p:cNvSpPr txBox="1"/>
          <p:nvPr/>
        </p:nvSpPr>
        <p:spPr>
          <a:xfrm>
            <a:off x="6321921" y="2279361"/>
            <a:ext cx="113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atin typeface="Londrina Solid" pitchFamily="2" charset="77"/>
              </a:rPr>
              <a:t>Khang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8999C3-B810-9DFC-65DD-8C784C77D264}"/>
              </a:ext>
            </a:extLst>
          </p:cNvPr>
          <p:cNvSpPr txBox="1"/>
          <p:nvPr/>
        </p:nvSpPr>
        <p:spPr>
          <a:xfrm>
            <a:off x="1798549" y="2248584"/>
            <a:ext cx="593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600">
                <a:solidFill>
                  <a:schemeClr val="bg2">
                    <a:lumMod val="50000"/>
                  </a:schemeClr>
                </a:solidFill>
                <a:latin typeface="Londrina Solid" pitchFamily="2" charset="77"/>
              </a:defRPr>
            </a:lvl1pPr>
          </a:lstStyle>
          <a:p>
            <a:r>
              <a:rPr lang="en-VN" dirty="0">
                <a:solidFill>
                  <a:schemeClr val="tx1"/>
                </a:solidFill>
              </a:rPr>
              <a:t>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DA5484-5CC5-93A8-CFC9-8A56E56F0988}"/>
              </a:ext>
            </a:extLst>
          </p:cNvPr>
          <p:cNvSpPr txBox="1"/>
          <p:nvPr/>
        </p:nvSpPr>
        <p:spPr>
          <a:xfrm>
            <a:off x="1276032" y="1553308"/>
            <a:ext cx="1560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Londrina Solid" pitchFamily="2" charset="77"/>
              </a:rPr>
              <a:t>1. surgeon</a:t>
            </a:r>
            <a:endParaRPr lang="en-VN" sz="2800" dirty="0">
              <a:solidFill>
                <a:srgbClr val="0070C0"/>
              </a:solidFill>
              <a:latin typeface="Londrina Soli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BE932B-5E03-549A-354D-C46D5D81A332}"/>
              </a:ext>
            </a:extLst>
          </p:cNvPr>
          <p:cNvSpPr txBox="1"/>
          <p:nvPr/>
        </p:nvSpPr>
        <p:spPr>
          <a:xfrm>
            <a:off x="2984855" y="1553308"/>
            <a:ext cx="1792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Londrina Solid" pitchFamily="2" charset="77"/>
              </a:rPr>
              <a:t>2. mechanic</a:t>
            </a:r>
            <a:endParaRPr lang="en-VN" sz="2800" dirty="0">
              <a:solidFill>
                <a:srgbClr val="0070C0"/>
              </a:solidFill>
              <a:latin typeface="Londrina Solid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1FECA3-BAAC-5320-717F-0B2DE2C52A7C}"/>
              </a:ext>
            </a:extLst>
          </p:cNvPr>
          <p:cNvSpPr txBox="1"/>
          <p:nvPr/>
        </p:nvSpPr>
        <p:spPr>
          <a:xfrm>
            <a:off x="4894054" y="1553308"/>
            <a:ext cx="1276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Londrina Solid" pitchFamily="2" charset="77"/>
              </a:rPr>
              <a:t>3. nurse</a:t>
            </a:r>
            <a:endParaRPr lang="en-VN" sz="2800" dirty="0">
              <a:solidFill>
                <a:srgbClr val="0070C0"/>
              </a:solidFill>
              <a:latin typeface="Londrina Soli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331127-19A1-28FF-43FE-C773CB6D219C}"/>
              </a:ext>
            </a:extLst>
          </p:cNvPr>
          <p:cNvSpPr txBox="1"/>
          <p:nvPr/>
        </p:nvSpPr>
        <p:spPr>
          <a:xfrm>
            <a:off x="6359220" y="1553308"/>
            <a:ext cx="1508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Londrina Solid" pitchFamily="2" charset="77"/>
              </a:rPr>
              <a:t>4. cashier</a:t>
            </a:r>
            <a:endParaRPr lang="en-VN" sz="2800" dirty="0">
              <a:solidFill>
                <a:srgbClr val="0070C0"/>
              </a:solidFill>
              <a:latin typeface="Londrina Solid" pitchFamily="2" charset="77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816F8E6-1DC7-C482-167D-F18BE1B72F04}"/>
              </a:ext>
            </a:extLst>
          </p:cNvPr>
          <p:cNvGrpSpPr>
            <a:grpSpLocks noChangeAspect="1"/>
          </p:cNvGrpSpPr>
          <p:nvPr/>
        </p:nvGrpSpPr>
        <p:grpSpPr>
          <a:xfrm>
            <a:off x="7424004" y="2528756"/>
            <a:ext cx="1097296" cy="3604392"/>
            <a:chOff x="5901644" y="1329002"/>
            <a:chExt cx="903823" cy="2968873"/>
          </a:xfrm>
        </p:grpSpPr>
        <p:sp>
          <p:nvSpPr>
            <p:cNvPr id="12" name="Google Shape;607;p37">
              <a:extLst>
                <a:ext uri="{FF2B5EF4-FFF2-40B4-BE49-F238E27FC236}">
                  <a16:creationId xmlns:a16="http://schemas.microsoft.com/office/drawing/2014/main" id="{73FF92B6-3A4B-49B4-1998-424921ABA2D0}"/>
                </a:ext>
              </a:extLst>
            </p:cNvPr>
            <p:cNvSpPr/>
            <p:nvPr/>
          </p:nvSpPr>
          <p:spPr>
            <a:xfrm>
              <a:off x="5949403" y="2096055"/>
              <a:ext cx="358654" cy="949927"/>
            </a:xfrm>
            <a:custGeom>
              <a:avLst/>
              <a:gdLst/>
              <a:ahLst/>
              <a:cxnLst/>
              <a:rect l="l" t="t" r="r" b="b"/>
              <a:pathLst>
                <a:path w="8884" h="23530" extrusionOk="0">
                  <a:moveTo>
                    <a:pt x="8421" y="1"/>
                  </a:moveTo>
                  <a:cubicBezTo>
                    <a:pt x="8386" y="2"/>
                    <a:pt x="8352" y="4"/>
                    <a:pt x="8318" y="5"/>
                  </a:cubicBezTo>
                  <a:cubicBezTo>
                    <a:pt x="8160" y="356"/>
                    <a:pt x="8031" y="726"/>
                    <a:pt x="7831" y="1052"/>
                  </a:cubicBezTo>
                  <a:cubicBezTo>
                    <a:pt x="7726" y="1222"/>
                    <a:pt x="7507" y="1377"/>
                    <a:pt x="7316" y="1416"/>
                  </a:cubicBezTo>
                  <a:cubicBezTo>
                    <a:pt x="7314" y="1416"/>
                    <a:pt x="7311" y="1417"/>
                    <a:pt x="7308" y="1417"/>
                  </a:cubicBezTo>
                  <a:cubicBezTo>
                    <a:pt x="7221" y="1417"/>
                    <a:pt x="7058" y="1155"/>
                    <a:pt x="6972" y="996"/>
                  </a:cubicBezTo>
                  <a:cubicBezTo>
                    <a:pt x="6902" y="862"/>
                    <a:pt x="6899" y="693"/>
                    <a:pt x="6855" y="488"/>
                  </a:cubicBezTo>
                  <a:cubicBezTo>
                    <a:pt x="6773" y="544"/>
                    <a:pt x="6734" y="560"/>
                    <a:pt x="6705" y="589"/>
                  </a:cubicBezTo>
                  <a:cubicBezTo>
                    <a:pt x="6000" y="1311"/>
                    <a:pt x="5146" y="1761"/>
                    <a:pt x="4171" y="2000"/>
                  </a:cubicBezTo>
                  <a:cubicBezTo>
                    <a:pt x="3784" y="2093"/>
                    <a:pt x="3386" y="2171"/>
                    <a:pt x="3019" y="2319"/>
                  </a:cubicBezTo>
                  <a:cubicBezTo>
                    <a:pt x="2191" y="2654"/>
                    <a:pt x="1793" y="3347"/>
                    <a:pt x="1533" y="4164"/>
                  </a:cubicBezTo>
                  <a:cubicBezTo>
                    <a:pt x="1080" y="5592"/>
                    <a:pt x="927" y="7074"/>
                    <a:pt x="815" y="8548"/>
                  </a:cubicBezTo>
                  <a:cubicBezTo>
                    <a:pt x="658" y="10616"/>
                    <a:pt x="629" y="12693"/>
                    <a:pt x="543" y="14765"/>
                  </a:cubicBezTo>
                  <a:cubicBezTo>
                    <a:pt x="504" y="15667"/>
                    <a:pt x="487" y="16570"/>
                    <a:pt x="404" y="17465"/>
                  </a:cubicBezTo>
                  <a:cubicBezTo>
                    <a:pt x="319" y="18366"/>
                    <a:pt x="162" y="19260"/>
                    <a:pt x="41" y="20157"/>
                  </a:cubicBezTo>
                  <a:cubicBezTo>
                    <a:pt x="1" y="20465"/>
                    <a:pt x="70" y="20617"/>
                    <a:pt x="273" y="20617"/>
                  </a:cubicBezTo>
                  <a:cubicBezTo>
                    <a:pt x="336" y="20617"/>
                    <a:pt x="413" y="20602"/>
                    <a:pt x="503" y="20573"/>
                  </a:cubicBezTo>
                  <a:cubicBezTo>
                    <a:pt x="1077" y="20385"/>
                    <a:pt x="1633" y="20144"/>
                    <a:pt x="2208" y="19958"/>
                  </a:cubicBezTo>
                  <a:cubicBezTo>
                    <a:pt x="2480" y="19870"/>
                    <a:pt x="2581" y="19699"/>
                    <a:pt x="2607" y="19443"/>
                  </a:cubicBezTo>
                  <a:cubicBezTo>
                    <a:pt x="2667" y="18842"/>
                    <a:pt x="2726" y="18239"/>
                    <a:pt x="2792" y="17638"/>
                  </a:cubicBezTo>
                  <a:cubicBezTo>
                    <a:pt x="2896" y="16683"/>
                    <a:pt x="3006" y="15730"/>
                    <a:pt x="3111" y="14775"/>
                  </a:cubicBezTo>
                  <a:cubicBezTo>
                    <a:pt x="3216" y="13814"/>
                    <a:pt x="3333" y="12855"/>
                    <a:pt x="3415" y="11893"/>
                  </a:cubicBezTo>
                  <a:cubicBezTo>
                    <a:pt x="3468" y="11263"/>
                    <a:pt x="3465" y="10628"/>
                    <a:pt x="3498" y="9996"/>
                  </a:cubicBezTo>
                  <a:cubicBezTo>
                    <a:pt x="3543" y="9129"/>
                    <a:pt x="3602" y="8262"/>
                    <a:pt x="3643" y="7395"/>
                  </a:cubicBezTo>
                  <a:cubicBezTo>
                    <a:pt x="3691" y="6407"/>
                    <a:pt x="3720" y="5418"/>
                    <a:pt x="3773" y="4430"/>
                  </a:cubicBezTo>
                  <a:cubicBezTo>
                    <a:pt x="3784" y="4233"/>
                    <a:pt x="3838" y="4023"/>
                    <a:pt x="3934" y="3855"/>
                  </a:cubicBezTo>
                  <a:cubicBezTo>
                    <a:pt x="3997" y="3748"/>
                    <a:pt x="4176" y="3708"/>
                    <a:pt x="4302" y="3638"/>
                  </a:cubicBezTo>
                  <a:cubicBezTo>
                    <a:pt x="4341" y="3753"/>
                    <a:pt x="4406" y="3863"/>
                    <a:pt x="4414" y="3980"/>
                  </a:cubicBezTo>
                  <a:cubicBezTo>
                    <a:pt x="4423" y="4105"/>
                    <a:pt x="4365" y="4233"/>
                    <a:pt x="4360" y="4361"/>
                  </a:cubicBezTo>
                  <a:cubicBezTo>
                    <a:pt x="4306" y="5419"/>
                    <a:pt x="4255" y="6479"/>
                    <a:pt x="4210" y="7537"/>
                  </a:cubicBezTo>
                  <a:cubicBezTo>
                    <a:pt x="4174" y="8389"/>
                    <a:pt x="4164" y="9240"/>
                    <a:pt x="4118" y="10090"/>
                  </a:cubicBezTo>
                  <a:cubicBezTo>
                    <a:pt x="4052" y="11357"/>
                    <a:pt x="3980" y="12624"/>
                    <a:pt x="3878" y="13888"/>
                  </a:cubicBezTo>
                  <a:cubicBezTo>
                    <a:pt x="3802" y="14847"/>
                    <a:pt x="3681" y="15802"/>
                    <a:pt x="3573" y="16758"/>
                  </a:cubicBezTo>
                  <a:cubicBezTo>
                    <a:pt x="3441" y="17944"/>
                    <a:pt x="3288" y="19129"/>
                    <a:pt x="3175" y="20317"/>
                  </a:cubicBezTo>
                  <a:cubicBezTo>
                    <a:pt x="3142" y="20671"/>
                    <a:pt x="2916" y="21040"/>
                    <a:pt x="3191" y="21404"/>
                  </a:cubicBezTo>
                  <a:cubicBezTo>
                    <a:pt x="3222" y="21447"/>
                    <a:pt x="3140" y="21656"/>
                    <a:pt x="3074" y="21677"/>
                  </a:cubicBezTo>
                  <a:cubicBezTo>
                    <a:pt x="2739" y="21792"/>
                    <a:pt x="2867" y="21975"/>
                    <a:pt x="2943" y="22179"/>
                  </a:cubicBezTo>
                  <a:cubicBezTo>
                    <a:pt x="3376" y="21775"/>
                    <a:pt x="3802" y="21404"/>
                    <a:pt x="4196" y="21003"/>
                  </a:cubicBezTo>
                  <a:cubicBezTo>
                    <a:pt x="4902" y="20283"/>
                    <a:pt x="5345" y="19394"/>
                    <a:pt x="5740" y="18479"/>
                  </a:cubicBezTo>
                  <a:cubicBezTo>
                    <a:pt x="5790" y="18363"/>
                    <a:pt x="5864" y="18249"/>
                    <a:pt x="5951" y="18157"/>
                  </a:cubicBezTo>
                  <a:cubicBezTo>
                    <a:pt x="5993" y="18115"/>
                    <a:pt x="6076" y="18076"/>
                    <a:pt x="6137" y="18076"/>
                  </a:cubicBezTo>
                  <a:cubicBezTo>
                    <a:pt x="6150" y="18076"/>
                    <a:pt x="6162" y="18078"/>
                    <a:pt x="6173" y="18082"/>
                  </a:cubicBezTo>
                  <a:cubicBezTo>
                    <a:pt x="6230" y="18105"/>
                    <a:pt x="6276" y="18213"/>
                    <a:pt x="6285" y="18288"/>
                  </a:cubicBezTo>
                  <a:cubicBezTo>
                    <a:pt x="6297" y="18386"/>
                    <a:pt x="6289" y="18499"/>
                    <a:pt x="6248" y="18587"/>
                  </a:cubicBezTo>
                  <a:cubicBezTo>
                    <a:pt x="5928" y="19257"/>
                    <a:pt x="5650" y="19956"/>
                    <a:pt x="5257" y="20582"/>
                  </a:cubicBezTo>
                  <a:cubicBezTo>
                    <a:pt x="4897" y="21154"/>
                    <a:pt x="4410" y="21644"/>
                    <a:pt x="3974" y="22178"/>
                  </a:cubicBezTo>
                  <a:cubicBezTo>
                    <a:pt x="4037" y="22193"/>
                    <a:pt x="4100" y="22200"/>
                    <a:pt x="4164" y="22200"/>
                  </a:cubicBezTo>
                  <a:cubicBezTo>
                    <a:pt x="4449" y="22200"/>
                    <a:pt x="4747" y="22074"/>
                    <a:pt x="5064" y="22074"/>
                  </a:cubicBezTo>
                  <a:cubicBezTo>
                    <a:pt x="5209" y="22074"/>
                    <a:pt x="5359" y="22100"/>
                    <a:pt x="5513" y="22176"/>
                  </a:cubicBezTo>
                  <a:cubicBezTo>
                    <a:pt x="5071" y="22723"/>
                    <a:pt x="4534" y="22762"/>
                    <a:pt x="3995" y="22762"/>
                  </a:cubicBezTo>
                  <a:cubicBezTo>
                    <a:pt x="3906" y="22762"/>
                    <a:pt x="3817" y="22760"/>
                    <a:pt x="3729" y="22760"/>
                  </a:cubicBezTo>
                  <a:cubicBezTo>
                    <a:pt x="3503" y="22760"/>
                    <a:pt x="3279" y="22767"/>
                    <a:pt x="3065" y="22816"/>
                  </a:cubicBezTo>
                  <a:cubicBezTo>
                    <a:pt x="2996" y="22949"/>
                    <a:pt x="2917" y="23100"/>
                    <a:pt x="2847" y="23236"/>
                  </a:cubicBezTo>
                  <a:cubicBezTo>
                    <a:pt x="3478" y="23327"/>
                    <a:pt x="4086" y="23443"/>
                    <a:pt x="4699" y="23492"/>
                  </a:cubicBezTo>
                  <a:cubicBezTo>
                    <a:pt x="5012" y="23516"/>
                    <a:pt x="5326" y="23530"/>
                    <a:pt x="5640" y="23530"/>
                  </a:cubicBezTo>
                  <a:cubicBezTo>
                    <a:pt x="5902" y="23530"/>
                    <a:pt x="6164" y="23520"/>
                    <a:pt x="6425" y="23501"/>
                  </a:cubicBezTo>
                  <a:cubicBezTo>
                    <a:pt x="6768" y="23473"/>
                    <a:pt x="7100" y="23320"/>
                    <a:pt x="7325" y="23253"/>
                  </a:cubicBezTo>
                  <a:cubicBezTo>
                    <a:pt x="7325" y="22586"/>
                    <a:pt x="7309" y="22031"/>
                    <a:pt x="7331" y="21477"/>
                  </a:cubicBezTo>
                  <a:cubicBezTo>
                    <a:pt x="7351" y="20907"/>
                    <a:pt x="7385" y="20334"/>
                    <a:pt x="7453" y="19766"/>
                  </a:cubicBezTo>
                  <a:cubicBezTo>
                    <a:pt x="7569" y="18797"/>
                    <a:pt x="7727" y="17832"/>
                    <a:pt x="7847" y="16863"/>
                  </a:cubicBezTo>
                  <a:cubicBezTo>
                    <a:pt x="7970" y="15865"/>
                    <a:pt x="8068" y="14864"/>
                    <a:pt x="8180" y="13865"/>
                  </a:cubicBezTo>
                  <a:cubicBezTo>
                    <a:pt x="8290" y="12891"/>
                    <a:pt x="8398" y="11918"/>
                    <a:pt x="8514" y="10944"/>
                  </a:cubicBezTo>
                  <a:cubicBezTo>
                    <a:pt x="8551" y="10621"/>
                    <a:pt x="8602" y="10298"/>
                    <a:pt x="8665" y="9979"/>
                  </a:cubicBezTo>
                  <a:cubicBezTo>
                    <a:pt x="8702" y="9792"/>
                    <a:pt x="8820" y="9613"/>
                    <a:pt x="8823" y="9428"/>
                  </a:cubicBezTo>
                  <a:cubicBezTo>
                    <a:pt x="8842" y="7815"/>
                    <a:pt x="8861" y="6200"/>
                    <a:pt x="8845" y="4587"/>
                  </a:cubicBezTo>
                  <a:cubicBezTo>
                    <a:pt x="8832" y="3353"/>
                    <a:pt x="8884" y="2112"/>
                    <a:pt x="8622" y="892"/>
                  </a:cubicBezTo>
                  <a:cubicBezTo>
                    <a:pt x="8557" y="595"/>
                    <a:pt x="8487" y="299"/>
                    <a:pt x="84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08;p37">
              <a:extLst>
                <a:ext uri="{FF2B5EF4-FFF2-40B4-BE49-F238E27FC236}">
                  <a16:creationId xmlns:a16="http://schemas.microsoft.com/office/drawing/2014/main" id="{8054D87D-3ED0-B286-040F-287EC0E587E0}"/>
                </a:ext>
              </a:extLst>
            </p:cNvPr>
            <p:cNvSpPr/>
            <p:nvPr/>
          </p:nvSpPr>
          <p:spPr>
            <a:xfrm>
              <a:off x="6324169" y="3043124"/>
              <a:ext cx="235564" cy="1036320"/>
            </a:xfrm>
            <a:custGeom>
              <a:avLst/>
              <a:gdLst/>
              <a:ahLst/>
              <a:cxnLst/>
              <a:rect l="l" t="t" r="r" b="b"/>
              <a:pathLst>
                <a:path w="5835" h="25670" extrusionOk="0">
                  <a:moveTo>
                    <a:pt x="4879" y="0"/>
                  </a:moveTo>
                  <a:lnTo>
                    <a:pt x="4879" y="0"/>
                  </a:lnTo>
                  <a:cubicBezTo>
                    <a:pt x="4675" y="42"/>
                    <a:pt x="4542" y="71"/>
                    <a:pt x="4457" y="88"/>
                  </a:cubicBezTo>
                  <a:cubicBezTo>
                    <a:pt x="4412" y="279"/>
                    <a:pt x="4422" y="470"/>
                    <a:pt x="4332" y="582"/>
                  </a:cubicBezTo>
                  <a:cubicBezTo>
                    <a:pt x="3971" y="1028"/>
                    <a:pt x="3511" y="1323"/>
                    <a:pt x="2922" y="1395"/>
                  </a:cubicBezTo>
                  <a:cubicBezTo>
                    <a:pt x="2009" y="1509"/>
                    <a:pt x="1098" y="1637"/>
                    <a:pt x="161" y="1763"/>
                  </a:cubicBezTo>
                  <a:cubicBezTo>
                    <a:pt x="121" y="2013"/>
                    <a:pt x="56" y="2228"/>
                    <a:pt x="59" y="2439"/>
                  </a:cubicBezTo>
                  <a:cubicBezTo>
                    <a:pt x="65" y="2761"/>
                    <a:pt x="0" y="3174"/>
                    <a:pt x="169" y="3389"/>
                  </a:cubicBezTo>
                  <a:cubicBezTo>
                    <a:pt x="735" y="4116"/>
                    <a:pt x="929" y="4965"/>
                    <a:pt x="1113" y="5815"/>
                  </a:cubicBezTo>
                  <a:cubicBezTo>
                    <a:pt x="1280" y="6593"/>
                    <a:pt x="1355" y="7390"/>
                    <a:pt x="1466" y="8179"/>
                  </a:cubicBezTo>
                  <a:cubicBezTo>
                    <a:pt x="1601" y="9147"/>
                    <a:pt x="1756" y="10114"/>
                    <a:pt x="1857" y="11086"/>
                  </a:cubicBezTo>
                  <a:cubicBezTo>
                    <a:pt x="1950" y="11997"/>
                    <a:pt x="1960" y="12919"/>
                    <a:pt x="2049" y="13832"/>
                  </a:cubicBezTo>
                  <a:cubicBezTo>
                    <a:pt x="2153" y="14879"/>
                    <a:pt x="2314" y="15919"/>
                    <a:pt x="2431" y="16964"/>
                  </a:cubicBezTo>
                  <a:cubicBezTo>
                    <a:pt x="2511" y="17693"/>
                    <a:pt x="2531" y="18428"/>
                    <a:pt x="2623" y="19156"/>
                  </a:cubicBezTo>
                  <a:cubicBezTo>
                    <a:pt x="2773" y="20341"/>
                    <a:pt x="2977" y="21520"/>
                    <a:pt x="3124" y="22705"/>
                  </a:cubicBezTo>
                  <a:cubicBezTo>
                    <a:pt x="3244" y="23671"/>
                    <a:pt x="3315" y="24643"/>
                    <a:pt x="3408" y="25614"/>
                  </a:cubicBezTo>
                  <a:cubicBezTo>
                    <a:pt x="3563" y="25652"/>
                    <a:pt x="3712" y="25669"/>
                    <a:pt x="3857" y="25669"/>
                  </a:cubicBezTo>
                  <a:cubicBezTo>
                    <a:pt x="4458" y="25669"/>
                    <a:pt x="4993" y="25380"/>
                    <a:pt x="5537" y="25123"/>
                  </a:cubicBezTo>
                  <a:cubicBezTo>
                    <a:pt x="5797" y="25001"/>
                    <a:pt x="5834" y="24810"/>
                    <a:pt x="5810" y="24557"/>
                  </a:cubicBezTo>
                  <a:cubicBezTo>
                    <a:pt x="5774" y="24174"/>
                    <a:pt x="5752" y="23790"/>
                    <a:pt x="5732" y="23408"/>
                  </a:cubicBezTo>
                  <a:cubicBezTo>
                    <a:pt x="5702" y="22814"/>
                    <a:pt x="5716" y="22216"/>
                    <a:pt x="5645" y="21629"/>
                  </a:cubicBezTo>
                  <a:cubicBezTo>
                    <a:pt x="5485" y="20326"/>
                    <a:pt x="5322" y="19028"/>
                    <a:pt x="5368" y="17709"/>
                  </a:cubicBezTo>
                  <a:cubicBezTo>
                    <a:pt x="5390" y="17062"/>
                    <a:pt x="5350" y="16409"/>
                    <a:pt x="5297" y="15763"/>
                  </a:cubicBezTo>
                  <a:cubicBezTo>
                    <a:pt x="5203" y="14648"/>
                    <a:pt x="5065" y="13537"/>
                    <a:pt x="4969" y="12423"/>
                  </a:cubicBezTo>
                  <a:cubicBezTo>
                    <a:pt x="4895" y="11549"/>
                    <a:pt x="4861" y="10671"/>
                    <a:pt x="4802" y="9797"/>
                  </a:cubicBezTo>
                  <a:cubicBezTo>
                    <a:pt x="4737" y="8862"/>
                    <a:pt x="4654" y="7929"/>
                    <a:pt x="4599" y="6994"/>
                  </a:cubicBezTo>
                  <a:cubicBezTo>
                    <a:pt x="4491" y="5200"/>
                    <a:pt x="4764" y="3423"/>
                    <a:pt x="4875" y="1638"/>
                  </a:cubicBezTo>
                  <a:cubicBezTo>
                    <a:pt x="4907" y="1107"/>
                    <a:pt x="4879" y="571"/>
                    <a:pt x="48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09;p37">
              <a:extLst>
                <a:ext uri="{FF2B5EF4-FFF2-40B4-BE49-F238E27FC236}">
                  <a16:creationId xmlns:a16="http://schemas.microsoft.com/office/drawing/2014/main" id="{1428506E-B4EB-EBD6-9CDE-763D5EA11BF2}"/>
                </a:ext>
              </a:extLst>
            </p:cNvPr>
            <p:cNvSpPr/>
            <p:nvPr/>
          </p:nvSpPr>
          <p:spPr>
            <a:xfrm>
              <a:off x="6062523" y="3115146"/>
              <a:ext cx="199916" cy="1019889"/>
            </a:xfrm>
            <a:custGeom>
              <a:avLst/>
              <a:gdLst/>
              <a:ahLst/>
              <a:cxnLst/>
              <a:rect l="l" t="t" r="r" b="b"/>
              <a:pathLst>
                <a:path w="4952" h="25263" extrusionOk="0">
                  <a:moveTo>
                    <a:pt x="0" y="1"/>
                  </a:moveTo>
                  <a:lnTo>
                    <a:pt x="0" y="1"/>
                  </a:lnTo>
                  <a:cubicBezTo>
                    <a:pt x="118" y="873"/>
                    <a:pt x="242" y="1710"/>
                    <a:pt x="337" y="2552"/>
                  </a:cubicBezTo>
                  <a:cubicBezTo>
                    <a:pt x="370" y="2839"/>
                    <a:pt x="350" y="3138"/>
                    <a:pt x="319" y="3427"/>
                  </a:cubicBezTo>
                  <a:cubicBezTo>
                    <a:pt x="298" y="3633"/>
                    <a:pt x="173" y="3831"/>
                    <a:pt x="173" y="4033"/>
                  </a:cubicBezTo>
                  <a:cubicBezTo>
                    <a:pt x="176" y="5883"/>
                    <a:pt x="197" y="7733"/>
                    <a:pt x="210" y="9582"/>
                  </a:cubicBezTo>
                  <a:cubicBezTo>
                    <a:pt x="219" y="10673"/>
                    <a:pt x="204" y="11765"/>
                    <a:pt x="232" y="12855"/>
                  </a:cubicBezTo>
                  <a:cubicBezTo>
                    <a:pt x="282" y="14854"/>
                    <a:pt x="350" y="16851"/>
                    <a:pt x="419" y="18849"/>
                  </a:cubicBezTo>
                  <a:cubicBezTo>
                    <a:pt x="440" y="19468"/>
                    <a:pt x="481" y="20087"/>
                    <a:pt x="527" y="20705"/>
                  </a:cubicBezTo>
                  <a:cubicBezTo>
                    <a:pt x="600" y="21709"/>
                    <a:pt x="698" y="22711"/>
                    <a:pt x="760" y="23715"/>
                  </a:cubicBezTo>
                  <a:cubicBezTo>
                    <a:pt x="790" y="24217"/>
                    <a:pt x="765" y="24721"/>
                    <a:pt x="765" y="25215"/>
                  </a:cubicBezTo>
                  <a:cubicBezTo>
                    <a:pt x="978" y="25246"/>
                    <a:pt x="1192" y="25262"/>
                    <a:pt x="1399" y="25262"/>
                  </a:cubicBezTo>
                  <a:cubicBezTo>
                    <a:pt x="1848" y="25262"/>
                    <a:pt x="2268" y="25188"/>
                    <a:pt x="2586" y="25043"/>
                  </a:cubicBezTo>
                  <a:cubicBezTo>
                    <a:pt x="2671" y="25005"/>
                    <a:pt x="2744" y="24894"/>
                    <a:pt x="2778" y="24800"/>
                  </a:cubicBezTo>
                  <a:cubicBezTo>
                    <a:pt x="2892" y="24484"/>
                    <a:pt x="2695" y="24208"/>
                    <a:pt x="2652" y="23915"/>
                  </a:cubicBezTo>
                  <a:cubicBezTo>
                    <a:pt x="2586" y="23454"/>
                    <a:pt x="2615" y="22980"/>
                    <a:pt x="2630" y="22513"/>
                  </a:cubicBezTo>
                  <a:cubicBezTo>
                    <a:pt x="2649" y="21942"/>
                    <a:pt x="2758" y="21369"/>
                    <a:pt x="2721" y="20804"/>
                  </a:cubicBezTo>
                  <a:cubicBezTo>
                    <a:pt x="2636" y="19514"/>
                    <a:pt x="2718" y="18236"/>
                    <a:pt x="2817" y="16953"/>
                  </a:cubicBezTo>
                  <a:cubicBezTo>
                    <a:pt x="2932" y="15475"/>
                    <a:pt x="3032" y="13994"/>
                    <a:pt x="3131" y="12514"/>
                  </a:cubicBezTo>
                  <a:cubicBezTo>
                    <a:pt x="3183" y="11722"/>
                    <a:pt x="3175" y="10924"/>
                    <a:pt x="3270" y="10137"/>
                  </a:cubicBezTo>
                  <a:cubicBezTo>
                    <a:pt x="3459" y="8596"/>
                    <a:pt x="3669" y="7055"/>
                    <a:pt x="3926" y="5525"/>
                  </a:cubicBezTo>
                  <a:cubicBezTo>
                    <a:pt x="4113" y="4417"/>
                    <a:pt x="4401" y="3324"/>
                    <a:pt x="4622" y="2221"/>
                  </a:cubicBezTo>
                  <a:cubicBezTo>
                    <a:pt x="4753" y="1569"/>
                    <a:pt x="4845" y="909"/>
                    <a:pt x="4951" y="268"/>
                  </a:cubicBezTo>
                  <a:cubicBezTo>
                    <a:pt x="3279" y="179"/>
                    <a:pt x="1704" y="93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10;p37">
              <a:extLst>
                <a:ext uri="{FF2B5EF4-FFF2-40B4-BE49-F238E27FC236}">
                  <a16:creationId xmlns:a16="http://schemas.microsoft.com/office/drawing/2014/main" id="{1431BC97-BA92-DEA7-6449-D9C8D25C5AE7}"/>
                </a:ext>
              </a:extLst>
            </p:cNvPr>
            <p:cNvSpPr/>
            <p:nvPr/>
          </p:nvSpPr>
          <p:spPr>
            <a:xfrm>
              <a:off x="6346454" y="2010347"/>
              <a:ext cx="251631" cy="1019930"/>
            </a:xfrm>
            <a:custGeom>
              <a:avLst/>
              <a:gdLst/>
              <a:ahLst/>
              <a:cxnLst/>
              <a:rect l="l" t="t" r="r" b="b"/>
              <a:pathLst>
                <a:path w="6233" h="25264" extrusionOk="0">
                  <a:moveTo>
                    <a:pt x="1980" y="10157"/>
                  </a:moveTo>
                  <a:cubicBezTo>
                    <a:pt x="2198" y="10157"/>
                    <a:pt x="2284" y="10308"/>
                    <a:pt x="2306" y="10503"/>
                  </a:cubicBezTo>
                  <a:cubicBezTo>
                    <a:pt x="2332" y="10733"/>
                    <a:pt x="2104" y="11055"/>
                    <a:pt x="1822" y="11071"/>
                  </a:cubicBezTo>
                  <a:cubicBezTo>
                    <a:pt x="1746" y="10972"/>
                    <a:pt x="1587" y="10843"/>
                    <a:pt x="1535" y="10680"/>
                  </a:cubicBezTo>
                  <a:cubicBezTo>
                    <a:pt x="1466" y="10459"/>
                    <a:pt x="1725" y="10171"/>
                    <a:pt x="1953" y="10158"/>
                  </a:cubicBezTo>
                  <a:cubicBezTo>
                    <a:pt x="1963" y="10158"/>
                    <a:pt x="1972" y="10157"/>
                    <a:pt x="1980" y="10157"/>
                  </a:cubicBezTo>
                  <a:close/>
                  <a:moveTo>
                    <a:pt x="1947" y="14120"/>
                  </a:moveTo>
                  <a:cubicBezTo>
                    <a:pt x="1958" y="14120"/>
                    <a:pt x="1970" y="14120"/>
                    <a:pt x="1982" y="14121"/>
                  </a:cubicBezTo>
                  <a:cubicBezTo>
                    <a:pt x="2232" y="14136"/>
                    <a:pt x="2320" y="14287"/>
                    <a:pt x="2319" y="14509"/>
                  </a:cubicBezTo>
                  <a:cubicBezTo>
                    <a:pt x="2276" y="14829"/>
                    <a:pt x="2105" y="15031"/>
                    <a:pt x="1875" y="15031"/>
                  </a:cubicBezTo>
                  <a:cubicBezTo>
                    <a:pt x="1855" y="15031"/>
                    <a:pt x="1835" y="15030"/>
                    <a:pt x="1815" y="15027"/>
                  </a:cubicBezTo>
                  <a:cubicBezTo>
                    <a:pt x="1571" y="14991"/>
                    <a:pt x="1523" y="14809"/>
                    <a:pt x="1562" y="14612"/>
                  </a:cubicBezTo>
                  <a:cubicBezTo>
                    <a:pt x="1605" y="14385"/>
                    <a:pt x="1628" y="14120"/>
                    <a:pt x="1947" y="14120"/>
                  </a:cubicBezTo>
                  <a:close/>
                  <a:moveTo>
                    <a:pt x="1768" y="17132"/>
                  </a:moveTo>
                  <a:cubicBezTo>
                    <a:pt x="1847" y="17217"/>
                    <a:pt x="2019" y="17334"/>
                    <a:pt x="2084" y="17493"/>
                  </a:cubicBezTo>
                  <a:cubicBezTo>
                    <a:pt x="2150" y="17657"/>
                    <a:pt x="1726" y="18122"/>
                    <a:pt x="1532" y="18122"/>
                  </a:cubicBezTo>
                  <a:cubicBezTo>
                    <a:pt x="1523" y="18122"/>
                    <a:pt x="1514" y="18121"/>
                    <a:pt x="1506" y="18119"/>
                  </a:cubicBezTo>
                  <a:cubicBezTo>
                    <a:pt x="1393" y="18089"/>
                    <a:pt x="1244" y="17942"/>
                    <a:pt x="1233" y="17834"/>
                  </a:cubicBezTo>
                  <a:cubicBezTo>
                    <a:pt x="1196" y="17499"/>
                    <a:pt x="1441" y="17147"/>
                    <a:pt x="1768" y="17132"/>
                  </a:cubicBezTo>
                  <a:close/>
                  <a:moveTo>
                    <a:pt x="1557" y="20051"/>
                  </a:moveTo>
                  <a:cubicBezTo>
                    <a:pt x="1591" y="20051"/>
                    <a:pt x="1779" y="20258"/>
                    <a:pt x="1768" y="20349"/>
                  </a:cubicBezTo>
                  <a:cubicBezTo>
                    <a:pt x="1746" y="20517"/>
                    <a:pt x="1682" y="20726"/>
                    <a:pt x="1474" y="20726"/>
                  </a:cubicBezTo>
                  <a:cubicBezTo>
                    <a:pt x="1449" y="20726"/>
                    <a:pt x="1423" y="20723"/>
                    <a:pt x="1395" y="20717"/>
                  </a:cubicBezTo>
                  <a:cubicBezTo>
                    <a:pt x="1290" y="20694"/>
                    <a:pt x="1208" y="20561"/>
                    <a:pt x="1033" y="20405"/>
                  </a:cubicBezTo>
                  <a:cubicBezTo>
                    <a:pt x="1253" y="20247"/>
                    <a:pt x="1394" y="20125"/>
                    <a:pt x="1555" y="20052"/>
                  </a:cubicBezTo>
                  <a:cubicBezTo>
                    <a:pt x="1556" y="20051"/>
                    <a:pt x="1556" y="20051"/>
                    <a:pt x="1557" y="20051"/>
                  </a:cubicBezTo>
                  <a:close/>
                  <a:moveTo>
                    <a:pt x="3922" y="21082"/>
                  </a:moveTo>
                  <a:cubicBezTo>
                    <a:pt x="4008" y="21082"/>
                    <a:pt x="4081" y="21142"/>
                    <a:pt x="4130" y="21320"/>
                  </a:cubicBezTo>
                  <a:cubicBezTo>
                    <a:pt x="4049" y="21419"/>
                    <a:pt x="3974" y="21571"/>
                    <a:pt x="3850" y="21649"/>
                  </a:cubicBezTo>
                  <a:cubicBezTo>
                    <a:pt x="3147" y="22093"/>
                    <a:pt x="2437" y="22528"/>
                    <a:pt x="1715" y="22942"/>
                  </a:cubicBezTo>
                  <a:cubicBezTo>
                    <a:pt x="1687" y="22958"/>
                    <a:pt x="1653" y="22964"/>
                    <a:pt x="1616" y="22964"/>
                  </a:cubicBezTo>
                  <a:cubicBezTo>
                    <a:pt x="1520" y="22964"/>
                    <a:pt x="1401" y="22924"/>
                    <a:pt x="1300" y="22915"/>
                  </a:cubicBezTo>
                  <a:cubicBezTo>
                    <a:pt x="1345" y="22788"/>
                    <a:pt x="1352" y="22614"/>
                    <a:pt x="1441" y="22545"/>
                  </a:cubicBezTo>
                  <a:cubicBezTo>
                    <a:pt x="1666" y="22368"/>
                    <a:pt x="1926" y="22240"/>
                    <a:pt x="2172" y="22091"/>
                  </a:cubicBezTo>
                  <a:cubicBezTo>
                    <a:pt x="2688" y="21780"/>
                    <a:pt x="3204" y="21466"/>
                    <a:pt x="3721" y="21156"/>
                  </a:cubicBezTo>
                  <a:cubicBezTo>
                    <a:pt x="3791" y="21114"/>
                    <a:pt x="3860" y="21082"/>
                    <a:pt x="3922" y="21082"/>
                  </a:cubicBezTo>
                  <a:close/>
                  <a:moveTo>
                    <a:pt x="4443" y="23013"/>
                  </a:moveTo>
                  <a:cubicBezTo>
                    <a:pt x="4522" y="23013"/>
                    <a:pt x="4610" y="23044"/>
                    <a:pt x="4691" y="23054"/>
                  </a:cubicBezTo>
                  <a:cubicBezTo>
                    <a:pt x="4657" y="23165"/>
                    <a:pt x="4652" y="23340"/>
                    <a:pt x="4581" y="23375"/>
                  </a:cubicBezTo>
                  <a:cubicBezTo>
                    <a:pt x="4003" y="23649"/>
                    <a:pt x="3411" y="23898"/>
                    <a:pt x="2815" y="24160"/>
                  </a:cubicBezTo>
                  <a:cubicBezTo>
                    <a:pt x="2675" y="24049"/>
                    <a:pt x="2517" y="23970"/>
                    <a:pt x="2526" y="23921"/>
                  </a:cubicBezTo>
                  <a:cubicBezTo>
                    <a:pt x="2546" y="23802"/>
                    <a:pt x="2621" y="23638"/>
                    <a:pt x="2718" y="23599"/>
                  </a:cubicBezTo>
                  <a:cubicBezTo>
                    <a:pt x="3075" y="23454"/>
                    <a:pt x="3452" y="23357"/>
                    <a:pt x="3817" y="23234"/>
                  </a:cubicBezTo>
                  <a:cubicBezTo>
                    <a:pt x="4007" y="23169"/>
                    <a:pt x="4188" y="23073"/>
                    <a:pt x="4381" y="23021"/>
                  </a:cubicBezTo>
                  <a:cubicBezTo>
                    <a:pt x="4401" y="23015"/>
                    <a:pt x="4421" y="23013"/>
                    <a:pt x="4443" y="23013"/>
                  </a:cubicBezTo>
                  <a:close/>
                  <a:moveTo>
                    <a:pt x="3030" y="0"/>
                  </a:moveTo>
                  <a:cubicBezTo>
                    <a:pt x="2983" y="290"/>
                    <a:pt x="3012" y="580"/>
                    <a:pt x="2971" y="858"/>
                  </a:cubicBezTo>
                  <a:cubicBezTo>
                    <a:pt x="2948" y="1018"/>
                    <a:pt x="2826" y="1286"/>
                    <a:pt x="2728" y="1294"/>
                  </a:cubicBezTo>
                  <a:cubicBezTo>
                    <a:pt x="2192" y="1346"/>
                    <a:pt x="2030" y="1865"/>
                    <a:pt x="1679" y="2006"/>
                  </a:cubicBezTo>
                  <a:cubicBezTo>
                    <a:pt x="1887" y="2193"/>
                    <a:pt x="2143" y="2322"/>
                    <a:pt x="2238" y="2527"/>
                  </a:cubicBezTo>
                  <a:cubicBezTo>
                    <a:pt x="2429" y="2935"/>
                    <a:pt x="2553" y="3381"/>
                    <a:pt x="2658" y="3824"/>
                  </a:cubicBezTo>
                  <a:cubicBezTo>
                    <a:pt x="2678" y="3910"/>
                    <a:pt x="2493" y="4047"/>
                    <a:pt x="2401" y="4162"/>
                  </a:cubicBezTo>
                  <a:cubicBezTo>
                    <a:pt x="2313" y="4084"/>
                    <a:pt x="2181" y="4024"/>
                    <a:pt x="2145" y="3926"/>
                  </a:cubicBezTo>
                  <a:cubicBezTo>
                    <a:pt x="2028" y="3618"/>
                    <a:pt x="1969" y="3287"/>
                    <a:pt x="1847" y="2982"/>
                  </a:cubicBezTo>
                  <a:cubicBezTo>
                    <a:pt x="1784" y="2826"/>
                    <a:pt x="1633" y="2703"/>
                    <a:pt x="1522" y="2565"/>
                  </a:cubicBezTo>
                  <a:lnTo>
                    <a:pt x="1433" y="2627"/>
                  </a:lnTo>
                  <a:lnTo>
                    <a:pt x="1433" y="7273"/>
                  </a:lnTo>
                  <a:cubicBezTo>
                    <a:pt x="1618" y="7173"/>
                    <a:pt x="1801" y="7051"/>
                    <a:pt x="1960" y="7051"/>
                  </a:cubicBezTo>
                  <a:cubicBezTo>
                    <a:pt x="2060" y="7051"/>
                    <a:pt x="2150" y="7099"/>
                    <a:pt x="2227" y="7232"/>
                  </a:cubicBezTo>
                  <a:cubicBezTo>
                    <a:pt x="2298" y="7357"/>
                    <a:pt x="2199" y="7696"/>
                    <a:pt x="2070" y="7798"/>
                  </a:cubicBezTo>
                  <a:cubicBezTo>
                    <a:pt x="1993" y="7858"/>
                    <a:pt x="1921" y="7885"/>
                    <a:pt x="1854" y="7885"/>
                  </a:cubicBezTo>
                  <a:cubicBezTo>
                    <a:pt x="1672" y="7885"/>
                    <a:pt x="1521" y="7689"/>
                    <a:pt x="1371" y="7432"/>
                  </a:cubicBezTo>
                  <a:cubicBezTo>
                    <a:pt x="1285" y="8135"/>
                    <a:pt x="1181" y="8727"/>
                    <a:pt x="1145" y="9323"/>
                  </a:cubicBezTo>
                  <a:cubicBezTo>
                    <a:pt x="1096" y="10155"/>
                    <a:pt x="1121" y="10994"/>
                    <a:pt x="1069" y="11826"/>
                  </a:cubicBezTo>
                  <a:cubicBezTo>
                    <a:pt x="1006" y="12859"/>
                    <a:pt x="866" y="13885"/>
                    <a:pt x="814" y="14916"/>
                  </a:cubicBezTo>
                  <a:cubicBezTo>
                    <a:pt x="734" y="16513"/>
                    <a:pt x="695" y="18110"/>
                    <a:pt x="648" y="19706"/>
                  </a:cubicBezTo>
                  <a:cubicBezTo>
                    <a:pt x="599" y="21321"/>
                    <a:pt x="548" y="22933"/>
                    <a:pt x="114" y="24505"/>
                  </a:cubicBezTo>
                  <a:cubicBezTo>
                    <a:pt x="1" y="24919"/>
                    <a:pt x="139" y="25074"/>
                    <a:pt x="574" y="25143"/>
                  </a:cubicBezTo>
                  <a:cubicBezTo>
                    <a:pt x="1088" y="25223"/>
                    <a:pt x="1599" y="25263"/>
                    <a:pt x="2107" y="25263"/>
                  </a:cubicBezTo>
                  <a:cubicBezTo>
                    <a:pt x="3133" y="25263"/>
                    <a:pt x="4145" y="25101"/>
                    <a:pt x="5143" y="24784"/>
                  </a:cubicBezTo>
                  <a:cubicBezTo>
                    <a:pt x="5343" y="24721"/>
                    <a:pt x="5547" y="24518"/>
                    <a:pt x="5648" y="24325"/>
                  </a:cubicBezTo>
                  <a:cubicBezTo>
                    <a:pt x="5869" y="23902"/>
                    <a:pt x="6027" y="23445"/>
                    <a:pt x="6233" y="22952"/>
                  </a:cubicBezTo>
                  <a:cubicBezTo>
                    <a:pt x="6208" y="22922"/>
                    <a:pt x="6148" y="22820"/>
                    <a:pt x="6066" y="22742"/>
                  </a:cubicBezTo>
                  <a:cubicBezTo>
                    <a:pt x="5804" y="22500"/>
                    <a:pt x="5800" y="22185"/>
                    <a:pt x="5827" y="21875"/>
                  </a:cubicBezTo>
                  <a:cubicBezTo>
                    <a:pt x="5847" y="21651"/>
                    <a:pt x="5931" y="21431"/>
                    <a:pt x="5981" y="21208"/>
                  </a:cubicBezTo>
                  <a:cubicBezTo>
                    <a:pt x="6050" y="20907"/>
                    <a:pt x="6024" y="20655"/>
                    <a:pt x="5843" y="20361"/>
                  </a:cubicBezTo>
                  <a:cubicBezTo>
                    <a:pt x="5476" y="19764"/>
                    <a:pt x="5143" y="19131"/>
                    <a:pt x="4908" y="18474"/>
                  </a:cubicBezTo>
                  <a:cubicBezTo>
                    <a:pt x="4592" y="17590"/>
                    <a:pt x="4362" y="16672"/>
                    <a:pt x="4128" y="15761"/>
                  </a:cubicBezTo>
                  <a:cubicBezTo>
                    <a:pt x="3580" y="13618"/>
                    <a:pt x="3420" y="11431"/>
                    <a:pt x="3409" y="9226"/>
                  </a:cubicBezTo>
                  <a:cubicBezTo>
                    <a:pt x="3407" y="9087"/>
                    <a:pt x="3312" y="8946"/>
                    <a:pt x="3256" y="8808"/>
                  </a:cubicBezTo>
                  <a:cubicBezTo>
                    <a:pt x="3163" y="8578"/>
                    <a:pt x="2992" y="8355"/>
                    <a:pt x="2980" y="8122"/>
                  </a:cubicBezTo>
                  <a:cubicBezTo>
                    <a:pt x="2947" y="7480"/>
                    <a:pt x="2967" y="6836"/>
                    <a:pt x="2990" y="6193"/>
                  </a:cubicBezTo>
                  <a:cubicBezTo>
                    <a:pt x="3017" y="5460"/>
                    <a:pt x="3197" y="4790"/>
                    <a:pt x="3795" y="4284"/>
                  </a:cubicBezTo>
                  <a:cubicBezTo>
                    <a:pt x="3952" y="4149"/>
                    <a:pt x="4066" y="3924"/>
                    <a:pt x="4122" y="3719"/>
                  </a:cubicBezTo>
                  <a:cubicBezTo>
                    <a:pt x="4214" y="3389"/>
                    <a:pt x="4246" y="3041"/>
                    <a:pt x="4296" y="2701"/>
                  </a:cubicBezTo>
                  <a:cubicBezTo>
                    <a:pt x="4351" y="2325"/>
                    <a:pt x="4184" y="2102"/>
                    <a:pt x="3880" y="2102"/>
                  </a:cubicBezTo>
                  <a:cubicBezTo>
                    <a:pt x="3801" y="2102"/>
                    <a:pt x="3713" y="2117"/>
                    <a:pt x="3617" y="2148"/>
                  </a:cubicBezTo>
                  <a:cubicBezTo>
                    <a:pt x="3564" y="2166"/>
                    <a:pt x="3516" y="2175"/>
                    <a:pt x="3474" y="2175"/>
                  </a:cubicBezTo>
                  <a:cubicBezTo>
                    <a:pt x="3343" y="2175"/>
                    <a:pt x="3267" y="2090"/>
                    <a:pt x="3262" y="1923"/>
                  </a:cubicBezTo>
                  <a:cubicBezTo>
                    <a:pt x="3256" y="1737"/>
                    <a:pt x="3291" y="1550"/>
                    <a:pt x="3312" y="1365"/>
                  </a:cubicBezTo>
                  <a:cubicBezTo>
                    <a:pt x="3368" y="880"/>
                    <a:pt x="3338" y="413"/>
                    <a:pt x="30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11;p37">
              <a:extLst>
                <a:ext uri="{FF2B5EF4-FFF2-40B4-BE49-F238E27FC236}">
                  <a16:creationId xmlns:a16="http://schemas.microsoft.com/office/drawing/2014/main" id="{11352915-A715-CDDC-13DB-A83EF4EAFEB2}"/>
                </a:ext>
              </a:extLst>
            </p:cNvPr>
            <p:cNvSpPr/>
            <p:nvPr/>
          </p:nvSpPr>
          <p:spPr>
            <a:xfrm>
              <a:off x="6099665" y="1585077"/>
              <a:ext cx="583439" cy="400035"/>
            </a:xfrm>
            <a:custGeom>
              <a:avLst/>
              <a:gdLst/>
              <a:ahLst/>
              <a:cxnLst/>
              <a:rect l="l" t="t" r="r" b="b"/>
              <a:pathLst>
                <a:path w="14452" h="9909" extrusionOk="0">
                  <a:moveTo>
                    <a:pt x="6303" y="6995"/>
                  </a:moveTo>
                  <a:cubicBezTo>
                    <a:pt x="6443" y="6995"/>
                    <a:pt x="6565" y="7059"/>
                    <a:pt x="6592" y="7219"/>
                  </a:cubicBezTo>
                  <a:cubicBezTo>
                    <a:pt x="6607" y="7297"/>
                    <a:pt x="6411" y="7455"/>
                    <a:pt x="6285" y="7506"/>
                  </a:cubicBezTo>
                  <a:cubicBezTo>
                    <a:pt x="5820" y="7685"/>
                    <a:pt x="5344" y="7841"/>
                    <a:pt x="4870" y="7997"/>
                  </a:cubicBezTo>
                  <a:cubicBezTo>
                    <a:pt x="4809" y="8017"/>
                    <a:pt x="4752" y="8028"/>
                    <a:pt x="4699" y="8028"/>
                  </a:cubicBezTo>
                  <a:cubicBezTo>
                    <a:pt x="4544" y="8028"/>
                    <a:pt x="4423" y="7937"/>
                    <a:pt x="4352" y="7714"/>
                  </a:cubicBezTo>
                  <a:cubicBezTo>
                    <a:pt x="4427" y="7645"/>
                    <a:pt x="4479" y="7559"/>
                    <a:pt x="4552" y="7533"/>
                  </a:cubicBezTo>
                  <a:cubicBezTo>
                    <a:pt x="5081" y="7355"/>
                    <a:pt x="5612" y="7179"/>
                    <a:pt x="6147" y="7020"/>
                  </a:cubicBezTo>
                  <a:cubicBezTo>
                    <a:pt x="6199" y="7004"/>
                    <a:pt x="6252" y="6995"/>
                    <a:pt x="6303" y="6995"/>
                  </a:cubicBezTo>
                  <a:close/>
                  <a:moveTo>
                    <a:pt x="12741" y="1"/>
                  </a:moveTo>
                  <a:cubicBezTo>
                    <a:pt x="12573" y="1"/>
                    <a:pt x="12409" y="76"/>
                    <a:pt x="12264" y="232"/>
                  </a:cubicBezTo>
                  <a:cubicBezTo>
                    <a:pt x="12044" y="471"/>
                    <a:pt x="11884" y="767"/>
                    <a:pt x="11681" y="1026"/>
                  </a:cubicBezTo>
                  <a:cubicBezTo>
                    <a:pt x="11551" y="1193"/>
                    <a:pt x="11392" y="1338"/>
                    <a:pt x="11206" y="1536"/>
                  </a:cubicBezTo>
                  <a:cubicBezTo>
                    <a:pt x="11224" y="2084"/>
                    <a:pt x="11021" y="2647"/>
                    <a:pt x="10702" y="3169"/>
                  </a:cubicBezTo>
                  <a:cubicBezTo>
                    <a:pt x="10321" y="3788"/>
                    <a:pt x="9732" y="4159"/>
                    <a:pt x="9060" y="4349"/>
                  </a:cubicBezTo>
                  <a:cubicBezTo>
                    <a:pt x="8871" y="4403"/>
                    <a:pt x="8683" y="4427"/>
                    <a:pt x="8498" y="4427"/>
                  </a:cubicBezTo>
                  <a:cubicBezTo>
                    <a:pt x="8051" y="4427"/>
                    <a:pt x="7614" y="4285"/>
                    <a:pt x="7183" y="4066"/>
                  </a:cubicBezTo>
                  <a:cubicBezTo>
                    <a:pt x="6341" y="3636"/>
                    <a:pt x="5924" y="2681"/>
                    <a:pt x="5996" y="1857"/>
                  </a:cubicBezTo>
                  <a:lnTo>
                    <a:pt x="5996" y="1857"/>
                  </a:lnTo>
                  <a:cubicBezTo>
                    <a:pt x="5776" y="1926"/>
                    <a:pt x="5564" y="1992"/>
                    <a:pt x="5334" y="2064"/>
                  </a:cubicBezTo>
                  <a:cubicBezTo>
                    <a:pt x="5236" y="2418"/>
                    <a:pt x="5139" y="2779"/>
                    <a:pt x="5039" y="3138"/>
                  </a:cubicBezTo>
                  <a:cubicBezTo>
                    <a:pt x="4825" y="3922"/>
                    <a:pt x="4903" y="4109"/>
                    <a:pt x="5616" y="4510"/>
                  </a:cubicBezTo>
                  <a:cubicBezTo>
                    <a:pt x="5882" y="4661"/>
                    <a:pt x="5883" y="4855"/>
                    <a:pt x="5615" y="5019"/>
                  </a:cubicBezTo>
                  <a:cubicBezTo>
                    <a:pt x="5512" y="5082"/>
                    <a:pt x="5409" y="5109"/>
                    <a:pt x="5311" y="5109"/>
                  </a:cubicBezTo>
                  <a:cubicBezTo>
                    <a:pt x="5145" y="5109"/>
                    <a:pt x="4990" y="5034"/>
                    <a:pt x="4857" y="4930"/>
                  </a:cubicBezTo>
                  <a:cubicBezTo>
                    <a:pt x="4569" y="4703"/>
                    <a:pt x="4325" y="4422"/>
                    <a:pt x="4060" y="4164"/>
                  </a:cubicBezTo>
                  <a:cubicBezTo>
                    <a:pt x="3542" y="4708"/>
                    <a:pt x="2958" y="4980"/>
                    <a:pt x="2282" y="4980"/>
                  </a:cubicBezTo>
                  <a:cubicBezTo>
                    <a:pt x="1619" y="4980"/>
                    <a:pt x="867" y="4718"/>
                    <a:pt x="1" y="4194"/>
                  </a:cubicBezTo>
                  <a:lnTo>
                    <a:pt x="1" y="4194"/>
                  </a:lnTo>
                  <a:cubicBezTo>
                    <a:pt x="165" y="4920"/>
                    <a:pt x="304" y="5661"/>
                    <a:pt x="579" y="6348"/>
                  </a:cubicBezTo>
                  <a:cubicBezTo>
                    <a:pt x="968" y="7329"/>
                    <a:pt x="1535" y="8216"/>
                    <a:pt x="2418" y="8846"/>
                  </a:cubicBezTo>
                  <a:cubicBezTo>
                    <a:pt x="3440" y="9575"/>
                    <a:pt x="4560" y="9908"/>
                    <a:pt x="5782" y="9908"/>
                  </a:cubicBezTo>
                  <a:cubicBezTo>
                    <a:pt x="5978" y="9908"/>
                    <a:pt x="6177" y="9899"/>
                    <a:pt x="6378" y="9883"/>
                  </a:cubicBezTo>
                  <a:cubicBezTo>
                    <a:pt x="7434" y="9795"/>
                    <a:pt x="8263" y="9267"/>
                    <a:pt x="9015" y="8632"/>
                  </a:cubicBezTo>
                  <a:cubicBezTo>
                    <a:pt x="9415" y="8294"/>
                    <a:pt x="9665" y="7763"/>
                    <a:pt x="9939" y="7294"/>
                  </a:cubicBezTo>
                  <a:cubicBezTo>
                    <a:pt x="10538" y="6260"/>
                    <a:pt x="10968" y="5150"/>
                    <a:pt x="11359" y="4023"/>
                  </a:cubicBezTo>
                  <a:cubicBezTo>
                    <a:pt x="11400" y="3905"/>
                    <a:pt x="11559" y="3829"/>
                    <a:pt x="11663" y="3732"/>
                  </a:cubicBezTo>
                  <a:cubicBezTo>
                    <a:pt x="11710" y="3856"/>
                    <a:pt x="11805" y="3984"/>
                    <a:pt x="11794" y="4102"/>
                  </a:cubicBezTo>
                  <a:cubicBezTo>
                    <a:pt x="11765" y="4411"/>
                    <a:pt x="11689" y="4714"/>
                    <a:pt x="11623" y="5067"/>
                  </a:cubicBezTo>
                  <a:cubicBezTo>
                    <a:pt x="13348" y="4338"/>
                    <a:pt x="14451" y="1936"/>
                    <a:pt x="13617" y="794"/>
                  </a:cubicBezTo>
                  <a:lnTo>
                    <a:pt x="13617" y="794"/>
                  </a:lnTo>
                  <a:cubicBezTo>
                    <a:pt x="13178" y="1137"/>
                    <a:pt x="12582" y="1342"/>
                    <a:pt x="12431" y="1945"/>
                  </a:cubicBezTo>
                  <a:cubicBezTo>
                    <a:pt x="12609" y="2126"/>
                    <a:pt x="12784" y="2304"/>
                    <a:pt x="12953" y="2474"/>
                  </a:cubicBezTo>
                  <a:cubicBezTo>
                    <a:pt x="12810" y="2648"/>
                    <a:pt x="12679" y="2703"/>
                    <a:pt x="12558" y="2703"/>
                  </a:cubicBezTo>
                  <a:cubicBezTo>
                    <a:pt x="12390" y="2703"/>
                    <a:pt x="12241" y="2595"/>
                    <a:pt x="12111" y="2550"/>
                  </a:cubicBezTo>
                  <a:cubicBezTo>
                    <a:pt x="11907" y="2668"/>
                    <a:pt x="11738" y="2766"/>
                    <a:pt x="11499" y="2904"/>
                  </a:cubicBezTo>
                  <a:cubicBezTo>
                    <a:pt x="11467" y="2667"/>
                    <a:pt x="11394" y="2500"/>
                    <a:pt x="11438" y="2376"/>
                  </a:cubicBezTo>
                  <a:cubicBezTo>
                    <a:pt x="11654" y="1774"/>
                    <a:pt x="11945" y="1214"/>
                    <a:pt x="12467" y="803"/>
                  </a:cubicBezTo>
                  <a:cubicBezTo>
                    <a:pt x="12703" y="616"/>
                    <a:pt x="12943" y="465"/>
                    <a:pt x="13235" y="465"/>
                  </a:cubicBezTo>
                  <a:cubicBezTo>
                    <a:pt x="13322" y="465"/>
                    <a:pt x="13413" y="479"/>
                    <a:pt x="13511" y="508"/>
                  </a:cubicBezTo>
                  <a:cubicBezTo>
                    <a:pt x="13411" y="380"/>
                    <a:pt x="13314" y="278"/>
                    <a:pt x="13206" y="189"/>
                  </a:cubicBezTo>
                  <a:cubicBezTo>
                    <a:pt x="13056" y="65"/>
                    <a:pt x="12896" y="1"/>
                    <a:pt x="127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12;p37">
              <a:extLst>
                <a:ext uri="{FF2B5EF4-FFF2-40B4-BE49-F238E27FC236}">
                  <a16:creationId xmlns:a16="http://schemas.microsoft.com/office/drawing/2014/main" id="{961FC639-5385-A0B3-028F-E75E9B006DE7}"/>
                </a:ext>
              </a:extLst>
            </p:cNvPr>
            <p:cNvSpPr/>
            <p:nvPr/>
          </p:nvSpPr>
          <p:spPr>
            <a:xfrm>
              <a:off x="6081094" y="1989435"/>
              <a:ext cx="394908" cy="1108624"/>
            </a:xfrm>
            <a:custGeom>
              <a:avLst/>
              <a:gdLst/>
              <a:ahLst/>
              <a:cxnLst/>
              <a:rect l="l" t="t" r="r" b="b"/>
              <a:pathLst>
                <a:path w="9782" h="27461" extrusionOk="0">
                  <a:moveTo>
                    <a:pt x="8453" y="1"/>
                  </a:moveTo>
                  <a:cubicBezTo>
                    <a:pt x="8426" y="1"/>
                    <a:pt x="8399" y="4"/>
                    <a:pt x="8374" y="10"/>
                  </a:cubicBezTo>
                  <a:cubicBezTo>
                    <a:pt x="7616" y="207"/>
                    <a:pt x="6865" y="436"/>
                    <a:pt x="6067" y="666"/>
                  </a:cubicBezTo>
                  <a:cubicBezTo>
                    <a:pt x="6067" y="899"/>
                    <a:pt x="6020" y="1238"/>
                    <a:pt x="6080" y="1556"/>
                  </a:cubicBezTo>
                  <a:cubicBezTo>
                    <a:pt x="6149" y="1907"/>
                    <a:pt x="5826" y="2146"/>
                    <a:pt x="5931" y="2537"/>
                  </a:cubicBezTo>
                  <a:cubicBezTo>
                    <a:pt x="6001" y="2799"/>
                    <a:pt x="5860" y="3148"/>
                    <a:pt x="5925" y="3487"/>
                  </a:cubicBezTo>
                  <a:cubicBezTo>
                    <a:pt x="6044" y="4123"/>
                    <a:pt x="6123" y="4774"/>
                    <a:pt x="6135" y="5420"/>
                  </a:cubicBezTo>
                  <a:cubicBezTo>
                    <a:pt x="6155" y="6571"/>
                    <a:pt x="6116" y="7722"/>
                    <a:pt x="6096" y="8873"/>
                  </a:cubicBezTo>
                  <a:cubicBezTo>
                    <a:pt x="6079" y="9750"/>
                    <a:pt x="6083" y="10629"/>
                    <a:pt x="6023" y="11503"/>
                  </a:cubicBezTo>
                  <a:cubicBezTo>
                    <a:pt x="5944" y="12646"/>
                    <a:pt x="5801" y="13785"/>
                    <a:pt x="5702" y="14928"/>
                  </a:cubicBezTo>
                  <a:cubicBezTo>
                    <a:pt x="5525" y="16967"/>
                    <a:pt x="5377" y="19009"/>
                    <a:pt x="5186" y="21047"/>
                  </a:cubicBezTo>
                  <a:cubicBezTo>
                    <a:pt x="5117" y="21790"/>
                    <a:pt x="4976" y="22529"/>
                    <a:pt x="4841" y="23266"/>
                  </a:cubicBezTo>
                  <a:cubicBezTo>
                    <a:pt x="4696" y="24060"/>
                    <a:pt x="4460" y="24836"/>
                    <a:pt x="4670" y="25663"/>
                  </a:cubicBezTo>
                  <a:cubicBezTo>
                    <a:pt x="4770" y="26058"/>
                    <a:pt x="4602" y="26263"/>
                    <a:pt x="4153" y="26445"/>
                  </a:cubicBezTo>
                  <a:cubicBezTo>
                    <a:pt x="3534" y="26697"/>
                    <a:pt x="2905" y="26818"/>
                    <a:pt x="2266" y="26818"/>
                  </a:cubicBezTo>
                  <a:cubicBezTo>
                    <a:pt x="1872" y="26818"/>
                    <a:pt x="1475" y="26772"/>
                    <a:pt x="1073" y="26682"/>
                  </a:cubicBezTo>
                  <a:cubicBezTo>
                    <a:pt x="744" y="26609"/>
                    <a:pt x="405" y="26586"/>
                    <a:pt x="69" y="26540"/>
                  </a:cubicBezTo>
                  <a:cubicBezTo>
                    <a:pt x="45" y="26833"/>
                    <a:pt x="25" y="27062"/>
                    <a:pt x="0" y="27350"/>
                  </a:cubicBezTo>
                  <a:cubicBezTo>
                    <a:pt x="128" y="27370"/>
                    <a:pt x="241" y="27400"/>
                    <a:pt x="353" y="27401"/>
                  </a:cubicBezTo>
                  <a:cubicBezTo>
                    <a:pt x="1251" y="27422"/>
                    <a:pt x="2149" y="27461"/>
                    <a:pt x="3045" y="27461"/>
                  </a:cubicBezTo>
                  <a:cubicBezTo>
                    <a:pt x="3241" y="27461"/>
                    <a:pt x="3437" y="27459"/>
                    <a:pt x="3633" y="27455"/>
                  </a:cubicBezTo>
                  <a:cubicBezTo>
                    <a:pt x="4414" y="27437"/>
                    <a:pt x="5194" y="27324"/>
                    <a:pt x="5972" y="27236"/>
                  </a:cubicBezTo>
                  <a:cubicBezTo>
                    <a:pt x="6913" y="27130"/>
                    <a:pt x="7856" y="27028"/>
                    <a:pt x="8791" y="26874"/>
                  </a:cubicBezTo>
                  <a:cubicBezTo>
                    <a:pt x="9133" y="26818"/>
                    <a:pt x="9452" y="26616"/>
                    <a:pt x="9782" y="26483"/>
                  </a:cubicBezTo>
                  <a:cubicBezTo>
                    <a:pt x="9770" y="26445"/>
                    <a:pt x="9757" y="26406"/>
                    <a:pt x="9744" y="26369"/>
                  </a:cubicBezTo>
                  <a:cubicBezTo>
                    <a:pt x="9619" y="26369"/>
                    <a:pt x="9494" y="26361"/>
                    <a:pt x="9369" y="26361"/>
                  </a:cubicBezTo>
                  <a:cubicBezTo>
                    <a:pt x="9297" y="26361"/>
                    <a:pt x="9226" y="26364"/>
                    <a:pt x="9155" y="26372"/>
                  </a:cubicBezTo>
                  <a:cubicBezTo>
                    <a:pt x="8938" y="26395"/>
                    <a:pt x="8723" y="26407"/>
                    <a:pt x="8508" y="26407"/>
                  </a:cubicBezTo>
                  <a:cubicBezTo>
                    <a:pt x="7841" y="26407"/>
                    <a:pt x="7188" y="26291"/>
                    <a:pt x="6578" y="26030"/>
                  </a:cubicBezTo>
                  <a:cubicBezTo>
                    <a:pt x="6016" y="25789"/>
                    <a:pt x="5771" y="25398"/>
                    <a:pt x="5939" y="24780"/>
                  </a:cubicBezTo>
                  <a:cubicBezTo>
                    <a:pt x="6056" y="24351"/>
                    <a:pt x="6217" y="23923"/>
                    <a:pt x="6253" y="23486"/>
                  </a:cubicBezTo>
                  <a:cubicBezTo>
                    <a:pt x="6402" y="21733"/>
                    <a:pt x="6516" y="19978"/>
                    <a:pt x="6631" y="18224"/>
                  </a:cubicBezTo>
                  <a:cubicBezTo>
                    <a:pt x="6702" y="17144"/>
                    <a:pt x="6732" y="16060"/>
                    <a:pt x="6811" y="14981"/>
                  </a:cubicBezTo>
                  <a:cubicBezTo>
                    <a:pt x="6900" y="13775"/>
                    <a:pt x="7031" y="12571"/>
                    <a:pt x="7129" y="11365"/>
                  </a:cubicBezTo>
                  <a:cubicBezTo>
                    <a:pt x="7165" y="10928"/>
                    <a:pt x="7137" y="10486"/>
                    <a:pt x="7172" y="10051"/>
                  </a:cubicBezTo>
                  <a:cubicBezTo>
                    <a:pt x="7258" y="8929"/>
                    <a:pt x="7412" y="7812"/>
                    <a:pt x="7445" y="6690"/>
                  </a:cubicBezTo>
                  <a:cubicBezTo>
                    <a:pt x="7477" y="5586"/>
                    <a:pt x="7400" y="4477"/>
                    <a:pt x="7357" y="3371"/>
                  </a:cubicBezTo>
                  <a:cubicBezTo>
                    <a:pt x="7350" y="3201"/>
                    <a:pt x="7295" y="3014"/>
                    <a:pt x="7203" y="2873"/>
                  </a:cubicBezTo>
                  <a:cubicBezTo>
                    <a:pt x="7073" y="2669"/>
                    <a:pt x="7147" y="2544"/>
                    <a:pt x="7301" y="2436"/>
                  </a:cubicBezTo>
                  <a:cubicBezTo>
                    <a:pt x="7786" y="2103"/>
                    <a:pt x="8265" y="1759"/>
                    <a:pt x="8769" y="1460"/>
                  </a:cubicBezTo>
                  <a:cubicBezTo>
                    <a:pt x="8930" y="1365"/>
                    <a:pt x="8965" y="1276"/>
                    <a:pt x="8952" y="1126"/>
                  </a:cubicBezTo>
                  <a:cubicBezTo>
                    <a:pt x="8923" y="783"/>
                    <a:pt x="8890" y="439"/>
                    <a:pt x="8857" y="85"/>
                  </a:cubicBezTo>
                  <a:cubicBezTo>
                    <a:pt x="8723" y="62"/>
                    <a:pt x="8580" y="1"/>
                    <a:pt x="84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13;p37">
              <a:extLst>
                <a:ext uri="{FF2B5EF4-FFF2-40B4-BE49-F238E27FC236}">
                  <a16:creationId xmlns:a16="http://schemas.microsoft.com/office/drawing/2014/main" id="{910EC26D-A660-177A-F665-E556921AF98A}"/>
                </a:ext>
              </a:extLst>
            </p:cNvPr>
            <p:cNvSpPr/>
            <p:nvPr/>
          </p:nvSpPr>
          <p:spPr>
            <a:xfrm>
              <a:off x="6537047" y="2386809"/>
              <a:ext cx="195799" cy="374843"/>
            </a:xfrm>
            <a:custGeom>
              <a:avLst/>
              <a:gdLst/>
              <a:ahLst/>
              <a:cxnLst/>
              <a:rect l="l" t="t" r="r" b="b"/>
              <a:pathLst>
                <a:path w="4850" h="9285" extrusionOk="0">
                  <a:moveTo>
                    <a:pt x="3847" y="0"/>
                  </a:moveTo>
                  <a:cubicBezTo>
                    <a:pt x="2753" y="1211"/>
                    <a:pt x="1469" y="2001"/>
                    <a:pt x="1" y="2585"/>
                  </a:cubicBezTo>
                  <a:cubicBezTo>
                    <a:pt x="176" y="2723"/>
                    <a:pt x="354" y="2812"/>
                    <a:pt x="543" y="2875"/>
                  </a:cubicBezTo>
                  <a:cubicBezTo>
                    <a:pt x="1132" y="3073"/>
                    <a:pt x="1197" y="3249"/>
                    <a:pt x="865" y="3784"/>
                  </a:cubicBezTo>
                  <a:cubicBezTo>
                    <a:pt x="767" y="3941"/>
                    <a:pt x="666" y="4096"/>
                    <a:pt x="505" y="4348"/>
                  </a:cubicBezTo>
                  <a:cubicBezTo>
                    <a:pt x="758" y="4323"/>
                    <a:pt x="922" y="4340"/>
                    <a:pt x="1057" y="4289"/>
                  </a:cubicBezTo>
                  <a:cubicBezTo>
                    <a:pt x="1150" y="4253"/>
                    <a:pt x="1227" y="4235"/>
                    <a:pt x="1291" y="4235"/>
                  </a:cubicBezTo>
                  <a:cubicBezTo>
                    <a:pt x="1458" y="4235"/>
                    <a:pt x="1537" y="4357"/>
                    <a:pt x="1587" y="4608"/>
                  </a:cubicBezTo>
                  <a:cubicBezTo>
                    <a:pt x="1811" y="5738"/>
                    <a:pt x="2103" y="6844"/>
                    <a:pt x="2688" y="7858"/>
                  </a:cubicBezTo>
                  <a:cubicBezTo>
                    <a:pt x="2983" y="8368"/>
                    <a:pt x="3217" y="8910"/>
                    <a:pt x="3698" y="9284"/>
                  </a:cubicBezTo>
                  <a:cubicBezTo>
                    <a:pt x="4753" y="8361"/>
                    <a:pt x="4849" y="4864"/>
                    <a:pt x="3889" y="2805"/>
                  </a:cubicBezTo>
                  <a:lnTo>
                    <a:pt x="3889" y="2805"/>
                  </a:lnTo>
                  <a:cubicBezTo>
                    <a:pt x="3850" y="2820"/>
                    <a:pt x="3807" y="2829"/>
                    <a:pt x="3774" y="2852"/>
                  </a:cubicBezTo>
                  <a:cubicBezTo>
                    <a:pt x="3176" y="3270"/>
                    <a:pt x="2583" y="3698"/>
                    <a:pt x="1976" y="4105"/>
                  </a:cubicBezTo>
                  <a:cubicBezTo>
                    <a:pt x="1925" y="4139"/>
                    <a:pt x="1838" y="4160"/>
                    <a:pt x="1759" y="4160"/>
                  </a:cubicBezTo>
                  <a:cubicBezTo>
                    <a:pt x="1702" y="4160"/>
                    <a:pt x="1648" y="4149"/>
                    <a:pt x="1615" y="4125"/>
                  </a:cubicBezTo>
                  <a:cubicBezTo>
                    <a:pt x="1456" y="4008"/>
                    <a:pt x="1549" y="3849"/>
                    <a:pt x="1650" y="3719"/>
                  </a:cubicBezTo>
                  <a:cubicBezTo>
                    <a:pt x="1676" y="3686"/>
                    <a:pt x="1713" y="3660"/>
                    <a:pt x="1749" y="3636"/>
                  </a:cubicBezTo>
                  <a:cubicBezTo>
                    <a:pt x="2155" y="3342"/>
                    <a:pt x="2580" y="3071"/>
                    <a:pt x="2966" y="2751"/>
                  </a:cubicBezTo>
                  <a:cubicBezTo>
                    <a:pt x="3539" y="2272"/>
                    <a:pt x="4070" y="1746"/>
                    <a:pt x="4313" y="964"/>
                  </a:cubicBezTo>
                  <a:cubicBezTo>
                    <a:pt x="3880" y="803"/>
                    <a:pt x="3722" y="501"/>
                    <a:pt x="3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14;p37">
              <a:extLst>
                <a:ext uri="{FF2B5EF4-FFF2-40B4-BE49-F238E27FC236}">
                  <a16:creationId xmlns:a16="http://schemas.microsoft.com/office/drawing/2014/main" id="{7F580310-B877-060D-66C5-EAD011EB4E9F}"/>
                </a:ext>
              </a:extLst>
            </p:cNvPr>
            <p:cNvSpPr/>
            <p:nvPr/>
          </p:nvSpPr>
          <p:spPr>
            <a:xfrm>
              <a:off x="6109354" y="1409341"/>
              <a:ext cx="416628" cy="237420"/>
            </a:xfrm>
            <a:custGeom>
              <a:avLst/>
              <a:gdLst/>
              <a:ahLst/>
              <a:cxnLst/>
              <a:rect l="l" t="t" r="r" b="b"/>
              <a:pathLst>
                <a:path w="10320" h="5881" extrusionOk="0">
                  <a:moveTo>
                    <a:pt x="2595" y="2264"/>
                  </a:moveTo>
                  <a:cubicBezTo>
                    <a:pt x="2675" y="2330"/>
                    <a:pt x="2829" y="2397"/>
                    <a:pt x="2867" y="2504"/>
                  </a:cubicBezTo>
                  <a:cubicBezTo>
                    <a:pt x="2894" y="2581"/>
                    <a:pt x="2792" y="2755"/>
                    <a:pt x="2703" y="2811"/>
                  </a:cubicBezTo>
                  <a:cubicBezTo>
                    <a:pt x="2179" y="3131"/>
                    <a:pt x="1643" y="3430"/>
                    <a:pt x="1111" y="3735"/>
                  </a:cubicBezTo>
                  <a:cubicBezTo>
                    <a:pt x="1032" y="3780"/>
                    <a:pt x="963" y="3824"/>
                    <a:pt x="893" y="3824"/>
                  </a:cubicBezTo>
                  <a:cubicBezTo>
                    <a:pt x="829" y="3824"/>
                    <a:pt x="765" y="3788"/>
                    <a:pt x="691" y="3685"/>
                  </a:cubicBezTo>
                  <a:cubicBezTo>
                    <a:pt x="543" y="3475"/>
                    <a:pt x="671" y="3399"/>
                    <a:pt x="784" y="3315"/>
                  </a:cubicBezTo>
                  <a:cubicBezTo>
                    <a:pt x="1210" y="3002"/>
                    <a:pt x="1640" y="2694"/>
                    <a:pt x="2084" y="2405"/>
                  </a:cubicBezTo>
                  <a:cubicBezTo>
                    <a:pt x="2210" y="2325"/>
                    <a:pt x="2384" y="2320"/>
                    <a:pt x="2595" y="2264"/>
                  </a:cubicBezTo>
                  <a:close/>
                  <a:moveTo>
                    <a:pt x="3898" y="1"/>
                  </a:moveTo>
                  <a:lnTo>
                    <a:pt x="3898" y="1"/>
                  </a:lnTo>
                  <a:cubicBezTo>
                    <a:pt x="1581" y="352"/>
                    <a:pt x="124" y="3318"/>
                    <a:pt x="1" y="5025"/>
                  </a:cubicBezTo>
                  <a:cubicBezTo>
                    <a:pt x="442" y="4608"/>
                    <a:pt x="912" y="4295"/>
                    <a:pt x="1488" y="4193"/>
                  </a:cubicBezTo>
                  <a:cubicBezTo>
                    <a:pt x="1885" y="4121"/>
                    <a:pt x="2286" y="4080"/>
                    <a:pt x="2684" y="4017"/>
                  </a:cubicBezTo>
                  <a:cubicBezTo>
                    <a:pt x="2780" y="4002"/>
                    <a:pt x="2874" y="3994"/>
                    <a:pt x="2967" y="3994"/>
                  </a:cubicBezTo>
                  <a:cubicBezTo>
                    <a:pt x="3574" y="3994"/>
                    <a:pt x="4092" y="4325"/>
                    <a:pt x="4367" y="4909"/>
                  </a:cubicBezTo>
                  <a:cubicBezTo>
                    <a:pt x="4467" y="5123"/>
                    <a:pt x="4571" y="5336"/>
                    <a:pt x="4674" y="5550"/>
                  </a:cubicBezTo>
                  <a:cubicBezTo>
                    <a:pt x="4713" y="5547"/>
                    <a:pt x="4752" y="5544"/>
                    <a:pt x="4791" y="5541"/>
                  </a:cubicBezTo>
                  <a:cubicBezTo>
                    <a:pt x="4818" y="5156"/>
                    <a:pt x="4847" y="4771"/>
                    <a:pt x="4878" y="4322"/>
                  </a:cubicBezTo>
                  <a:cubicBezTo>
                    <a:pt x="5019" y="4369"/>
                    <a:pt x="5195" y="4375"/>
                    <a:pt x="5254" y="4460"/>
                  </a:cubicBezTo>
                  <a:cubicBezTo>
                    <a:pt x="5549" y="4890"/>
                    <a:pt x="5425" y="5357"/>
                    <a:pt x="5301" y="5829"/>
                  </a:cubicBezTo>
                  <a:cubicBezTo>
                    <a:pt x="5474" y="5846"/>
                    <a:pt x="5626" y="5864"/>
                    <a:pt x="5802" y="5881"/>
                  </a:cubicBezTo>
                  <a:cubicBezTo>
                    <a:pt x="5940" y="5021"/>
                    <a:pt x="6373" y="4354"/>
                    <a:pt x="7021" y="3822"/>
                  </a:cubicBezTo>
                  <a:cubicBezTo>
                    <a:pt x="7444" y="3474"/>
                    <a:pt x="7887" y="3227"/>
                    <a:pt x="8385" y="3227"/>
                  </a:cubicBezTo>
                  <a:cubicBezTo>
                    <a:pt x="8605" y="3227"/>
                    <a:pt x="8837" y="3275"/>
                    <a:pt x="9082" y="3384"/>
                  </a:cubicBezTo>
                  <a:cubicBezTo>
                    <a:pt x="9487" y="3566"/>
                    <a:pt x="9909" y="3707"/>
                    <a:pt x="10320" y="3865"/>
                  </a:cubicBezTo>
                  <a:cubicBezTo>
                    <a:pt x="10277" y="3649"/>
                    <a:pt x="10234" y="3429"/>
                    <a:pt x="10208" y="3298"/>
                  </a:cubicBezTo>
                  <a:cubicBezTo>
                    <a:pt x="9469" y="3046"/>
                    <a:pt x="8775" y="2806"/>
                    <a:pt x="8079" y="2579"/>
                  </a:cubicBezTo>
                  <a:cubicBezTo>
                    <a:pt x="7966" y="2542"/>
                    <a:pt x="7839" y="2512"/>
                    <a:pt x="7719" y="2512"/>
                  </a:cubicBezTo>
                  <a:cubicBezTo>
                    <a:pt x="7684" y="2512"/>
                    <a:pt x="7650" y="2515"/>
                    <a:pt x="7618" y="2520"/>
                  </a:cubicBezTo>
                  <a:cubicBezTo>
                    <a:pt x="7192" y="2591"/>
                    <a:pt x="6775" y="2709"/>
                    <a:pt x="6350" y="2779"/>
                  </a:cubicBezTo>
                  <a:cubicBezTo>
                    <a:pt x="6336" y="2781"/>
                    <a:pt x="6321" y="2782"/>
                    <a:pt x="6305" y="2782"/>
                  </a:cubicBezTo>
                  <a:cubicBezTo>
                    <a:pt x="6179" y="2782"/>
                    <a:pt x="5989" y="2719"/>
                    <a:pt x="5989" y="2693"/>
                  </a:cubicBezTo>
                  <a:cubicBezTo>
                    <a:pt x="5993" y="2284"/>
                    <a:pt x="5658" y="2214"/>
                    <a:pt x="5392" y="2015"/>
                  </a:cubicBezTo>
                  <a:lnTo>
                    <a:pt x="5392" y="2015"/>
                  </a:lnTo>
                  <a:cubicBezTo>
                    <a:pt x="5412" y="2178"/>
                    <a:pt x="5431" y="2290"/>
                    <a:pt x="5441" y="2405"/>
                  </a:cubicBezTo>
                  <a:cubicBezTo>
                    <a:pt x="5452" y="2535"/>
                    <a:pt x="5474" y="2667"/>
                    <a:pt x="5464" y="2796"/>
                  </a:cubicBezTo>
                  <a:cubicBezTo>
                    <a:pt x="5443" y="3061"/>
                    <a:pt x="5294" y="3228"/>
                    <a:pt x="5109" y="3228"/>
                  </a:cubicBezTo>
                  <a:cubicBezTo>
                    <a:pt x="5035" y="3228"/>
                    <a:pt x="4955" y="3201"/>
                    <a:pt x="4876" y="3143"/>
                  </a:cubicBezTo>
                  <a:cubicBezTo>
                    <a:pt x="4391" y="2783"/>
                    <a:pt x="3965" y="2345"/>
                    <a:pt x="3908" y="1712"/>
                  </a:cubicBezTo>
                  <a:cubicBezTo>
                    <a:pt x="3857" y="1156"/>
                    <a:pt x="3898" y="590"/>
                    <a:pt x="38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15;p37">
              <a:extLst>
                <a:ext uri="{FF2B5EF4-FFF2-40B4-BE49-F238E27FC236}">
                  <a16:creationId xmlns:a16="http://schemas.microsoft.com/office/drawing/2014/main" id="{C4A63BB3-C2BF-BF39-4426-54C18FADFA65}"/>
                </a:ext>
              </a:extLst>
            </p:cNvPr>
            <p:cNvSpPr/>
            <p:nvPr/>
          </p:nvSpPr>
          <p:spPr>
            <a:xfrm>
              <a:off x="6349401" y="1380758"/>
              <a:ext cx="266286" cy="197010"/>
            </a:xfrm>
            <a:custGeom>
              <a:avLst/>
              <a:gdLst/>
              <a:ahLst/>
              <a:cxnLst/>
              <a:rect l="l" t="t" r="r" b="b"/>
              <a:pathLst>
                <a:path w="6596" h="4880" extrusionOk="0">
                  <a:moveTo>
                    <a:pt x="3803" y="1"/>
                  </a:moveTo>
                  <a:cubicBezTo>
                    <a:pt x="3768" y="1"/>
                    <a:pt x="3732" y="2"/>
                    <a:pt x="3695" y="6"/>
                  </a:cubicBezTo>
                  <a:cubicBezTo>
                    <a:pt x="2548" y="109"/>
                    <a:pt x="1396" y="182"/>
                    <a:pt x="235" y="269"/>
                  </a:cubicBezTo>
                  <a:cubicBezTo>
                    <a:pt x="230" y="352"/>
                    <a:pt x="251" y="450"/>
                    <a:pt x="214" y="513"/>
                  </a:cubicBezTo>
                  <a:cubicBezTo>
                    <a:pt x="1" y="880"/>
                    <a:pt x="188" y="1221"/>
                    <a:pt x="290" y="1556"/>
                  </a:cubicBezTo>
                  <a:cubicBezTo>
                    <a:pt x="323" y="1662"/>
                    <a:pt x="520" y="1822"/>
                    <a:pt x="566" y="1822"/>
                  </a:cubicBezTo>
                  <a:cubicBezTo>
                    <a:pt x="568" y="1822"/>
                    <a:pt x="570" y="1821"/>
                    <a:pt x="572" y="1820"/>
                  </a:cubicBezTo>
                  <a:cubicBezTo>
                    <a:pt x="650" y="1771"/>
                    <a:pt x="718" y="1751"/>
                    <a:pt x="780" y="1751"/>
                  </a:cubicBezTo>
                  <a:cubicBezTo>
                    <a:pt x="954" y="1751"/>
                    <a:pt x="1075" y="1908"/>
                    <a:pt x="1220" y="2002"/>
                  </a:cubicBezTo>
                  <a:cubicBezTo>
                    <a:pt x="1829" y="2393"/>
                    <a:pt x="2443" y="2775"/>
                    <a:pt x="3218" y="2982"/>
                  </a:cubicBezTo>
                  <a:cubicBezTo>
                    <a:pt x="3058" y="2781"/>
                    <a:pt x="2903" y="2652"/>
                    <a:pt x="2838" y="2488"/>
                  </a:cubicBezTo>
                  <a:cubicBezTo>
                    <a:pt x="2779" y="2339"/>
                    <a:pt x="2752" y="2096"/>
                    <a:pt x="2834" y="1996"/>
                  </a:cubicBezTo>
                  <a:cubicBezTo>
                    <a:pt x="2878" y="1943"/>
                    <a:pt x="2921" y="1922"/>
                    <a:pt x="2964" y="1922"/>
                  </a:cubicBezTo>
                  <a:cubicBezTo>
                    <a:pt x="3065" y="1922"/>
                    <a:pt x="3163" y="2033"/>
                    <a:pt x="3259" y="2112"/>
                  </a:cubicBezTo>
                  <a:cubicBezTo>
                    <a:pt x="3447" y="2267"/>
                    <a:pt x="3672" y="2503"/>
                    <a:pt x="3868" y="2503"/>
                  </a:cubicBezTo>
                  <a:cubicBezTo>
                    <a:pt x="3874" y="2503"/>
                    <a:pt x="3879" y="2502"/>
                    <a:pt x="3885" y="2502"/>
                  </a:cubicBezTo>
                  <a:cubicBezTo>
                    <a:pt x="3908" y="2500"/>
                    <a:pt x="3930" y="2499"/>
                    <a:pt x="3950" y="2499"/>
                  </a:cubicBezTo>
                  <a:cubicBezTo>
                    <a:pt x="4201" y="2499"/>
                    <a:pt x="4239" y="2636"/>
                    <a:pt x="4382" y="2811"/>
                  </a:cubicBezTo>
                  <a:cubicBezTo>
                    <a:pt x="4661" y="3152"/>
                    <a:pt x="4870" y="3418"/>
                    <a:pt x="4797" y="3921"/>
                  </a:cubicBezTo>
                  <a:cubicBezTo>
                    <a:pt x="4753" y="4209"/>
                    <a:pt x="5061" y="4548"/>
                    <a:pt x="5218" y="4879"/>
                  </a:cubicBezTo>
                  <a:cubicBezTo>
                    <a:pt x="5245" y="4847"/>
                    <a:pt x="5274" y="4800"/>
                    <a:pt x="5316" y="4768"/>
                  </a:cubicBezTo>
                  <a:cubicBezTo>
                    <a:pt x="5605" y="4554"/>
                    <a:pt x="5878" y="4212"/>
                    <a:pt x="6193" y="4166"/>
                  </a:cubicBezTo>
                  <a:cubicBezTo>
                    <a:pt x="6596" y="4108"/>
                    <a:pt x="6581" y="3934"/>
                    <a:pt x="6575" y="3658"/>
                  </a:cubicBezTo>
                  <a:cubicBezTo>
                    <a:pt x="6544" y="2360"/>
                    <a:pt x="5990" y="1327"/>
                    <a:pt x="4963" y="556"/>
                  </a:cubicBezTo>
                  <a:cubicBezTo>
                    <a:pt x="4619" y="298"/>
                    <a:pt x="4282" y="1"/>
                    <a:pt x="3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16;p37">
              <a:extLst>
                <a:ext uri="{FF2B5EF4-FFF2-40B4-BE49-F238E27FC236}">
                  <a16:creationId xmlns:a16="http://schemas.microsoft.com/office/drawing/2014/main" id="{2D2EEE49-A642-8588-C6FA-2DEA0958F36A}"/>
                </a:ext>
              </a:extLst>
            </p:cNvPr>
            <p:cNvSpPr/>
            <p:nvPr/>
          </p:nvSpPr>
          <p:spPr>
            <a:xfrm>
              <a:off x="6490619" y="2179341"/>
              <a:ext cx="155266" cy="263340"/>
            </a:xfrm>
            <a:custGeom>
              <a:avLst/>
              <a:gdLst/>
              <a:ahLst/>
              <a:cxnLst/>
              <a:rect l="l" t="t" r="r" b="b"/>
              <a:pathLst>
                <a:path w="3846" h="6523" extrusionOk="0">
                  <a:moveTo>
                    <a:pt x="2132" y="1"/>
                  </a:moveTo>
                  <a:cubicBezTo>
                    <a:pt x="1976" y="1"/>
                    <a:pt x="1817" y="34"/>
                    <a:pt x="1665" y="106"/>
                  </a:cubicBezTo>
                  <a:cubicBezTo>
                    <a:pt x="1185" y="335"/>
                    <a:pt x="761" y="679"/>
                    <a:pt x="311" y="971"/>
                  </a:cubicBezTo>
                  <a:cubicBezTo>
                    <a:pt x="335" y="1021"/>
                    <a:pt x="358" y="1070"/>
                    <a:pt x="383" y="1119"/>
                  </a:cubicBezTo>
                  <a:cubicBezTo>
                    <a:pt x="682" y="967"/>
                    <a:pt x="983" y="899"/>
                    <a:pt x="1283" y="899"/>
                  </a:cubicBezTo>
                  <a:cubicBezTo>
                    <a:pt x="1582" y="899"/>
                    <a:pt x="1881" y="967"/>
                    <a:pt x="2179" y="1087"/>
                  </a:cubicBezTo>
                  <a:cubicBezTo>
                    <a:pt x="2265" y="1122"/>
                    <a:pt x="2393" y="1265"/>
                    <a:pt x="2377" y="1301"/>
                  </a:cubicBezTo>
                  <a:cubicBezTo>
                    <a:pt x="2324" y="1418"/>
                    <a:pt x="2228" y="1533"/>
                    <a:pt x="2118" y="1596"/>
                  </a:cubicBezTo>
                  <a:cubicBezTo>
                    <a:pt x="2093" y="1611"/>
                    <a:pt x="2059" y="1617"/>
                    <a:pt x="2022" y="1617"/>
                  </a:cubicBezTo>
                  <a:cubicBezTo>
                    <a:pt x="1957" y="1617"/>
                    <a:pt x="1881" y="1597"/>
                    <a:pt x="1823" y="1573"/>
                  </a:cubicBezTo>
                  <a:cubicBezTo>
                    <a:pt x="1693" y="1519"/>
                    <a:pt x="1564" y="1496"/>
                    <a:pt x="1439" y="1496"/>
                  </a:cubicBezTo>
                  <a:cubicBezTo>
                    <a:pt x="1172" y="1496"/>
                    <a:pt x="920" y="1599"/>
                    <a:pt x="702" y="1723"/>
                  </a:cubicBezTo>
                  <a:cubicBezTo>
                    <a:pt x="414" y="1888"/>
                    <a:pt x="0" y="2052"/>
                    <a:pt x="33" y="2531"/>
                  </a:cubicBezTo>
                  <a:cubicBezTo>
                    <a:pt x="306" y="2367"/>
                    <a:pt x="555" y="2197"/>
                    <a:pt x="823" y="2065"/>
                  </a:cubicBezTo>
                  <a:cubicBezTo>
                    <a:pt x="1086" y="1934"/>
                    <a:pt x="1363" y="1857"/>
                    <a:pt x="1645" y="1857"/>
                  </a:cubicBezTo>
                  <a:cubicBezTo>
                    <a:pt x="1803" y="1857"/>
                    <a:pt x="1964" y="1881"/>
                    <a:pt x="2124" y="1934"/>
                  </a:cubicBezTo>
                  <a:cubicBezTo>
                    <a:pt x="2245" y="1974"/>
                    <a:pt x="2325" y="2137"/>
                    <a:pt x="2425" y="2243"/>
                  </a:cubicBezTo>
                  <a:cubicBezTo>
                    <a:pt x="2322" y="2324"/>
                    <a:pt x="2232" y="2427"/>
                    <a:pt x="2118" y="2478"/>
                  </a:cubicBezTo>
                  <a:cubicBezTo>
                    <a:pt x="2005" y="2528"/>
                    <a:pt x="1867" y="2527"/>
                    <a:pt x="1740" y="2542"/>
                  </a:cubicBezTo>
                  <a:cubicBezTo>
                    <a:pt x="978" y="2633"/>
                    <a:pt x="598" y="2964"/>
                    <a:pt x="380" y="3697"/>
                  </a:cubicBezTo>
                  <a:cubicBezTo>
                    <a:pt x="338" y="3837"/>
                    <a:pt x="224" y="3955"/>
                    <a:pt x="130" y="4104"/>
                  </a:cubicBezTo>
                  <a:cubicBezTo>
                    <a:pt x="187" y="4152"/>
                    <a:pt x="259" y="4209"/>
                    <a:pt x="329" y="4267"/>
                  </a:cubicBezTo>
                  <a:cubicBezTo>
                    <a:pt x="460" y="4083"/>
                    <a:pt x="564" y="3906"/>
                    <a:pt x="695" y="3753"/>
                  </a:cubicBezTo>
                  <a:cubicBezTo>
                    <a:pt x="872" y="3545"/>
                    <a:pt x="1150" y="3423"/>
                    <a:pt x="1395" y="3423"/>
                  </a:cubicBezTo>
                  <a:cubicBezTo>
                    <a:pt x="1509" y="3423"/>
                    <a:pt x="1616" y="3449"/>
                    <a:pt x="1703" y="3506"/>
                  </a:cubicBezTo>
                  <a:cubicBezTo>
                    <a:pt x="1796" y="3566"/>
                    <a:pt x="1846" y="3693"/>
                    <a:pt x="1917" y="3791"/>
                  </a:cubicBezTo>
                  <a:cubicBezTo>
                    <a:pt x="1823" y="3841"/>
                    <a:pt x="1733" y="3898"/>
                    <a:pt x="1635" y="3939"/>
                  </a:cubicBezTo>
                  <a:cubicBezTo>
                    <a:pt x="1497" y="3995"/>
                    <a:pt x="1353" y="4036"/>
                    <a:pt x="1296" y="4057"/>
                  </a:cubicBezTo>
                  <a:cubicBezTo>
                    <a:pt x="1273" y="4303"/>
                    <a:pt x="1257" y="4456"/>
                    <a:pt x="1243" y="4610"/>
                  </a:cubicBezTo>
                  <a:cubicBezTo>
                    <a:pt x="1234" y="4704"/>
                    <a:pt x="1186" y="4816"/>
                    <a:pt x="1222" y="4888"/>
                  </a:cubicBezTo>
                  <a:cubicBezTo>
                    <a:pt x="1452" y="5359"/>
                    <a:pt x="1706" y="5822"/>
                    <a:pt x="1943" y="6291"/>
                  </a:cubicBezTo>
                  <a:cubicBezTo>
                    <a:pt x="2019" y="6443"/>
                    <a:pt x="2105" y="6522"/>
                    <a:pt x="2213" y="6522"/>
                  </a:cubicBezTo>
                  <a:cubicBezTo>
                    <a:pt x="2284" y="6522"/>
                    <a:pt x="2364" y="6489"/>
                    <a:pt x="2458" y="6419"/>
                  </a:cubicBezTo>
                  <a:cubicBezTo>
                    <a:pt x="2813" y="6156"/>
                    <a:pt x="3168" y="5887"/>
                    <a:pt x="3548" y="5663"/>
                  </a:cubicBezTo>
                  <a:cubicBezTo>
                    <a:pt x="3808" y="5510"/>
                    <a:pt x="3845" y="5318"/>
                    <a:pt x="3812" y="5055"/>
                  </a:cubicBezTo>
                  <a:cubicBezTo>
                    <a:pt x="3704" y="4200"/>
                    <a:pt x="3618" y="3343"/>
                    <a:pt x="3500" y="2491"/>
                  </a:cubicBezTo>
                  <a:cubicBezTo>
                    <a:pt x="3421" y="1921"/>
                    <a:pt x="3346" y="1343"/>
                    <a:pt x="3190" y="792"/>
                  </a:cubicBezTo>
                  <a:cubicBezTo>
                    <a:pt x="3052" y="309"/>
                    <a:pt x="2605" y="1"/>
                    <a:pt x="21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17;p37">
              <a:extLst>
                <a:ext uri="{FF2B5EF4-FFF2-40B4-BE49-F238E27FC236}">
                  <a16:creationId xmlns:a16="http://schemas.microsoft.com/office/drawing/2014/main" id="{6C232D47-1368-4354-0BE6-946A9B506075}"/>
                </a:ext>
              </a:extLst>
            </p:cNvPr>
            <p:cNvSpPr/>
            <p:nvPr/>
          </p:nvSpPr>
          <p:spPr>
            <a:xfrm>
              <a:off x="6097162" y="1599448"/>
              <a:ext cx="173029" cy="158334"/>
            </a:xfrm>
            <a:custGeom>
              <a:avLst/>
              <a:gdLst/>
              <a:ahLst/>
              <a:cxnLst/>
              <a:rect l="l" t="t" r="r" b="b"/>
              <a:pathLst>
                <a:path w="4286" h="3922" extrusionOk="0">
                  <a:moveTo>
                    <a:pt x="2514" y="1054"/>
                  </a:moveTo>
                  <a:cubicBezTo>
                    <a:pt x="2604" y="1054"/>
                    <a:pt x="2692" y="1106"/>
                    <a:pt x="2775" y="1235"/>
                  </a:cubicBezTo>
                  <a:cubicBezTo>
                    <a:pt x="2504" y="1712"/>
                    <a:pt x="2023" y="1981"/>
                    <a:pt x="1624" y="2339"/>
                  </a:cubicBezTo>
                  <a:cubicBezTo>
                    <a:pt x="1520" y="2434"/>
                    <a:pt x="1433" y="2480"/>
                    <a:pt x="1345" y="2480"/>
                  </a:cubicBezTo>
                  <a:cubicBezTo>
                    <a:pt x="1249" y="2480"/>
                    <a:pt x="1151" y="2426"/>
                    <a:pt x="1026" y="2319"/>
                  </a:cubicBezTo>
                  <a:cubicBezTo>
                    <a:pt x="1108" y="2181"/>
                    <a:pt x="1154" y="2032"/>
                    <a:pt x="1255" y="1947"/>
                  </a:cubicBezTo>
                  <a:cubicBezTo>
                    <a:pt x="1595" y="1664"/>
                    <a:pt x="1951" y="1396"/>
                    <a:pt x="2309" y="1134"/>
                  </a:cubicBezTo>
                  <a:cubicBezTo>
                    <a:pt x="2377" y="1085"/>
                    <a:pt x="2446" y="1054"/>
                    <a:pt x="2514" y="1054"/>
                  </a:cubicBezTo>
                  <a:close/>
                  <a:moveTo>
                    <a:pt x="2890" y="2026"/>
                  </a:moveTo>
                  <a:cubicBezTo>
                    <a:pt x="2957" y="2026"/>
                    <a:pt x="3032" y="2041"/>
                    <a:pt x="3114" y="2071"/>
                  </a:cubicBezTo>
                  <a:cubicBezTo>
                    <a:pt x="3078" y="2381"/>
                    <a:pt x="2924" y="2598"/>
                    <a:pt x="2747" y="2598"/>
                  </a:cubicBezTo>
                  <a:cubicBezTo>
                    <a:pt x="2723" y="2598"/>
                    <a:pt x="2699" y="2595"/>
                    <a:pt x="2675" y="2587"/>
                  </a:cubicBezTo>
                  <a:cubicBezTo>
                    <a:pt x="2585" y="2557"/>
                    <a:pt x="2453" y="2380"/>
                    <a:pt x="2474" y="2332"/>
                  </a:cubicBezTo>
                  <a:cubicBezTo>
                    <a:pt x="2560" y="2143"/>
                    <a:pt x="2695" y="2026"/>
                    <a:pt x="2890" y="2026"/>
                  </a:cubicBezTo>
                  <a:close/>
                  <a:moveTo>
                    <a:pt x="2321" y="1"/>
                  </a:moveTo>
                  <a:cubicBezTo>
                    <a:pt x="2169" y="1"/>
                    <a:pt x="2011" y="30"/>
                    <a:pt x="1844" y="79"/>
                  </a:cubicBezTo>
                  <a:cubicBezTo>
                    <a:pt x="1075" y="306"/>
                    <a:pt x="672" y="858"/>
                    <a:pt x="405" y="1556"/>
                  </a:cubicBezTo>
                  <a:cubicBezTo>
                    <a:pt x="1" y="2608"/>
                    <a:pt x="649" y="3549"/>
                    <a:pt x="1649" y="3855"/>
                  </a:cubicBezTo>
                  <a:cubicBezTo>
                    <a:pt x="1796" y="3900"/>
                    <a:pt x="1947" y="3921"/>
                    <a:pt x="2100" y="3921"/>
                  </a:cubicBezTo>
                  <a:cubicBezTo>
                    <a:pt x="3133" y="3921"/>
                    <a:pt x="4204" y="2953"/>
                    <a:pt x="4250" y="2010"/>
                  </a:cubicBezTo>
                  <a:cubicBezTo>
                    <a:pt x="4286" y="1298"/>
                    <a:pt x="4253" y="601"/>
                    <a:pt x="3640" y="75"/>
                  </a:cubicBezTo>
                  <a:cubicBezTo>
                    <a:pt x="3518" y="315"/>
                    <a:pt x="3438" y="426"/>
                    <a:pt x="3327" y="426"/>
                  </a:cubicBezTo>
                  <a:cubicBezTo>
                    <a:pt x="3242" y="426"/>
                    <a:pt x="3140" y="361"/>
                    <a:pt x="2987" y="240"/>
                  </a:cubicBezTo>
                  <a:cubicBezTo>
                    <a:pt x="2774" y="70"/>
                    <a:pt x="2555" y="1"/>
                    <a:pt x="2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18;p37">
              <a:extLst>
                <a:ext uri="{FF2B5EF4-FFF2-40B4-BE49-F238E27FC236}">
                  <a16:creationId xmlns:a16="http://schemas.microsoft.com/office/drawing/2014/main" id="{3F6C27EE-08F5-0D15-E03D-C001FD2296B2}"/>
                </a:ext>
              </a:extLst>
            </p:cNvPr>
            <p:cNvSpPr/>
            <p:nvPr/>
          </p:nvSpPr>
          <p:spPr>
            <a:xfrm>
              <a:off x="6370717" y="1569130"/>
              <a:ext cx="145981" cy="157325"/>
            </a:xfrm>
            <a:custGeom>
              <a:avLst/>
              <a:gdLst/>
              <a:ahLst/>
              <a:cxnLst/>
              <a:rect l="l" t="t" r="r" b="b"/>
              <a:pathLst>
                <a:path w="3616" h="3897" extrusionOk="0">
                  <a:moveTo>
                    <a:pt x="1828" y="1144"/>
                  </a:moveTo>
                  <a:cubicBezTo>
                    <a:pt x="1916" y="1144"/>
                    <a:pt x="2019" y="1174"/>
                    <a:pt x="2110" y="1179"/>
                  </a:cubicBezTo>
                  <a:cubicBezTo>
                    <a:pt x="2077" y="1309"/>
                    <a:pt x="2086" y="1491"/>
                    <a:pt x="2002" y="1558"/>
                  </a:cubicBezTo>
                  <a:cubicBezTo>
                    <a:pt x="1679" y="1815"/>
                    <a:pt x="1325" y="2036"/>
                    <a:pt x="963" y="2284"/>
                  </a:cubicBezTo>
                  <a:cubicBezTo>
                    <a:pt x="602" y="1927"/>
                    <a:pt x="599" y="1924"/>
                    <a:pt x="938" y="1683"/>
                  </a:cubicBezTo>
                  <a:cubicBezTo>
                    <a:pt x="1194" y="1501"/>
                    <a:pt x="1449" y="1313"/>
                    <a:pt x="1723" y="1166"/>
                  </a:cubicBezTo>
                  <a:cubicBezTo>
                    <a:pt x="1754" y="1150"/>
                    <a:pt x="1789" y="1144"/>
                    <a:pt x="1828" y="1144"/>
                  </a:cubicBezTo>
                  <a:close/>
                  <a:moveTo>
                    <a:pt x="2442" y="2129"/>
                  </a:moveTo>
                  <a:cubicBezTo>
                    <a:pt x="2468" y="2129"/>
                    <a:pt x="2593" y="2265"/>
                    <a:pt x="2739" y="2400"/>
                  </a:cubicBezTo>
                  <a:cubicBezTo>
                    <a:pt x="2507" y="2540"/>
                    <a:pt x="2342" y="2650"/>
                    <a:pt x="2163" y="2732"/>
                  </a:cubicBezTo>
                  <a:cubicBezTo>
                    <a:pt x="2163" y="2733"/>
                    <a:pt x="2162" y="2733"/>
                    <a:pt x="2161" y="2733"/>
                  </a:cubicBezTo>
                  <a:cubicBezTo>
                    <a:pt x="2133" y="2733"/>
                    <a:pt x="1987" y="2538"/>
                    <a:pt x="1995" y="2528"/>
                  </a:cubicBezTo>
                  <a:cubicBezTo>
                    <a:pt x="2130" y="2382"/>
                    <a:pt x="2277" y="2243"/>
                    <a:pt x="2439" y="2130"/>
                  </a:cubicBezTo>
                  <a:cubicBezTo>
                    <a:pt x="2440" y="2129"/>
                    <a:pt x="2441" y="2129"/>
                    <a:pt x="2442" y="2129"/>
                  </a:cubicBezTo>
                  <a:close/>
                  <a:moveTo>
                    <a:pt x="1624" y="0"/>
                  </a:moveTo>
                  <a:cubicBezTo>
                    <a:pt x="1407" y="0"/>
                    <a:pt x="1214" y="115"/>
                    <a:pt x="1056" y="279"/>
                  </a:cubicBezTo>
                  <a:cubicBezTo>
                    <a:pt x="534" y="817"/>
                    <a:pt x="117" y="1412"/>
                    <a:pt x="107" y="2258"/>
                  </a:cubicBezTo>
                  <a:cubicBezTo>
                    <a:pt x="0" y="3240"/>
                    <a:pt x="881" y="3896"/>
                    <a:pt x="1727" y="3896"/>
                  </a:cubicBezTo>
                  <a:cubicBezTo>
                    <a:pt x="1951" y="3896"/>
                    <a:pt x="2173" y="3850"/>
                    <a:pt x="2373" y="3752"/>
                  </a:cubicBezTo>
                  <a:cubicBezTo>
                    <a:pt x="3189" y="3352"/>
                    <a:pt x="3496" y="2642"/>
                    <a:pt x="3571" y="1842"/>
                  </a:cubicBezTo>
                  <a:cubicBezTo>
                    <a:pt x="3616" y="1372"/>
                    <a:pt x="3593" y="778"/>
                    <a:pt x="3087" y="492"/>
                  </a:cubicBezTo>
                  <a:cubicBezTo>
                    <a:pt x="2698" y="272"/>
                    <a:pt x="2245" y="161"/>
                    <a:pt x="1813" y="29"/>
                  </a:cubicBezTo>
                  <a:cubicBezTo>
                    <a:pt x="1748" y="9"/>
                    <a:pt x="1685" y="0"/>
                    <a:pt x="16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19;p37">
              <a:extLst>
                <a:ext uri="{FF2B5EF4-FFF2-40B4-BE49-F238E27FC236}">
                  <a16:creationId xmlns:a16="http://schemas.microsoft.com/office/drawing/2014/main" id="{1AAE0B76-7B59-761A-FE2A-E0BDD3ACEE0D}"/>
                </a:ext>
              </a:extLst>
            </p:cNvPr>
            <p:cNvSpPr/>
            <p:nvPr/>
          </p:nvSpPr>
          <p:spPr>
            <a:xfrm>
              <a:off x="6610966" y="2809658"/>
              <a:ext cx="145496" cy="150745"/>
            </a:xfrm>
            <a:custGeom>
              <a:avLst/>
              <a:gdLst/>
              <a:ahLst/>
              <a:cxnLst/>
              <a:rect l="l" t="t" r="r" b="b"/>
              <a:pathLst>
                <a:path w="3604" h="3734" extrusionOk="0">
                  <a:moveTo>
                    <a:pt x="3515" y="1"/>
                  </a:moveTo>
                  <a:cubicBezTo>
                    <a:pt x="2527" y="74"/>
                    <a:pt x="1595" y="143"/>
                    <a:pt x="657" y="212"/>
                  </a:cubicBezTo>
                  <a:cubicBezTo>
                    <a:pt x="687" y="281"/>
                    <a:pt x="744" y="395"/>
                    <a:pt x="785" y="514"/>
                  </a:cubicBezTo>
                  <a:cubicBezTo>
                    <a:pt x="920" y="902"/>
                    <a:pt x="1093" y="1284"/>
                    <a:pt x="1161" y="1683"/>
                  </a:cubicBezTo>
                  <a:cubicBezTo>
                    <a:pt x="1191" y="1860"/>
                    <a:pt x="1056" y="2154"/>
                    <a:pt x="905" y="2251"/>
                  </a:cubicBezTo>
                  <a:cubicBezTo>
                    <a:pt x="844" y="2290"/>
                    <a:pt x="775" y="2310"/>
                    <a:pt x="705" y="2310"/>
                  </a:cubicBezTo>
                  <a:cubicBezTo>
                    <a:pt x="558" y="2310"/>
                    <a:pt x="405" y="2225"/>
                    <a:pt x="314" y="2054"/>
                  </a:cubicBezTo>
                  <a:cubicBezTo>
                    <a:pt x="269" y="1969"/>
                    <a:pt x="232" y="1879"/>
                    <a:pt x="191" y="1793"/>
                  </a:cubicBezTo>
                  <a:cubicBezTo>
                    <a:pt x="127" y="1830"/>
                    <a:pt x="63" y="1867"/>
                    <a:pt x="0" y="1905"/>
                  </a:cubicBezTo>
                  <a:cubicBezTo>
                    <a:pt x="40" y="2115"/>
                    <a:pt x="9" y="2395"/>
                    <a:pt x="134" y="2522"/>
                  </a:cubicBezTo>
                  <a:cubicBezTo>
                    <a:pt x="469" y="2860"/>
                    <a:pt x="591" y="3226"/>
                    <a:pt x="503" y="3734"/>
                  </a:cubicBezTo>
                  <a:cubicBezTo>
                    <a:pt x="1230" y="3497"/>
                    <a:pt x="1940" y="3267"/>
                    <a:pt x="2600" y="2936"/>
                  </a:cubicBezTo>
                  <a:cubicBezTo>
                    <a:pt x="3165" y="2651"/>
                    <a:pt x="3496" y="2110"/>
                    <a:pt x="3556" y="1482"/>
                  </a:cubicBezTo>
                  <a:cubicBezTo>
                    <a:pt x="3604" y="983"/>
                    <a:pt x="3532" y="471"/>
                    <a:pt x="35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20;p37">
              <a:extLst>
                <a:ext uri="{FF2B5EF4-FFF2-40B4-BE49-F238E27FC236}">
                  <a16:creationId xmlns:a16="http://schemas.microsoft.com/office/drawing/2014/main" id="{25ACA331-F7DE-5142-0729-77A7A4C5467A}"/>
                </a:ext>
              </a:extLst>
            </p:cNvPr>
            <p:cNvSpPr/>
            <p:nvPr/>
          </p:nvSpPr>
          <p:spPr>
            <a:xfrm>
              <a:off x="6697199" y="2228715"/>
              <a:ext cx="78441" cy="564143"/>
            </a:xfrm>
            <a:custGeom>
              <a:avLst/>
              <a:gdLst/>
              <a:ahLst/>
              <a:cxnLst/>
              <a:rect l="l" t="t" r="r" b="b"/>
              <a:pathLst>
                <a:path w="1943" h="13974" extrusionOk="0">
                  <a:moveTo>
                    <a:pt x="583" y="1"/>
                  </a:moveTo>
                  <a:cubicBezTo>
                    <a:pt x="760" y="1488"/>
                    <a:pt x="931" y="2956"/>
                    <a:pt x="1110" y="4424"/>
                  </a:cubicBezTo>
                  <a:cubicBezTo>
                    <a:pt x="1177" y="4982"/>
                    <a:pt x="1246" y="5540"/>
                    <a:pt x="1335" y="6095"/>
                  </a:cubicBezTo>
                  <a:cubicBezTo>
                    <a:pt x="1407" y="6549"/>
                    <a:pt x="1525" y="6997"/>
                    <a:pt x="1591" y="7452"/>
                  </a:cubicBezTo>
                  <a:cubicBezTo>
                    <a:pt x="1620" y="7658"/>
                    <a:pt x="1649" y="7953"/>
                    <a:pt x="1537" y="8069"/>
                  </a:cubicBezTo>
                  <a:cubicBezTo>
                    <a:pt x="1340" y="8274"/>
                    <a:pt x="1353" y="8478"/>
                    <a:pt x="1356" y="8704"/>
                  </a:cubicBezTo>
                  <a:cubicBezTo>
                    <a:pt x="1360" y="9177"/>
                    <a:pt x="1422" y="9654"/>
                    <a:pt x="1368" y="10120"/>
                  </a:cubicBezTo>
                  <a:cubicBezTo>
                    <a:pt x="1288" y="10817"/>
                    <a:pt x="1164" y="11515"/>
                    <a:pt x="993" y="12195"/>
                  </a:cubicBezTo>
                  <a:cubicBezTo>
                    <a:pt x="826" y="12859"/>
                    <a:pt x="668" y="13557"/>
                    <a:pt x="1" y="13974"/>
                  </a:cubicBezTo>
                  <a:cubicBezTo>
                    <a:pt x="437" y="13919"/>
                    <a:pt x="874" y="13865"/>
                    <a:pt x="1361" y="13803"/>
                  </a:cubicBezTo>
                  <a:cubicBezTo>
                    <a:pt x="1410" y="13135"/>
                    <a:pt x="1461" y="12544"/>
                    <a:pt x="1496" y="11953"/>
                  </a:cubicBezTo>
                  <a:cubicBezTo>
                    <a:pt x="1600" y="10281"/>
                    <a:pt x="1727" y="8607"/>
                    <a:pt x="1787" y="6933"/>
                  </a:cubicBezTo>
                  <a:cubicBezTo>
                    <a:pt x="1827" y="5848"/>
                    <a:pt x="1942" y="4762"/>
                    <a:pt x="1817" y="3668"/>
                  </a:cubicBezTo>
                  <a:cubicBezTo>
                    <a:pt x="1727" y="2880"/>
                    <a:pt x="1665" y="2097"/>
                    <a:pt x="1292" y="1378"/>
                  </a:cubicBezTo>
                  <a:cubicBezTo>
                    <a:pt x="1054" y="917"/>
                    <a:pt x="816" y="454"/>
                    <a:pt x="5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21;p37">
              <a:extLst>
                <a:ext uri="{FF2B5EF4-FFF2-40B4-BE49-F238E27FC236}">
                  <a16:creationId xmlns:a16="http://schemas.microsoft.com/office/drawing/2014/main" id="{F4D64B95-68A5-107E-D43A-129824F83BED}"/>
                </a:ext>
              </a:extLst>
            </p:cNvPr>
            <p:cNvSpPr/>
            <p:nvPr/>
          </p:nvSpPr>
          <p:spPr>
            <a:xfrm>
              <a:off x="5935071" y="2925764"/>
              <a:ext cx="115339" cy="150745"/>
            </a:xfrm>
            <a:custGeom>
              <a:avLst/>
              <a:gdLst/>
              <a:ahLst/>
              <a:cxnLst/>
              <a:rect l="l" t="t" r="r" b="b"/>
              <a:pathLst>
                <a:path w="2857" h="3734" extrusionOk="0">
                  <a:moveTo>
                    <a:pt x="2857" y="1"/>
                  </a:moveTo>
                  <a:lnTo>
                    <a:pt x="2857" y="1"/>
                  </a:lnTo>
                  <a:cubicBezTo>
                    <a:pt x="2131" y="328"/>
                    <a:pt x="1459" y="663"/>
                    <a:pt x="720" y="663"/>
                  </a:cubicBezTo>
                  <a:cubicBezTo>
                    <a:pt x="523" y="663"/>
                    <a:pt x="321" y="639"/>
                    <a:pt x="112" y="585"/>
                  </a:cubicBezTo>
                  <a:lnTo>
                    <a:pt x="112" y="585"/>
                  </a:lnTo>
                  <a:cubicBezTo>
                    <a:pt x="1" y="914"/>
                    <a:pt x="132" y="1166"/>
                    <a:pt x="339" y="1413"/>
                  </a:cubicBezTo>
                  <a:cubicBezTo>
                    <a:pt x="723" y="1872"/>
                    <a:pt x="948" y="2378"/>
                    <a:pt x="726" y="2993"/>
                  </a:cubicBezTo>
                  <a:cubicBezTo>
                    <a:pt x="641" y="3226"/>
                    <a:pt x="579" y="3466"/>
                    <a:pt x="497" y="3734"/>
                  </a:cubicBezTo>
                  <a:cubicBezTo>
                    <a:pt x="1660" y="3626"/>
                    <a:pt x="2188" y="2812"/>
                    <a:pt x="2650" y="2003"/>
                  </a:cubicBezTo>
                  <a:cubicBezTo>
                    <a:pt x="2622" y="1722"/>
                    <a:pt x="2549" y="1462"/>
                    <a:pt x="2582" y="1217"/>
                  </a:cubicBezTo>
                  <a:cubicBezTo>
                    <a:pt x="2638" y="808"/>
                    <a:pt x="2762" y="406"/>
                    <a:pt x="28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22;p37">
              <a:extLst>
                <a:ext uri="{FF2B5EF4-FFF2-40B4-BE49-F238E27FC236}">
                  <a16:creationId xmlns:a16="http://schemas.microsoft.com/office/drawing/2014/main" id="{D053FCBC-1A36-ED3B-2BE0-40B603241F41}"/>
                </a:ext>
              </a:extLst>
            </p:cNvPr>
            <p:cNvSpPr/>
            <p:nvPr/>
          </p:nvSpPr>
          <p:spPr>
            <a:xfrm>
              <a:off x="6621785" y="2160044"/>
              <a:ext cx="90350" cy="210251"/>
            </a:xfrm>
            <a:custGeom>
              <a:avLst/>
              <a:gdLst/>
              <a:ahLst/>
              <a:cxnLst/>
              <a:rect l="l" t="t" r="r" b="b"/>
              <a:pathLst>
                <a:path w="2238" h="5208" extrusionOk="0">
                  <a:moveTo>
                    <a:pt x="158" y="1"/>
                  </a:moveTo>
                  <a:cubicBezTo>
                    <a:pt x="18" y="154"/>
                    <a:pt x="1" y="265"/>
                    <a:pt x="146" y="468"/>
                  </a:cubicBezTo>
                  <a:cubicBezTo>
                    <a:pt x="730" y="1289"/>
                    <a:pt x="851" y="2257"/>
                    <a:pt x="934" y="3229"/>
                  </a:cubicBezTo>
                  <a:cubicBezTo>
                    <a:pt x="993" y="3909"/>
                    <a:pt x="1044" y="4589"/>
                    <a:pt x="1092" y="5208"/>
                  </a:cubicBezTo>
                  <a:cubicBezTo>
                    <a:pt x="1508" y="5167"/>
                    <a:pt x="1870" y="5131"/>
                    <a:pt x="2237" y="5095"/>
                  </a:cubicBezTo>
                  <a:cubicBezTo>
                    <a:pt x="2198" y="4759"/>
                    <a:pt x="2168" y="4388"/>
                    <a:pt x="2106" y="4023"/>
                  </a:cubicBezTo>
                  <a:cubicBezTo>
                    <a:pt x="1970" y="3202"/>
                    <a:pt x="1872" y="2369"/>
                    <a:pt x="1652" y="1569"/>
                  </a:cubicBezTo>
                  <a:cubicBezTo>
                    <a:pt x="1446" y="815"/>
                    <a:pt x="985" y="213"/>
                    <a:pt x="1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23;p37">
              <a:extLst>
                <a:ext uri="{FF2B5EF4-FFF2-40B4-BE49-F238E27FC236}">
                  <a16:creationId xmlns:a16="http://schemas.microsoft.com/office/drawing/2014/main" id="{546240DD-5560-841B-8708-73A900A9701F}"/>
                </a:ext>
              </a:extLst>
            </p:cNvPr>
            <p:cNvSpPr/>
            <p:nvPr/>
          </p:nvSpPr>
          <p:spPr>
            <a:xfrm>
              <a:off x="5982871" y="3066378"/>
              <a:ext cx="79329" cy="144204"/>
            </a:xfrm>
            <a:custGeom>
              <a:avLst/>
              <a:gdLst/>
              <a:ahLst/>
              <a:cxnLst/>
              <a:rect l="l" t="t" r="r" b="b"/>
              <a:pathLst>
                <a:path w="1965" h="3572" extrusionOk="0">
                  <a:moveTo>
                    <a:pt x="1318" y="1"/>
                  </a:moveTo>
                  <a:cubicBezTo>
                    <a:pt x="1003" y="1"/>
                    <a:pt x="872" y="106"/>
                    <a:pt x="429" y="462"/>
                  </a:cubicBezTo>
                  <a:cubicBezTo>
                    <a:pt x="370" y="510"/>
                    <a:pt x="305" y="586"/>
                    <a:pt x="298" y="655"/>
                  </a:cubicBezTo>
                  <a:cubicBezTo>
                    <a:pt x="193" y="1617"/>
                    <a:pt x="98" y="2582"/>
                    <a:pt x="0" y="3545"/>
                  </a:cubicBezTo>
                  <a:cubicBezTo>
                    <a:pt x="35" y="3554"/>
                    <a:pt x="71" y="3563"/>
                    <a:pt x="105" y="3571"/>
                  </a:cubicBezTo>
                  <a:cubicBezTo>
                    <a:pt x="171" y="3341"/>
                    <a:pt x="245" y="3111"/>
                    <a:pt x="301" y="2878"/>
                  </a:cubicBezTo>
                  <a:cubicBezTo>
                    <a:pt x="358" y="2639"/>
                    <a:pt x="374" y="2389"/>
                    <a:pt x="456" y="2161"/>
                  </a:cubicBezTo>
                  <a:cubicBezTo>
                    <a:pt x="494" y="2053"/>
                    <a:pt x="640" y="1985"/>
                    <a:pt x="739" y="1900"/>
                  </a:cubicBezTo>
                  <a:cubicBezTo>
                    <a:pt x="781" y="2004"/>
                    <a:pt x="856" y="2106"/>
                    <a:pt x="862" y="2211"/>
                  </a:cubicBezTo>
                  <a:cubicBezTo>
                    <a:pt x="876" y="2570"/>
                    <a:pt x="867" y="2930"/>
                    <a:pt x="867" y="3289"/>
                  </a:cubicBezTo>
                  <a:cubicBezTo>
                    <a:pt x="1014" y="3127"/>
                    <a:pt x="1054" y="2901"/>
                    <a:pt x="1178" y="2835"/>
                  </a:cubicBezTo>
                  <a:cubicBezTo>
                    <a:pt x="1433" y="2700"/>
                    <a:pt x="1412" y="2494"/>
                    <a:pt x="1415" y="2290"/>
                  </a:cubicBezTo>
                  <a:cubicBezTo>
                    <a:pt x="1418" y="2079"/>
                    <a:pt x="1358" y="1864"/>
                    <a:pt x="1379" y="1657"/>
                  </a:cubicBezTo>
                  <a:cubicBezTo>
                    <a:pt x="1404" y="1420"/>
                    <a:pt x="1415" y="1075"/>
                    <a:pt x="1562" y="980"/>
                  </a:cubicBezTo>
                  <a:cubicBezTo>
                    <a:pt x="1965" y="720"/>
                    <a:pt x="1917" y="403"/>
                    <a:pt x="1848" y="45"/>
                  </a:cubicBezTo>
                  <a:cubicBezTo>
                    <a:pt x="1615" y="19"/>
                    <a:pt x="1451" y="1"/>
                    <a:pt x="13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24;p37">
              <a:extLst>
                <a:ext uri="{FF2B5EF4-FFF2-40B4-BE49-F238E27FC236}">
                  <a16:creationId xmlns:a16="http://schemas.microsoft.com/office/drawing/2014/main" id="{C1645ABB-0E47-C090-2269-BD7924FF4B10}"/>
                </a:ext>
              </a:extLst>
            </p:cNvPr>
            <p:cNvSpPr/>
            <p:nvPr/>
          </p:nvSpPr>
          <p:spPr>
            <a:xfrm>
              <a:off x="6425985" y="4141787"/>
              <a:ext cx="161201" cy="102219"/>
            </a:xfrm>
            <a:custGeom>
              <a:avLst/>
              <a:gdLst/>
              <a:ahLst/>
              <a:cxnLst/>
              <a:rect l="l" t="t" r="r" b="b"/>
              <a:pathLst>
                <a:path w="3993" h="2532" extrusionOk="0">
                  <a:moveTo>
                    <a:pt x="2284" y="0"/>
                  </a:moveTo>
                  <a:cubicBezTo>
                    <a:pt x="1850" y="0"/>
                    <a:pt x="1415" y="160"/>
                    <a:pt x="961" y="353"/>
                  </a:cubicBezTo>
                  <a:cubicBezTo>
                    <a:pt x="1554" y="389"/>
                    <a:pt x="2081" y="410"/>
                    <a:pt x="2608" y="462"/>
                  </a:cubicBezTo>
                  <a:cubicBezTo>
                    <a:pt x="2700" y="470"/>
                    <a:pt x="2779" y="606"/>
                    <a:pt x="2864" y="683"/>
                  </a:cubicBezTo>
                  <a:cubicBezTo>
                    <a:pt x="2795" y="760"/>
                    <a:pt x="2737" y="863"/>
                    <a:pt x="2651" y="903"/>
                  </a:cubicBezTo>
                  <a:cubicBezTo>
                    <a:pt x="2552" y="949"/>
                    <a:pt x="2427" y="954"/>
                    <a:pt x="2311" y="954"/>
                  </a:cubicBezTo>
                  <a:cubicBezTo>
                    <a:pt x="1968" y="949"/>
                    <a:pt x="1625" y="928"/>
                    <a:pt x="1282" y="928"/>
                  </a:cubicBezTo>
                  <a:cubicBezTo>
                    <a:pt x="1220" y="928"/>
                    <a:pt x="1158" y="929"/>
                    <a:pt x="1096" y="931"/>
                  </a:cubicBezTo>
                  <a:cubicBezTo>
                    <a:pt x="958" y="935"/>
                    <a:pt x="751" y="990"/>
                    <a:pt x="697" y="1089"/>
                  </a:cubicBezTo>
                  <a:cubicBezTo>
                    <a:pt x="452" y="1533"/>
                    <a:pt x="251" y="2002"/>
                    <a:pt x="1" y="2531"/>
                  </a:cubicBezTo>
                  <a:cubicBezTo>
                    <a:pt x="144" y="2495"/>
                    <a:pt x="284" y="2495"/>
                    <a:pt x="374" y="2429"/>
                  </a:cubicBezTo>
                  <a:cubicBezTo>
                    <a:pt x="525" y="2320"/>
                    <a:pt x="638" y="2160"/>
                    <a:pt x="779" y="2035"/>
                  </a:cubicBezTo>
                  <a:cubicBezTo>
                    <a:pt x="1429" y="1457"/>
                    <a:pt x="2135" y="1073"/>
                    <a:pt x="2949" y="1073"/>
                  </a:cubicBezTo>
                  <a:cubicBezTo>
                    <a:pt x="3209" y="1073"/>
                    <a:pt x="3480" y="1112"/>
                    <a:pt x="3764" y="1197"/>
                  </a:cubicBezTo>
                  <a:cubicBezTo>
                    <a:pt x="3795" y="1206"/>
                    <a:pt x="3829" y="1208"/>
                    <a:pt x="3866" y="1208"/>
                  </a:cubicBezTo>
                  <a:cubicBezTo>
                    <a:pt x="3890" y="1208"/>
                    <a:pt x="3915" y="1207"/>
                    <a:pt x="3942" y="1207"/>
                  </a:cubicBezTo>
                  <a:cubicBezTo>
                    <a:pt x="3958" y="1207"/>
                    <a:pt x="3975" y="1207"/>
                    <a:pt x="3992" y="1208"/>
                  </a:cubicBezTo>
                  <a:cubicBezTo>
                    <a:pt x="3867" y="869"/>
                    <a:pt x="3755" y="563"/>
                    <a:pt x="3663" y="312"/>
                  </a:cubicBezTo>
                  <a:cubicBezTo>
                    <a:pt x="3557" y="312"/>
                    <a:pt x="3451" y="334"/>
                    <a:pt x="3365" y="334"/>
                  </a:cubicBezTo>
                  <a:cubicBezTo>
                    <a:pt x="3314" y="334"/>
                    <a:pt x="3271" y="326"/>
                    <a:pt x="3238" y="304"/>
                  </a:cubicBezTo>
                  <a:cubicBezTo>
                    <a:pt x="2916" y="85"/>
                    <a:pt x="2600" y="0"/>
                    <a:pt x="22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25;p37">
              <a:extLst>
                <a:ext uri="{FF2B5EF4-FFF2-40B4-BE49-F238E27FC236}">
                  <a16:creationId xmlns:a16="http://schemas.microsoft.com/office/drawing/2014/main" id="{06ADCF93-4581-42CC-ECD2-8E478E58D0D8}"/>
                </a:ext>
              </a:extLst>
            </p:cNvPr>
            <p:cNvSpPr/>
            <p:nvPr/>
          </p:nvSpPr>
          <p:spPr>
            <a:xfrm>
              <a:off x="6457031" y="4210861"/>
              <a:ext cx="131246" cy="57811"/>
            </a:xfrm>
            <a:custGeom>
              <a:avLst/>
              <a:gdLst/>
              <a:ahLst/>
              <a:cxnLst/>
              <a:rect l="l" t="t" r="r" b="b"/>
              <a:pathLst>
                <a:path w="3251" h="1432" extrusionOk="0">
                  <a:moveTo>
                    <a:pt x="2393" y="1"/>
                  </a:moveTo>
                  <a:cubicBezTo>
                    <a:pt x="1499" y="1"/>
                    <a:pt x="403" y="559"/>
                    <a:pt x="1" y="1075"/>
                  </a:cubicBezTo>
                  <a:cubicBezTo>
                    <a:pt x="379" y="1195"/>
                    <a:pt x="739" y="1359"/>
                    <a:pt x="1115" y="1413"/>
                  </a:cubicBezTo>
                  <a:cubicBezTo>
                    <a:pt x="1199" y="1425"/>
                    <a:pt x="1290" y="1431"/>
                    <a:pt x="1381" y="1431"/>
                  </a:cubicBezTo>
                  <a:cubicBezTo>
                    <a:pt x="1597" y="1431"/>
                    <a:pt x="1820" y="1393"/>
                    <a:pt x="1980" y="1293"/>
                  </a:cubicBezTo>
                  <a:cubicBezTo>
                    <a:pt x="2431" y="1009"/>
                    <a:pt x="2817" y="619"/>
                    <a:pt x="3251" y="255"/>
                  </a:cubicBezTo>
                  <a:cubicBezTo>
                    <a:pt x="3021" y="76"/>
                    <a:pt x="2721" y="1"/>
                    <a:pt x="2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26;p37">
              <a:extLst>
                <a:ext uri="{FF2B5EF4-FFF2-40B4-BE49-F238E27FC236}">
                  <a16:creationId xmlns:a16="http://schemas.microsoft.com/office/drawing/2014/main" id="{44981053-CE03-DE2F-8CE2-9C8CDD2A51AE}"/>
                </a:ext>
              </a:extLst>
            </p:cNvPr>
            <p:cNvSpPr/>
            <p:nvPr/>
          </p:nvSpPr>
          <p:spPr>
            <a:xfrm>
              <a:off x="6034061" y="4167301"/>
              <a:ext cx="112271" cy="98303"/>
            </a:xfrm>
            <a:custGeom>
              <a:avLst/>
              <a:gdLst/>
              <a:ahLst/>
              <a:cxnLst/>
              <a:rect l="l" t="t" r="r" b="b"/>
              <a:pathLst>
                <a:path w="2781" h="2435" extrusionOk="0">
                  <a:moveTo>
                    <a:pt x="1692" y="983"/>
                  </a:moveTo>
                  <a:cubicBezTo>
                    <a:pt x="1791" y="983"/>
                    <a:pt x="1933" y="1155"/>
                    <a:pt x="2120" y="1291"/>
                  </a:cubicBezTo>
                  <a:cubicBezTo>
                    <a:pt x="1910" y="1455"/>
                    <a:pt x="1785" y="1599"/>
                    <a:pt x="1630" y="1649"/>
                  </a:cubicBezTo>
                  <a:cubicBezTo>
                    <a:pt x="1628" y="1650"/>
                    <a:pt x="1626" y="1650"/>
                    <a:pt x="1624" y="1650"/>
                  </a:cubicBezTo>
                  <a:cubicBezTo>
                    <a:pt x="1562" y="1650"/>
                    <a:pt x="1357" y="1427"/>
                    <a:pt x="1374" y="1341"/>
                  </a:cubicBezTo>
                  <a:cubicBezTo>
                    <a:pt x="1401" y="1202"/>
                    <a:pt x="1546" y="1015"/>
                    <a:pt x="1674" y="985"/>
                  </a:cubicBezTo>
                  <a:cubicBezTo>
                    <a:pt x="1680" y="983"/>
                    <a:pt x="1686" y="983"/>
                    <a:pt x="1692" y="983"/>
                  </a:cubicBezTo>
                  <a:close/>
                  <a:moveTo>
                    <a:pt x="906" y="1315"/>
                  </a:moveTo>
                  <a:cubicBezTo>
                    <a:pt x="999" y="1315"/>
                    <a:pt x="1107" y="1447"/>
                    <a:pt x="1256" y="1553"/>
                  </a:cubicBezTo>
                  <a:cubicBezTo>
                    <a:pt x="1121" y="1693"/>
                    <a:pt x="1032" y="1786"/>
                    <a:pt x="943" y="1878"/>
                  </a:cubicBezTo>
                  <a:cubicBezTo>
                    <a:pt x="852" y="1786"/>
                    <a:pt x="702" y="1701"/>
                    <a:pt x="691" y="1600"/>
                  </a:cubicBezTo>
                  <a:cubicBezTo>
                    <a:pt x="681" y="1507"/>
                    <a:pt x="812" y="1325"/>
                    <a:pt x="897" y="1315"/>
                  </a:cubicBezTo>
                  <a:cubicBezTo>
                    <a:pt x="900" y="1315"/>
                    <a:pt x="903" y="1315"/>
                    <a:pt x="906" y="1315"/>
                  </a:cubicBezTo>
                  <a:close/>
                  <a:moveTo>
                    <a:pt x="2780" y="1"/>
                  </a:moveTo>
                  <a:cubicBezTo>
                    <a:pt x="2337" y="27"/>
                    <a:pt x="1941" y="50"/>
                    <a:pt x="1521" y="74"/>
                  </a:cubicBezTo>
                  <a:cubicBezTo>
                    <a:pt x="1708" y="323"/>
                    <a:pt x="1853" y="519"/>
                    <a:pt x="2007" y="723"/>
                  </a:cubicBezTo>
                  <a:cubicBezTo>
                    <a:pt x="1897" y="796"/>
                    <a:pt x="1805" y="824"/>
                    <a:pt x="1725" y="824"/>
                  </a:cubicBezTo>
                  <a:cubicBezTo>
                    <a:pt x="1466" y="824"/>
                    <a:pt x="1331" y="532"/>
                    <a:pt x="1142" y="496"/>
                  </a:cubicBezTo>
                  <a:lnTo>
                    <a:pt x="1142" y="496"/>
                  </a:lnTo>
                  <a:cubicBezTo>
                    <a:pt x="1132" y="704"/>
                    <a:pt x="1197" y="1039"/>
                    <a:pt x="1098" y="1100"/>
                  </a:cubicBezTo>
                  <a:cubicBezTo>
                    <a:pt x="1048" y="1129"/>
                    <a:pt x="1005" y="1142"/>
                    <a:pt x="966" y="1142"/>
                  </a:cubicBezTo>
                  <a:cubicBezTo>
                    <a:pt x="782" y="1142"/>
                    <a:pt x="698" y="862"/>
                    <a:pt x="531" y="752"/>
                  </a:cubicBezTo>
                  <a:cubicBezTo>
                    <a:pt x="327" y="847"/>
                    <a:pt x="121" y="940"/>
                    <a:pt x="1" y="996"/>
                  </a:cubicBezTo>
                  <a:cubicBezTo>
                    <a:pt x="167" y="1471"/>
                    <a:pt x="321" y="1906"/>
                    <a:pt x="507" y="2434"/>
                  </a:cubicBezTo>
                  <a:cubicBezTo>
                    <a:pt x="1000" y="2359"/>
                    <a:pt x="1580" y="2273"/>
                    <a:pt x="2139" y="2188"/>
                  </a:cubicBezTo>
                  <a:cubicBezTo>
                    <a:pt x="2014" y="1322"/>
                    <a:pt x="2356" y="657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7;p37">
              <a:extLst>
                <a:ext uri="{FF2B5EF4-FFF2-40B4-BE49-F238E27FC236}">
                  <a16:creationId xmlns:a16="http://schemas.microsoft.com/office/drawing/2014/main" id="{5C0ACE77-2A21-FF0F-BE8D-37D4C57921E2}"/>
                </a:ext>
              </a:extLst>
            </p:cNvPr>
            <p:cNvSpPr/>
            <p:nvPr/>
          </p:nvSpPr>
          <p:spPr>
            <a:xfrm>
              <a:off x="5931842" y="4219258"/>
              <a:ext cx="98425" cy="53209"/>
            </a:xfrm>
            <a:custGeom>
              <a:avLst/>
              <a:gdLst/>
              <a:ahLst/>
              <a:cxnLst/>
              <a:rect l="l" t="t" r="r" b="b"/>
              <a:pathLst>
                <a:path w="2438" h="1318" extrusionOk="0">
                  <a:moveTo>
                    <a:pt x="1584" y="0"/>
                  </a:moveTo>
                  <a:cubicBezTo>
                    <a:pt x="1543" y="0"/>
                    <a:pt x="1501" y="6"/>
                    <a:pt x="1457" y="18"/>
                  </a:cubicBezTo>
                  <a:cubicBezTo>
                    <a:pt x="1044" y="135"/>
                    <a:pt x="642" y="297"/>
                    <a:pt x="249" y="470"/>
                  </a:cubicBezTo>
                  <a:cubicBezTo>
                    <a:pt x="144" y="517"/>
                    <a:pt x="0" y="706"/>
                    <a:pt x="26" y="775"/>
                  </a:cubicBezTo>
                  <a:cubicBezTo>
                    <a:pt x="82" y="931"/>
                    <a:pt x="215" y="1150"/>
                    <a:pt x="347" y="1174"/>
                  </a:cubicBezTo>
                  <a:cubicBezTo>
                    <a:pt x="741" y="1244"/>
                    <a:pt x="1139" y="1318"/>
                    <a:pt x="1557" y="1318"/>
                  </a:cubicBezTo>
                  <a:cubicBezTo>
                    <a:pt x="1839" y="1318"/>
                    <a:pt x="2131" y="1284"/>
                    <a:pt x="2438" y="1193"/>
                  </a:cubicBezTo>
                  <a:cubicBezTo>
                    <a:pt x="2314" y="884"/>
                    <a:pt x="2241" y="603"/>
                    <a:pt x="2098" y="365"/>
                  </a:cubicBezTo>
                  <a:cubicBezTo>
                    <a:pt x="1985" y="175"/>
                    <a:pt x="1809" y="0"/>
                    <a:pt x="1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28;p37">
              <a:extLst>
                <a:ext uri="{FF2B5EF4-FFF2-40B4-BE49-F238E27FC236}">
                  <a16:creationId xmlns:a16="http://schemas.microsoft.com/office/drawing/2014/main" id="{DBE696A4-CF21-4D07-23F9-494E80F0ECDA}"/>
                </a:ext>
              </a:extLst>
            </p:cNvPr>
            <p:cNvSpPr/>
            <p:nvPr/>
          </p:nvSpPr>
          <p:spPr>
            <a:xfrm>
              <a:off x="6287230" y="1390043"/>
              <a:ext cx="53936" cy="102138"/>
            </a:xfrm>
            <a:custGeom>
              <a:avLst/>
              <a:gdLst/>
              <a:ahLst/>
              <a:cxnLst/>
              <a:rect l="l" t="t" r="r" b="b"/>
              <a:pathLst>
                <a:path w="1336" h="2530" extrusionOk="0">
                  <a:moveTo>
                    <a:pt x="631" y="0"/>
                  </a:moveTo>
                  <a:cubicBezTo>
                    <a:pt x="341" y="0"/>
                    <a:pt x="291" y="156"/>
                    <a:pt x="159" y="660"/>
                  </a:cubicBezTo>
                  <a:cubicBezTo>
                    <a:pt x="152" y="687"/>
                    <a:pt x="129" y="710"/>
                    <a:pt x="126" y="738"/>
                  </a:cubicBezTo>
                  <a:cubicBezTo>
                    <a:pt x="65" y="1349"/>
                    <a:pt x="1" y="1961"/>
                    <a:pt x="287" y="2529"/>
                  </a:cubicBezTo>
                  <a:cubicBezTo>
                    <a:pt x="388" y="2226"/>
                    <a:pt x="485" y="1934"/>
                    <a:pt x="583" y="1642"/>
                  </a:cubicBezTo>
                  <a:cubicBezTo>
                    <a:pt x="622" y="1668"/>
                    <a:pt x="659" y="1694"/>
                    <a:pt x="697" y="1720"/>
                  </a:cubicBezTo>
                  <a:cubicBezTo>
                    <a:pt x="910" y="1810"/>
                    <a:pt x="1122" y="1901"/>
                    <a:pt x="1335" y="1992"/>
                  </a:cubicBezTo>
                  <a:cubicBezTo>
                    <a:pt x="993" y="1334"/>
                    <a:pt x="931" y="715"/>
                    <a:pt x="1144" y="68"/>
                  </a:cubicBezTo>
                  <a:cubicBezTo>
                    <a:pt x="916" y="27"/>
                    <a:pt x="753" y="0"/>
                    <a:pt x="6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29;p37">
              <a:extLst>
                <a:ext uri="{FF2B5EF4-FFF2-40B4-BE49-F238E27FC236}">
                  <a16:creationId xmlns:a16="http://schemas.microsoft.com/office/drawing/2014/main" id="{27CC9EEE-7DAB-B3FF-0C49-A1A622B8E2A7}"/>
                </a:ext>
              </a:extLst>
            </p:cNvPr>
            <p:cNvSpPr/>
            <p:nvPr/>
          </p:nvSpPr>
          <p:spPr>
            <a:xfrm>
              <a:off x="6632242" y="2106794"/>
              <a:ext cx="115703" cy="79894"/>
            </a:xfrm>
            <a:custGeom>
              <a:avLst/>
              <a:gdLst/>
              <a:ahLst/>
              <a:cxnLst/>
              <a:rect l="l" t="t" r="r" b="b"/>
              <a:pathLst>
                <a:path w="2866" h="1979" extrusionOk="0">
                  <a:moveTo>
                    <a:pt x="1396" y="1"/>
                  </a:moveTo>
                  <a:cubicBezTo>
                    <a:pt x="950" y="1"/>
                    <a:pt x="541" y="165"/>
                    <a:pt x="172" y="412"/>
                  </a:cubicBezTo>
                  <a:cubicBezTo>
                    <a:pt x="64" y="486"/>
                    <a:pt x="34" y="674"/>
                    <a:pt x="1" y="742"/>
                  </a:cubicBezTo>
                  <a:cubicBezTo>
                    <a:pt x="138" y="892"/>
                    <a:pt x="259" y="942"/>
                    <a:pt x="371" y="942"/>
                  </a:cubicBezTo>
                  <a:cubicBezTo>
                    <a:pt x="544" y="942"/>
                    <a:pt x="696" y="822"/>
                    <a:pt x="855" y="767"/>
                  </a:cubicBezTo>
                  <a:cubicBezTo>
                    <a:pt x="1067" y="695"/>
                    <a:pt x="1281" y="612"/>
                    <a:pt x="1492" y="612"/>
                  </a:cubicBezTo>
                  <a:cubicBezTo>
                    <a:pt x="1650" y="612"/>
                    <a:pt x="1806" y="659"/>
                    <a:pt x="1957" y="793"/>
                  </a:cubicBezTo>
                  <a:cubicBezTo>
                    <a:pt x="2303" y="1101"/>
                    <a:pt x="2221" y="1489"/>
                    <a:pt x="2118" y="1873"/>
                  </a:cubicBezTo>
                  <a:cubicBezTo>
                    <a:pt x="2115" y="1883"/>
                    <a:pt x="2126" y="1899"/>
                    <a:pt x="2159" y="1978"/>
                  </a:cubicBezTo>
                  <a:cubicBezTo>
                    <a:pt x="2254" y="1855"/>
                    <a:pt x="2330" y="1771"/>
                    <a:pt x="2389" y="1678"/>
                  </a:cubicBezTo>
                  <a:cubicBezTo>
                    <a:pt x="2865" y="923"/>
                    <a:pt x="2489" y="86"/>
                    <a:pt x="1545" y="7"/>
                  </a:cubicBezTo>
                  <a:cubicBezTo>
                    <a:pt x="1495" y="3"/>
                    <a:pt x="1445" y="1"/>
                    <a:pt x="1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30;p37">
              <a:extLst>
                <a:ext uri="{FF2B5EF4-FFF2-40B4-BE49-F238E27FC236}">
                  <a16:creationId xmlns:a16="http://schemas.microsoft.com/office/drawing/2014/main" id="{8B3152C9-827D-00A8-05AE-8292E7687D66}"/>
                </a:ext>
              </a:extLst>
            </p:cNvPr>
            <p:cNvSpPr/>
            <p:nvPr/>
          </p:nvSpPr>
          <p:spPr>
            <a:xfrm>
              <a:off x="6550207" y="2586001"/>
              <a:ext cx="53976" cy="123333"/>
            </a:xfrm>
            <a:custGeom>
              <a:avLst/>
              <a:gdLst/>
              <a:ahLst/>
              <a:cxnLst/>
              <a:rect l="l" t="t" r="r" b="b"/>
              <a:pathLst>
                <a:path w="1337" h="3055" extrusionOk="0">
                  <a:moveTo>
                    <a:pt x="1" y="0"/>
                  </a:moveTo>
                  <a:cubicBezTo>
                    <a:pt x="349" y="1051"/>
                    <a:pt x="671" y="2025"/>
                    <a:pt x="1012" y="3055"/>
                  </a:cubicBezTo>
                  <a:cubicBezTo>
                    <a:pt x="1337" y="1952"/>
                    <a:pt x="936" y="990"/>
                    <a:pt x="7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31;p37">
              <a:extLst>
                <a:ext uri="{FF2B5EF4-FFF2-40B4-BE49-F238E27FC236}">
                  <a16:creationId xmlns:a16="http://schemas.microsoft.com/office/drawing/2014/main" id="{6AAB8611-7B07-43A2-901F-908B25BAC1A8}"/>
                </a:ext>
              </a:extLst>
            </p:cNvPr>
            <p:cNvSpPr/>
            <p:nvPr/>
          </p:nvSpPr>
          <p:spPr>
            <a:xfrm>
              <a:off x="6462521" y="4080744"/>
              <a:ext cx="101371" cy="50746"/>
            </a:xfrm>
            <a:custGeom>
              <a:avLst/>
              <a:gdLst/>
              <a:ahLst/>
              <a:cxnLst/>
              <a:rect l="l" t="t" r="r" b="b"/>
              <a:pathLst>
                <a:path w="2511" h="1257" extrusionOk="0">
                  <a:moveTo>
                    <a:pt x="2242" y="1"/>
                  </a:moveTo>
                  <a:cubicBezTo>
                    <a:pt x="1675" y="246"/>
                    <a:pt x="1135" y="548"/>
                    <a:pt x="509" y="548"/>
                  </a:cubicBezTo>
                  <a:cubicBezTo>
                    <a:pt x="346" y="548"/>
                    <a:pt x="177" y="527"/>
                    <a:pt x="0" y="480"/>
                  </a:cubicBezTo>
                  <a:lnTo>
                    <a:pt x="0" y="480"/>
                  </a:lnTo>
                  <a:cubicBezTo>
                    <a:pt x="43" y="747"/>
                    <a:pt x="78" y="966"/>
                    <a:pt x="125" y="1256"/>
                  </a:cubicBezTo>
                  <a:cubicBezTo>
                    <a:pt x="481" y="1015"/>
                    <a:pt x="835" y="933"/>
                    <a:pt x="1187" y="933"/>
                  </a:cubicBezTo>
                  <a:cubicBezTo>
                    <a:pt x="1630" y="933"/>
                    <a:pt x="2072" y="1063"/>
                    <a:pt x="2511" y="1170"/>
                  </a:cubicBezTo>
                  <a:cubicBezTo>
                    <a:pt x="2415" y="746"/>
                    <a:pt x="2333" y="392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32;p37">
              <a:extLst>
                <a:ext uri="{FF2B5EF4-FFF2-40B4-BE49-F238E27FC236}">
                  <a16:creationId xmlns:a16="http://schemas.microsoft.com/office/drawing/2014/main" id="{FBB9A53D-3AA2-59B2-5112-E6E06C924E20}"/>
                </a:ext>
              </a:extLst>
            </p:cNvPr>
            <p:cNvSpPr/>
            <p:nvPr/>
          </p:nvSpPr>
          <p:spPr>
            <a:xfrm>
              <a:off x="6244638" y="2038768"/>
              <a:ext cx="58619" cy="79168"/>
            </a:xfrm>
            <a:custGeom>
              <a:avLst/>
              <a:gdLst/>
              <a:ahLst/>
              <a:cxnLst/>
              <a:rect l="l" t="t" r="r" b="b"/>
              <a:pathLst>
                <a:path w="1452" h="1961" extrusionOk="0">
                  <a:moveTo>
                    <a:pt x="1315" y="1"/>
                  </a:moveTo>
                  <a:cubicBezTo>
                    <a:pt x="972" y="71"/>
                    <a:pt x="678" y="97"/>
                    <a:pt x="414" y="201"/>
                  </a:cubicBezTo>
                  <a:cubicBezTo>
                    <a:pt x="255" y="262"/>
                    <a:pt x="41" y="439"/>
                    <a:pt x="30" y="577"/>
                  </a:cubicBezTo>
                  <a:cubicBezTo>
                    <a:pt x="0" y="1026"/>
                    <a:pt x="53" y="1479"/>
                    <a:pt x="75" y="1930"/>
                  </a:cubicBezTo>
                  <a:cubicBezTo>
                    <a:pt x="112" y="1940"/>
                    <a:pt x="148" y="1951"/>
                    <a:pt x="186" y="1961"/>
                  </a:cubicBezTo>
                  <a:cubicBezTo>
                    <a:pt x="452" y="1391"/>
                    <a:pt x="573" y="691"/>
                    <a:pt x="1451" y="579"/>
                  </a:cubicBezTo>
                  <a:cubicBezTo>
                    <a:pt x="1401" y="366"/>
                    <a:pt x="1358" y="186"/>
                    <a:pt x="13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3;p37">
              <a:extLst>
                <a:ext uri="{FF2B5EF4-FFF2-40B4-BE49-F238E27FC236}">
                  <a16:creationId xmlns:a16="http://schemas.microsoft.com/office/drawing/2014/main" id="{2A40FC5F-37BA-08C8-06B8-DB5AA03C90A7}"/>
                </a:ext>
              </a:extLst>
            </p:cNvPr>
            <p:cNvSpPr/>
            <p:nvPr/>
          </p:nvSpPr>
          <p:spPr>
            <a:xfrm>
              <a:off x="6619121" y="2715673"/>
              <a:ext cx="55712" cy="77633"/>
            </a:xfrm>
            <a:custGeom>
              <a:avLst/>
              <a:gdLst/>
              <a:ahLst/>
              <a:cxnLst/>
              <a:rect l="l" t="t" r="r" b="b"/>
              <a:pathLst>
                <a:path w="1380" h="1923" extrusionOk="0">
                  <a:moveTo>
                    <a:pt x="11" y="1"/>
                  </a:moveTo>
                  <a:cubicBezTo>
                    <a:pt x="11" y="566"/>
                    <a:pt x="1" y="1081"/>
                    <a:pt x="17" y="1594"/>
                  </a:cubicBezTo>
                  <a:cubicBezTo>
                    <a:pt x="22" y="1788"/>
                    <a:pt x="118" y="1923"/>
                    <a:pt x="345" y="1923"/>
                  </a:cubicBezTo>
                  <a:cubicBezTo>
                    <a:pt x="355" y="1923"/>
                    <a:pt x="365" y="1922"/>
                    <a:pt x="376" y="1922"/>
                  </a:cubicBezTo>
                  <a:cubicBezTo>
                    <a:pt x="509" y="1915"/>
                    <a:pt x="642" y="1913"/>
                    <a:pt x="776" y="1913"/>
                  </a:cubicBezTo>
                  <a:cubicBezTo>
                    <a:pt x="976" y="1913"/>
                    <a:pt x="1177" y="1918"/>
                    <a:pt x="1380" y="1918"/>
                  </a:cubicBezTo>
                  <a:cubicBezTo>
                    <a:pt x="1117" y="1617"/>
                    <a:pt x="846" y="1348"/>
                    <a:pt x="628" y="1042"/>
                  </a:cubicBezTo>
                  <a:cubicBezTo>
                    <a:pt x="402" y="724"/>
                    <a:pt x="227" y="370"/>
                    <a:pt x="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34;p37">
              <a:extLst>
                <a:ext uri="{FF2B5EF4-FFF2-40B4-BE49-F238E27FC236}">
                  <a16:creationId xmlns:a16="http://schemas.microsoft.com/office/drawing/2014/main" id="{C105F0CE-79B4-DB73-715C-03E3A545BD13}"/>
                </a:ext>
              </a:extLst>
            </p:cNvPr>
            <p:cNvSpPr/>
            <p:nvPr/>
          </p:nvSpPr>
          <p:spPr>
            <a:xfrm>
              <a:off x="6138623" y="4178484"/>
              <a:ext cx="35687" cy="71416"/>
            </a:xfrm>
            <a:custGeom>
              <a:avLst/>
              <a:gdLst/>
              <a:ahLst/>
              <a:cxnLst/>
              <a:rect l="l" t="t" r="r" b="b"/>
              <a:pathLst>
                <a:path w="884" h="1769" extrusionOk="0">
                  <a:moveTo>
                    <a:pt x="883" y="0"/>
                  </a:moveTo>
                  <a:cubicBezTo>
                    <a:pt x="341" y="265"/>
                    <a:pt x="0" y="1102"/>
                    <a:pt x="157" y="1769"/>
                  </a:cubicBezTo>
                  <a:cubicBezTo>
                    <a:pt x="382" y="1613"/>
                    <a:pt x="715" y="1509"/>
                    <a:pt x="766" y="1324"/>
                  </a:cubicBezTo>
                  <a:cubicBezTo>
                    <a:pt x="879" y="916"/>
                    <a:pt x="850" y="467"/>
                    <a:pt x="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35;p37">
              <a:extLst>
                <a:ext uri="{FF2B5EF4-FFF2-40B4-BE49-F238E27FC236}">
                  <a16:creationId xmlns:a16="http://schemas.microsoft.com/office/drawing/2014/main" id="{B219A02C-5B76-A438-37F0-98FC8D4382B8}"/>
                </a:ext>
              </a:extLst>
            </p:cNvPr>
            <p:cNvSpPr/>
            <p:nvPr/>
          </p:nvSpPr>
          <p:spPr>
            <a:xfrm>
              <a:off x="6279802" y="3117407"/>
              <a:ext cx="27855" cy="54622"/>
            </a:xfrm>
            <a:custGeom>
              <a:avLst/>
              <a:gdLst/>
              <a:ahLst/>
              <a:cxnLst/>
              <a:rect l="l" t="t" r="r" b="b"/>
              <a:pathLst>
                <a:path w="690" h="1353" extrusionOk="0">
                  <a:moveTo>
                    <a:pt x="690" y="1"/>
                  </a:moveTo>
                  <a:lnTo>
                    <a:pt x="690" y="1"/>
                  </a:lnTo>
                  <a:cubicBezTo>
                    <a:pt x="459" y="38"/>
                    <a:pt x="252" y="71"/>
                    <a:pt x="60" y="103"/>
                  </a:cubicBezTo>
                  <a:cubicBezTo>
                    <a:pt x="40" y="517"/>
                    <a:pt x="21" y="914"/>
                    <a:pt x="1" y="1352"/>
                  </a:cubicBezTo>
                  <a:cubicBezTo>
                    <a:pt x="231" y="1309"/>
                    <a:pt x="409" y="1276"/>
                    <a:pt x="576" y="1245"/>
                  </a:cubicBezTo>
                  <a:cubicBezTo>
                    <a:pt x="618" y="790"/>
                    <a:pt x="652" y="413"/>
                    <a:pt x="6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36;p37">
              <a:extLst>
                <a:ext uri="{FF2B5EF4-FFF2-40B4-BE49-F238E27FC236}">
                  <a16:creationId xmlns:a16="http://schemas.microsoft.com/office/drawing/2014/main" id="{9A3928A8-B7BD-86A7-891C-1EC92A21494C}"/>
                </a:ext>
              </a:extLst>
            </p:cNvPr>
            <p:cNvSpPr/>
            <p:nvPr/>
          </p:nvSpPr>
          <p:spPr>
            <a:xfrm>
              <a:off x="6672008" y="2151041"/>
              <a:ext cx="26765" cy="29835"/>
            </a:xfrm>
            <a:custGeom>
              <a:avLst/>
              <a:gdLst/>
              <a:ahLst/>
              <a:cxnLst/>
              <a:rect l="l" t="t" r="r" b="b"/>
              <a:pathLst>
                <a:path w="663" h="739" extrusionOk="0">
                  <a:moveTo>
                    <a:pt x="662" y="1"/>
                  </a:moveTo>
                  <a:cubicBezTo>
                    <a:pt x="411" y="48"/>
                    <a:pt x="215" y="84"/>
                    <a:pt x="1" y="124"/>
                  </a:cubicBezTo>
                  <a:cubicBezTo>
                    <a:pt x="257" y="362"/>
                    <a:pt x="460" y="550"/>
                    <a:pt x="662" y="738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37;p37">
              <a:extLst>
                <a:ext uri="{FF2B5EF4-FFF2-40B4-BE49-F238E27FC236}">
                  <a16:creationId xmlns:a16="http://schemas.microsoft.com/office/drawing/2014/main" id="{D778C586-0840-D4F8-239C-3FFFD13E2F32}"/>
                </a:ext>
              </a:extLst>
            </p:cNvPr>
            <p:cNvSpPr/>
            <p:nvPr/>
          </p:nvSpPr>
          <p:spPr>
            <a:xfrm>
              <a:off x="6712298" y="2464766"/>
              <a:ext cx="18571" cy="31852"/>
            </a:xfrm>
            <a:custGeom>
              <a:avLst/>
              <a:gdLst/>
              <a:ahLst/>
              <a:cxnLst/>
              <a:rect l="l" t="t" r="r" b="b"/>
              <a:pathLst>
                <a:path w="460" h="789" extrusionOk="0">
                  <a:moveTo>
                    <a:pt x="264" y="1"/>
                  </a:moveTo>
                  <a:lnTo>
                    <a:pt x="264" y="1"/>
                  </a:lnTo>
                  <a:cubicBezTo>
                    <a:pt x="1" y="237"/>
                    <a:pt x="35" y="369"/>
                    <a:pt x="460" y="789"/>
                  </a:cubicBezTo>
                  <a:cubicBezTo>
                    <a:pt x="395" y="528"/>
                    <a:pt x="334" y="284"/>
                    <a:pt x="2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38;p37">
              <a:extLst>
                <a:ext uri="{FF2B5EF4-FFF2-40B4-BE49-F238E27FC236}">
                  <a16:creationId xmlns:a16="http://schemas.microsoft.com/office/drawing/2014/main" id="{6BF10C40-5DFB-E88B-FD7E-CA52B1337C09}"/>
                </a:ext>
              </a:extLst>
            </p:cNvPr>
            <p:cNvSpPr/>
            <p:nvPr/>
          </p:nvSpPr>
          <p:spPr>
            <a:xfrm>
              <a:off x="6731312" y="2509820"/>
              <a:ext cx="3351" cy="7953"/>
            </a:xfrm>
            <a:custGeom>
              <a:avLst/>
              <a:gdLst/>
              <a:ahLst/>
              <a:cxnLst/>
              <a:rect l="l" t="t" r="r" b="b"/>
              <a:pathLst>
                <a:path w="83" h="197" extrusionOk="0">
                  <a:moveTo>
                    <a:pt x="0" y="1"/>
                  </a:moveTo>
                  <a:cubicBezTo>
                    <a:pt x="4" y="65"/>
                    <a:pt x="10" y="130"/>
                    <a:pt x="14" y="193"/>
                  </a:cubicBezTo>
                  <a:lnTo>
                    <a:pt x="58" y="196"/>
                  </a:lnTo>
                  <a:cubicBezTo>
                    <a:pt x="65" y="133"/>
                    <a:pt x="73" y="71"/>
                    <a:pt x="82" y="8"/>
                  </a:cubicBezTo>
                  <a:cubicBezTo>
                    <a:pt x="55" y="6"/>
                    <a:pt x="27" y="3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39;p37">
              <a:extLst>
                <a:ext uri="{FF2B5EF4-FFF2-40B4-BE49-F238E27FC236}">
                  <a16:creationId xmlns:a16="http://schemas.microsoft.com/office/drawing/2014/main" id="{69B1E868-07A5-0F5B-8A94-53FB99ABDE02}"/>
                </a:ext>
              </a:extLst>
            </p:cNvPr>
            <p:cNvSpPr/>
            <p:nvPr/>
          </p:nvSpPr>
          <p:spPr>
            <a:xfrm>
              <a:off x="6347746" y="1473369"/>
              <a:ext cx="5773" cy="3835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4" y="1"/>
                  </a:moveTo>
                  <a:cubicBezTo>
                    <a:pt x="11" y="1"/>
                    <a:pt x="0" y="30"/>
                    <a:pt x="2" y="30"/>
                  </a:cubicBezTo>
                  <a:cubicBezTo>
                    <a:pt x="40" y="53"/>
                    <a:pt x="79" y="73"/>
                    <a:pt x="120" y="94"/>
                  </a:cubicBezTo>
                  <a:cubicBezTo>
                    <a:pt x="127" y="74"/>
                    <a:pt x="135" y="53"/>
                    <a:pt x="143" y="33"/>
                  </a:cubicBezTo>
                  <a:cubicBezTo>
                    <a:pt x="101" y="21"/>
                    <a:pt x="58" y="10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17;p37">
              <a:extLst>
                <a:ext uri="{FF2B5EF4-FFF2-40B4-BE49-F238E27FC236}">
                  <a16:creationId xmlns:a16="http://schemas.microsoft.com/office/drawing/2014/main" id="{FDC4F694-229D-8FDD-254C-F9FD04284323}"/>
                </a:ext>
              </a:extLst>
            </p:cNvPr>
            <p:cNvSpPr/>
            <p:nvPr/>
          </p:nvSpPr>
          <p:spPr>
            <a:xfrm>
              <a:off x="6398937" y="2861453"/>
              <a:ext cx="114290" cy="75978"/>
            </a:xfrm>
            <a:custGeom>
              <a:avLst/>
              <a:gdLst/>
              <a:ahLst/>
              <a:cxnLst/>
              <a:rect l="l" t="t" r="r" b="b"/>
              <a:pathLst>
                <a:path w="2831" h="1882" extrusionOk="0">
                  <a:moveTo>
                    <a:pt x="2622" y="0"/>
                  </a:moveTo>
                  <a:cubicBezTo>
                    <a:pt x="2560" y="0"/>
                    <a:pt x="2491" y="32"/>
                    <a:pt x="2421" y="74"/>
                  </a:cubicBezTo>
                  <a:cubicBezTo>
                    <a:pt x="1904" y="384"/>
                    <a:pt x="1388" y="698"/>
                    <a:pt x="872" y="1009"/>
                  </a:cubicBezTo>
                  <a:cubicBezTo>
                    <a:pt x="626" y="1158"/>
                    <a:pt x="366" y="1286"/>
                    <a:pt x="141" y="1463"/>
                  </a:cubicBezTo>
                  <a:cubicBezTo>
                    <a:pt x="52" y="1532"/>
                    <a:pt x="45" y="1706"/>
                    <a:pt x="0" y="1833"/>
                  </a:cubicBezTo>
                  <a:cubicBezTo>
                    <a:pt x="101" y="1842"/>
                    <a:pt x="220" y="1882"/>
                    <a:pt x="316" y="1882"/>
                  </a:cubicBezTo>
                  <a:cubicBezTo>
                    <a:pt x="353" y="1882"/>
                    <a:pt x="387" y="1876"/>
                    <a:pt x="415" y="1860"/>
                  </a:cubicBezTo>
                  <a:cubicBezTo>
                    <a:pt x="1137" y="1446"/>
                    <a:pt x="1847" y="1011"/>
                    <a:pt x="2550" y="567"/>
                  </a:cubicBezTo>
                  <a:cubicBezTo>
                    <a:pt x="2674" y="489"/>
                    <a:pt x="2749" y="337"/>
                    <a:pt x="2830" y="238"/>
                  </a:cubicBezTo>
                  <a:cubicBezTo>
                    <a:pt x="2781" y="60"/>
                    <a:pt x="2708" y="0"/>
                    <a:pt x="2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18;p37">
              <a:extLst>
                <a:ext uri="{FF2B5EF4-FFF2-40B4-BE49-F238E27FC236}">
                  <a16:creationId xmlns:a16="http://schemas.microsoft.com/office/drawing/2014/main" id="{55436FAB-032C-F54D-C4D1-248D98573F73}"/>
                </a:ext>
              </a:extLst>
            </p:cNvPr>
            <p:cNvSpPr/>
            <p:nvPr/>
          </p:nvSpPr>
          <p:spPr>
            <a:xfrm>
              <a:off x="6447988" y="2939410"/>
              <a:ext cx="87888" cy="46306"/>
            </a:xfrm>
            <a:custGeom>
              <a:avLst/>
              <a:gdLst/>
              <a:ahLst/>
              <a:cxnLst/>
              <a:rect l="l" t="t" r="r" b="b"/>
              <a:pathLst>
                <a:path w="2177" h="1147" extrusionOk="0">
                  <a:moveTo>
                    <a:pt x="1928" y="0"/>
                  </a:moveTo>
                  <a:cubicBezTo>
                    <a:pt x="1906" y="0"/>
                    <a:pt x="1886" y="2"/>
                    <a:pt x="1866" y="8"/>
                  </a:cubicBezTo>
                  <a:cubicBezTo>
                    <a:pt x="1673" y="60"/>
                    <a:pt x="1492" y="158"/>
                    <a:pt x="1302" y="221"/>
                  </a:cubicBezTo>
                  <a:cubicBezTo>
                    <a:pt x="937" y="344"/>
                    <a:pt x="560" y="441"/>
                    <a:pt x="203" y="586"/>
                  </a:cubicBezTo>
                  <a:cubicBezTo>
                    <a:pt x="106" y="625"/>
                    <a:pt x="31" y="790"/>
                    <a:pt x="11" y="908"/>
                  </a:cubicBezTo>
                  <a:cubicBezTo>
                    <a:pt x="1" y="957"/>
                    <a:pt x="160" y="1036"/>
                    <a:pt x="300" y="1147"/>
                  </a:cubicBezTo>
                  <a:cubicBezTo>
                    <a:pt x="896" y="885"/>
                    <a:pt x="1488" y="636"/>
                    <a:pt x="2066" y="362"/>
                  </a:cubicBezTo>
                  <a:cubicBezTo>
                    <a:pt x="2137" y="327"/>
                    <a:pt x="2142" y="152"/>
                    <a:pt x="2176" y="42"/>
                  </a:cubicBezTo>
                  <a:cubicBezTo>
                    <a:pt x="2095" y="31"/>
                    <a:pt x="2007" y="0"/>
                    <a:pt x="1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19;p37">
              <a:extLst>
                <a:ext uri="{FF2B5EF4-FFF2-40B4-BE49-F238E27FC236}">
                  <a16:creationId xmlns:a16="http://schemas.microsoft.com/office/drawing/2014/main" id="{8F09E3A4-B7E1-8BDE-C84E-B471D7EC32E1}"/>
                </a:ext>
              </a:extLst>
            </p:cNvPr>
            <p:cNvSpPr/>
            <p:nvPr/>
          </p:nvSpPr>
          <p:spPr>
            <a:xfrm>
              <a:off x="6394697" y="2701987"/>
              <a:ext cx="38594" cy="40008"/>
            </a:xfrm>
            <a:custGeom>
              <a:avLst/>
              <a:gdLst/>
              <a:ahLst/>
              <a:cxnLst/>
              <a:rect l="l" t="t" r="r" b="b"/>
              <a:pathLst>
                <a:path w="956" h="991" extrusionOk="0">
                  <a:moveTo>
                    <a:pt x="573" y="0"/>
                  </a:moveTo>
                  <a:cubicBezTo>
                    <a:pt x="246" y="15"/>
                    <a:pt x="1" y="367"/>
                    <a:pt x="38" y="702"/>
                  </a:cubicBezTo>
                  <a:cubicBezTo>
                    <a:pt x="49" y="810"/>
                    <a:pt x="198" y="957"/>
                    <a:pt x="311" y="987"/>
                  </a:cubicBezTo>
                  <a:cubicBezTo>
                    <a:pt x="319" y="989"/>
                    <a:pt x="328" y="990"/>
                    <a:pt x="337" y="990"/>
                  </a:cubicBezTo>
                  <a:cubicBezTo>
                    <a:pt x="531" y="990"/>
                    <a:pt x="955" y="525"/>
                    <a:pt x="889" y="361"/>
                  </a:cubicBezTo>
                  <a:cubicBezTo>
                    <a:pt x="824" y="202"/>
                    <a:pt x="652" y="85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20;p37">
              <a:extLst>
                <a:ext uri="{FF2B5EF4-FFF2-40B4-BE49-F238E27FC236}">
                  <a16:creationId xmlns:a16="http://schemas.microsoft.com/office/drawing/2014/main" id="{A2818BB7-2AE3-AB6D-3591-AFF05D40EBC9}"/>
                </a:ext>
              </a:extLst>
            </p:cNvPr>
            <p:cNvSpPr/>
            <p:nvPr/>
          </p:nvSpPr>
          <p:spPr>
            <a:xfrm>
              <a:off x="6407939" y="2580388"/>
              <a:ext cx="32215" cy="36818"/>
            </a:xfrm>
            <a:custGeom>
              <a:avLst/>
              <a:gdLst/>
              <a:ahLst/>
              <a:cxnLst/>
              <a:rect l="l" t="t" r="r" b="b"/>
              <a:pathLst>
                <a:path w="798" h="912" extrusionOk="0">
                  <a:moveTo>
                    <a:pt x="424" y="0"/>
                  </a:moveTo>
                  <a:cubicBezTo>
                    <a:pt x="105" y="0"/>
                    <a:pt x="82" y="265"/>
                    <a:pt x="39" y="492"/>
                  </a:cubicBezTo>
                  <a:cubicBezTo>
                    <a:pt x="0" y="689"/>
                    <a:pt x="48" y="871"/>
                    <a:pt x="292" y="907"/>
                  </a:cubicBezTo>
                  <a:cubicBezTo>
                    <a:pt x="312" y="910"/>
                    <a:pt x="332" y="911"/>
                    <a:pt x="352" y="911"/>
                  </a:cubicBezTo>
                  <a:cubicBezTo>
                    <a:pt x="582" y="911"/>
                    <a:pt x="753" y="709"/>
                    <a:pt x="796" y="389"/>
                  </a:cubicBezTo>
                  <a:cubicBezTo>
                    <a:pt x="797" y="167"/>
                    <a:pt x="709" y="16"/>
                    <a:pt x="459" y="1"/>
                  </a:cubicBezTo>
                  <a:cubicBezTo>
                    <a:pt x="447" y="0"/>
                    <a:pt x="435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21;p37">
              <a:extLst>
                <a:ext uri="{FF2B5EF4-FFF2-40B4-BE49-F238E27FC236}">
                  <a16:creationId xmlns:a16="http://schemas.microsoft.com/office/drawing/2014/main" id="{DBB33A6E-07C8-510E-CF0B-E1A5A1BCDFC9}"/>
                </a:ext>
              </a:extLst>
            </p:cNvPr>
            <p:cNvSpPr/>
            <p:nvPr/>
          </p:nvSpPr>
          <p:spPr>
            <a:xfrm>
              <a:off x="6405598" y="2420398"/>
              <a:ext cx="35001" cy="36939"/>
            </a:xfrm>
            <a:custGeom>
              <a:avLst/>
              <a:gdLst/>
              <a:ahLst/>
              <a:cxnLst/>
              <a:rect l="l" t="t" r="r" b="b"/>
              <a:pathLst>
                <a:path w="867" h="915" extrusionOk="0">
                  <a:moveTo>
                    <a:pt x="514" y="0"/>
                  </a:moveTo>
                  <a:cubicBezTo>
                    <a:pt x="505" y="0"/>
                    <a:pt x="496" y="1"/>
                    <a:pt x="487" y="1"/>
                  </a:cubicBezTo>
                  <a:cubicBezTo>
                    <a:pt x="260" y="14"/>
                    <a:pt x="1" y="302"/>
                    <a:pt x="70" y="523"/>
                  </a:cubicBezTo>
                  <a:cubicBezTo>
                    <a:pt x="122" y="686"/>
                    <a:pt x="281" y="815"/>
                    <a:pt x="357" y="914"/>
                  </a:cubicBezTo>
                  <a:cubicBezTo>
                    <a:pt x="639" y="898"/>
                    <a:pt x="867" y="576"/>
                    <a:pt x="841" y="346"/>
                  </a:cubicBezTo>
                  <a:cubicBezTo>
                    <a:pt x="819" y="151"/>
                    <a:pt x="733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22;p37">
              <a:extLst>
                <a:ext uri="{FF2B5EF4-FFF2-40B4-BE49-F238E27FC236}">
                  <a16:creationId xmlns:a16="http://schemas.microsoft.com/office/drawing/2014/main" id="{FDF8A1CA-9BB5-F64D-B2EB-98F55861F377}"/>
                </a:ext>
              </a:extLst>
            </p:cNvPr>
            <p:cNvSpPr/>
            <p:nvPr/>
          </p:nvSpPr>
          <p:spPr>
            <a:xfrm>
              <a:off x="6388157" y="2819831"/>
              <a:ext cx="30198" cy="27291"/>
            </a:xfrm>
            <a:custGeom>
              <a:avLst/>
              <a:gdLst/>
              <a:ahLst/>
              <a:cxnLst/>
              <a:rect l="l" t="t" r="r" b="b"/>
              <a:pathLst>
                <a:path w="748" h="676" extrusionOk="0">
                  <a:moveTo>
                    <a:pt x="524" y="0"/>
                  </a:moveTo>
                  <a:cubicBezTo>
                    <a:pt x="523" y="0"/>
                    <a:pt x="523" y="0"/>
                    <a:pt x="522" y="1"/>
                  </a:cubicBezTo>
                  <a:cubicBezTo>
                    <a:pt x="361" y="74"/>
                    <a:pt x="220" y="196"/>
                    <a:pt x="0" y="354"/>
                  </a:cubicBezTo>
                  <a:cubicBezTo>
                    <a:pt x="175" y="511"/>
                    <a:pt x="257" y="643"/>
                    <a:pt x="362" y="666"/>
                  </a:cubicBezTo>
                  <a:cubicBezTo>
                    <a:pt x="390" y="672"/>
                    <a:pt x="416" y="675"/>
                    <a:pt x="441" y="675"/>
                  </a:cubicBezTo>
                  <a:cubicBezTo>
                    <a:pt x="649" y="675"/>
                    <a:pt x="713" y="466"/>
                    <a:pt x="735" y="298"/>
                  </a:cubicBezTo>
                  <a:cubicBezTo>
                    <a:pt x="747" y="207"/>
                    <a:pt x="558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23;p37">
              <a:extLst>
                <a:ext uri="{FF2B5EF4-FFF2-40B4-BE49-F238E27FC236}">
                  <a16:creationId xmlns:a16="http://schemas.microsoft.com/office/drawing/2014/main" id="{2A8A8104-E21F-57E0-FD32-5103FBD96743}"/>
                </a:ext>
              </a:extLst>
            </p:cNvPr>
            <p:cNvSpPr/>
            <p:nvPr/>
          </p:nvSpPr>
          <p:spPr>
            <a:xfrm>
              <a:off x="6275320" y="1867473"/>
              <a:ext cx="91036" cy="41703"/>
            </a:xfrm>
            <a:custGeom>
              <a:avLst/>
              <a:gdLst/>
              <a:ahLst/>
              <a:cxnLst/>
              <a:rect l="l" t="t" r="r" b="b"/>
              <a:pathLst>
                <a:path w="2255" h="1033" extrusionOk="0">
                  <a:moveTo>
                    <a:pt x="1952" y="0"/>
                  </a:moveTo>
                  <a:cubicBezTo>
                    <a:pt x="1901" y="0"/>
                    <a:pt x="1848" y="9"/>
                    <a:pt x="1796" y="25"/>
                  </a:cubicBezTo>
                  <a:cubicBezTo>
                    <a:pt x="1261" y="186"/>
                    <a:pt x="730" y="360"/>
                    <a:pt x="201" y="538"/>
                  </a:cubicBezTo>
                  <a:cubicBezTo>
                    <a:pt x="128" y="564"/>
                    <a:pt x="76" y="650"/>
                    <a:pt x="1" y="719"/>
                  </a:cubicBezTo>
                  <a:cubicBezTo>
                    <a:pt x="72" y="942"/>
                    <a:pt x="193" y="1033"/>
                    <a:pt x="348" y="1033"/>
                  </a:cubicBezTo>
                  <a:cubicBezTo>
                    <a:pt x="401" y="1033"/>
                    <a:pt x="458" y="1022"/>
                    <a:pt x="519" y="1002"/>
                  </a:cubicBezTo>
                  <a:cubicBezTo>
                    <a:pt x="993" y="846"/>
                    <a:pt x="1469" y="690"/>
                    <a:pt x="1934" y="511"/>
                  </a:cubicBezTo>
                  <a:cubicBezTo>
                    <a:pt x="2060" y="460"/>
                    <a:pt x="2254" y="302"/>
                    <a:pt x="2241" y="224"/>
                  </a:cubicBezTo>
                  <a:cubicBezTo>
                    <a:pt x="2213" y="64"/>
                    <a:pt x="2091" y="0"/>
                    <a:pt x="1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24;p37">
              <a:extLst>
                <a:ext uri="{FF2B5EF4-FFF2-40B4-BE49-F238E27FC236}">
                  <a16:creationId xmlns:a16="http://schemas.microsoft.com/office/drawing/2014/main" id="{B987CE2E-E961-F5E6-B7E0-66C8B8C26A1D}"/>
                </a:ext>
              </a:extLst>
            </p:cNvPr>
            <p:cNvSpPr/>
            <p:nvPr/>
          </p:nvSpPr>
          <p:spPr>
            <a:xfrm>
              <a:off x="6131235" y="1500741"/>
              <a:ext cx="94953" cy="62979"/>
            </a:xfrm>
            <a:custGeom>
              <a:avLst/>
              <a:gdLst/>
              <a:ahLst/>
              <a:cxnLst/>
              <a:rect l="l" t="t" r="r" b="b"/>
              <a:pathLst>
                <a:path w="2352" h="1560" extrusionOk="0">
                  <a:moveTo>
                    <a:pt x="2053" y="0"/>
                  </a:moveTo>
                  <a:cubicBezTo>
                    <a:pt x="1842" y="56"/>
                    <a:pt x="1668" y="61"/>
                    <a:pt x="1542" y="141"/>
                  </a:cubicBezTo>
                  <a:cubicBezTo>
                    <a:pt x="1098" y="430"/>
                    <a:pt x="668" y="738"/>
                    <a:pt x="241" y="1051"/>
                  </a:cubicBezTo>
                  <a:cubicBezTo>
                    <a:pt x="129" y="1135"/>
                    <a:pt x="1" y="1211"/>
                    <a:pt x="149" y="1421"/>
                  </a:cubicBezTo>
                  <a:cubicBezTo>
                    <a:pt x="223" y="1524"/>
                    <a:pt x="287" y="1560"/>
                    <a:pt x="351" y="1560"/>
                  </a:cubicBezTo>
                  <a:cubicBezTo>
                    <a:pt x="421" y="1560"/>
                    <a:pt x="490" y="1516"/>
                    <a:pt x="569" y="1471"/>
                  </a:cubicBezTo>
                  <a:cubicBezTo>
                    <a:pt x="1101" y="1166"/>
                    <a:pt x="1637" y="867"/>
                    <a:pt x="2159" y="547"/>
                  </a:cubicBezTo>
                  <a:cubicBezTo>
                    <a:pt x="2250" y="491"/>
                    <a:pt x="2352" y="317"/>
                    <a:pt x="2325" y="240"/>
                  </a:cubicBezTo>
                  <a:cubicBezTo>
                    <a:pt x="2287" y="133"/>
                    <a:pt x="2133" y="66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25;p37">
              <a:extLst>
                <a:ext uri="{FF2B5EF4-FFF2-40B4-BE49-F238E27FC236}">
                  <a16:creationId xmlns:a16="http://schemas.microsoft.com/office/drawing/2014/main" id="{9011A07F-B1D6-6073-80B2-12AA4EB57DF8}"/>
                </a:ext>
              </a:extLst>
            </p:cNvPr>
            <p:cNvSpPr/>
            <p:nvPr/>
          </p:nvSpPr>
          <p:spPr>
            <a:xfrm>
              <a:off x="6138583" y="1642000"/>
              <a:ext cx="70609" cy="57609"/>
            </a:xfrm>
            <a:custGeom>
              <a:avLst/>
              <a:gdLst/>
              <a:ahLst/>
              <a:cxnLst/>
              <a:rect l="l" t="t" r="r" b="b"/>
              <a:pathLst>
                <a:path w="1749" h="1427" extrusionOk="0">
                  <a:moveTo>
                    <a:pt x="1488" y="1"/>
                  </a:moveTo>
                  <a:cubicBezTo>
                    <a:pt x="1420" y="1"/>
                    <a:pt x="1351" y="31"/>
                    <a:pt x="1283" y="80"/>
                  </a:cubicBezTo>
                  <a:cubicBezTo>
                    <a:pt x="925" y="344"/>
                    <a:pt x="569" y="610"/>
                    <a:pt x="229" y="894"/>
                  </a:cubicBezTo>
                  <a:cubicBezTo>
                    <a:pt x="128" y="978"/>
                    <a:pt x="82" y="1127"/>
                    <a:pt x="0" y="1265"/>
                  </a:cubicBezTo>
                  <a:cubicBezTo>
                    <a:pt x="126" y="1372"/>
                    <a:pt x="224" y="1426"/>
                    <a:pt x="319" y="1426"/>
                  </a:cubicBezTo>
                  <a:cubicBezTo>
                    <a:pt x="408" y="1426"/>
                    <a:pt x="494" y="1380"/>
                    <a:pt x="598" y="1287"/>
                  </a:cubicBezTo>
                  <a:cubicBezTo>
                    <a:pt x="997" y="927"/>
                    <a:pt x="1478" y="658"/>
                    <a:pt x="1749" y="183"/>
                  </a:cubicBezTo>
                  <a:cubicBezTo>
                    <a:pt x="1666" y="53"/>
                    <a:pt x="1578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26;p37">
              <a:extLst>
                <a:ext uri="{FF2B5EF4-FFF2-40B4-BE49-F238E27FC236}">
                  <a16:creationId xmlns:a16="http://schemas.microsoft.com/office/drawing/2014/main" id="{88362DFC-9FCE-07F4-D0C8-BB0844367DC3}"/>
                </a:ext>
              </a:extLst>
            </p:cNvPr>
            <p:cNvSpPr/>
            <p:nvPr/>
          </p:nvSpPr>
          <p:spPr>
            <a:xfrm>
              <a:off x="6196152" y="1681241"/>
              <a:ext cx="26765" cy="23133"/>
            </a:xfrm>
            <a:custGeom>
              <a:avLst/>
              <a:gdLst/>
              <a:ahLst/>
              <a:cxnLst/>
              <a:rect l="l" t="t" r="r" b="b"/>
              <a:pathLst>
                <a:path w="663" h="573" extrusionOk="0">
                  <a:moveTo>
                    <a:pt x="438" y="0"/>
                  </a:moveTo>
                  <a:cubicBezTo>
                    <a:pt x="243" y="0"/>
                    <a:pt x="109" y="117"/>
                    <a:pt x="22" y="306"/>
                  </a:cubicBezTo>
                  <a:cubicBezTo>
                    <a:pt x="1" y="355"/>
                    <a:pt x="133" y="532"/>
                    <a:pt x="223" y="561"/>
                  </a:cubicBezTo>
                  <a:cubicBezTo>
                    <a:pt x="247" y="569"/>
                    <a:pt x="271" y="572"/>
                    <a:pt x="295" y="572"/>
                  </a:cubicBezTo>
                  <a:cubicBezTo>
                    <a:pt x="472" y="572"/>
                    <a:pt x="626" y="355"/>
                    <a:pt x="662" y="45"/>
                  </a:cubicBezTo>
                  <a:cubicBezTo>
                    <a:pt x="580" y="15"/>
                    <a:pt x="505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27;p37">
              <a:extLst>
                <a:ext uri="{FF2B5EF4-FFF2-40B4-BE49-F238E27FC236}">
                  <a16:creationId xmlns:a16="http://schemas.microsoft.com/office/drawing/2014/main" id="{E74A50D1-3405-A5FD-BE8F-CE3F00BB796A}"/>
                </a:ext>
              </a:extLst>
            </p:cNvPr>
            <p:cNvSpPr/>
            <p:nvPr/>
          </p:nvSpPr>
          <p:spPr>
            <a:xfrm>
              <a:off x="6394940" y="1615315"/>
              <a:ext cx="61001" cy="46022"/>
            </a:xfrm>
            <a:custGeom>
              <a:avLst/>
              <a:gdLst/>
              <a:ahLst/>
              <a:cxnLst/>
              <a:rect l="l" t="t" r="r" b="b"/>
              <a:pathLst>
                <a:path w="1511" h="1140" extrusionOk="0">
                  <a:moveTo>
                    <a:pt x="1227" y="0"/>
                  </a:moveTo>
                  <a:cubicBezTo>
                    <a:pt x="1189" y="0"/>
                    <a:pt x="1153" y="6"/>
                    <a:pt x="1123" y="22"/>
                  </a:cubicBezTo>
                  <a:cubicBezTo>
                    <a:pt x="849" y="169"/>
                    <a:pt x="594" y="357"/>
                    <a:pt x="338" y="539"/>
                  </a:cubicBezTo>
                  <a:cubicBezTo>
                    <a:pt x="0" y="780"/>
                    <a:pt x="2" y="783"/>
                    <a:pt x="363" y="1140"/>
                  </a:cubicBezTo>
                  <a:cubicBezTo>
                    <a:pt x="725" y="892"/>
                    <a:pt x="1079" y="671"/>
                    <a:pt x="1402" y="414"/>
                  </a:cubicBezTo>
                  <a:cubicBezTo>
                    <a:pt x="1486" y="347"/>
                    <a:pt x="1477" y="165"/>
                    <a:pt x="1510" y="35"/>
                  </a:cubicBezTo>
                  <a:cubicBezTo>
                    <a:pt x="1419" y="30"/>
                    <a:pt x="1315" y="0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28;p37">
              <a:extLst>
                <a:ext uri="{FF2B5EF4-FFF2-40B4-BE49-F238E27FC236}">
                  <a16:creationId xmlns:a16="http://schemas.microsoft.com/office/drawing/2014/main" id="{0B705557-97E6-18EE-6E10-35E179CFC5EC}"/>
                </a:ext>
              </a:extLst>
            </p:cNvPr>
            <p:cNvSpPr/>
            <p:nvPr/>
          </p:nvSpPr>
          <p:spPr>
            <a:xfrm>
              <a:off x="6450895" y="1655080"/>
              <a:ext cx="30399" cy="24384"/>
            </a:xfrm>
            <a:custGeom>
              <a:avLst/>
              <a:gdLst/>
              <a:ahLst/>
              <a:cxnLst/>
              <a:rect l="l" t="t" r="r" b="b"/>
              <a:pathLst>
                <a:path w="753" h="604" extrusionOk="0">
                  <a:moveTo>
                    <a:pt x="455" y="0"/>
                  </a:moveTo>
                  <a:cubicBezTo>
                    <a:pt x="454" y="0"/>
                    <a:pt x="453" y="0"/>
                    <a:pt x="452" y="1"/>
                  </a:cubicBezTo>
                  <a:cubicBezTo>
                    <a:pt x="291" y="114"/>
                    <a:pt x="144" y="253"/>
                    <a:pt x="9" y="399"/>
                  </a:cubicBezTo>
                  <a:cubicBezTo>
                    <a:pt x="1" y="409"/>
                    <a:pt x="147" y="604"/>
                    <a:pt x="174" y="604"/>
                  </a:cubicBezTo>
                  <a:cubicBezTo>
                    <a:pt x="175" y="604"/>
                    <a:pt x="175" y="604"/>
                    <a:pt x="176" y="603"/>
                  </a:cubicBezTo>
                  <a:cubicBezTo>
                    <a:pt x="356" y="523"/>
                    <a:pt x="521" y="411"/>
                    <a:pt x="753" y="271"/>
                  </a:cubicBezTo>
                  <a:cubicBezTo>
                    <a:pt x="607" y="136"/>
                    <a:pt x="482" y="0"/>
                    <a:pt x="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29;p37">
              <a:extLst>
                <a:ext uri="{FF2B5EF4-FFF2-40B4-BE49-F238E27FC236}">
                  <a16:creationId xmlns:a16="http://schemas.microsoft.com/office/drawing/2014/main" id="{7EF4AF87-B67C-9612-FFBA-2F86F787D923}"/>
                </a:ext>
              </a:extLst>
            </p:cNvPr>
            <p:cNvSpPr/>
            <p:nvPr/>
          </p:nvSpPr>
          <p:spPr>
            <a:xfrm>
              <a:off x="6088846" y="4206945"/>
              <a:ext cx="30843" cy="26967"/>
            </a:xfrm>
            <a:custGeom>
              <a:avLst/>
              <a:gdLst/>
              <a:ahLst/>
              <a:cxnLst/>
              <a:rect l="l" t="t" r="r" b="b"/>
              <a:pathLst>
                <a:path w="764" h="668" extrusionOk="0">
                  <a:moveTo>
                    <a:pt x="336" y="1"/>
                  </a:moveTo>
                  <a:cubicBezTo>
                    <a:pt x="330" y="1"/>
                    <a:pt x="324" y="1"/>
                    <a:pt x="319" y="3"/>
                  </a:cubicBezTo>
                  <a:cubicBezTo>
                    <a:pt x="191" y="33"/>
                    <a:pt x="44" y="220"/>
                    <a:pt x="17" y="359"/>
                  </a:cubicBezTo>
                  <a:cubicBezTo>
                    <a:pt x="0" y="445"/>
                    <a:pt x="205" y="668"/>
                    <a:pt x="267" y="668"/>
                  </a:cubicBezTo>
                  <a:cubicBezTo>
                    <a:pt x="269" y="668"/>
                    <a:pt x="271" y="668"/>
                    <a:pt x="273" y="667"/>
                  </a:cubicBezTo>
                  <a:cubicBezTo>
                    <a:pt x="428" y="617"/>
                    <a:pt x="553" y="473"/>
                    <a:pt x="763" y="309"/>
                  </a:cubicBezTo>
                  <a:cubicBezTo>
                    <a:pt x="576" y="173"/>
                    <a:pt x="434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30;p37">
              <a:extLst>
                <a:ext uri="{FF2B5EF4-FFF2-40B4-BE49-F238E27FC236}">
                  <a16:creationId xmlns:a16="http://schemas.microsoft.com/office/drawing/2014/main" id="{0AFFA362-5FA5-5B46-3670-9FD369354A64}"/>
                </a:ext>
              </a:extLst>
            </p:cNvPr>
            <p:cNvSpPr/>
            <p:nvPr/>
          </p:nvSpPr>
          <p:spPr>
            <a:xfrm>
              <a:off x="6061514" y="4220348"/>
              <a:ext cx="23294" cy="22809"/>
            </a:xfrm>
            <a:custGeom>
              <a:avLst/>
              <a:gdLst/>
              <a:ahLst/>
              <a:cxnLst/>
              <a:rect l="l" t="t" r="r" b="b"/>
              <a:pathLst>
                <a:path w="577" h="565" extrusionOk="0">
                  <a:moveTo>
                    <a:pt x="226" y="1"/>
                  </a:moveTo>
                  <a:cubicBezTo>
                    <a:pt x="223" y="1"/>
                    <a:pt x="220" y="1"/>
                    <a:pt x="217" y="1"/>
                  </a:cubicBezTo>
                  <a:cubicBezTo>
                    <a:pt x="132" y="11"/>
                    <a:pt x="1" y="194"/>
                    <a:pt x="11" y="286"/>
                  </a:cubicBezTo>
                  <a:cubicBezTo>
                    <a:pt x="22" y="387"/>
                    <a:pt x="172" y="472"/>
                    <a:pt x="263" y="565"/>
                  </a:cubicBezTo>
                  <a:cubicBezTo>
                    <a:pt x="352" y="472"/>
                    <a:pt x="441" y="379"/>
                    <a:pt x="576" y="239"/>
                  </a:cubicBezTo>
                  <a:cubicBezTo>
                    <a:pt x="427" y="133"/>
                    <a:pt x="319" y="1"/>
                    <a:pt x="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59;p37">
              <a:extLst>
                <a:ext uri="{FF2B5EF4-FFF2-40B4-BE49-F238E27FC236}">
                  <a16:creationId xmlns:a16="http://schemas.microsoft.com/office/drawing/2014/main" id="{A15286A4-94B8-7A74-F4D2-31516382AAF1}"/>
                </a:ext>
              </a:extLst>
            </p:cNvPr>
            <p:cNvSpPr/>
            <p:nvPr/>
          </p:nvSpPr>
          <p:spPr>
            <a:xfrm>
              <a:off x="5901644" y="1329002"/>
              <a:ext cx="903823" cy="2968873"/>
            </a:xfrm>
            <a:custGeom>
              <a:avLst/>
              <a:gdLst/>
              <a:ahLst/>
              <a:cxnLst/>
              <a:rect l="l" t="t" r="r" b="b"/>
              <a:pathLst>
                <a:path w="22388" h="73540" extrusionOk="0">
                  <a:moveTo>
                    <a:pt x="11064" y="3577"/>
                  </a:moveTo>
                  <a:cubicBezTo>
                    <a:pt x="11064" y="3577"/>
                    <a:pt x="11064" y="3577"/>
                    <a:pt x="11065" y="3577"/>
                  </a:cubicBezTo>
                  <a:cubicBezTo>
                    <a:pt x="11108" y="3586"/>
                    <a:pt x="11149" y="3597"/>
                    <a:pt x="11193" y="3609"/>
                  </a:cubicBezTo>
                  <a:cubicBezTo>
                    <a:pt x="11185" y="3629"/>
                    <a:pt x="11177" y="3650"/>
                    <a:pt x="11170" y="3670"/>
                  </a:cubicBezTo>
                  <a:cubicBezTo>
                    <a:pt x="11129" y="3649"/>
                    <a:pt x="11090" y="3629"/>
                    <a:pt x="11052" y="3606"/>
                  </a:cubicBezTo>
                  <a:cubicBezTo>
                    <a:pt x="11050" y="3604"/>
                    <a:pt x="11061" y="3577"/>
                    <a:pt x="11064" y="3577"/>
                  </a:cubicBezTo>
                  <a:close/>
                  <a:moveTo>
                    <a:pt x="10182" y="1512"/>
                  </a:moveTo>
                  <a:cubicBezTo>
                    <a:pt x="10303" y="1512"/>
                    <a:pt x="10467" y="1539"/>
                    <a:pt x="10695" y="1580"/>
                  </a:cubicBezTo>
                  <a:cubicBezTo>
                    <a:pt x="10482" y="2227"/>
                    <a:pt x="10544" y="2846"/>
                    <a:pt x="10886" y="3504"/>
                  </a:cubicBezTo>
                  <a:cubicBezTo>
                    <a:pt x="10673" y="3413"/>
                    <a:pt x="10461" y="3322"/>
                    <a:pt x="10248" y="3232"/>
                  </a:cubicBezTo>
                  <a:cubicBezTo>
                    <a:pt x="10210" y="3206"/>
                    <a:pt x="10173" y="3180"/>
                    <a:pt x="10134" y="3154"/>
                  </a:cubicBezTo>
                  <a:cubicBezTo>
                    <a:pt x="10036" y="3446"/>
                    <a:pt x="9939" y="3738"/>
                    <a:pt x="9838" y="4040"/>
                  </a:cubicBezTo>
                  <a:cubicBezTo>
                    <a:pt x="9552" y="3473"/>
                    <a:pt x="9616" y="2861"/>
                    <a:pt x="9677" y="2250"/>
                  </a:cubicBezTo>
                  <a:cubicBezTo>
                    <a:pt x="9680" y="2222"/>
                    <a:pt x="9703" y="2199"/>
                    <a:pt x="9710" y="2171"/>
                  </a:cubicBezTo>
                  <a:cubicBezTo>
                    <a:pt x="9842" y="1668"/>
                    <a:pt x="9892" y="1512"/>
                    <a:pt x="10182" y="1512"/>
                  </a:cubicBezTo>
                  <a:close/>
                  <a:moveTo>
                    <a:pt x="14894" y="1281"/>
                  </a:moveTo>
                  <a:cubicBezTo>
                    <a:pt x="15373" y="1281"/>
                    <a:pt x="15710" y="1578"/>
                    <a:pt x="16056" y="1837"/>
                  </a:cubicBezTo>
                  <a:cubicBezTo>
                    <a:pt x="17083" y="2609"/>
                    <a:pt x="17636" y="3642"/>
                    <a:pt x="17666" y="4940"/>
                  </a:cubicBezTo>
                  <a:cubicBezTo>
                    <a:pt x="17672" y="5216"/>
                    <a:pt x="17687" y="5390"/>
                    <a:pt x="17284" y="5448"/>
                  </a:cubicBezTo>
                  <a:cubicBezTo>
                    <a:pt x="16969" y="5492"/>
                    <a:pt x="16697" y="5836"/>
                    <a:pt x="16408" y="6050"/>
                  </a:cubicBezTo>
                  <a:cubicBezTo>
                    <a:pt x="16365" y="6080"/>
                    <a:pt x="16336" y="6129"/>
                    <a:pt x="16309" y="6161"/>
                  </a:cubicBezTo>
                  <a:cubicBezTo>
                    <a:pt x="16154" y="5830"/>
                    <a:pt x="15844" y="5491"/>
                    <a:pt x="15888" y="5203"/>
                  </a:cubicBezTo>
                  <a:cubicBezTo>
                    <a:pt x="15961" y="4700"/>
                    <a:pt x="15752" y="4434"/>
                    <a:pt x="15473" y="4093"/>
                  </a:cubicBezTo>
                  <a:cubicBezTo>
                    <a:pt x="15329" y="3916"/>
                    <a:pt x="15292" y="3780"/>
                    <a:pt x="15038" y="3780"/>
                  </a:cubicBezTo>
                  <a:cubicBezTo>
                    <a:pt x="15019" y="3780"/>
                    <a:pt x="14998" y="3781"/>
                    <a:pt x="14976" y="3783"/>
                  </a:cubicBezTo>
                  <a:cubicBezTo>
                    <a:pt x="14970" y="3783"/>
                    <a:pt x="14964" y="3783"/>
                    <a:pt x="14957" y="3783"/>
                  </a:cubicBezTo>
                  <a:cubicBezTo>
                    <a:pt x="14762" y="3783"/>
                    <a:pt x="14537" y="3548"/>
                    <a:pt x="14350" y="3394"/>
                  </a:cubicBezTo>
                  <a:cubicBezTo>
                    <a:pt x="14254" y="3314"/>
                    <a:pt x="14156" y="3203"/>
                    <a:pt x="14056" y="3203"/>
                  </a:cubicBezTo>
                  <a:cubicBezTo>
                    <a:pt x="14013" y="3203"/>
                    <a:pt x="13970" y="3224"/>
                    <a:pt x="13926" y="3278"/>
                  </a:cubicBezTo>
                  <a:cubicBezTo>
                    <a:pt x="13843" y="3377"/>
                    <a:pt x="13870" y="3621"/>
                    <a:pt x="13929" y="3768"/>
                  </a:cubicBezTo>
                  <a:cubicBezTo>
                    <a:pt x="13994" y="3934"/>
                    <a:pt x="14149" y="4063"/>
                    <a:pt x="14310" y="4264"/>
                  </a:cubicBezTo>
                  <a:cubicBezTo>
                    <a:pt x="13534" y="4057"/>
                    <a:pt x="12921" y="3675"/>
                    <a:pt x="12311" y="3284"/>
                  </a:cubicBezTo>
                  <a:cubicBezTo>
                    <a:pt x="12166" y="3190"/>
                    <a:pt x="12044" y="3033"/>
                    <a:pt x="11870" y="3033"/>
                  </a:cubicBezTo>
                  <a:cubicBezTo>
                    <a:pt x="11809" y="3033"/>
                    <a:pt x="11741" y="3052"/>
                    <a:pt x="11663" y="3101"/>
                  </a:cubicBezTo>
                  <a:cubicBezTo>
                    <a:pt x="11661" y="3102"/>
                    <a:pt x="11659" y="3103"/>
                    <a:pt x="11656" y="3103"/>
                  </a:cubicBezTo>
                  <a:cubicBezTo>
                    <a:pt x="11608" y="3103"/>
                    <a:pt x="11412" y="2944"/>
                    <a:pt x="11381" y="2838"/>
                  </a:cubicBezTo>
                  <a:cubicBezTo>
                    <a:pt x="11279" y="2501"/>
                    <a:pt x="11093" y="2162"/>
                    <a:pt x="11305" y="1795"/>
                  </a:cubicBezTo>
                  <a:cubicBezTo>
                    <a:pt x="11342" y="1732"/>
                    <a:pt x="11321" y="1634"/>
                    <a:pt x="11326" y="1551"/>
                  </a:cubicBezTo>
                  <a:cubicBezTo>
                    <a:pt x="12487" y="1464"/>
                    <a:pt x="13639" y="1391"/>
                    <a:pt x="14786" y="1286"/>
                  </a:cubicBezTo>
                  <a:cubicBezTo>
                    <a:pt x="14823" y="1283"/>
                    <a:pt x="14859" y="1281"/>
                    <a:pt x="14894" y="1281"/>
                  </a:cubicBezTo>
                  <a:close/>
                  <a:moveTo>
                    <a:pt x="9043" y="1991"/>
                  </a:moveTo>
                  <a:cubicBezTo>
                    <a:pt x="9043" y="2580"/>
                    <a:pt x="9002" y="3146"/>
                    <a:pt x="9053" y="3701"/>
                  </a:cubicBezTo>
                  <a:cubicBezTo>
                    <a:pt x="9110" y="4333"/>
                    <a:pt x="9536" y="4773"/>
                    <a:pt x="10021" y="5131"/>
                  </a:cubicBezTo>
                  <a:cubicBezTo>
                    <a:pt x="10100" y="5190"/>
                    <a:pt x="10180" y="5218"/>
                    <a:pt x="10254" y="5218"/>
                  </a:cubicBezTo>
                  <a:cubicBezTo>
                    <a:pt x="10439" y="5218"/>
                    <a:pt x="10588" y="5049"/>
                    <a:pt x="10609" y="4785"/>
                  </a:cubicBezTo>
                  <a:cubicBezTo>
                    <a:pt x="10619" y="4657"/>
                    <a:pt x="10597" y="4525"/>
                    <a:pt x="10586" y="4394"/>
                  </a:cubicBezTo>
                  <a:cubicBezTo>
                    <a:pt x="10576" y="4280"/>
                    <a:pt x="10557" y="4167"/>
                    <a:pt x="10537" y="4005"/>
                  </a:cubicBezTo>
                  <a:lnTo>
                    <a:pt x="10537" y="4005"/>
                  </a:lnTo>
                  <a:cubicBezTo>
                    <a:pt x="10803" y="4204"/>
                    <a:pt x="11138" y="4274"/>
                    <a:pt x="11134" y="4683"/>
                  </a:cubicBezTo>
                  <a:cubicBezTo>
                    <a:pt x="11134" y="4709"/>
                    <a:pt x="11324" y="4772"/>
                    <a:pt x="11450" y="4772"/>
                  </a:cubicBezTo>
                  <a:cubicBezTo>
                    <a:pt x="11466" y="4772"/>
                    <a:pt x="11481" y="4771"/>
                    <a:pt x="11495" y="4769"/>
                  </a:cubicBezTo>
                  <a:cubicBezTo>
                    <a:pt x="11920" y="4697"/>
                    <a:pt x="12337" y="4581"/>
                    <a:pt x="12763" y="4510"/>
                  </a:cubicBezTo>
                  <a:cubicBezTo>
                    <a:pt x="12795" y="4505"/>
                    <a:pt x="12829" y="4502"/>
                    <a:pt x="12864" y="4502"/>
                  </a:cubicBezTo>
                  <a:cubicBezTo>
                    <a:pt x="12984" y="4502"/>
                    <a:pt x="13111" y="4532"/>
                    <a:pt x="13224" y="4569"/>
                  </a:cubicBezTo>
                  <a:cubicBezTo>
                    <a:pt x="13920" y="4796"/>
                    <a:pt x="14614" y="5036"/>
                    <a:pt x="15353" y="5288"/>
                  </a:cubicBezTo>
                  <a:cubicBezTo>
                    <a:pt x="15379" y="5418"/>
                    <a:pt x="15422" y="5639"/>
                    <a:pt x="15465" y="5855"/>
                  </a:cubicBezTo>
                  <a:cubicBezTo>
                    <a:pt x="15054" y="5697"/>
                    <a:pt x="14632" y="5554"/>
                    <a:pt x="14227" y="5374"/>
                  </a:cubicBezTo>
                  <a:cubicBezTo>
                    <a:pt x="13981" y="5265"/>
                    <a:pt x="13750" y="5217"/>
                    <a:pt x="13530" y="5217"/>
                  </a:cubicBezTo>
                  <a:cubicBezTo>
                    <a:pt x="13031" y="5217"/>
                    <a:pt x="12589" y="5464"/>
                    <a:pt x="12166" y="5812"/>
                  </a:cubicBezTo>
                  <a:cubicBezTo>
                    <a:pt x="11518" y="6344"/>
                    <a:pt x="11085" y="7011"/>
                    <a:pt x="10947" y="7871"/>
                  </a:cubicBezTo>
                  <a:cubicBezTo>
                    <a:pt x="10771" y="7852"/>
                    <a:pt x="10619" y="7836"/>
                    <a:pt x="10446" y="7819"/>
                  </a:cubicBezTo>
                  <a:cubicBezTo>
                    <a:pt x="10570" y="7346"/>
                    <a:pt x="10695" y="6880"/>
                    <a:pt x="10399" y="6450"/>
                  </a:cubicBezTo>
                  <a:cubicBezTo>
                    <a:pt x="10341" y="6365"/>
                    <a:pt x="10164" y="6359"/>
                    <a:pt x="10023" y="6311"/>
                  </a:cubicBezTo>
                  <a:cubicBezTo>
                    <a:pt x="9992" y="6761"/>
                    <a:pt x="9963" y="7146"/>
                    <a:pt x="9936" y="7531"/>
                  </a:cubicBezTo>
                  <a:cubicBezTo>
                    <a:pt x="9897" y="7534"/>
                    <a:pt x="9858" y="7537"/>
                    <a:pt x="9819" y="7540"/>
                  </a:cubicBezTo>
                  <a:cubicBezTo>
                    <a:pt x="9716" y="7326"/>
                    <a:pt x="9612" y="7113"/>
                    <a:pt x="9512" y="6899"/>
                  </a:cubicBezTo>
                  <a:cubicBezTo>
                    <a:pt x="9237" y="6313"/>
                    <a:pt x="8719" y="5982"/>
                    <a:pt x="8112" y="5982"/>
                  </a:cubicBezTo>
                  <a:cubicBezTo>
                    <a:pt x="8019" y="5982"/>
                    <a:pt x="7925" y="5990"/>
                    <a:pt x="7829" y="6006"/>
                  </a:cubicBezTo>
                  <a:cubicBezTo>
                    <a:pt x="7431" y="6070"/>
                    <a:pt x="7030" y="6111"/>
                    <a:pt x="6633" y="6181"/>
                  </a:cubicBezTo>
                  <a:cubicBezTo>
                    <a:pt x="6057" y="6285"/>
                    <a:pt x="5587" y="6597"/>
                    <a:pt x="5146" y="7015"/>
                  </a:cubicBezTo>
                  <a:cubicBezTo>
                    <a:pt x="5269" y="5308"/>
                    <a:pt x="6726" y="2342"/>
                    <a:pt x="9043" y="1991"/>
                  </a:cubicBezTo>
                  <a:close/>
                  <a:moveTo>
                    <a:pt x="13243" y="5948"/>
                  </a:moveTo>
                  <a:cubicBezTo>
                    <a:pt x="13304" y="5948"/>
                    <a:pt x="13367" y="5957"/>
                    <a:pt x="13432" y="5977"/>
                  </a:cubicBezTo>
                  <a:cubicBezTo>
                    <a:pt x="13864" y="6109"/>
                    <a:pt x="14317" y="6221"/>
                    <a:pt x="14706" y="6440"/>
                  </a:cubicBezTo>
                  <a:cubicBezTo>
                    <a:pt x="15212" y="6728"/>
                    <a:pt x="15235" y="7320"/>
                    <a:pt x="15190" y="7790"/>
                  </a:cubicBezTo>
                  <a:cubicBezTo>
                    <a:pt x="15115" y="8590"/>
                    <a:pt x="14808" y="9300"/>
                    <a:pt x="13992" y="9700"/>
                  </a:cubicBezTo>
                  <a:cubicBezTo>
                    <a:pt x="13792" y="9798"/>
                    <a:pt x="13570" y="9844"/>
                    <a:pt x="13346" y="9844"/>
                  </a:cubicBezTo>
                  <a:cubicBezTo>
                    <a:pt x="12500" y="9844"/>
                    <a:pt x="11619" y="9188"/>
                    <a:pt x="11726" y="8206"/>
                  </a:cubicBezTo>
                  <a:cubicBezTo>
                    <a:pt x="11736" y="7360"/>
                    <a:pt x="12153" y="6765"/>
                    <a:pt x="12675" y="6227"/>
                  </a:cubicBezTo>
                  <a:cubicBezTo>
                    <a:pt x="12833" y="6063"/>
                    <a:pt x="13026" y="5948"/>
                    <a:pt x="13243" y="5948"/>
                  </a:cubicBezTo>
                  <a:close/>
                  <a:moveTo>
                    <a:pt x="7164" y="6700"/>
                  </a:moveTo>
                  <a:cubicBezTo>
                    <a:pt x="7398" y="6700"/>
                    <a:pt x="7617" y="6769"/>
                    <a:pt x="7830" y="6939"/>
                  </a:cubicBezTo>
                  <a:cubicBezTo>
                    <a:pt x="7983" y="7060"/>
                    <a:pt x="8085" y="7125"/>
                    <a:pt x="8170" y="7125"/>
                  </a:cubicBezTo>
                  <a:cubicBezTo>
                    <a:pt x="8281" y="7125"/>
                    <a:pt x="8361" y="7014"/>
                    <a:pt x="8483" y="6774"/>
                  </a:cubicBezTo>
                  <a:cubicBezTo>
                    <a:pt x="9096" y="7300"/>
                    <a:pt x="9129" y="7997"/>
                    <a:pt x="9093" y="8709"/>
                  </a:cubicBezTo>
                  <a:cubicBezTo>
                    <a:pt x="9047" y="9652"/>
                    <a:pt x="7975" y="10621"/>
                    <a:pt x="6941" y="10621"/>
                  </a:cubicBezTo>
                  <a:cubicBezTo>
                    <a:pt x="6789" y="10621"/>
                    <a:pt x="6638" y="10600"/>
                    <a:pt x="6492" y="10556"/>
                  </a:cubicBezTo>
                  <a:cubicBezTo>
                    <a:pt x="5492" y="10248"/>
                    <a:pt x="4844" y="9307"/>
                    <a:pt x="5248" y="8255"/>
                  </a:cubicBezTo>
                  <a:cubicBezTo>
                    <a:pt x="5515" y="7557"/>
                    <a:pt x="5918" y="7005"/>
                    <a:pt x="6687" y="6778"/>
                  </a:cubicBezTo>
                  <a:cubicBezTo>
                    <a:pt x="6854" y="6729"/>
                    <a:pt x="7012" y="6700"/>
                    <a:pt x="7164" y="6700"/>
                  </a:cubicBezTo>
                  <a:close/>
                  <a:moveTo>
                    <a:pt x="17646" y="6343"/>
                  </a:moveTo>
                  <a:cubicBezTo>
                    <a:pt x="17802" y="6343"/>
                    <a:pt x="17961" y="6407"/>
                    <a:pt x="18111" y="6531"/>
                  </a:cubicBezTo>
                  <a:cubicBezTo>
                    <a:pt x="18219" y="6621"/>
                    <a:pt x="18316" y="6722"/>
                    <a:pt x="18416" y="6850"/>
                  </a:cubicBezTo>
                  <a:cubicBezTo>
                    <a:pt x="18319" y="6820"/>
                    <a:pt x="18228" y="6807"/>
                    <a:pt x="18141" y="6807"/>
                  </a:cubicBezTo>
                  <a:cubicBezTo>
                    <a:pt x="17849" y="6807"/>
                    <a:pt x="17608" y="6959"/>
                    <a:pt x="17372" y="7146"/>
                  </a:cubicBezTo>
                  <a:cubicBezTo>
                    <a:pt x="16851" y="7557"/>
                    <a:pt x="16561" y="8117"/>
                    <a:pt x="16343" y="8718"/>
                  </a:cubicBezTo>
                  <a:cubicBezTo>
                    <a:pt x="16299" y="8843"/>
                    <a:pt x="16372" y="9010"/>
                    <a:pt x="16404" y="9247"/>
                  </a:cubicBezTo>
                  <a:cubicBezTo>
                    <a:pt x="16643" y="9109"/>
                    <a:pt x="16812" y="9011"/>
                    <a:pt x="17018" y="8893"/>
                  </a:cubicBezTo>
                  <a:cubicBezTo>
                    <a:pt x="17148" y="8938"/>
                    <a:pt x="17296" y="9046"/>
                    <a:pt x="17464" y="9046"/>
                  </a:cubicBezTo>
                  <a:cubicBezTo>
                    <a:pt x="17584" y="9046"/>
                    <a:pt x="17715" y="8991"/>
                    <a:pt x="17858" y="8817"/>
                  </a:cubicBezTo>
                  <a:cubicBezTo>
                    <a:pt x="17689" y="8647"/>
                    <a:pt x="17514" y="8468"/>
                    <a:pt x="17336" y="8288"/>
                  </a:cubicBezTo>
                  <a:cubicBezTo>
                    <a:pt x="17487" y="7685"/>
                    <a:pt x="18083" y="7480"/>
                    <a:pt x="18522" y="7137"/>
                  </a:cubicBezTo>
                  <a:lnTo>
                    <a:pt x="18522" y="7137"/>
                  </a:lnTo>
                  <a:cubicBezTo>
                    <a:pt x="19356" y="8279"/>
                    <a:pt x="18253" y="10681"/>
                    <a:pt x="16528" y="11410"/>
                  </a:cubicBezTo>
                  <a:cubicBezTo>
                    <a:pt x="16594" y="11057"/>
                    <a:pt x="16670" y="10754"/>
                    <a:pt x="16699" y="10443"/>
                  </a:cubicBezTo>
                  <a:cubicBezTo>
                    <a:pt x="16710" y="10327"/>
                    <a:pt x="16615" y="10199"/>
                    <a:pt x="16568" y="10075"/>
                  </a:cubicBezTo>
                  <a:cubicBezTo>
                    <a:pt x="16464" y="10170"/>
                    <a:pt x="16305" y="10248"/>
                    <a:pt x="16264" y="10366"/>
                  </a:cubicBezTo>
                  <a:cubicBezTo>
                    <a:pt x="15873" y="11493"/>
                    <a:pt x="15443" y="12603"/>
                    <a:pt x="14844" y="13637"/>
                  </a:cubicBezTo>
                  <a:cubicBezTo>
                    <a:pt x="14570" y="14106"/>
                    <a:pt x="14320" y="14637"/>
                    <a:pt x="13920" y="14975"/>
                  </a:cubicBezTo>
                  <a:cubicBezTo>
                    <a:pt x="13168" y="15610"/>
                    <a:pt x="12339" y="16138"/>
                    <a:pt x="11283" y="16226"/>
                  </a:cubicBezTo>
                  <a:cubicBezTo>
                    <a:pt x="11082" y="16242"/>
                    <a:pt x="10883" y="16251"/>
                    <a:pt x="10687" y="16251"/>
                  </a:cubicBezTo>
                  <a:cubicBezTo>
                    <a:pt x="9465" y="16251"/>
                    <a:pt x="8345" y="15917"/>
                    <a:pt x="7323" y="15187"/>
                  </a:cubicBezTo>
                  <a:cubicBezTo>
                    <a:pt x="6440" y="14559"/>
                    <a:pt x="5873" y="13672"/>
                    <a:pt x="5484" y="12691"/>
                  </a:cubicBezTo>
                  <a:cubicBezTo>
                    <a:pt x="5209" y="12004"/>
                    <a:pt x="5070" y="11263"/>
                    <a:pt x="4907" y="10537"/>
                  </a:cubicBezTo>
                  <a:lnTo>
                    <a:pt x="4907" y="10537"/>
                  </a:lnTo>
                  <a:cubicBezTo>
                    <a:pt x="5772" y="11061"/>
                    <a:pt x="6524" y="11323"/>
                    <a:pt x="7186" y="11323"/>
                  </a:cubicBezTo>
                  <a:cubicBezTo>
                    <a:pt x="7863" y="11323"/>
                    <a:pt x="8447" y="11050"/>
                    <a:pt x="8965" y="10507"/>
                  </a:cubicBezTo>
                  <a:cubicBezTo>
                    <a:pt x="9230" y="10764"/>
                    <a:pt x="9474" y="11046"/>
                    <a:pt x="9762" y="11273"/>
                  </a:cubicBezTo>
                  <a:cubicBezTo>
                    <a:pt x="9895" y="11377"/>
                    <a:pt x="10050" y="11452"/>
                    <a:pt x="10216" y="11452"/>
                  </a:cubicBezTo>
                  <a:cubicBezTo>
                    <a:pt x="10315" y="11452"/>
                    <a:pt x="10418" y="11425"/>
                    <a:pt x="10521" y="11362"/>
                  </a:cubicBezTo>
                  <a:cubicBezTo>
                    <a:pt x="10788" y="11198"/>
                    <a:pt x="10787" y="11004"/>
                    <a:pt x="10521" y="10853"/>
                  </a:cubicBezTo>
                  <a:cubicBezTo>
                    <a:pt x="9808" y="10452"/>
                    <a:pt x="9730" y="10265"/>
                    <a:pt x="9944" y="9481"/>
                  </a:cubicBezTo>
                  <a:cubicBezTo>
                    <a:pt x="10044" y="9122"/>
                    <a:pt x="10143" y="8761"/>
                    <a:pt x="10239" y="8407"/>
                  </a:cubicBezTo>
                  <a:cubicBezTo>
                    <a:pt x="10469" y="8335"/>
                    <a:pt x="10681" y="8269"/>
                    <a:pt x="10901" y="8200"/>
                  </a:cubicBezTo>
                  <a:lnTo>
                    <a:pt x="10901" y="8200"/>
                  </a:lnTo>
                  <a:cubicBezTo>
                    <a:pt x="10830" y="9024"/>
                    <a:pt x="11246" y="9979"/>
                    <a:pt x="12090" y="10409"/>
                  </a:cubicBezTo>
                  <a:cubicBezTo>
                    <a:pt x="12520" y="10628"/>
                    <a:pt x="12957" y="10770"/>
                    <a:pt x="13403" y="10770"/>
                  </a:cubicBezTo>
                  <a:cubicBezTo>
                    <a:pt x="13589" y="10770"/>
                    <a:pt x="13776" y="10746"/>
                    <a:pt x="13965" y="10692"/>
                  </a:cubicBezTo>
                  <a:cubicBezTo>
                    <a:pt x="14637" y="10502"/>
                    <a:pt x="15228" y="10131"/>
                    <a:pt x="15607" y="9512"/>
                  </a:cubicBezTo>
                  <a:cubicBezTo>
                    <a:pt x="15928" y="8990"/>
                    <a:pt x="16129" y="8426"/>
                    <a:pt x="16111" y="7879"/>
                  </a:cubicBezTo>
                  <a:cubicBezTo>
                    <a:pt x="16297" y="7681"/>
                    <a:pt x="16456" y="7534"/>
                    <a:pt x="16586" y="7367"/>
                  </a:cubicBezTo>
                  <a:cubicBezTo>
                    <a:pt x="16789" y="7110"/>
                    <a:pt x="16949" y="6814"/>
                    <a:pt x="17169" y="6574"/>
                  </a:cubicBezTo>
                  <a:cubicBezTo>
                    <a:pt x="17314" y="6418"/>
                    <a:pt x="17478" y="6343"/>
                    <a:pt x="17646" y="6343"/>
                  </a:cubicBezTo>
                  <a:close/>
                  <a:moveTo>
                    <a:pt x="9811" y="17582"/>
                  </a:moveTo>
                  <a:cubicBezTo>
                    <a:pt x="9854" y="17767"/>
                    <a:pt x="9897" y="17947"/>
                    <a:pt x="9947" y="18160"/>
                  </a:cubicBezTo>
                  <a:cubicBezTo>
                    <a:pt x="9069" y="18272"/>
                    <a:pt x="8948" y="18972"/>
                    <a:pt x="8682" y="19542"/>
                  </a:cubicBezTo>
                  <a:cubicBezTo>
                    <a:pt x="8644" y="19532"/>
                    <a:pt x="8608" y="19521"/>
                    <a:pt x="8571" y="19511"/>
                  </a:cubicBezTo>
                  <a:cubicBezTo>
                    <a:pt x="8549" y="19060"/>
                    <a:pt x="8496" y="18607"/>
                    <a:pt x="8526" y="18160"/>
                  </a:cubicBezTo>
                  <a:cubicBezTo>
                    <a:pt x="8535" y="18022"/>
                    <a:pt x="8751" y="17843"/>
                    <a:pt x="8910" y="17782"/>
                  </a:cubicBezTo>
                  <a:cubicBezTo>
                    <a:pt x="9174" y="17678"/>
                    <a:pt x="9468" y="17652"/>
                    <a:pt x="9811" y="17582"/>
                  </a:cubicBezTo>
                  <a:close/>
                  <a:moveTo>
                    <a:pt x="19744" y="20363"/>
                  </a:moveTo>
                  <a:lnTo>
                    <a:pt x="19744" y="21100"/>
                  </a:lnTo>
                  <a:cubicBezTo>
                    <a:pt x="19542" y="20912"/>
                    <a:pt x="19339" y="20724"/>
                    <a:pt x="19083" y="20486"/>
                  </a:cubicBezTo>
                  <a:cubicBezTo>
                    <a:pt x="19297" y="20446"/>
                    <a:pt x="19493" y="20410"/>
                    <a:pt x="19744" y="20363"/>
                  </a:cubicBezTo>
                  <a:close/>
                  <a:moveTo>
                    <a:pt x="19488" y="19268"/>
                  </a:moveTo>
                  <a:cubicBezTo>
                    <a:pt x="19539" y="19268"/>
                    <a:pt x="19591" y="19270"/>
                    <a:pt x="19642" y="19274"/>
                  </a:cubicBezTo>
                  <a:cubicBezTo>
                    <a:pt x="20586" y="19352"/>
                    <a:pt x="20962" y="20189"/>
                    <a:pt x="20486" y="20944"/>
                  </a:cubicBezTo>
                  <a:cubicBezTo>
                    <a:pt x="20427" y="21037"/>
                    <a:pt x="20351" y="21121"/>
                    <a:pt x="20256" y="21244"/>
                  </a:cubicBezTo>
                  <a:cubicBezTo>
                    <a:pt x="20223" y="21165"/>
                    <a:pt x="20212" y="21149"/>
                    <a:pt x="20215" y="21139"/>
                  </a:cubicBezTo>
                  <a:cubicBezTo>
                    <a:pt x="20318" y="20755"/>
                    <a:pt x="20400" y="20368"/>
                    <a:pt x="20054" y="20059"/>
                  </a:cubicBezTo>
                  <a:cubicBezTo>
                    <a:pt x="19903" y="19925"/>
                    <a:pt x="19747" y="19878"/>
                    <a:pt x="19589" y="19878"/>
                  </a:cubicBezTo>
                  <a:cubicBezTo>
                    <a:pt x="19378" y="19878"/>
                    <a:pt x="19164" y="19961"/>
                    <a:pt x="18952" y="20033"/>
                  </a:cubicBezTo>
                  <a:cubicBezTo>
                    <a:pt x="18794" y="20088"/>
                    <a:pt x="18642" y="20208"/>
                    <a:pt x="18469" y="20208"/>
                  </a:cubicBezTo>
                  <a:cubicBezTo>
                    <a:pt x="18357" y="20208"/>
                    <a:pt x="18235" y="20158"/>
                    <a:pt x="18098" y="20008"/>
                  </a:cubicBezTo>
                  <a:cubicBezTo>
                    <a:pt x="18131" y="19940"/>
                    <a:pt x="18161" y="19752"/>
                    <a:pt x="18269" y="19680"/>
                  </a:cubicBezTo>
                  <a:cubicBezTo>
                    <a:pt x="18637" y="19432"/>
                    <a:pt x="19045" y="19268"/>
                    <a:pt x="19488" y="19268"/>
                  </a:cubicBezTo>
                  <a:close/>
                  <a:moveTo>
                    <a:pt x="17996" y="20586"/>
                  </a:moveTo>
                  <a:cubicBezTo>
                    <a:pt x="18823" y="20798"/>
                    <a:pt x="19284" y="21400"/>
                    <a:pt x="19490" y="22154"/>
                  </a:cubicBezTo>
                  <a:cubicBezTo>
                    <a:pt x="19710" y="22954"/>
                    <a:pt x="19808" y="23787"/>
                    <a:pt x="19944" y="24608"/>
                  </a:cubicBezTo>
                  <a:cubicBezTo>
                    <a:pt x="20006" y="24973"/>
                    <a:pt x="20036" y="25344"/>
                    <a:pt x="20075" y="25680"/>
                  </a:cubicBezTo>
                  <a:cubicBezTo>
                    <a:pt x="19708" y="25716"/>
                    <a:pt x="19346" y="25752"/>
                    <a:pt x="18930" y="25793"/>
                  </a:cubicBezTo>
                  <a:cubicBezTo>
                    <a:pt x="18882" y="25174"/>
                    <a:pt x="18831" y="24494"/>
                    <a:pt x="18772" y="23814"/>
                  </a:cubicBezTo>
                  <a:cubicBezTo>
                    <a:pt x="18689" y="22842"/>
                    <a:pt x="18568" y="21874"/>
                    <a:pt x="17984" y="21053"/>
                  </a:cubicBezTo>
                  <a:cubicBezTo>
                    <a:pt x="17839" y="20849"/>
                    <a:pt x="17856" y="20739"/>
                    <a:pt x="17996" y="20586"/>
                  </a:cubicBezTo>
                  <a:close/>
                  <a:moveTo>
                    <a:pt x="16721" y="21064"/>
                  </a:moveTo>
                  <a:cubicBezTo>
                    <a:pt x="17194" y="21064"/>
                    <a:pt x="17641" y="21372"/>
                    <a:pt x="17779" y="21855"/>
                  </a:cubicBezTo>
                  <a:cubicBezTo>
                    <a:pt x="17935" y="22406"/>
                    <a:pt x="18010" y="22983"/>
                    <a:pt x="18089" y="23554"/>
                  </a:cubicBezTo>
                  <a:cubicBezTo>
                    <a:pt x="18207" y="24406"/>
                    <a:pt x="18293" y="25263"/>
                    <a:pt x="18401" y="26118"/>
                  </a:cubicBezTo>
                  <a:cubicBezTo>
                    <a:pt x="18434" y="26381"/>
                    <a:pt x="18397" y="26572"/>
                    <a:pt x="18137" y="26726"/>
                  </a:cubicBezTo>
                  <a:cubicBezTo>
                    <a:pt x="17757" y="26950"/>
                    <a:pt x="17402" y="27219"/>
                    <a:pt x="17047" y="27482"/>
                  </a:cubicBezTo>
                  <a:cubicBezTo>
                    <a:pt x="16953" y="27551"/>
                    <a:pt x="16873" y="27585"/>
                    <a:pt x="16802" y="27585"/>
                  </a:cubicBezTo>
                  <a:cubicBezTo>
                    <a:pt x="16694" y="27585"/>
                    <a:pt x="16608" y="27506"/>
                    <a:pt x="16532" y="27354"/>
                  </a:cubicBezTo>
                  <a:cubicBezTo>
                    <a:pt x="16295" y="26884"/>
                    <a:pt x="16041" y="26422"/>
                    <a:pt x="15811" y="25951"/>
                  </a:cubicBezTo>
                  <a:cubicBezTo>
                    <a:pt x="15775" y="25877"/>
                    <a:pt x="15823" y="25765"/>
                    <a:pt x="15832" y="25672"/>
                  </a:cubicBezTo>
                  <a:cubicBezTo>
                    <a:pt x="15846" y="25519"/>
                    <a:pt x="15862" y="25366"/>
                    <a:pt x="15885" y="25120"/>
                  </a:cubicBezTo>
                  <a:cubicBezTo>
                    <a:pt x="15942" y="25099"/>
                    <a:pt x="16086" y="25058"/>
                    <a:pt x="16224" y="25002"/>
                  </a:cubicBezTo>
                  <a:cubicBezTo>
                    <a:pt x="16322" y="24961"/>
                    <a:pt x="16412" y="24904"/>
                    <a:pt x="16506" y="24854"/>
                  </a:cubicBezTo>
                  <a:cubicBezTo>
                    <a:pt x="16435" y="24756"/>
                    <a:pt x="16385" y="24629"/>
                    <a:pt x="16292" y="24569"/>
                  </a:cubicBezTo>
                  <a:cubicBezTo>
                    <a:pt x="16205" y="24512"/>
                    <a:pt x="16097" y="24486"/>
                    <a:pt x="15983" y="24486"/>
                  </a:cubicBezTo>
                  <a:cubicBezTo>
                    <a:pt x="15738" y="24486"/>
                    <a:pt x="15461" y="24607"/>
                    <a:pt x="15284" y="24816"/>
                  </a:cubicBezTo>
                  <a:cubicBezTo>
                    <a:pt x="15153" y="24969"/>
                    <a:pt x="15049" y="25144"/>
                    <a:pt x="14918" y="25330"/>
                  </a:cubicBezTo>
                  <a:cubicBezTo>
                    <a:pt x="14848" y="25272"/>
                    <a:pt x="14776" y="25213"/>
                    <a:pt x="14719" y="25167"/>
                  </a:cubicBezTo>
                  <a:cubicBezTo>
                    <a:pt x="14813" y="25018"/>
                    <a:pt x="14927" y="24900"/>
                    <a:pt x="14969" y="24760"/>
                  </a:cubicBezTo>
                  <a:cubicBezTo>
                    <a:pt x="15187" y="24027"/>
                    <a:pt x="15567" y="23696"/>
                    <a:pt x="16329" y="23605"/>
                  </a:cubicBezTo>
                  <a:cubicBezTo>
                    <a:pt x="16456" y="23590"/>
                    <a:pt x="16594" y="23591"/>
                    <a:pt x="16707" y="23541"/>
                  </a:cubicBezTo>
                  <a:cubicBezTo>
                    <a:pt x="16821" y="23490"/>
                    <a:pt x="16911" y="23387"/>
                    <a:pt x="17014" y="23306"/>
                  </a:cubicBezTo>
                  <a:cubicBezTo>
                    <a:pt x="16914" y="23200"/>
                    <a:pt x="16834" y="23037"/>
                    <a:pt x="16713" y="22997"/>
                  </a:cubicBezTo>
                  <a:cubicBezTo>
                    <a:pt x="16552" y="22944"/>
                    <a:pt x="16392" y="22920"/>
                    <a:pt x="16233" y="22920"/>
                  </a:cubicBezTo>
                  <a:cubicBezTo>
                    <a:pt x="15952" y="22920"/>
                    <a:pt x="15675" y="22996"/>
                    <a:pt x="15412" y="23127"/>
                  </a:cubicBezTo>
                  <a:cubicBezTo>
                    <a:pt x="15144" y="23260"/>
                    <a:pt x="14895" y="23430"/>
                    <a:pt x="14622" y="23592"/>
                  </a:cubicBezTo>
                  <a:cubicBezTo>
                    <a:pt x="14589" y="23115"/>
                    <a:pt x="15003" y="22951"/>
                    <a:pt x="15291" y="22786"/>
                  </a:cubicBezTo>
                  <a:cubicBezTo>
                    <a:pt x="15509" y="22662"/>
                    <a:pt x="15761" y="22559"/>
                    <a:pt x="16028" y="22559"/>
                  </a:cubicBezTo>
                  <a:cubicBezTo>
                    <a:pt x="16153" y="22559"/>
                    <a:pt x="16282" y="22582"/>
                    <a:pt x="16412" y="22636"/>
                  </a:cubicBezTo>
                  <a:cubicBezTo>
                    <a:pt x="16470" y="22660"/>
                    <a:pt x="16546" y="22680"/>
                    <a:pt x="16611" y="22680"/>
                  </a:cubicBezTo>
                  <a:cubicBezTo>
                    <a:pt x="16648" y="22680"/>
                    <a:pt x="16682" y="22674"/>
                    <a:pt x="16707" y="22659"/>
                  </a:cubicBezTo>
                  <a:cubicBezTo>
                    <a:pt x="16817" y="22596"/>
                    <a:pt x="16913" y="22479"/>
                    <a:pt x="16966" y="22364"/>
                  </a:cubicBezTo>
                  <a:cubicBezTo>
                    <a:pt x="16982" y="22328"/>
                    <a:pt x="16854" y="22185"/>
                    <a:pt x="16768" y="22150"/>
                  </a:cubicBezTo>
                  <a:cubicBezTo>
                    <a:pt x="16470" y="22030"/>
                    <a:pt x="16171" y="21962"/>
                    <a:pt x="15871" y="21962"/>
                  </a:cubicBezTo>
                  <a:cubicBezTo>
                    <a:pt x="15571" y="21962"/>
                    <a:pt x="15271" y="22030"/>
                    <a:pt x="14972" y="22182"/>
                  </a:cubicBezTo>
                  <a:cubicBezTo>
                    <a:pt x="14947" y="22133"/>
                    <a:pt x="14924" y="22084"/>
                    <a:pt x="14900" y="22034"/>
                  </a:cubicBezTo>
                  <a:cubicBezTo>
                    <a:pt x="15350" y="21742"/>
                    <a:pt x="15774" y="21398"/>
                    <a:pt x="16254" y="21169"/>
                  </a:cubicBezTo>
                  <a:cubicBezTo>
                    <a:pt x="16406" y="21097"/>
                    <a:pt x="16565" y="21064"/>
                    <a:pt x="16721" y="21064"/>
                  </a:cubicBezTo>
                  <a:close/>
                  <a:moveTo>
                    <a:pt x="20344" y="28134"/>
                  </a:moveTo>
                  <a:lnTo>
                    <a:pt x="20344" y="28134"/>
                  </a:lnTo>
                  <a:cubicBezTo>
                    <a:pt x="20414" y="28417"/>
                    <a:pt x="20475" y="28661"/>
                    <a:pt x="20540" y="28922"/>
                  </a:cubicBezTo>
                  <a:cubicBezTo>
                    <a:pt x="20115" y="28502"/>
                    <a:pt x="20081" y="28370"/>
                    <a:pt x="20344" y="28134"/>
                  </a:cubicBezTo>
                  <a:close/>
                  <a:moveTo>
                    <a:pt x="20551" y="29250"/>
                  </a:moveTo>
                  <a:lnTo>
                    <a:pt x="20551" y="29250"/>
                  </a:lnTo>
                  <a:cubicBezTo>
                    <a:pt x="20578" y="29252"/>
                    <a:pt x="20606" y="29254"/>
                    <a:pt x="20633" y="29257"/>
                  </a:cubicBezTo>
                  <a:cubicBezTo>
                    <a:pt x="20624" y="29320"/>
                    <a:pt x="20616" y="29382"/>
                    <a:pt x="20609" y="29444"/>
                  </a:cubicBezTo>
                  <a:lnTo>
                    <a:pt x="20565" y="29442"/>
                  </a:lnTo>
                  <a:cubicBezTo>
                    <a:pt x="20561" y="29379"/>
                    <a:pt x="20555" y="29314"/>
                    <a:pt x="20551" y="29250"/>
                  </a:cubicBezTo>
                  <a:close/>
                  <a:moveTo>
                    <a:pt x="16847" y="31136"/>
                  </a:moveTo>
                  <a:cubicBezTo>
                    <a:pt x="17001" y="32126"/>
                    <a:pt x="17402" y="33088"/>
                    <a:pt x="17077" y="34191"/>
                  </a:cubicBezTo>
                  <a:cubicBezTo>
                    <a:pt x="16736" y="33161"/>
                    <a:pt x="16414" y="32187"/>
                    <a:pt x="16066" y="31136"/>
                  </a:cubicBezTo>
                  <a:close/>
                  <a:moveTo>
                    <a:pt x="19586" y="26202"/>
                  </a:moveTo>
                  <a:lnTo>
                    <a:pt x="19586" y="26202"/>
                  </a:lnTo>
                  <a:cubicBezTo>
                    <a:pt x="19461" y="26703"/>
                    <a:pt x="19618" y="27005"/>
                    <a:pt x="20052" y="27166"/>
                  </a:cubicBezTo>
                  <a:cubicBezTo>
                    <a:pt x="19809" y="27948"/>
                    <a:pt x="19278" y="28474"/>
                    <a:pt x="18703" y="28953"/>
                  </a:cubicBezTo>
                  <a:cubicBezTo>
                    <a:pt x="18319" y="29273"/>
                    <a:pt x="17894" y="29544"/>
                    <a:pt x="17487" y="29838"/>
                  </a:cubicBezTo>
                  <a:cubicBezTo>
                    <a:pt x="17452" y="29862"/>
                    <a:pt x="17415" y="29888"/>
                    <a:pt x="17389" y="29921"/>
                  </a:cubicBezTo>
                  <a:cubicBezTo>
                    <a:pt x="17288" y="30051"/>
                    <a:pt x="17195" y="30210"/>
                    <a:pt x="17354" y="30327"/>
                  </a:cubicBezTo>
                  <a:cubicBezTo>
                    <a:pt x="17387" y="30350"/>
                    <a:pt x="17441" y="30361"/>
                    <a:pt x="17499" y="30361"/>
                  </a:cubicBezTo>
                  <a:cubicBezTo>
                    <a:pt x="17577" y="30361"/>
                    <a:pt x="17664" y="30341"/>
                    <a:pt x="17715" y="30307"/>
                  </a:cubicBezTo>
                  <a:cubicBezTo>
                    <a:pt x="18322" y="29900"/>
                    <a:pt x="18915" y="29472"/>
                    <a:pt x="19511" y="29054"/>
                  </a:cubicBezTo>
                  <a:cubicBezTo>
                    <a:pt x="19546" y="29031"/>
                    <a:pt x="19589" y="29022"/>
                    <a:pt x="19628" y="29007"/>
                  </a:cubicBezTo>
                  <a:lnTo>
                    <a:pt x="19628" y="29007"/>
                  </a:lnTo>
                  <a:cubicBezTo>
                    <a:pt x="20588" y="31066"/>
                    <a:pt x="20492" y="34563"/>
                    <a:pt x="19437" y="35486"/>
                  </a:cubicBezTo>
                  <a:cubicBezTo>
                    <a:pt x="18956" y="35112"/>
                    <a:pt x="18722" y="34570"/>
                    <a:pt x="18427" y="34060"/>
                  </a:cubicBezTo>
                  <a:cubicBezTo>
                    <a:pt x="17842" y="33047"/>
                    <a:pt x="17549" y="31940"/>
                    <a:pt x="17326" y="30810"/>
                  </a:cubicBezTo>
                  <a:cubicBezTo>
                    <a:pt x="17276" y="30559"/>
                    <a:pt x="17196" y="30437"/>
                    <a:pt x="17029" y="30437"/>
                  </a:cubicBezTo>
                  <a:cubicBezTo>
                    <a:pt x="16966" y="30437"/>
                    <a:pt x="16889" y="30455"/>
                    <a:pt x="16796" y="30491"/>
                  </a:cubicBezTo>
                  <a:cubicBezTo>
                    <a:pt x="16661" y="30542"/>
                    <a:pt x="16497" y="30525"/>
                    <a:pt x="16244" y="30550"/>
                  </a:cubicBezTo>
                  <a:cubicBezTo>
                    <a:pt x="16405" y="30298"/>
                    <a:pt x="16506" y="30143"/>
                    <a:pt x="16602" y="29986"/>
                  </a:cubicBezTo>
                  <a:cubicBezTo>
                    <a:pt x="16936" y="29451"/>
                    <a:pt x="16870" y="29275"/>
                    <a:pt x="16282" y="29077"/>
                  </a:cubicBezTo>
                  <a:cubicBezTo>
                    <a:pt x="16093" y="29014"/>
                    <a:pt x="15914" y="28925"/>
                    <a:pt x="15738" y="28787"/>
                  </a:cubicBezTo>
                  <a:cubicBezTo>
                    <a:pt x="17208" y="28203"/>
                    <a:pt x="18490" y="27413"/>
                    <a:pt x="19586" y="26202"/>
                  </a:cubicBezTo>
                  <a:close/>
                  <a:moveTo>
                    <a:pt x="20289" y="22287"/>
                  </a:moveTo>
                  <a:lnTo>
                    <a:pt x="20289" y="22287"/>
                  </a:lnTo>
                  <a:cubicBezTo>
                    <a:pt x="20522" y="22740"/>
                    <a:pt x="20760" y="23203"/>
                    <a:pt x="20998" y="23663"/>
                  </a:cubicBezTo>
                  <a:cubicBezTo>
                    <a:pt x="21371" y="24382"/>
                    <a:pt x="21433" y="25166"/>
                    <a:pt x="21523" y="25954"/>
                  </a:cubicBezTo>
                  <a:cubicBezTo>
                    <a:pt x="21648" y="27047"/>
                    <a:pt x="21533" y="28132"/>
                    <a:pt x="21493" y="29219"/>
                  </a:cubicBezTo>
                  <a:cubicBezTo>
                    <a:pt x="21433" y="30893"/>
                    <a:pt x="21306" y="32567"/>
                    <a:pt x="21202" y="34239"/>
                  </a:cubicBezTo>
                  <a:cubicBezTo>
                    <a:pt x="21167" y="34832"/>
                    <a:pt x="21116" y="35421"/>
                    <a:pt x="21067" y="36089"/>
                  </a:cubicBezTo>
                  <a:cubicBezTo>
                    <a:pt x="20580" y="36151"/>
                    <a:pt x="20143" y="36205"/>
                    <a:pt x="19707" y="36260"/>
                  </a:cubicBezTo>
                  <a:cubicBezTo>
                    <a:pt x="20374" y="35843"/>
                    <a:pt x="20532" y="35145"/>
                    <a:pt x="20699" y="34481"/>
                  </a:cubicBezTo>
                  <a:cubicBezTo>
                    <a:pt x="20870" y="33801"/>
                    <a:pt x="20994" y="33103"/>
                    <a:pt x="21074" y="32406"/>
                  </a:cubicBezTo>
                  <a:cubicBezTo>
                    <a:pt x="21128" y="31940"/>
                    <a:pt x="21066" y="31463"/>
                    <a:pt x="21062" y="30990"/>
                  </a:cubicBezTo>
                  <a:cubicBezTo>
                    <a:pt x="21059" y="30764"/>
                    <a:pt x="21046" y="30560"/>
                    <a:pt x="21243" y="30355"/>
                  </a:cubicBezTo>
                  <a:cubicBezTo>
                    <a:pt x="21355" y="30239"/>
                    <a:pt x="21326" y="29944"/>
                    <a:pt x="21297" y="29738"/>
                  </a:cubicBezTo>
                  <a:cubicBezTo>
                    <a:pt x="21233" y="29283"/>
                    <a:pt x="21113" y="28835"/>
                    <a:pt x="21041" y="28381"/>
                  </a:cubicBezTo>
                  <a:cubicBezTo>
                    <a:pt x="20954" y="27826"/>
                    <a:pt x="20883" y="27268"/>
                    <a:pt x="20816" y="26709"/>
                  </a:cubicBezTo>
                  <a:cubicBezTo>
                    <a:pt x="20637" y="25242"/>
                    <a:pt x="20466" y="23774"/>
                    <a:pt x="20289" y="22287"/>
                  </a:cubicBezTo>
                  <a:close/>
                  <a:moveTo>
                    <a:pt x="17783" y="34349"/>
                  </a:moveTo>
                  <a:lnTo>
                    <a:pt x="17783" y="34349"/>
                  </a:lnTo>
                  <a:cubicBezTo>
                    <a:pt x="17999" y="34718"/>
                    <a:pt x="18174" y="35072"/>
                    <a:pt x="18400" y="35390"/>
                  </a:cubicBezTo>
                  <a:cubicBezTo>
                    <a:pt x="18618" y="35696"/>
                    <a:pt x="18889" y="35965"/>
                    <a:pt x="19152" y="36266"/>
                  </a:cubicBezTo>
                  <a:cubicBezTo>
                    <a:pt x="18949" y="36266"/>
                    <a:pt x="18748" y="36261"/>
                    <a:pt x="18548" y="36261"/>
                  </a:cubicBezTo>
                  <a:cubicBezTo>
                    <a:pt x="18414" y="36261"/>
                    <a:pt x="18281" y="36263"/>
                    <a:pt x="18148" y="36270"/>
                  </a:cubicBezTo>
                  <a:cubicBezTo>
                    <a:pt x="18137" y="36270"/>
                    <a:pt x="18127" y="36271"/>
                    <a:pt x="18117" y="36271"/>
                  </a:cubicBezTo>
                  <a:cubicBezTo>
                    <a:pt x="17890" y="36271"/>
                    <a:pt x="17794" y="36136"/>
                    <a:pt x="17789" y="35942"/>
                  </a:cubicBezTo>
                  <a:cubicBezTo>
                    <a:pt x="17773" y="35429"/>
                    <a:pt x="17783" y="34914"/>
                    <a:pt x="17783" y="34349"/>
                  </a:cubicBezTo>
                  <a:close/>
                  <a:moveTo>
                    <a:pt x="21085" y="36677"/>
                  </a:moveTo>
                  <a:cubicBezTo>
                    <a:pt x="21102" y="37147"/>
                    <a:pt x="21174" y="37659"/>
                    <a:pt x="21126" y="38158"/>
                  </a:cubicBezTo>
                  <a:cubicBezTo>
                    <a:pt x="21066" y="38786"/>
                    <a:pt x="20735" y="39327"/>
                    <a:pt x="20170" y="39612"/>
                  </a:cubicBezTo>
                  <a:cubicBezTo>
                    <a:pt x="19510" y="39943"/>
                    <a:pt x="18800" y="40173"/>
                    <a:pt x="18073" y="40410"/>
                  </a:cubicBezTo>
                  <a:cubicBezTo>
                    <a:pt x="18161" y="39902"/>
                    <a:pt x="18039" y="39536"/>
                    <a:pt x="17704" y="39198"/>
                  </a:cubicBezTo>
                  <a:cubicBezTo>
                    <a:pt x="17579" y="39071"/>
                    <a:pt x="17609" y="38791"/>
                    <a:pt x="17569" y="38581"/>
                  </a:cubicBezTo>
                  <a:cubicBezTo>
                    <a:pt x="17633" y="38543"/>
                    <a:pt x="17697" y="38506"/>
                    <a:pt x="17761" y="38469"/>
                  </a:cubicBezTo>
                  <a:cubicBezTo>
                    <a:pt x="17802" y="38555"/>
                    <a:pt x="17839" y="38645"/>
                    <a:pt x="17884" y="38730"/>
                  </a:cubicBezTo>
                  <a:cubicBezTo>
                    <a:pt x="17975" y="38901"/>
                    <a:pt x="18128" y="38986"/>
                    <a:pt x="18274" y="38986"/>
                  </a:cubicBezTo>
                  <a:cubicBezTo>
                    <a:pt x="18345" y="38986"/>
                    <a:pt x="18413" y="38966"/>
                    <a:pt x="18473" y="38927"/>
                  </a:cubicBezTo>
                  <a:cubicBezTo>
                    <a:pt x="18626" y="38830"/>
                    <a:pt x="18761" y="38536"/>
                    <a:pt x="18731" y="38359"/>
                  </a:cubicBezTo>
                  <a:cubicBezTo>
                    <a:pt x="18663" y="37960"/>
                    <a:pt x="18490" y="37578"/>
                    <a:pt x="18355" y="37190"/>
                  </a:cubicBezTo>
                  <a:cubicBezTo>
                    <a:pt x="18314" y="37071"/>
                    <a:pt x="18257" y="36959"/>
                    <a:pt x="18227" y="36888"/>
                  </a:cubicBezTo>
                  <a:cubicBezTo>
                    <a:pt x="19165" y="36818"/>
                    <a:pt x="20097" y="36750"/>
                    <a:pt x="21085" y="36677"/>
                  </a:cubicBezTo>
                  <a:close/>
                  <a:moveTo>
                    <a:pt x="14048" y="16878"/>
                  </a:moveTo>
                  <a:cubicBezTo>
                    <a:pt x="14356" y="17291"/>
                    <a:pt x="14386" y="17757"/>
                    <a:pt x="14330" y="18243"/>
                  </a:cubicBezTo>
                  <a:cubicBezTo>
                    <a:pt x="14309" y="18429"/>
                    <a:pt x="14273" y="18616"/>
                    <a:pt x="14280" y="18801"/>
                  </a:cubicBezTo>
                  <a:cubicBezTo>
                    <a:pt x="14285" y="18969"/>
                    <a:pt x="14361" y="19053"/>
                    <a:pt x="14492" y="19053"/>
                  </a:cubicBezTo>
                  <a:cubicBezTo>
                    <a:pt x="14534" y="19053"/>
                    <a:pt x="14582" y="19044"/>
                    <a:pt x="14635" y="19027"/>
                  </a:cubicBezTo>
                  <a:cubicBezTo>
                    <a:pt x="14731" y="18995"/>
                    <a:pt x="14820" y="18980"/>
                    <a:pt x="14899" y="18980"/>
                  </a:cubicBezTo>
                  <a:cubicBezTo>
                    <a:pt x="15202" y="18980"/>
                    <a:pt x="15369" y="19202"/>
                    <a:pt x="15314" y="19578"/>
                  </a:cubicBezTo>
                  <a:cubicBezTo>
                    <a:pt x="15264" y="19918"/>
                    <a:pt x="15232" y="20266"/>
                    <a:pt x="15140" y="20597"/>
                  </a:cubicBezTo>
                  <a:cubicBezTo>
                    <a:pt x="15084" y="20801"/>
                    <a:pt x="14970" y="21027"/>
                    <a:pt x="14812" y="21161"/>
                  </a:cubicBezTo>
                  <a:cubicBezTo>
                    <a:pt x="14214" y="21668"/>
                    <a:pt x="14035" y="22337"/>
                    <a:pt x="14008" y="23070"/>
                  </a:cubicBezTo>
                  <a:cubicBezTo>
                    <a:pt x="13984" y="23713"/>
                    <a:pt x="13965" y="24359"/>
                    <a:pt x="13998" y="24999"/>
                  </a:cubicBezTo>
                  <a:cubicBezTo>
                    <a:pt x="14010" y="25232"/>
                    <a:pt x="14179" y="25456"/>
                    <a:pt x="14274" y="25685"/>
                  </a:cubicBezTo>
                  <a:cubicBezTo>
                    <a:pt x="14330" y="25823"/>
                    <a:pt x="14425" y="25964"/>
                    <a:pt x="14425" y="26105"/>
                  </a:cubicBezTo>
                  <a:cubicBezTo>
                    <a:pt x="14438" y="28308"/>
                    <a:pt x="14598" y="30496"/>
                    <a:pt x="15146" y="32639"/>
                  </a:cubicBezTo>
                  <a:cubicBezTo>
                    <a:pt x="15379" y="33551"/>
                    <a:pt x="15610" y="34467"/>
                    <a:pt x="15926" y="35351"/>
                  </a:cubicBezTo>
                  <a:cubicBezTo>
                    <a:pt x="16161" y="36008"/>
                    <a:pt x="16494" y="36641"/>
                    <a:pt x="16861" y="37238"/>
                  </a:cubicBezTo>
                  <a:cubicBezTo>
                    <a:pt x="17041" y="37534"/>
                    <a:pt x="17068" y="37784"/>
                    <a:pt x="16999" y="38085"/>
                  </a:cubicBezTo>
                  <a:cubicBezTo>
                    <a:pt x="16947" y="38308"/>
                    <a:pt x="16864" y="38528"/>
                    <a:pt x="16845" y="38753"/>
                  </a:cubicBezTo>
                  <a:cubicBezTo>
                    <a:pt x="16818" y="39062"/>
                    <a:pt x="16822" y="39377"/>
                    <a:pt x="17083" y="39620"/>
                  </a:cubicBezTo>
                  <a:cubicBezTo>
                    <a:pt x="17166" y="39697"/>
                    <a:pt x="17226" y="39799"/>
                    <a:pt x="17249" y="39829"/>
                  </a:cubicBezTo>
                  <a:cubicBezTo>
                    <a:pt x="17045" y="40324"/>
                    <a:pt x="16887" y="40781"/>
                    <a:pt x="16666" y="41204"/>
                  </a:cubicBezTo>
                  <a:cubicBezTo>
                    <a:pt x="16565" y="41395"/>
                    <a:pt x="16361" y="41599"/>
                    <a:pt x="16161" y="41662"/>
                  </a:cubicBezTo>
                  <a:cubicBezTo>
                    <a:pt x="15165" y="41979"/>
                    <a:pt x="14153" y="42140"/>
                    <a:pt x="13129" y="42140"/>
                  </a:cubicBezTo>
                  <a:cubicBezTo>
                    <a:pt x="12620" y="42140"/>
                    <a:pt x="12107" y="42101"/>
                    <a:pt x="11592" y="42020"/>
                  </a:cubicBezTo>
                  <a:cubicBezTo>
                    <a:pt x="11157" y="41953"/>
                    <a:pt x="11019" y="41796"/>
                    <a:pt x="11132" y="41383"/>
                  </a:cubicBezTo>
                  <a:cubicBezTo>
                    <a:pt x="11566" y="39810"/>
                    <a:pt x="11617" y="38198"/>
                    <a:pt x="11666" y="36583"/>
                  </a:cubicBezTo>
                  <a:cubicBezTo>
                    <a:pt x="11713" y="34987"/>
                    <a:pt x="11752" y="33390"/>
                    <a:pt x="11832" y="31795"/>
                  </a:cubicBezTo>
                  <a:cubicBezTo>
                    <a:pt x="11884" y="30762"/>
                    <a:pt x="12024" y="29736"/>
                    <a:pt x="12087" y="28705"/>
                  </a:cubicBezTo>
                  <a:cubicBezTo>
                    <a:pt x="12139" y="27871"/>
                    <a:pt x="12113" y="27034"/>
                    <a:pt x="12163" y="26201"/>
                  </a:cubicBezTo>
                  <a:cubicBezTo>
                    <a:pt x="12199" y="25604"/>
                    <a:pt x="12303" y="25012"/>
                    <a:pt x="12389" y="24309"/>
                  </a:cubicBezTo>
                  <a:cubicBezTo>
                    <a:pt x="12539" y="24566"/>
                    <a:pt x="12690" y="24762"/>
                    <a:pt x="12872" y="24762"/>
                  </a:cubicBezTo>
                  <a:cubicBezTo>
                    <a:pt x="12939" y="24762"/>
                    <a:pt x="13010" y="24735"/>
                    <a:pt x="13086" y="24675"/>
                  </a:cubicBezTo>
                  <a:cubicBezTo>
                    <a:pt x="13217" y="24575"/>
                    <a:pt x="13316" y="24235"/>
                    <a:pt x="13245" y="24110"/>
                  </a:cubicBezTo>
                  <a:cubicBezTo>
                    <a:pt x="13168" y="23977"/>
                    <a:pt x="13077" y="23929"/>
                    <a:pt x="12977" y="23929"/>
                  </a:cubicBezTo>
                  <a:cubicBezTo>
                    <a:pt x="12818" y="23929"/>
                    <a:pt x="12635" y="24050"/>
                    <a:pt x="12451" y="24152"/>
                  </a:cubicBezTo>
                  <a:lnTo>
                    <a:pt x="12451" y="19504"/>
                  </a:lnTo>
                  <a:lnTo>
                    <a:pt x="12540" y="19444"/>
                  </a:lnTo>
                  <a:cubicBezTo>
                    <a:pt x="12651" y="19580"/>
                    <a:pt x="12802" y="19703"/>
                    <a:pt x="12865" y="19859"/>
                  </a:cubicBezTo>
                  <a:cubicBezTo>
                    <a:pt x="12987" y="20166"/>
                    <a:pt x="13046" y="20495"/>
                    <a:pt x="13161" y="20804"/>
                  </a:cubicBezTo>
                  <a:cubicBezTo>
                    <a:pt x="13199" y="20901"/>
                    <a:pt x="13331" y="20961"/>
                    <a:pt x="13419" y="21039"/>
                  </a:cubicBezTo>
                  <a:cubicBezTo>
                    <a:pt x="13509" y="20925"/>
                    <a:pt x="13696" y="20788"/>
                    <a:pt x="13676" y="20701"/>
                  </a:cubicBezTo>
                  <a:cubicBezTo>
                    <a:pt x="13571" y="20259"/>
                    <a:pt x="13447" y="19813"/>
                    <a:pt x="13256" y="19404"/>
                  </a:cubicBezTo>
                  <a:cubicBezTo>
                    <a:pt x="13160" y="19199"/>
                    <a:pt x="12905" y="19070"/>
                    <a:pt x="12697" y="18883"/>
                  </a:cubicBezTo>
                  <a:cubicBezTo>
                    <a:pt x="13048" y="18744"/>
                    <a:pt x="13210" y="18224"/>
                    <a:pt x="13746" y="18173"/>
                  </a:cubicBezTo>
                  <a:cubicBezTo>
                    <a:pt x="13844" y="18163"/>
                    <a:pt x="13966" y="17897"/>
                    <a:pt x="13989" y="17735"/>
                  </a:cubicBezTo>
                  <a:cubicBezTo>
                    <a:pt x="14028" y="17457"/>
                    <a:pt x="14000" y="17167"/>
                    <a:pt x="14048" y="16878"/>
                  </a:cubicBezTo>
                  <a:close/>
                  <a:moveTo>
                    <a:pt x="9604" y="19001"/>
                  </a:moveTo>
                  <a:cubicBezTo>
                    <a:pt x="9671" y="19299"/>
                    <a:pt x="9740" y="19595"/>
                    <a:pt x="9805" y="19892"/>
                  </a:cubicBezTo>
                  <a:cubicBezTo>
                    <a:pt x="10068" y="21112"/>
                    <a:pt x="10016" y="22353"/>
                    <a:pt x="10028" y="23587"/>
                  </a:cubicBezTo>
                  <a:cubicBezTo>
                    <a:pt x="10045" y="25200"/>
                    <a:pt x="10026" y="26815"/>
                    <a:pt x="10006" y="28428"/>
                  </a:cubicBezTo>
                  <a:cubicBezTo>
                    <a:pt x="10005" y="28613"/>
                    <a:pt x="9885" y="28792"/>
                    <a:pt x="9848" y="28981"/>
                  </a:cubicBezTo>
                  <a:cubicBezTo>
                    <a:pt x="9786" y="29300"/>
                    <a:pt x="9736" y="29622"/>
                    <a:pt x="9697" y="29944"/>
                  </a:cubicBezTo>
                  <a:cubicBezTo>
                    <a:pt x="9581" y="30918"/>
                    <a:pt x="9473" y="31891"/>
                    <a:pt x="9363" y="32865"/>
                  </a:cubicBezTo>
                  <a:cubicBezTo>
                    <a:pt x="9253" y="33864"/>
                    <a:pt x="9155" y="34865"/>
                    <a:pt x="9031" y="35863"/>
                  </a:cubicBezTo>
                  <a:cubicBezTo>
                    <a:pt x="8910" y="36832"/>
                    <a:pt x="8752" y="37797"/>
                    <a:pt x="8636" y="38766"/>
                  </a:cubicBezTo>
                  <a:cubicBezTo>
                    <a:pt x="8568" y="39334"/>
                    <a:pt x="8535" y="39907"/>
                    <a:pt x="8514" y="40479"/>
                  </a:cubicBezTo>
                  <a:cubicBezTo>
                    <a:pt x="8493" y="41033"/>
                    <a:pt x="8509" y="41588"/>
                    <a:pt x="8509" y="42255"/>
                  </a:cubicBezTo>
                  <a:cubicBezTo>
                    <a:pt x="8283" y="42320"/>
                    <a:pt x="7951" y="42475"/>
                    <a:pt x="7609" y="42501"/>
                  </a:cubicBezTo>
                  <a:cubicBezTo>
                    <a:pt x="7348" y="42520"/>
                    <a:pt x="7086" y="42530"/>
                    <a:pt x="6824" y="42530"/>
                  </a:cubicBezTo>
                  <a:cubicBezTo>
                    <a:pt x="6510" y="42530"/>
                    <a:pt x="6195" y="42516"/>
                    <a:pt x="5883" y="42492"/>
                  </a:cubicBezTo>
                  <a:cubicBezTo>
                    <a:pt x="5269" y="42443"/>
                    <a:pt x="4661" y="42327"/>
                    <a:pt x="4030" y="42236"/>
                  </a:cubicBezTo>
                  <a:cubicBezTo>
                    <a:pt x="4100" y="42101"/>
                    <a:pt x="4179" y="41949"/>
                    <a:pt x="4248" y="41816"/>
                  </a:cubicBezTo>
                  <a:cubicBezTo>
                    <a:pt x="4461" y="41768"/>
                    <a:pt x="4684" y="41761"/>
                    <a:pt x="4909" y="41761"/>
                  </a:cubicBezTo>
                  <a:cubicBezTo>
                    <a:pt x="4998" y="41761"/>
                    <a:pt x="5088" y="41762"/>
                    <a:pt x="5178" y="41762"/>
                  </a:cubicBezTo>
                  <a:cubicBezTo>
                    <a:pt x="5717" y="41762"/>
                    <a:pt x="6254" y="41723"/>
                    <a:pt x="6696" y="41176"/>
                  </a:cubicBezTo>
                  <a:cubicBezTo>
                    <a:pt x="6542" y="41100"/>
                    <a:pt x="6393" y="41074"/>
                    <a:pt x="6248" y="41074"/>
                  </a:cubicBezTo>
                  <a:cubicBezTo>
                    <a:pt x="5931" y="41074"/>
                    <a:pt x="5634" y="41200"/>
                    <a:pt x="5349" y="41200"/>
                  </a:cubicBezTo>
                  <a:cubicBezTo>
                    <a:pt x="5285" y="41200"/>
                    <a:pt x="5222" y="41193"/>
                    <a:pt x="5159" y="41178"/>
                  </a:cubicBezTo>
                  <a:cubicBezTo>
                    <a:pt x="5594" y="40646"/>
                    <a:pt x="6080" y="40154"/>
                    <a:pt x="6440" y="39583"/>
                  </a:cubicBezTo>
                  <a:cubicBezTo>
                    <a:pt x="6834" y="38956"/>
                    <a:pt x="7111" y="38259"/>
                    <a:pt x="7431" y="37587"/>
                  </a:cubicBezTo>
                  <a:cubicBezTo>
                    <a:pt x="7472" y="37499"/>
                    <a:pt x="7480" y="37386"/>
                    <a:pt x="7470" y="37288"/>
                  </a:cubicBezTo>
                  <a:cubicBezTo>
                    <a:pt x="7461" y="37213"/>
                    <a:pt x="7413" y="37105"/>
                    <a:pt x="7356" y="37082"/>
                  </a:cubicBezTo>
                  <a:cubicBezTo>
                    <a:pt x="7345" y="37078"/>
                    <a:pt x="7333" y="37076"/>
                    <a:pt x="7320" y="37076"/>
                  </a:cubicBezTo>
                  <a:cubicBezTo>
                    <a:pt x="7259" y="37076"/>
                    <a:pt x="7176" y="37115"/>
                    <a:pt x="7134" y="37157"/>
                  </a:cubicBezTo>
                  <a:cubicBezTo>
                    <a:pt x="7048" y="37249"/>
                    <a:pt x="6973" y="37363"/>
                    <a:pt x="6923" y="37479"/>
                  </a:cubicBezTo>
                  <a:cubicBezTo>
                    <a:pt x="6528" y="38394"/>
                    <a:pt x="6086" y="39283"/>
                    <a:pt x="5379" y="40003"/>
                  </a:cubicBezTo>
                  <a:cubicBezTo>
                    <a:pt x="4985" y="40404"/>
                    <a:pt x="4560" y="40775"/>
                    <a:pt x="4128" y="41179"/>
                  </a:cubicBezTo>
                  <a:cubicBezTo>
                    <a:pt x="4050" y="40975"/>
                    <a:pt x="3923" y="40792"/>
                    <a:pt x="4258" y="40679"/>
                  </a:cubicBezTo>
                  <a:cubicBezTo>
                    <a:pt x="4325" y="40656"/>
                    <a:pt x="4405" y="40447"/>
                    <a:pt x="4374" y="40404"/>
                  </a:cubicBezTo>
                  <a:cubicBezTo>
                    <a:pt x="4100" y="40040"/>
                    <a:pt x="4325" y="39672"/>
                    <a:pt x="4359" y="39317"/>
                  </a:cubicBezTo>
                  <a:cubicBezTo>
                    <a:pt x="4471" y="38129"/>
                    <a:pt x="4624" y="36944"/>
                    <a:pt x="4757" y="35758"/>
                  </a:cubicBezTo>
                  <a:cubicBezTo>
                    <a:pt x="4864" y="34802"/>
                    <a:pt x="4986" y="33847"/>
                    <a:pt x="5062" y="32889"/>
                  </a:cubicBezTo>
                  <a:cubicBezTo>
                    <a:pt x="5163" y="31624"/>
                    <a:pt x="5235" y="30357"/>
                    <a:pt x="5302" y="29090"/>
                  </a:cubicBezTo>
                  <a:cubicBezTo>
                    <a:pt x="5347" y="28240"/>
                    <a:pt x="5359" y="27389"/>
                    <a:pt x="5393" y="26539"/>
                  </a:cubicBezTo>
                  <a:cubicBezTo>
                    <a:pt x="5438" y="25479"/>
                    <a:pt x="5489" y="24419"/>
                    <a:pt x="5543" y="23361"/>
                  </a:cubicBezTo>
                  <a:cubicBezTo>
                    <a:pt x="5550" y="23233"/>
                    <a:pt x="5606" y="23105"/>
                    <a:pt x="5597" y="22980"/>
                  </a:cubicBezTo>
                  <a:cubicBezTo>
                    <a:pt x="5590" y="22865"/>
                    <a:pt x="5525" y="22753"/>
                    <a:pt x="5485" y="22639"/>
                  </a:cubicBezTo>
                  <a:cubicBezTo>
                    <a:pt x="5359" y="22708"/>
                    <a:pt x="5180" y="22748"/>
                    <a:pt x="5118" y="22856"/>
                  </a:cubicBezTo>
                  <a:cubicBezTo>
                    <a:pt x="5021" y="23023"/>
                    <a:pt x="4967" y="23234"/>
                    <a:pt x="4957" y="23430"/>
                  </a:cubicBezTo>
                  <a:cubicBezTo>
                    <a:pt x="4903" y="24418"/>
                    <a:pt x="4875" y="25407"/>
                    <a:pt x="4828" y="26397"/>
                  </a:cubicBezTo>
                  <a:cubicBezTo>
                    <a:pt x="4786" y="27264"/>
                    <a:pt x="4726" y="28129"/>
                    <a:pt x="4681" y="28996"/>
                  </a:cubicBezTo>
                  <a:cubicBezTo>
                    <a:pt x="4650" y="29629"/>
                    <a:pt x="4652" y="30263"/>
                    <a:pt x="4598" y="30893"/>
                  </a:cubicBezTo>
                  <a:cubicBezTo>
                    <a:pt x="4516" y="31855"/>
                    <a:pt x="4399" y="32816"/>
                    <a:pt x="4294" y="33775"/>
                  </a:cubicBezTo>
                  <a:cubicBezTo>
                    <a:pt x="4189" y="34730"/>
                    <a:pt x="4079" y="35683"/>
                    <a:pt x="3975" y="36638"/>
                  </a:cubicBezTo>
                  <a:cubicBezTo>
                    <a:pt x="3909" y="37239"/>
                    <a:pt x="3850" y="37842"/>
                    <a:pt x="3790" y="38444"/>
                  </a:cubicBezTo>
                  <a:cubicBezTo>
                    <a:pt x="3764" y="38699"/>
                    <a:pt x="3663" y="38870"/>
                    <a:pt x="3391" y="38959"/>
                  </a:cubicBezTo>
                  <a:cubicBezTo>
                    <a:pt x="2818" y="39146"/>
                    <a:pt x="2260" y="39386"/>
                    <a:pt x="1686" y="39573"/>
                  </a:cubicBezTo>
                  <a:cubicBezTo>
                    <a:pt x="1596" y="39602"/>
                    <a:pt x="1520" y="39617"/>
                    <a:pt x="1456" y="39617"/>
                  </a:cubicBezTo>
                  <a:cubicBezTo>
                    <a:pt x="1254" y="39617"/>
                    <a:pt x="1184" y="39465"/>
                    <a:pt x="1226" y="39157"/>
                  </a:cubicBezTo>
                  <a:cubicBezTo>
                    <a:pt x="1345" y="38260"/>
                    <a:pt x="1503" y="37366"/>
                    <a:pt x="1587" y="36465"/>
                  </a:cubicBezTo>
                  <a:cubicBezTo>
                    <a:pt x="1670" y="35570"/>
                    <a:pt x="1689" y="34667"/>
                    <a:pt x="1726" y="33766"/>
                  </a:cubicBezTo>
                  <a:cubicBezTo>
                    <a:pt x="1814" y="31693"/>
                    <a:pt x="1841" y="29616"/>
                    <a:pt x="1998" y="27548"/>
                  </a:cubicBezTo>
                  <a:cubicBezTo>
                    <a:pt x="2110" y="26074"/>
                    <a:pt x="2263" y="24592"/>
                    <a:pt x="2717" y="23164"/>
                  </a:cubicBezTo>
                  <a:cubicBezTo>
                    <a:pt x="2976" y="22347"/>
                    <a:pt x="3374" y="21654"/>
                    <a:pt x="4202" y="21319"/>
                  </a:cubicBezTo>
                  <a:cubicBezTo>
                    <a:pt x="4571" y="21171"/>
                    <a:pt x="4967" y="21095"/>
                    <a:pt x="5356" y="21000"/>
                  </a:cubicBezTo>
                  <a:cubicBezTo>
                    <a:pt x="6329" y="20761"/>
                    <a:pt x="7185" y="20311"/>
                    <a:pt x="7889" y="19589"/>
                  </a:cubicBezTo>
                  <a:cubicBezTo>
                    <a:pt x="7917" y="19562"/>
                    <a:pt x="7956" y="19544"/>
                    <a:pt x="8038" y="19488"/>
                  </a:cubicBezTo>
                  <a:cubicBezTo>
                    <a:pt x="8082" y="19693"/>
                    <a:pt x="8085" y="19862"/>
                    <a:pt x="8155" y="19996"/>
                  </a:cubicBezTo>
                  <a:cubicBezTo>
                    <a:pt x="8241" y="20155"/>
                    <a:pt x="8404" y="20417"/>
                    <a:pt x="8491" y="20417"/>
                  </a:cubicBezTo>
                  <a:cubicBezTo>
                    <a:pt x="8494" y="20417"/>
                    <a:pt x="8497" y="20416"/>
                    <a:pt x="8499" y="20416"/>
                  </a:cubicBezTo>
                  <a:cubicBezTo>
                    <a:pt x="8692" y="20377"/>
                    <a:pt x="8910" y="20223"/>
                    <a:pt x="9014" y="20052"/>
                  </a:cubicBezTo>
                  <a:cubicBezTo>
                    <a:pt x="9215" y="19727"/>
                    <a:pt x="9343" y="19358"/>
                    <a:pt x="9501" y="19005"/>
                  </a:cubicBezTo>
                  <a:cubicBezTo>
                    <a:pt x="9536" y="19004"/>
                    <a:pt x="9569" y="19002"/>
                    <a:pt x="9604" y="19001"/>
                  </a:cubicBezTo>
                  <a:close/>
                  <a:moveTo>
                    <a:pt x="3685" y="39553"/>
                  </a:moveTo>
                  <a:cubicBezTo>
                    <a:pt x="3590" y="39958"/>
                    <a:pt x="3466" y="40360"/>
                    <a:pt x="3410" y="40769"/>
                  </a:cubicBezTo>
                  <a:cubicBezTo>
                    <a:pt x="3377" y="41014"/>
                    <a:pt x="3450" y="41273"/>
                    <a:pt x="3478" y="41553"/>
                  </a:cubicBezTo>
                  <a:cubicBezTo>
                    <a:pt x="3016" y="42364"/>
                    <a:pt x="2488" y="43178"/>
                    <a:pt x="1325" y="43286"/>
                  </a:cubicBezTo>
                  <a:cubicBezTo>
                    <a:pt x="1407" y="43018"/>
                    <a:pt x="1469" y="42778"/>
                    <a:pt x="1554" y="42545"/>
                  </a:cubicBezTo>
                  <a:cubicBezTo>
                    <a:pt x="1776" y="41930"/>
                    <a:pt x="1551" y="41424"/>
                    <a:pt x="1167" y="40965"/>
                  </a:cubicBezTo>
                  <a:cubicBezTo>
                    <a:pt x="960" y="40718"/>
                    <a:pt x="829" y="40466"/>
                    <a:pt x="940" y="40137"/>
                  </a:cubicBezTo>
                  <a:lnTo>
                    <a:pt x="940" y="40137"/>
                  </a:lnTo>
                  <a:cubicBezTo>
                    <a:pt x="1149" y="40191"/>
                    <a:pt x="1351" y="40215"/>
                    <a:pt x="1548" y="40215"/>
                  </a:cubicBezTo>
                  <a:cubicBezTo>
                    <a:pt x="2287" y="40215"/>
                    <a:pt x="2959" y="39880"/>
                    <a:pt x="3685" y="39553"/>
                  </a:cubicBezTo>
                  <a:close/>
                  <a:moveTo>
                    <a:pt x="12898" y="16360"/>
                  </a:moveTo>
                  <a:cubicBezTo>
                    <a:pt x="13025" y="16360"/>
                    <a:pt x="13168" y="16421"/>
                    <a:pt x="13302" y="16444"/>
                  </a:cubicBezTo>
                  <a:cubicBezTo>
                    <a:pt x="13335" y="16798"/>
                    <a:pt x="13368" y="17142"/>
                    <a:pt x="13397" y="17485"/>
                  </a:cubicBezTo>
                  <a:cubicBezTo>
                    <a:pt x="13410" y="17635"/>
                    <a:pt x="13375" y="17724"/>
                    <a:pt x="13214" y="17819"/>
                  </a:cubicBezTo>
                  <a:cubicBezTo>
                    <a:pt x="12710" y="18118"/>
                    <a:pt x="12231" y="18462"/>
                    <a:pt x="11746" y="18795"/>
                  </a:cubicBezTo>
                  <a:cubicBezTo>
                    <a:pt x="11592" y="18903"/>
                    <a:pt x="11518" y="19028"/>
                    <a:pt x="11648" y="19232"/>
                  </a:cubicBezTo>
                  <a:cubicBezTo>
                    <a:pt x="11740" y="19373"/>
                    <a:pt x="11795" y="19560"/>
                    <a:pt x="11802" y="19730"/>
                  </a:cubicBezTo>
                  <a:cubicBezTo>
                    <a:pt x="11845" y="20836"/>
                    <a:pt x="11923" y="21945"/>
                    <a:pt x="11890" y="23049"/>
                  </a:cubicBezTo>
                  <a:cubicBezTo>
                    <a:pt x="11857" y="24171"/>
                    <a:pt x="11703" y="25288"/>
                    <a:pt x="11617" y="26410"/>
                  </a:cubicBezTo>
                  <a:cubicBezTo>
                    <a:pt x="11582" y="26845"/>
                    <a:pt x="11610" y="27287"/>
                    <a:pt x="11574" y="27724"/>
                  </a:cubicBezTo>
                  <a:cubicBezTo>
                    <a:pt x="11476" y="28930"/>
                    <a:pt x="11345" y="30134"/>
                    <a:pt x="11256" y="31340"/>
                  </a:cubicBezTo>
                  <a:cubicBezTo>
                    <a:pt x="11177" y="32419"/>
                    <a:pt x="11147" y="33503"/>
                    <a:pt x="11076" y="34583"/>
                  </a:cubicBezTo>
                  <a:cubicBezTo>
                    <a:pt x="10961" y="36337"/>
                    <a:pt x="10847" y="38092"/>
                    <a:pt x="10698" y="39845"/>
                  </a:cubicBezTo>
                  <a:cubicBezTo>
                    <a:pt x="10662" y="40282"/>
                    <a:pt x="10501" y="40710"/>
                    <a:pt x="10384" y="41139"/>
                  </a:cubicBezTo>
                  <a:cubicBezTo>
                    <a:pt x="10216" y="41757"/>
                    <a:pt x="10461" y="42148"/>
                    <a:pt x="11023" y="42389"/>
                  </a:cubicBezTo>
                  <a:cubicBezTo>
                    <a:pt x="11634" y="42650"/>
                    <a:pt x="12287" y="42766"/>
                    <a:pt x="12953" y="42766"/>
                  </a:cubicBezTo>
                  <a:cubicBezTo>
                    <a:pt x="13168" y="42766"/>
                    <a:pt x="13383" y="42754"/>
                    <a:pt x="13600" y="42731"/>
                  </a:cubicBezTo>
                  <a:cubicBezTo>
                    <a:pt x="13671" y="42723"/>
                    <a:pt x="13742" y="42720"/>
                    <a:pt x="13814" y="42720"/>
                  </a:cubicBezTo>
                  <a:cubicBezTo>
                    <a:pt x="13939" y="42720"/>
                    <a:pt x="14064" y="42728"/>
                    <a:pt x="14189" y="42728"/>
                  </a:cubicBezTo>
                  <a:cubicBezTo>
                    <a:pt x="14202" y="42765"/>
                    <a:pt x="14215" y="42804"/>
                    <a:pt x="14227" y="42842"/>
                  </a:cubicBezTo>
                  <a:cubicBezTo>
                    <a:pt x="13897" y="42975"/>
                    <a:pt x="13578" y="43177"/>
                    <a:pt x="13236" y="43233"/>
                  </a:cubicBezTo>
                  <a:cubicBezTo>
                    <a:pt x="12301" y="43387"/>
                    <a:pt x="11358" y="43489"/>
                    <a:pt x="10417" y="43595"/>
                  </a:cubicBezTo>
                  <a:cubicBezTo>
                    <a:pt x="9639" y="43683"/>
                    <a:pt x="8859" y="43796"/>
                    <a:pt x="8078" y="43814"/>
                  </a:cubicBezTo>
                  <a:cubicBezTo>
                    <a:pt x="7882" y="43818"/>
                    <a:pt x="7686" y="43820"/>
                    <a:pt x="7490" y="43820"/>
                  </a:cubicBezTo>
                  <a:cubicBezTo>
                    <a:pt x="6594" y="43820"/>
                    <a:pt x="5696" y="43781"/>
                    <a:pt x="4799" y="43760"/>
                  </a:cubicBezTo>
                  <a:cubicBezTo>
                    <a:pt x="4686" y="43759"/>
                    <a:pt x="4573" y="43729"/>
                    <a:pt x="4445" y="43709"/>
                  </a:cubicBezTo>
                  <a:cubicBezTo>
                    <a:pt x="4470" y="43421"/>
                    <a:pt x="4490" y="43192"/>
                    <a:pt x="4514" y="42899"/>
                  </a:cubicBezTo>
                  <a:cubicBezTo>
                    <a:pt x="4850" y="42945"/>
                    <a:pt x="5189" y="42968"/>
                    <a:pt x="5518" y="43041"/>
                  </a:cubicBezTo>
                  <a:cubicBezTo>
                    <a:pt x="5920" y="43131"/>
                    <a:pt x="6317" y="43177"/>
                    <a:pt x="6711" y="43177"/>
                  </a:cubicBezTo>
                  <a:cubicBezTo>
                    <a:pt x="7350" y="43177"/>
                    <a:pt x="7979" y="43056"/>
                    <a:pt x="8598" y="42804"/>
                  </a:cubicBezTo>
                  <a:cubicBezTo>
                    <a:pt x="9047" y="42622"/>
                    <a:pt x="9215" y="42417"/>
                    <a:pt x="9115" y="42022"/>
                  </a:cubicBezTo>
                  <a:cubicBezTo>
                    <a:pt x="8905" y="41195"/>
                    <a:pt x="9141" y="40419"/>
                    <a:pt x="9286" y="39625"/>
                  </a:cubicBezTo>
                  <a:cubicBezTo>
                    <a:pt x="9421" y="38888"/>
                    <a:pt x="9562" y="38151"/>
                    <a:pt x="9631" y="37406"/>
                  </a:cubicBezTo>
                  <a:cubicBezTo>
                    <a:pt x="9822" y="35368"/>
                    <a:pt x="9970" y="33326"/>
                    <a:pt x="10147" y="31287"/>
                  </a:cubicBezTo>
                  <a:cubicBezTo>
                    <a:pt x="10246" y="30144"/>
                    <a:pt x="10389" y="29005"/>
                    <a:pt x="10468" y="27862"/>
                  </a:cubicBezTo>
                  <a:cubicBezTo>
                    <a:pt x="10528" y="26988"/>
                    <a:pt x="10525" y="26109"/>
                    <a:pt x="10541" y="25232"/>
                  </a:cubicBezTo>
                  <a:cubicBezTo>
                    <a:pt x="10561" y="24081"/>
                    <a:pt x="10602" y="22930"/>
                    <a:pt x="10580" y="21779"/>
                  </a:cubicBezTo>
                  <a:cubicBezTo>
                    <a:pt x="10568" y="21133"/>
                    <a:pt x="10489" y="20482"/>
                    <a:pt x="10370" y="19846"/>
                  </a:cubicBezTo>
                  <a:cubicBezTo>
                    <a:pt x="10305" y="19507"/>
                    <a:pt x="10446" y="19158"/>
                    <a:pt x="10376" y="18896"/>
                  </a:cubicBezTo>
                  <a:cubicBezTo>
                    <a:pt x="10271" y="18505"/>
                    <a:pt x="10594" y="18266"/>
                    <a:pt x="10525" y="17915"/>
                  </a:cubicBezTo>
                  <a:cubicBezTo>
                    <a:pt x="10463" y="17597"/>
                    <a:pt x="10512" y="17258"/>
                    <a:pt x="10512" y="17025"/>
                  </a:cubicBezTo>
                  <a:cubicBezTo>
                    <a:pt x="11310" y="16795"/>
                    <a:pt x="12061" y="16566"/>
                    <a:pt x="12819" y="16369"/>
                  </a:cubicBezTo>
                  <a:cubicBezTo>
                    <a:pt x="12844" y="16363"/>
                    <a:pt x="12871" y="16360"/>
                    <a:pt x="12898" y="16360"/>
                  </a:cubicBezTo>
                  <a:close/>
                  <a:moveTo>
                    <a:pt x="10058" y="44300"/>
                  </a:moveTo>
                  <a:lnTo>
                    <a:pt x="10058" y="44300"/>
                  </a:lnTo>
                  <a:cubicBezTo>
                    <a:pt x="10019" y="44712"/>
                    <a:pt x="9985" y="45089"/>
                    <a:pt x="9943" y="45544"/>
                  </a:cubicBezTo>
                  <a:cubicBezTo>
                    <a:pt x="9778" y="45575"/>
                    <a:pt x="9599" y="45608"/>
                    <a:pt x="9368" y="45651"/>
                  </a:cubicBezTo>
                  <a:cubicBezTo>
                    <a:pt x="9388" y="45213"/>
                    <a:pt x="9407" y="44816"/>
                    <a:pt x="9427" y="44402"/>
                  </a:cubicBezTo>
                  <a:cubicBezTo>
                    <a:pt x="9619" y="44370"/>
                    <a:pt x="9826" y="44337"/>
                    <a:pt x="10058" y="44300"/>
                  </a:cubicBezTo>
                  <a:close/>
                  <a:moveTo>
                    <a:pt x="3332" y="43035"/>
                  </a:moveTo>
                  <a:cubicBezTo>
                    <a:pt x="3464" y="43035"/>
                    <a:pt x="3628" y="43053"/>
                    <a:pt x="3860" y="43079"/>
                  </a:cubicBezTo>
                  <a:cubicBezTo>
                    <a:pt x="3929" y="43438"/>
                    <a:pt x="3975" y="43753"/>
                    <a:pt x="3574" y="44014"/>
                  </a:cubicBezTo>
                  <a:cubicBezTo>
                    <a:pt x="3426" y="44110"/>
                    <a:pt x="3416" y="44455"/>
                    <a:pt x="3390" y="44691"/>
                  </a:cubicBezTo>
                  <a:cubicBezTo>
                    <a:pt x="3368" y="44898"/>
                    <a:pt x="3430" y="45114"/>
                    <a:pt x="3427" y="45324"/>
                  </a:cubicBezTo>
                  <a:cubicBezTo>
                    <a:pt x="3424" y="45529"/>
                    <a:pt x="3445" y="45735"/>
                    <a:pt x="3190" y="45869"/>
                  </a:cubicBezTo>
                  <a:cubicBezTo>
                    <a:pt x="3065" y="45936"/>
                    <a:pt x="3026" y="46162"/>
                    <a:pt x="2878" y="46323"/>
                  </a:cubicBezTo>
                  <a:cubicBezTo>
                    <a:pt x="2878" y="45963"/>
                    <a:pt x="2888" y="45604"/>
                    <a:pt x="2872" y="45246"/>
                  </a:cubicBezTo>
                  <a:cubicBezTo>
                    <a:pt x="2868" y="45141"/>
                    <a:pt x="2793" y="45037"/>
                    <a:pt x="2750" y="44934"/>
                  </a:cubicBezTo>
                  <a:cubicBezTo>
                    <a:pt x="2652" y="45020"/>
                    <a:pt x="2504" y="45088"/>
                    <a:pt x="2467" y="45194"/>
                  </a:cubicBezTo>
                  <a:cubicBezTo>
                    <a:pt x="2386" y="45423"/>
                    <a:pt x="2369" y="45674"/>
                    <a:pt x="2313" y="45913"/>
                  </a:cubicBezTo>
                  <a:cubicBezTo>
                    <a:pt x="2257" y="46146"/>
                    <a:pt x="2182" y="46375"/>
                    <a:pt x="2117" y="46606"/>
                  </a:cubicBezTo>
                  <a:cubicBezTo>
                    <a:pt x="2083" y="46598"/>
                    <a:pt x="2047" y="46589"/>
                    <a:pt x="2012" y="46580"/>
                  </a:cubicBezTo>
                  <a:cubicBezTo>
                    <a:pt x="2110" y="45617"/>
                    <a:pt x="2205" y="44652"/>
                    <a:pt x="2309" y="43689"/>
                  </a:cubicBezTo>
                  <a:cubicBezTo>
                    <a:pt x="2316" y="43621"/>
                    <a:pt x="2382" y="43543"/>
                    <a:pt x="2441" y="43496"/>
                  </a:cubicBezTo>
                  <a:cubicBezTo>
                    <a:pt x="2885" y="43139"/>
                    <a:pt x="3016" y="43035"/>
                    <a:pt x="3332" y="43035"/>
                  </a:cubicBezTo>
                  <a:close/>
                  <a:moveTo>
                    <a:pt x="15345" y="42459"/>
                  </a:moveTo>
                  <a:cubicBezTo>
                    <a:pt x="15345" y="43030"/>
                    <a:pt x="15374" y="43566"/>
                    <a:pt x="15341" y="44097"/>
                  </a:cubicBezTo>
                  <a:cubicBezTo>
                    <a:pt x="15230" y="45882"/>
                    <a:pt x="14957" y="47659"/>
                    <a:pt x="15065" y="49453"/>
                  </a:cubicBezTo>
                  <a:cubicBezTo>
                    <a:pt x="15121" y="50388"/>
                    <a:pt x="15205" y="51321"/>
                    <a:pt x="15268" y="52256"/>
                  </a:cubicBezTo>
                  <a:cubicBezTo>
                    <a:pt x="15327" y="53130"/>
                    <a:pt x="15361" y="54008"/>
                    <a:pt x="15436" y="54882"/>
                  </a:cubicBezTo>
                  <a:cubicBezTo>
                    <a:pt x="15531" y="55996"/>
                    <a:pt x="15669" y="57107"/>
                    <a:pt x="15763" y="58222"/>
                  </a:cubicBezTo>
                  <a:cubicBezTo>
                    <a:pt x="15817" y="58868"/>
                    <a:pt x="15857" y="59521"/>
                    <a:pt x="15834" y="60168"/>
                  </a:cubicBezTo>
                  <a:cubicBezTo>
                    <a:pt x="15788" y="61487"/>
                    <a:pt x="15951" y="62785"/>
                    <a:pt x="16111" y="64088"/>
                  </a:cubicBezTo>
                  <a:cubicBezTo>
                    <a:pt x="16182" y="64675"/>
                    <a:pt x="16168" y="65273"/>
                    <a:pt x="16198" y="65867"/>
                  </a:cubicBezTo>
                  <a:cubicBezTo>
                    <a:pt x="16218" y="66249"/>
                    <a:pt x="16240" y="66633"/>
                    <a:pt x="16277" y="67016"/>
                  </a:cubicBezTo>
                  <a:cubicBezTo>
                    <a:pt x="16302" y="67269"/>
                    <a:pt x="16263" y="67460"/>
                    <a:pt x="16003" y="67582"/>
                  </a:cubicBezTo>
                  <a:cubicBezTo>
                    <a:pt x="15459" y="67839"/>
                    <a:pt x="14924" y="68128"/>
                    <a:pt x="14323" y="68128"/>
                  </a:cubicBezTo>
                  <a:cubicBezTo>
                    <a:pt x="14178" y="68128"/>
                    <a:pt x="14029" y="68111"/>
                    <a:pt x="13874" y="68073"/>
                  </a:cubicBezTo>
                  <a:cubicBezTo>
                    <a:pt x="13781" y="67102"/>
                    <a:pt x="13710" y="66130"/>
                    <a:pt x="13591" y="65164"/>
                  </a:cubicBezTo>
                  <a:cubicBezTo>
                    <a:pt x="13443" y="63979"/>
                    <a:pt x="13240" y="62800"/>
                    <a:pt x="13091" y="61615"/>
                  </a:cubicBezTo>
                  <a:cubicBezTo>
                    <a:pt x="12999" y="60887"/>
                    <a:pt x="12977" y="60152"/>
                    <a:pt x="12897" y="59423"/>
                  </a:cubicBezTo>
                  <a:cubicBezTo>
                    <a:pt x="12780" y="58378"/>
                    <a:pt x="12619" y="57338"/>
                    <a:pt x="12517" y="56291"/>
                  </a:cubicBezTo>
                  <a:cubicBezTo>
                    <a:pt x="12426" y="55378"/>
                    <a:pt x="12416" y="54456"/>
                    <a:pt x="12323" y="53545"/>
                  </a:cubicBezTo>
                  <a:cubicBezTo>
                    <a:pt x="12222" y="52573"/>
                    <a:pt x="12067" y="51606"/>
                    <a:pt x="11932" y="50638"/>
                  </a:cubicBezTo>
                  <a:cubicBezTo>
                    <a:pt x="11821" y="49849"/>
                    <a:pt x="11746" y="49052"/>
                    <a:pt x="11579" y="48274"/>
                  </a:cubicBezTo>
                  <a:cubicBezTo>
                    <a:pt x="11395" y="47424"/>
                    <a:pt x="11201" y="46575"/>
                    <a:pt x="10635" y="45848"/>
                  </a:cubicBezTo>
                  <a:cubicBezTo>
                    <a:pt x="10466" y="45633"/>
                    <a:pt x="10531" y="45221"/>
                    <a:pt x="10525" y="44898"/>
                  </a:cubicBezTo>
                  <a:cubicBezTo>
                    <a:pt x="10522" y="44687"/>
                    <a:pt x="10587" y="44472"/>
                    <a:pt x="10627" y="44222"/>
                  </a:cubicBezTo>
                  <a:cubicBezTo>
                    <a:pt x="11564" y="44096"/>
                    <a:pt x="12475" y="43968"/>
                    <a:pt x="13388" y="43854"/>
                  </a:cubicBezTo>
                  <a:cubicBezTo>
                    <a:pt x="13978" y="43782"/>
                    <a:pt x="14437" y="43487"/>
                    <a:pt x="14798" y="43041"/>
                  </a:cubicBezTo>
                  <a:cubicBezTo>
                    <a:pt x="14888" y="42931"/>
                    <a:pt x="14878" y="42738"/>
                    <a:pt x="14923" y="42547"/>
                  </a:cubicBezTo>
                  <a:cubicBezTo>
                    <a:pt x="15008" y="42530"/>
                    <a:pt x="15141" y="42501"/>
                    <a:pt x="15345" y="42459"/>
                  </a:cubicBezTo>
                  <a:close/>
                  <a:moveTo>
                    <a:pt x="16135" y="68162"/>
                  </a:moveTo>
                  <a:cubicBezTo>
                    <a:pt x="16226" y="68553"/>
                    <a:pt x="16308" y="68907"/>
                    <a:pt x="16404" y="69331"/>
                  </a:cubicBezTo>
                  <a:cubicBezTo>
                    <a:pt x="15964" y="69225"/>
                    <a:pt x="15523" y="69095"/>
                    <a:pt x="15079" y="69095"/>
                  </a:cubicBezTo>
                  <a:cubicBezTo>
                    <a:pt x="14727" y="69095"/>
                    <a:pt x="14374" y="69177"/>
                    <a:pt x="14018" y="69417"/>
                  </a:cubicBezTo>
                  <a:cubicBezTo>
                    <a:pt x="13971" y="69127"/>
                    <a:pt x="13936" y="68908"/>
                    <a:pt x="13893" y="68641"/>
                  </a:cubicBezTo>
                  <a:lnTo>
                    <a:pt x="13893" y="68641"/>
                  </a:lnTo>
                  <a:cubicBezTo>
                    <a:pt x="14070" y="68688"/>
                    <a:pt x="14239" y="68709"/>
                    <a:pt x="14402" y="68709"/>
                  </a:cubicBezTo>
                  <a:cubicBezTo>
                    <a:pt x="15028" y="68709"/>
                    <a:pt x="15568" y="68407"/>
                    <a:pt x="16135" y="68162"/>
                  </a:cubicBezTo>
                  <a:close/>
                  <a:moveTo>
                    <a:pt x="3985" y="44244"/>
                  </a:moveTo>
                  <a:lnTo>
                    <a:pt x="3985" y="44244"/>
                  </a:lnTo>
                  <a:cubicBezTo>
                    <a:pt x="5689" y="44336"/>
                    <a:pt x="7264" y="44422"/>
                    <a:pt x="8938" y="44511"/>
                  </a:cubicBezTo>
                  <a:cubicBezTo>
                    <a:pt x="8830" y="45152"/>
                    <a:pt x="8739" y="45812"/>
                    <a:pt x="8607" y="46464"/>
                  </a:cubicBezTo>
                  <a:cubicBezTo>
                    <a:pt x="8386" y="47567"/>
                    <a:pt x="8098" y="48660"/>
                    <a:pt x="7912" y="49768"/>
                  </a:cubicBezTo>
                  <a:cubicBezTo>
                    <a:pt x="7655" y="51298"/>
                    <a:pt x="7444" y="52839"/>
                    <a:pt x="7255" y="54380"/>
                  </a:cubicBezTo>
                  <a:cubicBezTo>
                    <a:pt x="7160" y="55167"/>
                    <a:pt x="7168" y="55965"/>
                    <a:pt x="7116" y="56757"/>
                  </a:cubicBezTo>
                  <a:cubicBezTo>
                    <a:pt x="7017" y="58237"/>
                    <a:pt x="6917" y="59718"/>
                    <a:pt x="6802" y="61196"/>
                  </a:cubicBezTo>
                  <a:cubicBezTo>
                    <a:pt x="6703" y="62479"/>
                    <a:pt x="6621" y="63757"/>
                    <a:pt x="6706" y="65047"/>
                  </a:cubicBezTo>
                  <a:cubicBezTo>
                    <a:pt x="6743" y="65612"/>
                    <a:pt x="6634" y="66185"/>
                    <a:pt x="6615" y="66756"/>
                  </a:cubicBezTo>
                  <a:cubicBezTo>
                    <a:pt x="6600" y="67223"/>
                    <a:pt x="6571" y="67697"/>
                    <a:pt x="6637" y="68158"/>
                  </a:cubicBezTo>
                  <a:cubicBezTo>
                    <a:pt x="6680" y="68451"/>
                    <a:pt x="6877" y="68728"/>
                    <a:pt x="6763" y="69043"/>
                  </a:cubicBezTo>
                  <a:cubicBezTo>
                    <a:pt x="6729" y="69137"/>
                    <a:pt x="6656" y="69248"/>
                    <a:pt x="6571" y="69286"/>
                  </a:cubicBezTo>
                  <a:cubicBezTo>
                    <a:pt x="6253" y="69431"/>
                    <a:pt x="5834" y="69505"/>
                    <a:pt x="5385" y="69505"/>
                  </a:cubicBezTo>
                  <a:cubicBezTo>
                    <a:pt x="5177" y="69505"/>
                    <a:pt x="4964" y="69489"/>
                    <a:pt x="4750" y="69458"/>
                  </a:cubicBezTo>
                  <a:cubicBezTo>
                    <a:pt x="4750" y="68964"/>
                    <a:pt x="4775" y="68460"/>
                    <a:pt x="4745" y="67958"/>
                  </a:cubicBezTo>
                  <a:cubicBezTo>
                    <a:pt x="4683" y="66954"/>
                    <a:pt x="4585" y="65952"/>
                    <a:pt x="4512" y="64948"/>
                  </a:cubicBezTo>
                  <a:cubicBezTo>
                    <a:pt x="4467" y="64331"/>
                    <a:pt x="4425" y="63711"/>
                    <a:pt x="4404" y="63093"/>
                  </a:cubicBezTo>
                  <a:cubicBezTo>
                    <a:pt x="4335" y="61094"/>
                    <a:pt x="4267" y="59097"/>
                    <a:pt x="4217" y="57098"/>
                  </a:cubicBezTo>
                  <a:cubicBezTo>
                    <a:pt x="4191" y="56008"/>
                    <a:pt x="4204" y="54916"/>
                    <a:pt x="4197" y="53825"/>
                  </a:cubicBezTo>
                  <a:cubicBezTo>
                    <a:pt x="4182" y="51976"/>
                    <a:pt x="4161" y="50126"/>
                    <a:pt x="4158" y="48277"/>
                  </a:cubicBezTo>
                  <a:cubicBezTo>
                    <a:pt x="4158" y="48074"/>
                    <a:pt x="4283" y="47876"/>
                    <a:pt x="4304" y="47670"/>
                  </a:cubicBezTo>
                  <a:cubicBezTo>
                    <a:pt x="4335" y="47381"/>
                    <a:pt x="4355" y="47082"/>
                    <a:pt x="4323" y="46795"/>
                  </a:cubicBezTo>
                  <a:cubicBezTo>
                    <a:pt x="4227" y="45953"/>
                    <a:pt x="4103" y="45116"/>
                    <a:pt x="3985" y="44244"/>
                  </a:cubicBezTo>
                  <a:close/>
                  <a:moveTo>
                    <a:pt x="15273" y="69674"/>
                  </a:moveTo>
                  <a:cubicBezTo>
                    <a:pt x="15589" y="69674"/>
                    <a:pt x="15904" y="69758"/>
                    <a:pt x="16226" y="69977"/>
                  </a:cubicBezTo>
                  <a:cubicBezTo>
                    <a:pt x="16258" y="69999"/>
                    <a:pt x="16302" y="70007"/>
                    <a:pt x="16352" y="70007"/>
                  </a:cubicBezTo>
                  <a:cubicBezTo>
                    <a:pt x="16438" y="70007"/>
                    <a:pt x="16545" y="69985"/>
                    <a:pt x="16651" y="69985"/>
                  </a:cubicBezTo>
                  <a:cubicBezTo>
                    <a:pt x="16743" y="70237"/>
                    <a:pt x="16855" y="70542"/>
                    <a:pt x="16980" y="70883"/>
                  </a:cubicBezTo>
                  <a:cubicBezTo>
                    <a:pt x="16959" y="70882"/>
                    <a:pt x="16938" y="70881"/>
                    <a:pt x="16919" y="70881"/>
                  </a:cubicBezTo>
                  <a:cubicBezTo>
                    <a:pt x="16901" y="70881"/>
                    <a:pt x="16884" y="70882"/>
                    <a:pt x="16868" y="70882"/>
                  </a:cubicBezTo>
                  <a:cubicBezTo>
                    <a:pt x="16824" y="70882"/>
                    <a:pt x="16787" y="70880"/>
                    <a:pt x="16752" y="70870"/>
                  </a:cubicBezTo>
                  <a:cubicBezTo>
                    <a:pt x="16468" y="70785"/>
                    <a:pt x="16197" y="70746"/>
                    <a:pt x="15937" y="70746"/>
                  </a:cubicBezTo>
                  <a:cubicBezTo>
                    <a:pt x="15123" y="70746"/>
                    <a:pt x="14417" y="71130"/>
                    <a:pt x="13767" y="71708"/>
                  </a:cubicBezTo>
                  <a:cubicBezTo>
                    <a:pt x="13626" y="71833"/>
                    <a:pt x="13512" y="71993"/>
                    <a:pt x="13362" y="72102"/>
                  </a:cubicBezTo>
                  <a:cubicBezTo>
                    <a:pt x="13270" y="72168"/>
                    <a:pt x="13132" y="72168"/>
                    <a:pt x="12989" y="72204"/>
                  </a:cubicBezTo>
                  <a:cubicBezTo>
                    <a:pt x="13239" y="71675"/>
                    <a:pt x="13439" y="71206"/>
                    <a:pt x="13685" y="70762"/>
                  </a:cubicBezTo>
                  <a:cubicBezTo>
                    <a:pt x="13739" y="70663"/>
                    <a:pt x="13946" y="70608"/>
                    <a:pt x="14084" y="70604"/>
                  </a:cubicBezTo>
                  <a:cubicBezTo>
                    <a:pt x="14144" y="70602"/>
                    <a:pt x="14203" y="70602"/>
                    <a:pt x="14263" y="70602"/>
                  </a:cubicBezTo>
                  <a:cubicBezTo>
                    <a:pt x="14608" y="70602"/>
                    <a:pt x="14954" y="70623"/>
                    <a:pt x="15299" y="70627"/>
                  </a:cubicBezTo>
                  <a:cubicBezTo>
                    <a:pt x="15310" y="70627"/>
                    <a:pt x="15321" y="70627"/>
                    <a:pt x="15332" y="70627"/>
                  </a:cubicBezTo>
                  <a:cubicBezTo>
                    <a:pt x="15437" y="70627"/>
                    <a:pt x="15549" y="70619"/>
                    <a:pt x="15639" y="70576"/>
                  </a:cubicBezTo>
                  <a:cubicBezTo>
                    <a:pt x="15725" y="70536"/>
                    <a:pt x="15781" y="70433"/>
                    <a:pt x="15852" y="70356"/>
                  </a:cubicBezTo>
                  <a:cubicBezTo>
                    <a:pt x="15767" y="70280"/>
                    <a:pt x="15686" y="70143"/>
                    <a:pt x="15594" y="70135"/>
                  </a:cubicBezTo>
                  <a:cubicBezTo>
                    <a:pt x="15069" y="70083"/>
                    <a:pt x="14542" y="70062"/>
                    <a:pt x="13949" y="70026"/>
                  </a:cubicBezTo>
                  <a:cubicBezTo>
                    <a:pt x="14403" y="69833"/>
                    <a:pt x="14839" y="69674"/>
                    <a:pt x="15273" y="69674"/>
                  </a:cubicBezTo>
                  <a:close/>
                  <a:moveTo>
                    <a:pt x="6753" y="70582"/>
                  </a:moveTo>
                  <a:lnTo>
                    <a:pt x="6753" y="70582"/>
                  </a:lnTo>
                  <a:cubicBezTo>
                    <a:pt x="6720" y="71049"/>
                    <a:pt x="6749" y="71498"/>
                    <a:pt x="6636" y="71906"/>
                  </a:cubicBezTo>
                  <a:cubicBezTo>
                    <a:pt x="6585" y="72091"/>
                    <a:pt x="6252" y="72195"/>
                    <a:pt x="6027" y="72351"/>
                  </a:cubicBezTo>
                  <a:cubicBezTo>
                    <a:pt x="5870" y="71684"/>
                    <a:pt x="6211" y="70847"/>
                    <a:pt x="6753" y="70582"/>
                  </a:cubicBezTo>
                  <a:close/>
                  <a:moveTo>
                    <a:pt x="6060" y="70306"/>
                  </a:moveTo>
                  <a:lnTo>
                    <a:pt x="6060" y="70306"/>
                  </a:lnTo>
                  <a:cubicBezTo>
                    <a:pt x="5636" y="70962"/>
                    <a:pt x="5294" y="71627"/>
                    <a:pt x="5419" y="72493"/>
                  </a:cubicBezTo>
                  <a:cubicBezTo>
                    <a:pt x="4860" y="72578"/>
                    <a:pt x="4280" y="72664"/>
                    <a:pt x="3787" y="72739"/>
                  </a:cubicBezTo>
                  <a:cubicBezTo>
                    <a:pt x="3601" y="72211"/>
                    <a:pt x="3447" y="71776"/>
                    <a:pt x="3281" y="71301"/>
                  </a:cubicBezTo>
                  <a:cubicBezTo>
                    <a:pt x="3401" y="71246"/>
                    <a:pt x="3607" y="71152"/>
                    <a:pt x="3811" y="71058"/>
                  </a:cubicBezTo>
                  <a:cubicBezTo>
                    <a:pt x="3978" y="71168"/>
                    <a:pt x="4062" y="71447"/>
                    <a:pt x="4245" y="71447"/>
                  </a:cubicBezTo>
                  <a:cubicBezTo>
                    <a:pt x="4284" y="71447"/>
                    <a:pt x="4328" y="71434"/>
                    <a:pt x="4378" y="71405"/>
                  </a:cubicBezTo>
                  <a:cubicBezTo>
                    <a:pt x="4477" y="71346"/>
                    <a:pt x="4412" y="71009"/>
                    <a:pt x="4422" y="70801"/>
                  </a:cubicBezTo>
                  <a:lnTo>
                    <a:pt x="4422" y="70801"/>
                  </a:lnTo>
                  <a:cubicBezTo>
                    <a:pt x="4611" y="70838"/>
                    <a:pt x="4746" y="71129"/>
                    <a:pt x="5004" y="71129"/>
                  </a:cubicBezTo>
                  <a:cubicBezTo>
                    <a:pt x="5085" y="71129"/>
                    <a:pt x="5177" y="71101"/>
                    <a:pt x="5287" y="71028"/>
                  </a:cubicBezTo>
                  <a:cubicBezTo>
                    <a:pt x="5133" y="70824"/>
                    <a:pt x="4986" y="70628"/>
                    <a:pt x="4801" y="70379"/>
                  </a:cubicBezTo>
                  <a:cubicBezTo>
                    <a:pt x="5221" y="70355"/>
                    <a:pt x="5617" y="70332"/>
                    <a:pt x="6060" y="70306"/>
                  </a:cubicBezTo>
                  <a:close/>
                  <a:moveTo>
                    <a:pt x="16150" y="71385"/>
                  </a:moveTo>
                  <a:cubicBezTo>
                    <a:pt x="16478" y="71385"/>
                    <a:pt x="16778" y="71460"/>
                    <a:pt x="17008" y="71639"/>
                  </a:cubicBezTo>
                  <a:cubicBezTo>
                    <a:pt x="16575" y="72003"/>
                    <a:pt x="16188" y="72393"/>
                    <a:pt x="15738" y="72677"/>
                  </a:cubicBezTo>
                  <a:cubicBezTo>
                    <a:pt x="15579" y="72777"/>
                    <a:pt x="15355" y="72815"/>
                    <a:pt x="15139" y="72815"/>
                  </a:cubicBezTo>
                  <a:cubicBezTo>
                    <a:pt x="15047" y="72815"/>
                    <a:pt x="14956" y="72809"/>
                    <a:pt x="14872" y="72797"/>
                  </a:cubicBezTo>
                  <a:cubicBezTo>
                    <a:pt x="14497" y="72743"/>
                    <a:pt x="14136" y="72579"/>
                    <a:pt x="13758" y="72459"/>
                  </a:cubicBezTo>
                  <a:cubicBezTo>
                    <a:pt x="14160" y="71943"/>
                    <a:pt x="15256" y="71385"/>
                    <a:pt x="16150" y="71385"/>
                  </a:cubicBezTo>
                  <a:close/>
                  <a:moveTo>
                    <a:pt x="2332" y="71592"/>
                  </a:moveTo>
                  <a:cubicBezTo>
                    <a:pt x="2557" y="71592"/>
                    <a:pt x="2734" y="71767"/>
                    <a:pt x="2846" y="71957"/>
                  </a:cubicBezTo>
                  <a:cubicBezTo>
                    <a:pt x="2989" y="72195"/>
                    <a:pt x="3062" y="72476"/>
                    <a:pt x="3186" y="72785"/>
                  </a:cubicBezTo>
                  <a:cubicBezTo>
                    <a:pt x="2879" y="72876"/>
                    <a:pt x="2587" y="72910"/>
                    <a:pt x="2305" y="72910"/>
                  </a:cubicBezTo>
                  <a:cubicBezTo>
                    <a:pt x="1887" y="72910"/>
                    <a:pt x="1489" y="72836"/>
                    <a:pt x="1095" y="72766"/>
                  </a:cubicBezTo>
                  <a:cubicBezTo>
                    <a:pt x="964" y="72742"/>
                    <a:pt x="830" y="72523"/>
                    <a:pt x="774" y="72367"/>
                  </a:cubicBezTo>
                  <a:cubicBezTo>
                    <a:pt x="750" y="72298"/>
                    <a:pt x="892" y="72109"/>
                    <a:pt x="997" y="72062"/>
                  </a:cubicBezTo>
                  <a:cubicBezTo>
                    <a:pt x="1390" y="71889"/>
                    <a:pt x="1792" y="71727"/>
                    <a:pt x="2205" y="71610"/>
                  </a:cubicBezTo>
                  <a:cubicBezTo>
                    <a:pt x="2249" y="71598"/>
                    <a:pt x="2291" y="71592"/>
                    <a:pt x="2332" y="71592"/>
                  </a:cubicBezTo>
                  <a:close/>
                  <a:moveTo>
                    <a:pt x="6456" y="1"/>
                  </a:moveTo>
                  <a:lnTo>
                    <a:pt x="6456" y="1"/>
                  </a:lnTo>
                  <a:cubicBezTo>
                    <a:pt x="6098" y="320"/>
                    <a:pt x="6088" y="494"/>
                    <a:pt x="6466" y="835"/>
                  </a:cubicBezTo>
                  <a:cubicBezTo>
                    <a:pt x="6725" y="1068"/>
                    <a:pt x="7040" y="1236"/>
                    <a:pt x="7303" y="1414"/>
                  </a:cubicBezTo>
                  <a:cubicBezTo>
                    <a:pt x="6755" y="1683"/>
                    <a:pt x="6183" y="1942"/>
                    <a:pt x="5633" y="2242"/>
                  </a:cubicBezTo>
                  <a:cubicBezTo>
                    <a:pt x="5416" y="2362"/>
                    <a:pt x="5228" y="2556"/>
                    <a:pt x="5067" y="2750"/>
                  </a:cubicBezTo>
                  <a:cubicBezTo>
                    <a:pt x="5013" y="2816"/>
                    <a:pt x="5044" y="3020"/>
                    <a:pt x="5111" y="3095"/>
                  </a:cubicBezTo>
                  <a:cubicBezTo>
                    <a:pt x="5134" y="3122"/>
                    <a:pt x="5189" y="3133"/>
                    <a:pt x="5249" y="3133"/>
                  </a:cubicBezTo>
                  <a:cubicBezTo>
                    <a:pt x="5317" y="3133"/>
                    <a:pt x="5393" y="3119"/>
                    <a:pt x="5442" y="3094"/>
                  </a:cubicBezTo>
                  <a:cubicBezTo>
                    <a:pt x="5859" y="2885"/>
                    <a:pt x="6264" y="2654"/>
                    <a:pt x="6676" y="2429"/>
                  </a:cubicBezTo>
                  <a:lnTo>
                    <a:pt x="6676" y="2429"/>
                  </a:lnTo>
                  <a:cubicBezTo>
                    <a:pt x="6682" y="2544"/>
                    <a:pt x="6650" y="2606"/>
                    <a:pt x="6604" y="2654"/>
                  </a:cubicBezTo>
                  <a:cubicBezTo>
                    <a:pt x="5704" y="3557"/>
                    <a:pt x="5140" y="4644"/>
                    <a:pt x="4759" y="5856"/>
                  </a:cubicBezTo>
                  <a:cubicBezTo>
                    <a:pt x="4087" y="7999"/>
                    <a:pt x="4043" y="10137"/>
                    <a:pt x="4701" y="12283"/>
                  </a:cubicBezTo>
                  <a:cubicBezTo>
                    <a:pt x="4949" y="13092"/>
                    <a:pt x="5318" y="13847"/>
                    <a:pt x="5832" y="14527"/>
                  </a:cubicBezTo>
                  <a:cubicBezTo>
                    <a:pt x="6751" y="15741"/>
                    <a:pt x="7947" y="16499"/>
                    <a:pt x="9457" y="16752"/>
                  </a:cubicBezTo>
                  <a:cubicBezTo>
                    <a:pt x="9625" y="16779"/>
                    <a:pt x="9849" y="16814"/>
                    <a:pt x="9793" y="17121"/>
                  </a:cubicBezTo>
                  <a:cubicBezTo>
                    <a:pt x="9512" y="17160"/>
                    <a:pt x="9231" y="17211"/>
                    <a:pt x="8949" y="17237"/>
                  </a:cubicBezTo>
                  <a:cubicBezTo>
                    <a:pt x="8279" y="17295"/>
                    <a:pt x="7895" y="17631"/>
                    <a:pt x="7925" y="18266"/>
                  </a:cubicBezTo>
                  <a:cubicBezTo>
                    <a:pt x="7950" y="18782"/>
                    <a:pt x="7687" y="19046"/>
                    <a:pt x="7316" y="19306"/>
                  </a:cubicBezTo>
                  <a:cubicBezTo>
                    <a:pt x="6433" y="19927"/>
                    <a:pt x="5464" y="20335"/>
                    <a:pt x="4421" y="20604"/>
                  </a:cubicBezTo>
                  <a:cubicBezTo>
                    <a:pt x="4067" y="20695"/>
                    <a:pt x="3726" y="20865"/>
                    <a:pt x="3404" y="21043"/>
                  </a:cubicBezTo>
                  <a:cubicBezTo>
                    <a:pt x="2625" y="21473"/>
                    <a:pt x="2298" y="22241"/>
                    <a:pt x="2063" y="23029"/>
                  </a:cubicBezTo>
                  <a:cubicBezTo>
                    <a:pt x="1565" y="24695"/>
                    <a:pt x="1428" y="26425"/>
                    <a:pt x="1283" y="28147"/>
                  </a:cubicBezTo>
                  <a:cubicBezTo>
                    <a:pt x="1193" y="29211"/>
                    <a:pt x="1229" y="30286"/>
                    <a:pt x="1174" y="31355"/>
                  </a:cubicBezTo>
                  <a:cubicBezTo>
                    <a:pt x="1099" y="32807"/>
                    <a:pt x="1004" y="34258"/>
                    <a:pt x="894" y="35708"/>
                  </a:cubicBezTo>
                  <a:cubicBezTo>
                    <a:pt x="799" y="36973"/>
                    <a:pt x="672" y="38236"/>
                    <a:pt x="553" y="39498"/>
                  </a:cubicBezTo>
                  <a:cubicBezTo>
                    <a:pt x="541" y="39625"/>
                    <a:pt x="515" y="39766"/>
                    <a:pt x="448" y="39869"/>
                  </a:cubicBezTo>
                  <a:cubicBezTo>
                    <a:pt x="110" y="40388"/>
                    <a:pt x="205" y="40860"/>
                    <a:pt x="587" y="41297"/>
                  </a:cubicBezTo>
                  <a:cubicBezTo>
                    <a:pt x="931" y="41690"/>
                    <a:pt x="899" y="42107"/>
                    <a:pt x="709" y="42544"/>
                  </a:cubicBezTo>
                  <a:cubicBezTo>
                    <a:pt x="642" y="42701"/>
                    <a:pt x="563" y="42855"/>
                    <a:pt x="505" y="43016"/>
                  </a:cubicBezTo>
                  <a:cubicBezTo>
                    <a:pt x="327" y="43512"/>
                    <a:pt x="451" y="43799"/>
                    <a:pt x="957" y="43996"/>
                  </a:cubicBezTo>
                  <a:cubicBezTo>
                    <a:pt x="1188" y="44087"/>
                    <a:pt x="1443" y="44123"/>
                    <a:pt x="1716" y="44192"/>
                  </a:cubicBezTo>
                  <a:cubicBezTo>
                    <a:pt x="1697" y="44318"/>
                    <a:pt x="1669" y="44458"/>
                    <a:pt x="1660" y="44599"/>
                  </a:cubicBezTo>
                  <a:cubicBezTo>
                    <a:pt x="1611" y="45332"/>
                    <a:pt x="1562" y="46067"/>
                    <a:pt x="1526" y="46800"/>
                  </a:cubicBezTo>
                  <a:cubicBezTo>
                    <a:pt x="1512" y="47092"/>
                    <a:pt x="1595" y="47401"/>
                    <a:pt x="1890" y="47475"/>
                  </a:cubicBezTo>
                  <a:cubicBezTo>
                    <a:pt x="1913" y="47481"/>
                    <a:pt x="1936" y="47483"/>
                    <a:pt x="1961" y="47483"/>
                  </a:cubicBezTo>
                  <a:cubicBezTo>
                    <a:pt x="2131" y="47483"/>
                    <a:pt x="2335" y="47356"/>
                    <a:pt x="2524" y="47296"/>
                  </a:cubicBezTo>
                  <a:cubicBezTo>
                    <a:pt x="2908" y="48514"/>
                    <a:pt x="3030" y="48699"/>
                    <a:pt x="3539" y="48699"/>
                  </a:cubicBezTo>
                  <a:cubicBezTo>
                    <a:pt x="3552" y="48699"/>
                    <a:pt x="3564" y="48699"/>
                    <a:pt x="3577" y="48699"/>
                  </a:cubicBezTo>
                  <a:lnTo>
                    <a:pt x="3577" y="48699"/>
                  </a:lnTo>
                  <a:cubicBezTo>
                    <a:pt x="3577" y="49251"/>
                    <a:pt x="3574" y="49800"/>
                    <a:pt x="3577" y="50351"/>
                  </a:cubicBezTo>
                  <a:cubicBezTo>
                    <a:pt x="3584" y="51685"/>
                    <a:pt x="3587" y="53021"/>
                    <a:pt x="3606" y="54356"/>
                  </a:cubicBezTo>
                  <a:cubicBezTo>
                    <a:pt x="3632" y="56281"/>
                    <a:pt x="3666" y="58207"/>
                    <a:pt x="3708" y="60132"/>
                  </a:cubicBezTo>
                  <a:cubicBezTo>
                    <a:pt x="3736" y="61497"/>
                    <a:pt x="3783" y="62860"/>
                    <a:pt x="3821" y="64225"/>
                  </a:cubicBezTo>
                  <a:cubicBezTo>
                    <a:pt x="3827" y="64452"/>
                    <a:pt x="3833" y="64678"/>
                    <a:pt x="3849" y="64903"/>
                  </a:cubicBezTo>
                  <a:cubicBezTo>
                    <a:pt x="3918" y="65825"/>
                    <a:pt x="4004" y="66745"/>
                    <a:pt x="4059" y="67667"/>
                  </a:cubicBezTo>
                  <a:cubicBezTo>
                    <a:pt x="4086" y="68129"/>
                    <a:pt x="4113" y="68602"/>
                    <a:pt x="4046" y="69055"/>
                  </a:cubicBezTo>
                  <a:cubicBezTo>
                    <a:pt x="3988" y="69443"/>
                    <a:pt x="4000" y="69781"/>
                    <a:pt x="4286" y="70169"/>
                  </a:cubicBezTo>
                  <a:cubicBezTo>
                    <a:pt x="3639" y="70422"/>
                    <a:pt x="3035" y="70678"/>
                    <a:pt x="2418" y="70894"/>
                  </a:cubicBezTo>
                  <a:cubicBezTo>
                    <a:pt x="1871" y="71085"/>
                    <a:pt x="1302" y="71212"/>
                    <a:pt x="756" y="71405"/>
                  </a:cubicBezTo>
                  <a:cubicBezTo>
                    <a:pt x="198" y="71602"/>
                    <a:pt x="1" y="71909"/>
                    <a:pt x="44" y="72395"/>
                  </a:cubicBezTo>
                  <a:cubicBezTo>
                    <a:pt x="85" y="72847"/>
                    <a:pt x="527" y="73330"/>
                    <a:pt x="988" y="73401"/>
                  </a:cubicBezTo>
                  <a:cubicBezTo>
                    <a:pt x="1285" y="73445"/>
                    <a:pt x="1588" y="73500"/>
                    <a:pt x="1886" y="73500"/>
                  </a:cubicBezTo>
                  <a:cubicBezTo>
                    <a:pt x="1916" y="73500"/>
                    <a:pt x="1946" y="73500"/>
                    <a:pt x="1976" y="73498"/>
                  </a:cubicBezTo>
                  <a:cubicBezTo>
                    <a:pt x="2826" y="73464"/>
                    <a:pt x="3673" y="73399"/>
                    <a:pt x="4520" y="73332"/>
                  </a:cubicBezTo>
                  <a:cubicBezTo>
                    <a:pt x="5390" y="73262"/>
                    <a:pt x="6216" y="73040"/>
                    <a:pt x="6950" y="72555"/>
                  </a:cubicBezTo>
                  <a:cubicBezTo>
                    <a:pt x="7060" y="72483"/>
                    <a:pt x="7168" y="72334"/>
                    <a:pt x="7181" y="72210"/>
                  </a:cubicBezTo>
                  <a:cubicBezTo>
                    <a:pt x="7238" y="71623"/>
                    <a:pt x="7260" y="71034"/>
                    <a:pt x="7303" y="70444"/>
                  </a:cubicBezTo>
                  <a:cubicBezTo>
                    <a:pt x="7319" y="70231"/>
                    <a:pt x="7304" y="69990"/>
                    <a:pt x="7401" y="69813"/>
                  </a:cubicBezTo>
                  <a:cubicBezTo>
                    <a:pt x="7631" y="69387"/>
                    <a:pt x="7556" y="68940"/>
                    <a:pt x="7560" y="68501"/>
                  </a:cubicBezTo>
                  <a:cubicBezTo>
                    <a:pt x="7566" y="67801"/>
                    <a:pt x="7526" y="67099"/>
                    <a:pt x="7524" y="66397"/>
                  </a:cubicBezTo>
                  <a:cubicBezTo>
                    <a:pt x="7523" y="65638"/>
                    <a:pt x="7546" y="64878"/>
                    <a:pt x="7553" y="64118"/>
                  </a:cubicBezTo>
                  <a:cubicBezTo>
                    <a:pt x="7560" y="63165"/>
                    <a:pt x="7546" y="62210"/>
                    <a:pt x="7570" y="61257"/>
                  </a:cubicBezTo>
                  <a:cubicBezTo>
                    <a:pt x="7603" y="60006"/>
                    <a:pt x="7714" y="58756"/>
                    <a:pt x="7704" y="57506"/>
                  </a:cubicBezTo>
                  <a:cubicBezTo>
                    <a:pt x="7692" y="56027"/>
                    <a:pt x="7833" y="54564"/>
                    <a:pt x="8026" y="53102"/>
                  </a:cubicBezTo>
                  <a:cubicBezTo>
                    <a:pt x="8190" y="51859"/>
                    <a:pt x="8311" y="50611"/>
                    <a:pt x="8502" y="49373"/>
                  </a:cubicBezTo>
                  <a:cubicBezTo>
                    <a:pt x="8663" y="48339"/>
                    <a:pt x="8902" y="47317"/>
                    <a:pt x="9099" y="46319"/>
                  </a:cubicBezTo>
                  <a:cubicBezTo>
                    <a:pt x="9506" y="46235"/>
                    <a:pt x="9828" y="46168"/>
                    <a:pt x="10229" y="46086"/>
                  </a:cubicBezTo>
                  <a:cubicBezTo>
                    <a:pt x="10394" y="46524"/>
                    <a:pt x="10622" y="46937"/>
                    <a:pt x="10702" y="47377"/>
                  </a:cubicBezTo>
                  <a:cubicBezTo>
                    <a:pt x="10886" y="48382"/>
                    <a:pt x="10991" y="49403"/>
                    <a:pt x="11142" y="50416"/>
                  </a:cubicBezTo>
                  <a:cubicBezTo>
                    <a:pt x="11384" y="52042"/>
                    <a:pt x="11507" y="53677"/>
                    <a:pt x="11556" y="55321"/>
                  </a:cubicBezTo>
                  <a:cubicBezTo>
                    <a:pt x="11584" y="56183"/>
                    <a:pt x="11690" y="57043"/>
                    <a:pt x="11775" y="57902"/>
                  </a:cubicBezTo>
                  <a:cubicBezTo>
                    <a:pt x="11838" y="58559"/>
                    <a:pt x="11924" y="59213"/>
                    <a:pt x="11999" y="59868"/>
                  </a:cubicBezTo>
                  <a:cubicBezTo>
                    <a:pt x="12117" y="60909"/>
                    <a:pt x="12215" y="61953"/>
                    <a:pt x="12357" y="62991"/>
                  </a:cubicBezTo>
                  <a:cubicBezTo>
                    <a:pt x="12501" y="64041"/>
                    <a:pt x="12692" y="65085"/>
                    <a:pt x="12852" y="66133"/>
                  </a:cubicBezTo>
                  <a:cubicBezTo>
                    <a:pt x="12945" y="66754"/>
                    <a:pt x="12904" y="67426"/>
                    <a:pt x="13130" y="67991"/>
                  </a:cubicBezTo>
                  <a:cubicBezTo>
                    <a:pt x="13371" y="68595"/>
                    <a:pt x="13305" y="69131"/>
                    <a:pt x="13190" y="69703"/>
                  </a:cubicBezTo>
                  <a:cubicBezTo>
                    <a:pt x="13039" y="70445"/>
                    <a:pt x="12711" y="71118"/>
                    <a:pt x="12349" y="71776"/>
                  </a:cubicBezTo>
                  <a:cubicBezTo>
                    <a:pt x="12214" y="72021"/>
                    <a:pt x="12203" y="72193"/>
                    <a:pt x="12477" y="72426"/>
                  </a:cubicBezTo>
                  <a:cubicBezTo>
                    <a:pt x="13032" y="72897"/>
                    <a:pt x="13680" y="73156"/>
                    <a:pt x="14340" y="73385"/>
                  </a:cubicBezTo>
                  <a:cubicBezTo>
                    <a:pt x="14625" y="73483"/>
                    <a:pt x="14908" y="73540"/>
                    <a:pt x="15185" y="73540"/>
                  </a:cubicBezTo>
                  <a:cubicBezTo>
                    <a:pt x="15622" y="73540"/>
                    <a:pt x="16044" y="73398"/>
                    <a:pt x="16434" y="73058"/>
                  </a:cubicBezTo>
                  <a:cubicBezTo>
                    <a:pt x="16668" y="72854"/>
                    <a:pt x="16950" y="72699"/>
                    <a:pt x="17228" y="72554"/>
                  </a:cubicBezTo>
                  <a:cubicBezTo>
                    <a:pt x="17662" y="72325"/>
                    <a:pt x="17930" y="71973"/>
                    <a:pt x="17899" y="71494"/>
                  </a:cubicBezTo>
                  <a:cubicBezTo>
                    <a:pt x="17876" y="71113"/>
                    <a:pt x="17763" y="70727"/>
                    <a:pt x="17628" y="70366"/>
                  </a:cubicBezTo>
                  <a:cubicBezTo>
                    <a:pt x="17387" y="69725"/>
                    <a:pt x="17101" y="69099"/>
                    <a:pt x="16834" y="68468"/>
                  </a:cubicBezTo>
                  <a:cubicBezTo>
                    <a:pt x="16714" y="68183"/>
                    <a:pt x="16620" y="67904"/>
                    <a:pt x="16878" y="67633"/>
                  </a:cubicBezTo>
                  <a:cubicBezTo>
                    <a:pt x="16924" y="67584"/>
                    <a:pt x="16924" y="67476"/>
                    <a:pt x="16923" y="67395"/>
                  </a:cubicBezTo>
                  <a:cubicBezTo>
                    <a:pt x="16916" y="66997"/>
                    <a:pt x="16901" y="66597"/>
                    <a:pt x="16886" y="66200"/>
                  </a:cubicBezTo>
                  <a:cubicBezTo>
                    <a:pt x="16850" y="65336"/>
                    <a:pt x="16828" y="64472"/>
                    <a:pt x="16771" y="63609"/>
                  </a:cubicBezTo>
                  <a:cubicBezTo>
                    <a:pt x="16716" y="62817"/>
                    <a:pt x="16592" y="62030"/>
                    <a:pt x="16553" y="61238"/>
                  </a:cubicBezTo>
                  <a:cubicBezTo>
                    <a:pt x="16502" y="60180"/>
                    <a:pt x="16542" y="59115"/>
                    <a:pt x="16471" y="58059"/>
                  </a:cubicBezTo>
                  <a:cubicBezTo>
                    <a:pt x="16379" y="56667"/>
                    <a:pt x="16208" y="55280"/>
                    <a:pt x="16092" y="53888"/>
                  </a:cubicBezTo>
                  <a:cubicBezTo>
                    <a:pt x="15987" y="52640"/>
                    <a:pt x="15885" y="51392"/>
                    <a:pt x="15829" y="50141"/>
                  </a:cubicBezTo>
                  <a:cubicBezTo>
                    <a:pt x="15780" y="49035"/>
                    <a:pt x="15777" y="47926"/>
                    <a:pt x="15790" y="46819"/>
                  </a:cubicBezTo>
                  <a:cubicBezTo>
                    <a:pt x="15803" y="45607"/>
                    <a:pt x="15857" y="44396"/>
                    <a:pt x="15889" y="43185"/>
                  </a:cubicBezTo>
                  <a:cubicBezTo>
                    <a:pt x="15898" y="42892"/>
                    <a:pt x="15890" y="42597"/>
                    <a:pt x="15890" y="42311"/>
                  </a:cubicBezTo>
                  <a:cubicBezTo>
                    <a:pt x="16584" y="42091"/>
                    <a:pt x="16599" y="42065"/>
                    <a:pt x="17090" y="41523"/>
                  </a:cubicBezTo>
                  <a:cubicBezTo>
                    <a:pt x="17241" y="41356"/>
                    <a:pt x="17458" y="41153"/>
                    <a:pt x="17655" y="41142"/>
                  </a:cubicBezTo>
                  <a:cubicBezTo>
                    <a:pt x="18431" y="41097"/>
                    <a:pt x="19140" y="40834"/>
                    <a:pt x="19851" y="40571"/>
                  </a:cubicBezTo>
                  <a:cubicBezTo>
                    <a:pt x="21269" y="40046"/>
                    <a:pt x="22045" y="38907"/>
                    <a:pt x="21921" y="37426"/>
                  </a:cubicBezTo>
                  <a:cubicBezTo>
                    <a:pt x="21805" y="36047"/>
                    <a:pt x="22016" y="34685"/>
                    <a:pt x="22047" y="33315"/>
                  </a:cubicBezTo>
                  <a:cubicBezTo>
                    <a:pt x="22070" y="32242"/>
                    <a:pt x="22144" y="31171"/>
                    <a:pt x="22186" y="30099"/>
                  </a:cubicBezTo>
                  <a:cubicBezTo>
                    <a:pt x="22208" y="29580"/>
                    <a:pt x="22166" y="29055"/>
                    <a:pt x="22225" y="28541"/>
                  </a:cubicBezTo>
                  <a:cubicBezTo>
                    <a:pt x="22387" y="27101"/>
                    <a:pt x="22241" y="25689"/>
                    <a:pt x="21863" y="24301"/>
                  </a:cubicBezTo>
                  <a:cubicBezTo>
                    <a:pt x="21609" y="23380"/>
                    <a:pt x="21087" y="22584"/>
                    <a:pt x="20542" y="21782"/>
                  </a:cubicBezTo>
                  <a:cubicBezTo>
                    <a:pt x="20656" y="21674"/>
                    <a:pt x="20780" y="21575"/>
                    <a:pt x="20880" y="21457"/>
                  </a:cubicBezTo>
                  <a:cubicBezTo>
                    <a:pt x="21290" y="20972"/>
                    <a:pt x="21454" y="20417"/>
                    <a:pt x="21243" y="19808"/>
                  </a:cubicBezTo>
                  <a:cubicBezTo>
                    <a:pt x="21021" y="19169"/>
                    <a:pt x="20557" y="18814"/>
                    <a:pt x="19875" y="18731"/>
                  </a:cubicBezTo>
                  <a:cubicBezTo>
                    <a:pt x="19774" y="18718"/>
                    <a:pt x="19675" y="18712"/>
                    <a:pt x="19578" y="18712"/>
                  </a:cubicBezTo>
                  <a:cubicBezTo>
                    <a:pt x="19023" y="18712"/>
                    <a:pt x="18524" y="18909"/>
                    <a:pt x="18055" y="19214"/>
                  </a:cubicBezTo>
                  <a:cubicBezTo>
                    <a:pt x="17813" y="18920"/>
                    <a:pt x="17527" y="18768"/>
                    <a:pt x="17153" y="18738"/>
                  </a:cubicBezTo>
                  <a:cubicBezTo>
                    <a:pt x="16607" y="18693"/>
                    <a:pt x="16056" y="18643"/>
                    <a:pt x="15519" y="18529"/>
                  </a:cubicBezTo>
                  <a:cubicBezTo>
                    <a:pt x="14822" y="18381"/>
                    <a:pt x="14872" y="18539"/>
                    <a:pt x="14881" y="17741"/>
                  </a:cubicBezTo>
                  <a:cubicBezTo>
                    <a:pt x="14882" y="17626"/>
                    <a:pt x="14911" y="17505"/>
                    <a:pt x="14887" y="17396"/>
                  </a:cubicBezTo>
                  <a:cubicBezTo>
                    <a:pt x="14770" y="16870"/>
                    <a:pt x="14734" y="16427"/>
                    <a:pt x="13951" y="16244"/>
                  </a:cubicBezTo>
                  <a:cubicBezTo>
                    <a:pt x="13988" y="16092"/>
                    <a:pt x="13978" y="15896"/>
                    <a:pt x="14070" y="15794"/>
                  </a:cubicBezTo>
                  <a:cubicBezTo>
                    <a:pt x="14993" y="14776"/>
                    <a:pt x="15658" y="13610"/>
                    <a:pt x="16135" y="12330"/>
                  </a:cubicBezTo>
                  <a:cubicBezTo>
                    <a:pt x="16215" y="12113"/>
                    <a:pt x="16356" y="11973"/>
                    <a:pt x="16589" y="11933"/>
                  </a:cubicBezTo>
                  <a:cubicBezTo>
                    <a:pt x="16687" y="11916"/>
                    <a:pt x="16788" y="11897"/>
                    <a:pt x="16878" y="11858"/>
                  </a:cubicBezTo>
                  <a:cubicBezTo>
                    <a:pt x="18383" y="11208"/>
                    <a:pt x="19683" y="9596"/>
                    <a:pt x="19567" y="7708"/>
                  </a:cubicBezTo>
                  <a:cubicBezTo>
                    <a:pt x="19517" y="6880"/>
                    <a:pt x="19196" y="6207"/>
                    <a:pt x="18545" y="5720"/>
                  </a:cubicBezTo>
                  <a:cubicBezTo>
                    <a:pt x="18324" y="5554"/>
                    <a:pt x="18257" y="5413"/>
                    <a:pt x="18270" y="5157"/>
                  </a:cubicBezTo>
                  <a:cubicBezTo>
                    <a:pt x="18325" y="4148"/>
                    <a:pt x="18131" y="3209"/>
                    <a:pt x="17502" y="2375"/>
                  </a:cubicBezTo>
                  <a:cubicBezTo>
                    <a:pt x="17111" y="1857"/>
                    <a:pt x="16489" y="1561"/>
                    <a:pt x="16195" y="954"/>
                  </a:cubicBezTo>
                  <a:cubicBezTo>
                    <a:pt x="16164" y="888"/>
                    <a:pt x="16063" y="832"/>
                    <a:pt x="15984" y="813"/>
                  </a:cubicBezTo>
                  <a:cubicBezTo>
                    <a:pt x="15646" y="736"/>
                    <a:pt x="15303" y="611"/>
                    <a:pt x="14964" y="611"/>
                  </a:cubicBezTo>
                  <a:cubicBezTo>
                    <a:pt x="14953" y="611"/>
                    <a:pt x="14942" y="611"/>
                    <a:pt x="14931" y="612"/>
                  </a:cubicBezTo>
                  <a:cubicBezTo>
                    <a:pt x="13954" y="638"/>
                    <a:pt x="12976" y="717"/>
                    <a:pt x="11999" y="787"/>
                  </a:cubicBezTo>
                  <a:cubicBezTo>
                    <a:pt x="11214" y="845"/>
                    <a:pt x="10429" y="912"/>
                    <a:pt x="9645" y="987"/>
                  </a:cubicBezTo>
                  <a:cubicBezTo>
                    <a:pt x="9405" y="1010"/>
                    <a:pt x="9149" y="1120"/>
                    <a:pt x="8922" y="1120"/>
                  </a:cubicBezTo>
                  <a:cubicBezTo>
                    <a:pt x="8872" y="1120"/>
                    <a:pt x="8823" y="1115"/>
                    <a:pt x="8777" y="1102"/>
                  </a:cubicBezTo>
                  <a:cubicBezTo>
                    <a:pt x="8171" y="940"/>
                    <a:pt x="7586" y="692"/>
                    <a:pt x="7009" y="441"/>
                  </a:cubicBezTo>
                  <a:cubicBezTo>
                    <a:pt x="6798" y="349"/>
                    <a:pt x="6636" y="147"/>
                    <a:pt x="6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9D6442C-5D48-8710-480D-BCD0FFBF230E}"/>
              </a:ext>
            </a:extLst>
          </p:cNvPr>
          <p:cNvGrpSpPr>
            <a:grpSpLocks noChangeAspect="1"/>
          </p:cNvGrpSpPr>
          <p:nvPr/>
        </p:nvGrpSpPr>
        <p:grpSpPr>
          <a:xfrm>
            <a:off x="634314" y="2770413"/>
            <a:ext cx="1044821" cy="3060202"/>
            <a:chOff x="5036892" y="1890647"/>
            <a:chExt cx="872455" cy="2555354"/>
          </a:xfrm>
        </p:grpSpPr>
        <p:sp>
          <p:nvSpPr>
            <p:cNvPr id="62" name="Google Shape;640;p37">
              <a:extLst>
                <a:ext uri="{FF2B5EF4-FFF2-40B4-BE49-F238E27FC236}">
                  <a16:creationId xmlns:a16="http://schemas.microsoft.com/office/drawing/2014/main" id="{4AF7122D-E57A-2DCD-16EB-6AD6D8B0DC9E}"/>
                </a:ext>
              </a:extLst>
            </p:cNvPr>
            <p:cNvSpPr/>
            <p:nvPr/>
          </p:nvSpPr>
          <p:spPr>
            <a:xfrm>
              <a:off x="5078031" y="3046313"/>
              <a:ext cx="603504" cy="924453"/>
            </a:xfrm>
            <a:custGeom>
              <a:avLst/>
              <a:gdLst/>
              <a:ahLst/>
              <a:cxnLst/>
              <a:rect l="l" t="t" r="r" b="b"/>
              <a:pathLst>
                <a:path w="14949" h="22899" extrusionOk="0">
                  <a:moveTo>
                    <a:pt x="5303" y="0"/>
                  </a:moveTo>
                  <a:cubicBezTo>
                    <a:pt x="5009" y="534"/>
                    <a:pt x="4768" y="1020"/>
                    <a:pt x="4483" y="1480"/>
                  </a:cubicBezTo>
                  <a:cubicBezTo>
                    <a:pt x="3883" y="2443"/>
                    <a:pt x="3481" y="3493"/>
                    <a:pt x="3111" y="4556"/>
                  </a:cubicBezTo>
                  <a:cubicBezTo>
                    <a:pt x="2618" y="5972"/>
                    <a:pt x="2094" y="7381"/>
                    <a:pt x="1699" y="8827"/>
                  </a:cubicBezTo>
                  <a:cubicBezTo>
                    <a:pt x="1206" y="10628"/>
                    <a:pt x="999" y="12489"/>
                    <a:pt x="826" y="14350"/>
                  </a:cubicBezTo>
                  <a:cubicBezTo>
                    <a:pt x="748" y="15180"/>
                    <a:pt x="668" y="16008"/>
                    <a:pt x="582" y="16838"/>
                  </a:cubicBezTo>
                  <a:cubicBezTo>
                    <a:pt x="475" y="17869"/>
                    <a:pt x="366" y="18901"/>
                    <a:pt x="246" y="19931"/>
                  </a:cubicBezTo>
                  <a:cubicBezTo>
                    <a:pt x="179" y="20516"/>
                    <a:pt x="85" y="21097"/>
                    <a:pt x="1" y="21708"/>
                  </a:cubicBezTo>
                  <a:cubicBezTo>
                    <a:pt x="593" y="21868"/>
                    <a:pt x="1138" y="22073"/>
                    <a:pt x="1702" y="22155"/>
                  </a:cubicBezTo>
                  <a:cubicBezTo>
                    <a:pt x="3571" y="22429"/>
                    <a:pt x="5445" y="22698"/>
                    <a:pt x="7324" y="22882"/>
                  </a:cubicBezTo>
                  <a:cubicBezTo>
                    <a:pt x="7439" y="22893"/>
                    <a:pt x="7554" y="22898"/>
                    <a:pt x="7671" y="22898"/>
                  </a:cubicBezTo>
                  <a:cubicBezTo>
                    <a:pt x="8230" y="22898"/>
                    <a:pt x="8803" y="22781"/>
                    <a:pt x="9361" y="22690"/>
                  </a:cubicBezTo>
                  <a:cubicBezTo>
                    <a:pt x="10108" y="22570"/>
                    <a:pt x="10652" y="22009"/>
                    <a:pt x="11302" y="21675"/>
                  </a:cubicBezTo>
                  <a:cubicBezTo>
                    <a:pt x="11451" y="21597"/>
                    <a:pt x="11584" y="21356"/>
                    <a:pt x="11602" y="21178"/>
                  </a:cubicBezTo>
                  <a:cubicBezTo>
                    <a:pt x="11671" y="20546"/>
                    <a:pt x="11729" y="19909"/>
                    <a:pt x="11715" y="19275"/>
                  </a:cubicBezTo>
                  <a:cubicBezTo>
                    <a:pt x="11687" y="17923"/>
                    <a:pt x="11588" y="16572"/>
                    <a:pt x="11564" y="15220"/>
                  </a:cubicBezTo>
                  <a:cubicBezTo>
                    <a:pt x="11546" y="14225"/>
                    <a:pt x="11605" y="13228"/>
                    <a:pt x="11623" y="12232"/>
                  </a:cubicBezTo>
                  <a:cubicBezTo>
                    <a:pt x="11638" y="11408"/>
                    <a:pt x="11637" y="10584"/>
                    <a:pt x="11660" y="9760"/>
                  </a:cubicBezTo>
                  <a:cubicBezTo>
                    <a:pt x="11664" y="9606"/>
                    <a:pt x="11753" y="9454"/>
                    <a:pt x="11822" y="9245"/>
                  </a:cubicBezTo>
                  <a:cubicBezTo>
                    <a:pt x="11948" y="9362"/>
                    <a:pt x="12038" y="9406"/>
                    <a:pt x="12061" y="9475"/>
                  </a:cubicBezTo>
                  <a:cubicBezTo>
                    <a:pt x="12188" y="9848"/>
                    <a:pt x="12321" y="10221"/>
                    <a:pt x="12408" y="10605"/>
                  </a:cubicBezTo>
                  <a:cubicBezTo>
                    <a:pt x="12810" y="12393"/>
                    <a:pt x="13040" y="14208"/>
                    <a:pt x="13201" y="16031"/>
                  </a:cubicBezTo>
                  <a:cubicBezTo>
                    <a:pt x="13365" y="17893"/>
                    <a:pt x="13598" y="19745"/>
                    <a:pt x="14149" y="21543"/>
                  </a:cubicBezTo>
                  <a:cubicBezTo>
                    <a:pt x="14867" y="21474"/>
                    <a:pt x="14949" y="21333"/>
                    <a:pt x="14648" y="20699"/>
                  </a:cubicBezTo>
                  <a:cubicBezTo>
                    <a:pt x="14599" y="20595"/>
                    <a:pt x="14572" y="20479"/>
                    <a:pt x="14555" y="20365"/>
                  </a:cubicBezTo>
                  <a:cubicBezTo>
                    <a:pt x="14425" y="19553"/>
                    <a:pt x="14296" y="18739"/>
                    <a:pt x="14176" y="17925"/>
                  </a:cubicBezTo>
                  <a:cubicBezTo>
                    <a:pt x="14070" y="17197"/>
                    <a:pt x="13975" y="16467"/>
                    <a:pt x="13876" y="15738"/>
                  </a:cubicBezTo>
                  <a:cubicBezTo>
                    <a:pt x="13759" y="14882"/>
                    <a:pt x="13610" y="14029"/>
                    <a:pt x="13531" y="13171"/>
                  </a:cubicBezTo>
                  <a:cubicBezTo>
                    <a:pt x="13397" y="11704"/>
                    <a:pt x="13314" y="10233"/>
                    <a:pt x="13194" y="8765"/>
                  </a:cubicBezTo>
                  <a:cubicBezTo>
                    <a:pt x="13036" y="6832"/>
                    <a:pt x="12582" y="4930"/>
                    <a:pt x="12570" y="2981"/>
                  </a:cubicBezTo>
                  <a:cubicBezTo>
                    <a:pt x="12569" y="2892"/>
                    <a:pt x="12526" y="2763"/>
                    <a:pt x="12458" y="2719"/>
                  </a:cubicBezTo>
                  <a:cubicBezTo>
                    <a:pt x="12196" y="2551"/>
                    <a:pt x="12241" y="2350"/>
                    <a:pt x="12329" y="2110"/>
                  </a:cubicBezTo>
                  <a:cubicBezTo>
                    <a:pt x="12393" y="1934"/>
                    <a:pt x="12415" y="1742"/>
                    <a:pt x="12449" y="1581"/>
                  </a:cubicBezTo>
                  <a:lnTo>
                    <a:pt x="12449" y="1581"/>
                  </a:lnTo>
                  <a:cubicBezTo>
                    <a:pt x="12197" y="1583"/>
                    <a:pt x="11945" y="1585"/>
                    <a:pt x="11695" y="1585"/>
                  </a:cubicBezTo>
                  <a:cubicBezTo>
                    <a:pt x="9440" y="1585"/>
                    <a:pt x="7267" y="1420"/>
                    <a:pt x="53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41;p37">
              <a:extLst>
                <a:ext uri="{FF2B5EF4-FFF2-40B4-BE49-F238E27FC236}">
                  <a16:creationId xmlns:a16="http://schemas.microsoft.com/office/drawing/2014/main" id="{68638322-1C0F-08BF-304D-846E140189CE}"/>
                </a:ext>
              </a:extLst>
            </p:cNvPr>
            <p:cNvSpPr/>
            <p:nvPr/>
          </p:nvSpPr>
          <p:spPr>
            <a:xfrm>
              <a:off x="5195228" y="1940424"/>
              <a:ext cx="603625" cy="593047"/>
            </a:xfrm>
            <a:custGeom>
              <a:avLst/>
              <a:gdLst/>
              <a:ahLst/>
              <a:cxnLst/>
              <a:rect l="l" t="t" r="r" b="b"/>
              <a:pathLst>
                <a:path w="14952" h="14690" extrusionOk="0">
                  <a:moveTo>
                    <a:pt x="12388" y="1769"/>
                  </a:moveTo>
                  <a:cubicBezTo>
                    <a:pt x="12571" y="1800"/>
                    <a:pt x="12780" y="1784"/>
                    <a:pt x="12933" y="1871"/>
                  </a:cubicBezTo>
                  <a:cubicBezTo>
                    <a:pt x="13072" y="1951"/>
                    <a:pt x="13245" y="2148"/>
                    <a:pt x="13233" y="2277"/>
                  </a:cubicBezTo>
                  <a:cubicBezTo>
                    <a:pt x="13221" y="2404"/>
                    <a:pt x="13156" y="2441"/>
                    <a:pt x="13072" y="2441"/>
                  </a:cubicBezTo>
                  <a:cubicBezTo>
                    <a:pt x="12996" y="2441"/>
                    <a:pt x="12904" y="2410"/>
                    <a:pt x="12822" y="2386"/>
                  </a:cubicBezTo>
                  <a:cubicBezTo>
                    <a:pt x="12685" y="2346"/>
                    <a:pt x="12552" y="2328"/>
                    <a:pt x="12425" y="2328"/>
                  </a:cubicBezTo>
                  <a:cubicBezTo>
                    <a:pt x="11969" y="2328"/>
                    <a:pt x="11570" y="2557"/>
                    <a:pt x="11180" y="2813"/>
                  </a:cubicBezTo>
                  <a:cubicBezTo>
                    <a:pt x="10987" y="2938"/>
                    <a:pt x="10815" y="3100"/>
                    <a:pt x="10612" y="3206"/>
                  </a:cubicBezTo>
                  <a:cubicBezTo>
                    <a:pt x="10563" y="3232"/>
                    <a:pt x="10504" y="3238"/>
                    <a:pt x="10441" y="3238"/>
                  </a:cubicBezTo>
                  <a:cubicBezTo>
                    <a:pt x="10390" y="3238"/>
                    <a:pt x="10336" y="3234"/>
                    <a:pt x="10284" y="3234"/>
                  </a:cubicBezTo>
                  <a:cubicBezTo>
                    <a:pt x="10269" y="3234"/>
                    <a:pt x="10255" y="3234"/>
                    <a:pt x="10241" y="3235"/>
                  </a:cubicBezTo>
                  <a:cubicBezTo>
                    <a:pt x="10257" y="3089"/>
                    <a:pt x="10218" y="2891"/>
                    <a:pt x="10297" y="2808"/>
                  </a:cubicBezTo>
                  <a:cubicBezTo>
                    <a:pt x="10772" y="2316"/>
                    <a:pt x="11305" y="1909"/>
                    <a:pt x="12013" y="1813"/>
                  </a:cubicBezTo>
                  <a:cubicBezTo>
                    <a:pt x="12138" y="1795"/>
                    <a:pt x="12263" y="1784"/>
                    <a:pt x="12388" y="1769"/>
                  </a:cubicBezTo>
                  <a:close/>
                  <a:moveTo>
                    <a:pt x="8360" y="4824"/>
                  </a:moveTo>
                  <a:cubicBezTo>
                    <a:pt x="8866" y="5062"/>
                    <a:pt x="8500" y="5406"/>
                    <a:pt x="8597" y="5698"/>
                  </a:cubicBezTo>
                  <a:cubicBezTo>
                    <a:pt x="8698" y="5620"/>
                    <a:pt x="8778" y="5537"/>
                    <a:pt x="8876" y="5490"/>
                  </a:cubicBezTo>
                  <a:cubicBezTo>
                    <a:pt x="8943" y="5457"/>
                    <a:pt x="9029" y="5427"/>
                    <a:pt x="9102" y="5427"/>
                  </a:cubicBezTo>
                  <a:cubicBezTo>
                    <a:pt x="9124" y="5427"/>
                    <a:pt x="9146" y="5430"/>
                    <a:pt x="9165" y="5436"/>
                  </a:cubicBezTo>
                  <a:cubicBezTo>
                    <a:pt x="9219" y="5456"/>
                    <a:pt x="9277" y="5615"/>
                    <a:pt x="9252" y="5678"/>
                  </a:cubicBezTo>
                  <a:cubicBezTo>
                    <a:pt x="9181" y="5849"/>
                    <a:pt x="9213" y="5957"/>
                    <a:pt x="9332" y="6096"/>
                  </a:cubicBezTo>
                  <a:cubicBezTo>
                    <a:pt x="9387" y="6162"/>
                    <a:pt x="9370" y="6342"/>
                    <a:pt x="9316" y="6430"/>
                  </a:cubicBezTo>
                  <a:cubicBezTo>
                    <a:pt x="9288" y="6476"/>
                    <a:pt x="9183" y="6509"/>
                    <a:pt x="9100" y="6509"/>
                  </a:cubicBezTo>
                  <a:cubicBezTo>
                    <a:pt x="9073" y="6509"/>
                    <a:pt x="9048" y="6505"/>
                    <a:pt x="9029" y="6498"/>
                  </a:cubicBezTo>
                  <a:cubicBezTo>
                    <a:pt x="8787" y="6396"/>
                    <a:pt x="8562" y="6350"/>
                    <a:pt x="8349" y="6350"/>
                  </a:cubicBezTo>
                  <a:cubicBezTo>
                    <a:pt x="7828" y="6350"/>
                    <a:pt x="7385" y="6626"/>
                    <a:pt x="6972" y="7044"/>
                  </a:cubicBezTo>
                  <a:cubicBezTo>
                    <a:pt x="6847" y="7171"/>
                    <a:pt x="6686" y="7263"/>
                    <a:pt x="6542" y="7370"/>
                  </a:cubicBezTo>
                  <a:cubicBezTo>
                    <a:pt x="6253" y="7158"/>
                    <a:pt x="6302" y="6997"/>
                    <a:pt x="6445" y="6804"/>
                  </a:cubicBezTo>
                  <a:cubicBezTo>
                    <a:pt x="6860" y="6237"/>
                    <a:pt x="7382" y="5837"/>
                    <a:pt x="8051" y="5712"/>
                  </a:cubicBezTo>
                  <a:cubicBezTo>
                    <a:pt x="8159" y="5402"/>
                    <a:pt x="8258" y="5118"/>
                    <a:pt x="8360" y="4824"/>
                  </a:cubicBezTo>
                  <a:close/>
                  <a:moveTo>
                    <a:pt x="13255" y="3711"/>
                  </a:moveTo>
                  <a:cubicBezTo>
                    <a:pt x="13300" y="3738"/>
                    <a:pt x="13344" y="3765"/>
                    <a:pt x="13390" y="3793"/>
                  </a:cubicBezTo>
                  <a:cubicBezTo>
                    <a:pt x="13357" y="4000"/>
                    <a:pt x="13325" y="4208"/>
                    <a:pt x="13279" y="4504"/>
                  </a:cubicBezTo>
                  <a:cubicBezTo>
                    <a:pt x="13563" y="4391"/>
                    <a:pt x="13817" y="4286"/>
                    <a:pt x="14144" y="4155"/>
                  </a:cubicBezTo>
                  <a:lnTo>
                    <a:pt x="14144" y="4155"/>
                  </a:lnTo>
                  <a:cubicBezTo>
                    <a:pt x="14144" y="4335"/>
                    <a:pt x="14180" y="4460"/>
                    <a:pt x="14137" y="4545"/>
                  </a:cubicBezTo>
                  <a:cubicBezTo>
                    <a:pt x="14021" y="4766"/>
                    <a:pt x="13882" y="4979"/>
                    <a:pt x="13725" y="5173"/>
                  </a:cubicBezTo>
                  <a:cubicBezTo>
                    <a:pt x="13706" y="5197"/>
                    <a:pt x="13655" y="5208"/>
                    <a:pt x="13599" y="5208"/>
                  </a:cubicBezTo>
                  <a:cubicBezTo>
                    <a:pt x="13546" y="5208"/>
                    <a:pt x="13489" y="5199"/>
                    <a:pt x="13451" y="5182"/>
                  </a:cubicBezTo>
                  <a:cubicBezTo>
                    <a:pt x="13255" y="5096"/>
                    <a:pt x="13071" y="5058"/>
                    <a:pt x="12897" y="5058"/>
                  </a:cubicBezTo>
                  <a:cubicBezTo>
                    <a:pt x="12460" y="5058"/>
                    <a:pt x="12082" y="5294"/>
                    <a:pt x="11715" y="5593"/>
                  </a:cubicBezTo>
                  <a:cubicBezTo>
                    <a:pt x="11505" y="5764"/>
                    <a:pt x="11291" y="5932"/>
                    <a:pt x="11063" y="6114"/>
                  </a:cubicBezTo>
                  <a:cubicBezTo>
                    <a:pt x="11294" y="6440"/>
                    <a:pt x="11508" y="6815"/>
                    <a:pt x="11793" y="7126"/>
                  </a:cubicBezTo>
                  <a:cubicBezTo>
                    <a:pt x="11990" y="7339"/>
                    <a:pt x="11931" y="7552"/>
                    <a:pt x="11905" y="7756"/>
                  </a:cubicBezTo>
                  <a:cubicBezTo>
                    <a:pt x="11856" y="8130"/>
                    <a:pt x="11222" y="8758"/>
                    <a:pt x="10858" y="8797"/>
                  </a:cubicBezTo>
                  <a:cubicBezTo>
                    <a:pt x="10849" y="8798"/>
                    <a:pt x="10839" y="8798"/>
                    <a:pt x="10830" y="8798"/>
                  </a:cubicBezTo>
                  <a:cubicBezTo>
                    <a:pt x="10695" y="8798"/>
                    <a:pt x="10547" y="8705"/>
                    <a:pt x="10319" y="8632"/>
                  </a:cubicBezTo>
                  <a:cubicBezTo>
                    <a:pt x="10546" y="8391"/>
                    <a:pt x="10695" y="8242"/>
                    <a:pt x="10835" y="8084"/>
                  </a:cubicBezTo>
                  <a:cubicBezTo>
                    <a:pt x="10974" y="7925"/>
                    <a:pt x="11105" y="7759"/>
                    <a:pt x="11229" y="7609"/>
                  </a:cubicBezTo>
                  <a:cubicBezTo>
                    <a:pt x="10861" y="7037"/>
                    <a:pt x="10480" y="6528"/>
                    <a:pt x="10191" y="5971"/>
                  </a:cubicBezTo>
                  <a:cubicBezTo>
                    <a:pt x="9927" y="5464"/>
                    <a:pt x="9828" y="4888"/>
                    <a:pt x="9992" y="4320"/>
                  </a:cubicBezTo>
                  <a:cubicBezTo>
                    <a:pt x="10032" y="4183"/>
                    <a:pt x="10237" y="3998"/>
                    <a:pt x="10362" y="3998"/>
                  </a:cubicBezTo>
                  <a:cubicBezTo>
                    <a:pt x="10365" y="3998"/>
                    <a:pt x="10368" y="3998"/>
                    <a:pt x="10370" y="3998"/>
                  </a:cubicBezTo>
                  <a:cubicBezTo>
                    <a:pt x="10503" y="4005"/>
                    <a:pt x="10626" y="4217"/>
                    <a:pt x="10743" y="4349"/>
                  </a:cubicBezTo>
                  <a:cubicBezTo>
                    <a:pt x="10769" y="4378"/>
                    <a:pt x="10764" y="4474"/>
                    <a:pt x="10737" y="4500"/>
                  </a:cubicBezTo>
                  <a:cubicBezTo>
                    <a:pt x="10330" y="4893"/>
                    <a:pt x="10749" y="5231"/>
                    <a:pt x="10727" y="5607"/>
                  </a:cubicBezTo>
                  <a:cubicBezTo>
                    <a:pt x="11167" y="5252"/>
                    <a:pt x="11547" y="4936"/>
                    <a:pt x="11938" y="4635"/>
                  </a:cubicBezTo>
                  <a:cubicBezTo>
                    <a:pt x="12037" y="4559"/>
                    <a:pt x="12168" y="4496"/>
                    <a:pt x="12290" y="4483"/>
                  </a:cubicBezTo>
                  <a:cubicBezTo>
                    <a:pt x="12586" y="4451"/>
                    <a:pt x="12730" y="4256"/>
                    <a:pt x="12884" y="4037"/>
                  </a:cubicBezTo>
                  <a:cubicBezTo>
                    <a:pt x="12976" y="3906"/>
                    <a:pt x="13128" y="3819"/>
                    <a:pt x="13255" y="3711"/>
                  </a:cubicBezTo>
                  <a:close/>
                  <a:moveTo>
                    <a:pt x="7701" y="9309"/>
                  </a:moveTo>
                  <a:cubicBezTo>
                    <a:pt x="8153" y="9309"/>
                    <a:pt x="8589" y="9432"/>
                    <a:pt x="9034" y="9490"/>
                  </a:cubicBezTo>
                  <a:cubicBezTo>
                    <a:pt x="9667" y="9572"/>
                    <a:pt x="10309" y="9596"/>
                    <a:pt x="10943" y="9671"/>
                  </a:cubicBezTo>
                  <a:cubicBezTo>
                    <a:pt x="11160" y="9697"/>
                    <a:pt x="11368" y="9802"/>
                    <a:pt x="11659" y="9897"/>
                  </a:cubicBezTo>
                  <a:cubicBezTo>
                    <a:pt x="11596" y="10176"/>
                    <a:pt x="11551" y="10452"/>
                    <a:pt x="11472" y="10718"/>
                  </a:cubicBezTo>
                  <a:cubicBezTo>
                    <a:pt x="11245" y="11479"/>
                    <a:pt x="10859" y="12123"/>
                    <a:pt x="10101" y="12474"/>
                  </a:cubicBezTo>
                  <a:cubicBezTo>
                    <a:pt x="9826" y="12601"/>
                    <a:pt x="9517" y="12663"/>
                    <a:pt x="9203" y="12663"/>
                  </a:cubicBezTo>
                  <a:cubicBezTo>
                    <a:pt x="8426" y="12663"/>
                    <a:pt x="7620" y="12284"/>
                    <a:pt x="7223" y="11591"/>
                  </a:cubicBezTo>
                  <a:cubicBezTo>
                    <a:pt x="6978" y="11165"/>
                    <a:pt x="6811" y="10682"/>
                    <a:pt x="6689" y="10205"/>
                  </a:cubicBezTo>
                  <a:cubicBezTo>
                    <a:pt x="6567" y="9724"/>
                    <a:pt x="6877" y="9402"/>
                    <a:pt x="7385" y="9330"/>
                  </a:cubicBezTo>
                  <a:cubicBezTo>
                    <a:pt x="7491" y="9315"/>
                    <a:pt x="7597" y="9309"/>
                    <a:pt x="7701" y="9309"/>
                  </a:cubicBezTo>
                  <a:close/>
                  <a:moveTo>
                    <a:pt x="10380" y="1"/>
                  </a:moveTo>
                  <a:cubicBezTo>
                    <a:pt x="10182" y="1"/>
                    <a:pt x="9976" y="17"/>
                    <a:pt x="9761" y="51"/>
                  </a:cubicBezTo>
                  <a:cubicBezTo>
                    <a:pt x="9853" y="219"/>
                    <a:pt x="9925" y="372"/>
                    <a:pt x="10017" y="511"/>
                  </a:cubicBezTo>
                  <a:cubicBezTo>
                    <a:pt x="10349" y="1022"/>
                    <a:pt x="10363" y="1574"/>
                    <a:pt x="10206" y="2135"/>
                  </a:cubicBezTo>
                  <a:cubicBezTo>
                    <a:pt x="10172" y="2257"/>
                    <a:pt x="10001" y="2340"/>
                    <a:pt x="9893" y="2442"/>
                  </a:cubicBezTo>
                  <a:cubicBezTo>
                    <a:pt x="9830" y="2316"/>
                    <a:pt x="9728" y="2196"/>
                    <a:pt x="9709" y="2063"/>
                  </a:cubicBezTo>
                  <a:cubicBezTo>
                    <a:pt x="9663" y="1752"/>
                    <a:pt x="9657" y="1434"/>
                    <a:pt x="9636" y="1119"/>
                  </a:cubicBezTo>
                  <a:cubicBezTo>
                    <a:pt x="9443" y="1594"/>
                    <a:pt x="9296" y="2050"/>
                    <a:pt x="9181" y="2514"/>
                  </a:cubicBezTo>
                  <a:cubicBezTo>
                    <a:pt x="9139" y="2678"/>
                    <a:pt x="9165" y="2864"/>
                    <a:pt x="9181" y="3036"/>
                  </a:cubicBezTo>
                  <a:cubicBezTo>
                    <a:pt x="9201" y="3271"/>
                    <a:pt x="9115" y="3381"/>
                    <a:pt x="8876" y="3413"/>
                  </a:cubicBezTo>
                  <a:cubicBezTo>
                    <a:pt x="8635" y="3446"/>
                    <a:pt x="8393" y="3502"/>
                    <a:pt x="8164" y="3581"/>
                  </a:cubicBezTo>
                  <a:cubicBezTo>
                    <a:pt x="7447" y="3831"/>
                    <a:pt x="6921" y="4346"/>
                    <a:pt x="6407" y="4880"/>
                  </a:cubicBezTo>
                  <a:cubicBezTo>
                    <a:pt x="6253" y="5040"/>
                    <a:pt x="6101" y="5217"/>
                    <a:pt x="5818" y="5217"/>
                  </a:cubicBezTo>
                  <a:cubicBezTo>
                    <a:pt x="5757" y="5217"/>
                    <a:pt x="5689" y="5209"/>
                    <a:pt x="5615" y="5190"/>
                  </a:cubicBezTo>
                  <a:cubicBezTo>
                    <a:pt x="5714" y="4926"/>
                    <a:pt x="5805" y="4684"/>
                    <a:pt x="5901" y="4427"/>
                  </a:cubicBezTo>
                  <a:lnTo>
                    <a:pt x="5901" y="4427"/>
                  </a:lnTo>
                  <a:cubicBezTo>
                    <a:pt x="5601" y="4562"/>
                    <a:pt x="5257" y="4640"/>
                    <a:pt x="5015" y="4840"/>
                  </a:cubicBezTo>
                  <a:cubicBezTo>
                    <a:pt x="3994" y="5689"/>
                    <a:pt x="3850" y="7054"/>
                    <a:pt x="4375" y="8163"/>
                  </a:cubicBezTo>
                  <a:cubicBezTo>
                    <a:pt x="4499" y="8424"/>
                    <a:pt x="4713" y="8708"/>
                    <a:pt x="4483" y="8952"/>
                  </a:cubicBezTo>
                  <a:cubicBezTo>
                    <a:pt x="4401" y="9039"/>
                    <a:pt x="4313" y="9072"/>
                    <a:pt x="4223" y="9072"/>
                  </a:cubicBezTo>
                  <a:cubicBezTo>
                    <a:pt x="4049" y="9072"/>
                    <a:pt x="3866" y="8951"/>
                    <a:pt x="3701" y="8860"/>
                  </a:cubicBezTo>
                  <a:cubicBezTo>
                    <a:pt x="3662" y="8839"/>
                    <a:pt x="3615" y="8829"/>
                    <a:pt x="3586" y="8800"/>
                  </a:cubicBezTo>
                  <a:cubicBezTo>
                    <a:pt x="3223" y="8427"/>
                    <a:pt x="2714" y="8158"/>
                    <a:pt x="2722" y="7524"/>
                  </a:cubicBezTo>
                  <a:cubicBezTo>
                    <a:pt x="2722" y="7437"/>
                    <a:pt x="2576" y="7314"/>
                    <a:pt x="2471" y="7263"/>
                  </a:cubicBezTo>
                  <a:cubicBezTo>
                    <a:pt x="2311" y="7184"/>
                    <a:pt x="2111" y="7146"/>
                    <a:pt x="1900" y="7146"/>
                  </a:cubicBezTo>
                  <a:cubicBezTo>
                    <a:pt x="1353" y="7146"/>
                    <a:pt x="735" y="7403"/>
                    <a:pt x="567" y="7879"/>
                  </a:cubicBezTo>
                  <a:cubicBezTo>
                    <a:pt x="464" y="8173"/>
                    <a:pt x="355" y="8466"/>
                    <a:pt x="281" y="8768"/>
                  </a:cubicBezTo>
                  <a:cubicBezTo>
                    <a:pt x="1" y="9917"/>
                    <a:pt x="306" y="10899"/>
                    <a:pt x="1180" y="11692"/>
                  </a:cubicBezTo>
                  <a:cubicBezTo>
                    <a:pt x="1467" y="11952"/>
                    <a:pt x="1831" y="12040"/>
                    <a:pt x="2246" y="12040"/>
                  </a:cubicBezTo>
                  <a:cubicBezTo>
                    <a:pt x="2252" y="12040"/>
                    <a:pt x="2259" y="12040"/>
                    <a:pt x="2266" y="12040"/>
                  </a:cubicBezTo>
                  <a:cubicBezTo>
                    <a:pt x="2282" y="11628"/>
                    <a:pt x="2254" y="11211"/>
                    <a:pt x="2700" y="11049"/>
                  </a:cubicBezTo>
                  <a:cubicBezTo>
                    <a:pt x="2860" y="11098"/>
                    <a:pt x="3001" y="11141"/>
                    <a:pt x="3246" y="11216"/>
                  </a:cubicBezTo>
                  <a:cubicBezTo>
                    <a:pt x="3044" y="10764"/>
                    <a:pt x="2886" y="10413"/>
                    <a:pt x="2717" y="10039"/>
                  </a:cubicBezTo>
                  <a:cubicBezTo>
                    <a:pt x="2287" y="10153"/>
                    <a:pt x="2001" y="10472"/>
                    <a:pt x="1728" y="10797"/>
                  </a:cubicBezTo>
                  <a:cubicBezTo>
                    <a:pt x="1649" y="10893"/>
                    <a:pt x="1595" y="11015"/>
                    <a:pt x="1478" y="11015"/>
                  </a:cubicBezTo>
                  <a:cubicBezTo>
                    <a:pt x="1446" y="11015"/>
                    <a:pt x="1409" y="11006"/>
                    <a:pt x="1366" y="10984"/>
                  </a:cubicBezTo>
                  <a:cubicBezTo>
                    <a:pt x="1160" y="10881"/>
                    <a:pt x="1113" y="10702"/>
                    <a:pt x="1200" y="10508"/>
                  </a:cubicBezTo>
                  <a:cubicBezTo>
                    <a:pt x="1262" y="10370"/>
                    <a:pt x="1350" y="10229"/>
                    <a:pt x="1463" y="10131"/>
                  </a:cubicBezTo>
                  <a:cubicBezTo>
                    <a:pt x="1783" y="9854"/>
                    <a:pt x="2122" y="9598"/>
                    <a:pt x="2492" y="9305"/>
                  </a:cubicBezTo>
                  <a:cubicBezTo>
                    <a:pt x="2313" y="8709"/>
                    <a:pt x="1557" y="8509"/>
                    <a:pt x="1217" y="7785"/>
                  </a:cubicBezTo>
                  <a:cubicBezTo>
                    <a:pt x="1371" y="7785"/>
                    <a:pt x="1507" y="7761"/>
                    <a:pt x="1617" y="7761"/>
                  </a:cubicBezTo>
                  <a:cubicBezTo>
                    <a:pt x="1684" y="7761"/>
                    <a:pt x="1741" y="7770"/>
                    <a:pt x="1788" y="7796"/>
                  </a:cubicBezTo>
                  <a:cubicBezTo>
                    <a:pt x="2086" y="7963"/>
                    <a:pt x="2356" y="8181"/>
                    <a:pt x="2628" y="8394"/>
                  </a:cubicBezTo>
                  <a:cubicBezTo>
                    <a:pt x="3147" y="8798"/>
                    <a:pt x="3303" y="9438"/>
                    <a:pt x="3525" y="9995"/>
                  </a:cubicBezTo>
                  <a:cubicBezTo>
                    <a:pt x="3954" y="11059"/>
                    <a:pt x="4528" y="12009"/>
                    <a:pt x="5230" y="12908"/>
                  </a:cubicBezTo>
                  <a:cubicBezTo>
                    <a:pt x="6088" y="14007"/>
                    <a:pt x="7230" y="14539"/>
                    <a:pt x="8566" y="14660"/>
                  </a:cubicBezTo>
                  <a:cubicBezTo>
                    <a:pt x="8782" y="14679"/>
                    <a:pt x="8995" y="14689"/>
                    <a:pt x="9205" y="14689"/>
                  </a:cubicBezTo>
                  <a:cubicBezTo>
                    <a:pt x="10791" y="14689"/>
                    <a:pt x="12174" y="14117"/>
                    <a:pt x="13261" y="12819"/>
                  </a:cubicBezTo>
                  <a:cubicBezTo>
                    <a:pt x="13908" y="12047"/>
                    <a:pt x="14339" y="11168"/>
                    <a:pt x="14587" y="10193"/>
                  </a:cubicBezTo>
                  <a:cubicBezTo>
                    <a:pt x="14880" y="9034"/>
                    <a:pt x="14952" y="7862"/>
                    <a:pt x="14776" y="6684"/>
                  </a:cubicBezTo>
                  <a:cubicBezTo>
                    <a:pt x="14670" y="5961"/>
                    <a:pt x="14483" y="5249"/>
                    <a:pt x="14352" y="4527"/>
                  </a:cubicBezTo>
                  <a:cubicBezTo>
                    <a:pt x="14164" y="3492"/>
                    <a:pt x="13764" y="2544"/>
                    <a:pt x="13185" y="1672"/>
                  </a:cubicBezTo>
                  <a:cubicBezTo>
                    <a:pt x="12495" y="635"/>
                    <a:pt x="11605" y="1"/>
                    <a:pt x="103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2;p37">
              <a:extLst>
                <a:ext uri="{FF2B5EF4-FFF2-40B4-BE49-F238E27FC236}">
                  <a16:creationId xmlns:a16="http://schemas.microsoft.com/office/drawing/2014/main" id="{46973D6D-2FCF-49B8-7886-4B180730C255}"/>
                </a:ext>
              </a:extLst>
            </p:cNvPr>
            <p:cNvSpPr/>
            <p:nvPr/>
          </p:nvSpPr>
          <p:spPr>
            <a:xfrm>
              <a:off x="5060348" y="2613776"/>
              <a:ext cx="289176" cy="473954"/>
            </a:xfrm>
            <a:custGeom>
              <a:avLst/>
              <a:gdLst/>
              <a:ahLst/>
              <a:cxnLst/>
              <a:rect l="l" t="t" r="r" b="b"/>
              <a:pathLst>
                <a:path w="7163" h="11740" extrusionOk="0">
                  <a:moveTo>
                    <a:pt x="5736" y="1"/>
                  </a:moveTo>
                  <a:cubicBezTo>
                    <a:pt x="5729" y="1"/>
                    <a:pt x="5722" y="1"/>
                    <a:pt x="5715" y="1"/>
                  </a:cubicBezTo>
                  <a:cubicBezTo>
                    <a:pt x="5326" y="2"/>
                    <a:pt x="4997" y="155"/>
                    <a:pt x="4745" y="478"/>
                  </a:cubicBezTo>
                  <a:cubicBezTo>
                    <a:pt x="4330" y="1013"/>
                    <a:pt x="3891" y="1528"/>
                    <a:pt x="3466" y="2054"/>
                  </a:cubicBezTo>
                  <a:cubicBezTo>
                    <a:pt x="2443" y="3323"/>
                    <a:pt x="1408" y="4583"/>
                    <a:pt x="411" y="5871"/>
                  </a:cubicBezTo>
                  <a:cubicBezTo>
                    <a:pt x="154" y="6203"/>
                    <a:pt x="0" y="6640"/>
                    <a:pt x="213" y="7070"/>
                  </a:cubicBezTo>
                  <a:cubicBezTo>
                    <a:pt x="411" y="7467"/>
                    <a:pt x="607" y="7887"/>
                    <a:pt x="897" y="8213"/>
                  </a:cubicBezTo>
                  <a:cubicBezTo>
                    <a:pt x="1770" y="9196"/>
                    <a:pt x="2686" y="10142"/>
                    <a:pt x="3594" y="11094"/>
                  </a:cubicBezTo>
                  <a:cubicBezTo>
                    <a:pt x="3798" y="11309"/>
                    <a:pt x="4039" y="11491"/>
                    <a:pt x="4321" y="11739"/>
                  </a:cubicBezTo>
                  <a:cubicBezTo>
                    <a:pt x="4498" y="11437"/>
                    <a:pt x="4640" y="11193"/>
                    <a:pt x="4783" y="10947"/>
                  </a:cubicBezTo>
                  <a:cubicBezTo>
                    <a:pt x="4986" y="10592"/>
                    <a:pt x="4940" y="10366"/>
                    <a:pt x="4615" y="10104"/>
                  </a:cubicBezTo>
                  <a:cubicBezTo>
                    <a:pt x="4550" y="10053"/>
                    <a:pt x="4468" y="10002"/>
                    <a:pt x="4436" y="9933"/>
                  </a:cubicBezTo>
                  <a:cubicBezTo>
                    <a:pt x="4129" y="9270"/>
                    <a:pt x="3814" y="8609"/>
                    <a:pt x="3533" y="7934"/>
                  </a:cubicBezTo>
                  <a:cubicBezTo>
                    <a:pt x="3366" y="7532"/>
                    <a:pt x="3259" y="7105"/>
                    <a:pt x="3120" y="6676"/>
                  </a:cubicBezTo>
                  <a:cubicBezTo>
                    <a:pt x="3040" y="6706"/>
                    <a:pt x="3003" y="6732"/>
                    <a:pt x="2965" y="6734"/>
                  </a:cubicBezTo>
                  <a:cubicBezTo>
                    <a:pt x="2924" y="6735"/>
                    <a:pt x="2883" y="6736"/>
                    <a:pt x="2842" y="6736"/>
                  </a:cubicBezTo>
                  <a:cubicBezTo>
                    <a:pt x="2754" y="6736"/>
                    <a:pt x="2665" y="6733"/>
                    <a:pt x="2577" y="6732"/>
                  </a:cubicBezTo>
                  <a:cubicBezTo>
                    <a:pt x="2607" y="6601"/>
                    <a:pt x="2632" y="6468"/>
                    <a:pt x="2672" y="6340"/>
                  </a:cubicBezTo>
                  <a:cubicBezTo>
                    <a:pt x="2689" y="6289"/>
                    <a:pt x="2741" y="6248"/>
                    <a:pt x="2781" y="6206"/>
                  </a:cubicBezTo>
                  <a:cubicBezTo>
                    <a:pt x="3983" y="4979"/>
                    <a:pt x="5177" y="3743"/>
                    <a:pt x="6398" y="2532"/>
                  </a:cubicBezTo>
                  <a:cubicBezTo>
                    <a:pt x="6715" y="2217"/>
                    <a:pt x="6971" y="1916"/>
                    <a:pt x="6997" y="1446"/>
                  </a:cubicBezTo>
                  <a:cubicBezTo>
                    <a:pt x="7023" y="1005"/>
                    <a:pt x="7101" y="568"/>
                    <a:pt x="7163" y="76"/>
                  </a:cubicBezTo>
                  <a:cubicBezTo>
                    <a:pt x="6636" y="46"/>
                    <a:pt x="6186" y="1"/>
                    <a:pt x="57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43;p37">
              <a:extLst>
                <a:ext uri="{FF2B5EF4-FFF2-40B4-BE49-F238E27FC236}">
                  <a16:creationId xmlns:a16="http://schemas.microsoft.com/office/drawing/2014/main" id="{6B7DD916-B27F-64D6-CA4D-7304A764ADA8}"/>
                </a:ext>
              </a:extLst>
            </p:cNvPr>
            <p:cNvSpPr/>
            <p:nvPr/>
          </p:nvSpPr>
          <p:spPr>
            <a:xfrm>
              <a:off x="5230956" y="1943856"/>
              <a:ext cx="305406" cy="287965"/>
            </a:xfrm>
            <a:custGeom>
              <a:avLst/>
              <a:gdLst/>
              <a:ahLst/>
              <a:cxnLst/>
              <a:rect l="l" t="t" r="r" b="b"/>
              <a:pathLst>
                <a:path w="7565" h="7133" extrusionOk="0">
                  <a:moveTo>
                    <a:pt x="7482" y="0"/>
                  </a:moveTo>
                  <a:cubicBezTo>
                    <a:pt x="7359" y="18"/>
                    <a:pt x="7228" y="15"/>
                    <a:pt x="7113" y="57"/>
                  </a:cubicBezTo>
                  <a:cubicBezTo>
                    <a:pt x="6385" y="318"/>
                    <a:pt x="5640" y="543"/>
                    <a:pt x="4941" y="868"/>
                  </a:cubicBezTo>
                  <a:cubicBezTo>
                    <a:pt x="3814" y="1394"/>
                    <a:pt x="2734" y="1996"/>
                    <a:pt x="1736" y="2767"/>
                  </a:cubicBezTo>
                  <a:cubicBezTo>
                    <a:pt x="446" y="3762"/>
                    <a:pt x="0" y="5000"/>
                    <a:pt x="274" y="6595"/>
                  </a:cubicBezTo>
                  <a:cubicBezTo>
                    <a:pt x="511" y="6540"/>
                    <a:pt x="741" y="6509"/>
                    <a:pt x="963" y="6509"/>
                  </a:cubicBezTo>
                  <a:cubicBezTo>
                    <a:pt x="1500" y="6509"/>
                    <a:pt x="1991" y="6689"/>
                    <a:pt x="2438" y="7133"/>
                  </a:cubicBezTo>
                  <a:cubicBezTo>
                    <a:pt x="2448" y="6940"/>
                    <a:pt x="2451" y="6812"/>
                    <a:pt x="2462" y="6686"/>
                  </a:cubicBezTo>
                  <a:cubicBezTo>
                    <a:pt x="2541" y="5830"/>
                    <a:pt x="2816" y="5072"/>
                    <a:pt x="3529" y="4529"/>
                  </a:cubicBezTo>
                  <a:cubicBezTo>
                    <a:pt x="3916" y="4234"/>
                    <a:pt x="4294" y="3928"/>
                    <a:pt x="4687" y="3639"/>
                  </a:cubicBezTo>
                  <a:cubicBezTo>
                    <a:pt x="5541" y="3010"/>
                    <a:pt x="6184" y="2182"/>
                    <a:pt x="6815" y="1349"/>
                  </a:cubicBezTo>
                  <a:cubicBezTo>
                    <a:pt x="7105" y="965"/>
                    <a:pt x="7317" y="522"/>
                    <a:pt x="7564" y="105"/>
                  </a:cubicBezTo>
                  <a:cubicBezTo>
                    <a:pt x="7537" y="71"/>
                    <a:pt x="7510" y="36"/>
                    <a:pt x="74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44;p37">
              <a:extLst>
                <a:ext uri="{FF2B5EF4-FFF2-40B4-BE49-F238E27FC236}">
                  <a16:creationId xmlns:a16="http://schemas.microsoft.com/office/drawing/2014/main" id="{EADB5940-FCF0-E123-DDB3-0594F6DEF395}"/>
                </a:ext>
              </a:extLst>
            </p:cNvPr>
            <p:cNvSpPr/>
            <p:nvPr/>
          </p:nvSpPr>
          <p:spPr>
            <a:xfrm>
              <a:off x="5600112" y="2676512"/>
              <a:ext cx="189016" cy="443191"/>
            </a:xfrm>
            <a:custGeom>
              <a:avLst/>
              <a:gdLst/>
              <a:ahLst/>
              <a:cxnLst/>
              <a:rect l="l" t="t" r="r" b="b"/>
              <a:pathLst>
                <a:path w="4682" h="10978" extrusionOk="0">
                  <a:moveTo>
                    <a:pt x="3502" y="0"/>
                  </a:moveTo>
                  <a:cubicBezTo>
                    <a:pt x="3424" y="439"/>
                    <a:pt x="3304" y="856"/>
                    <a:pt x="3282" y="1276"/>
                  </a:cubicBezTo>
                  <a:cubicBezTo>
                    <a:pt x="3213" y="2597"/>
                    <a:pt x="2869" y="3854"/>
                    <a:pt x="2426" y="5086"/>
                  </a:cubicBezTo>
                  <a:cubicBezTo>
                    <a:pt x="2168" y="5812"/>
                    <a:pt x="1746" y="6501"/>
                    <a:pt x="2077" y="7331"/>
                  </a:cubicBezTo>
                  <a:cubicBezTo>
                    <a:pt x="2109" y="7321"/>
                    <a:pt x="2159" y="7286"/>
                    <a:pt x="2209" y="7286"/>
                  </a:cubicBezTo>
                  <a:cubicBezTo>
                    <a:pt x="2212" y="7286"/>
                    <a:pt x="2215" y="7286"/>
                    <a:pt x="2217" y="7286"/>
                  </a:cubicBezTo>
                  <a:cubicBezTo>
                    <a:pt x="2291" y="7286"/>
                    <a:pt x="2375" y="7277"/>
                    <a:pt x="2452" y="7277"/>
                  </a:cubicBezTo>
                  <a:cubicBezTo>
                    <a:pt x="2528" y="7277"/>
                    <a:pt x="2598" y="7286"/>
                    <a:pt x="2645" y="7324"/>
                  </a:cubicBezTo>
                  <a:cubicBezTo>
                    <a:pt x="2843" y="7483"/>
                    <a:pt x="2716" y="7660"/>
                    <a:pt x="2569" y="7800"/>
                  </a:cubicBezTo>
                  <a:cubicBezTo>
                    <a:pt x="2508" y="7859"/>
                    <a:pt x="2432" y="7903"/>
                    <a:pt x="2368" y="7959"/>
                  </a:cubicBezTo>
                  <a:cubicBezTo>
                    <a:pt x="1926" y="8330"/>
                    <a:pt x="1444" y="8665"/>
                    <a:pt x="1063" y="9091"/>
                  </a:cubicBezTo>
                  <a:cubicBezTo>
                    <a:pt x="879" y="9295"/>
                    <a:pt x="709" y="9435"/>
                    <a:pt x="464" y="9512"/>
                  </a:cubicBezTo>
                  <a:cubicBezTo>
                    <a:pt x="315" y="9560"/>
                    <a:pt x="167" y="9604"/>
                    <a:pt x="1" y="9658"/>
                  </a:cubicBezTo>
                  <a:cubicBezTo>
                    <a:pt x="34" y="9999"/>
                    <a:pt x="58" y="10328"/>
                    <a:pt x="103" y="10654"/>
                  </a:cubicBezTo>
                  <a:cubicBezTo>
                    <a:pt x="128" y="10838"/>
                    <a:pt x="172" y="10978"/>
                    <a:pt x="341" y="10978"/>
                  </a:cubicBezTo>
                  <a:cubicBezTo>
                    <a:pt x="391" y="10978"/>
                    <a:pt x="452" y="10966"/>
                    <a:pt x="527" y="10939"/>
                  </a:cubicBezTo>
                  <a:cubicBezTo>
                    <a:pt x="1365" y="10640"/>
                    <a:pt x="2218" y="10382"/>
                    <a:pt x="3064" y="10105"/>
                  </a:cubicBezTo>
                  <a:cubicBezTo>
                    <a:pt x="3098" y="10095"/>
                    <a:pt x="3135" y="10053"/>
                    <a:pt x="3147" y="10017"/>
                  </a:cubicBezTo>
                  <a:cubicBezTo>
                    <a:pt x="3271" y="9676"/>
                    <a:pt x="3458" y="9367"/>
                    <a:pt x="3620" y="9048"/>
                  </a:cubicBezTo>
                  <a:cubicBezTo>
                    <a:pt x="3795" y="8704"/>
                    <a:pt x="3797" y="8267"/>
                    <a:pt x="3857" y="7869"/>
                  </a:cubicBezTo>
                  <a:cubicBezTo>
                    <a:pt x="3936" y="7344"/>
                    <a:pt x="3997" y="6818"/>
                    <a:pt x="4070" y="6291"/>
                  </a:cubicBezTo>
                  <a:cubicBezTo>
                    <a:pt x="4250" y="5001"/>
                    <a:pt x="4479" y="3714"/>
                    <a:pt x="4596" y="2419"/>
                  </a:cubicBezTo>
                  <a:cubicBezTo>
                    <a:pt x="4681" y="1483"/>
                    <a:pt x="4581" y="549"/>
                    <a:pt x="3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45;p37">
              <a:extLst>
                <a:ext uri="{FF2B5EF4-FFF2-40B4-BE49-F238E27FC236}">
                  <a16:creationId xmlns:a16="http://schemas.microsoft.com/office/drawing/2014/main" id="{86879AD4-9118-0CEB-B7C4-E154B26A31AA}"/>
                </a:ext>
              </a:extLst>
            </p:cNvPr>
            <p:cNvSpPr/>
            <p:nvPr/>
          </p:nvSpPr>
          <p:spPr>
            <a:xfrm>
              <a:off x="5478432" y="3925356"/>
              <a:ext cx="98909" cy="328054"/>
            </a:xfrm>
            <a:custGeom>
              <a:avLst/>
              <a:gdLst/>
              <a:ahLst/>
              <a:cxnLst/>
              <a:rect l="l" t="t" r="r" b="b"/>
              <a:pathLst>
                <a:path w="2450" h="8126" extrusionOk="0">
                  <a:moveTo>
                    <a:pt x="2449" y="0"/>
                  </a:moveTo>
                  <a:cubicBezTo>
                    <a:pt x="1600" y="557"/>
                    <a:pt x="793" y="1086"/>
                    <a:pt x="1" y="1605"/>
                  </a:cubicBezTo>
                  <a:cubicBezTo>
                    <a:pt x="44" y="2267"/>
                    <a:pt x="78" y="2930"/>
                    <a:pt x="133" y="3592"/>
                  </a:cubicBezTo>
                  <a:cubicBezTo>
                    <a:pt x="213" y="4569"/>
                    <a:pt x="311" y="5545"/>
                    <a:pt x="395" y="6523"/>
                  </a:cubicBezTo>
                  <a:cubicBezTo>
                    <a:pt x="407" y="6671"/>
                    <a:pt x="442" y="6886"/>
                    <a:pt x="363" y="6962"/>
                  </a:cubicBezTo>
                  <a:cubicBezTo>
                    <a:pt x="24" y="7294"/>
                    <a:pt x="176" y="7676"/>
                    <a:pt x="163" y="8063"/>
                  </a:cubicBezTo>
                  <a:cubicBezTo>
                    <a:pt x="612" y="8086"/>
                    <a:pt x="1036" y="8108"/>
                    <a:pt x="1391" y="8125"/>
                  </a:cubicBezTo>
                  <a:cubicBezTo>
                    <a:pt x="1643" y="7733"/>
                    <a:pt x="1871" y="7376"/>
                    <a:pt x="2037" y="7117"/>
                  </a:cubicBezTo>
                  <a:cubicBezTo>
                    <a:pt x="1952" y="6683"/>
                    <a:pt x="1810" y="6312"/>
                    <a:pt x="1824" y="5948"/>
                  </a:cubicBezTo>
                  <a:cubicBezTo>
                    <a:pt x="1860" y="5071"/>
                    <a:pt x="1959" y="4195"/>
                    <a:pt x="2054" y="3321"/>
                  </a:cubicBezTo>
                  <a:cubicBezTo>
                    <a:pt x="2175" y="2211"/>
                    <a:pt x="2317" y="1103"/>
                    <a:pt x="24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46;p37">
              <a:extLst>
                <a:ext uri="{FF2B5EF4-FFF2-40B4-BE49-F238E27FC236}">
                  <a16:creationId xmlns:a16="http://schemas.microsoft.com/office/drawing/2014/main" id="{0B941973-C924-0D4B-20A0-172E6F05D74A}"/>
                </a:ext>
              </a:extLst>
            </p:cNvPr>
            <p:cNvSpPr/>
            <p:nvPr/>
          </p:nvSpPr>
          <p:spPr>
            <a:xfrm>
              <a:off x="5202616" y="3977355"/>
              <a:ext cx="85384" cy="323249"/>
            </a:xfrm>
            <a:custGeom>
              <a:avLst/>
              <a:gdLst/>
              <a:ahLst/>
              <a:cxnLst/>
              <a:rect l="l" t="t" r="r" b="b"/>
              <a:pathLst>
                <a:path w="2115" h="8007" extrusionOk="0">
                  <a:moveTo>
                    <a:pt x="34" y="1"/>
                  </a:moveTo>
                  <a:cubicBezTo>
                    <a:pt x="24" y="140"/>
                    <a:pt x="1" y="238"/>
                    <a:pt x="11" y="332"/>
                  </a:cubicBezTo>
                  <a:cubicBezTo>
                    <a:pt x="118" y="1319"/>
                    <a:pt x="234" y="2307"/>
                    <a:pt x="341" y="3297"/>
                  </a:cubicBezTo>
                  <a:cubicBezTo>
                    <a:pt x="455" y="4345"/>
                    <a:pt x="546" y="5398"/>
                    <a:pt x="684" y="6443"/>
                  </a:cubicBezTo>
                  <a:cubicBezTo>
                    <a:pt x="738" y="6853"/>
                    <a:pt x="993" y="7245"/>
                    <a:pt x="709" y="7661"/>
                  </a:cubicBezTo>
                  <a:cubicBezTo>
                    <a:pt x="705" y="7669"/>
                    <a:pt x="723" y="7692"/>
                    <a:pt x="726" y="7692"/>
                  </a:cubicBezTo>
                  <a:cubicBezTo>
                    <a:pt x="726" y="7692"/>
                    <a:pt x="726" y="7691"/>
                    <a:pt x="724" y="7687"/>
                  </a:cubicBezTo>
                  <a:lnTo>
                    <a:pt x="724" y="7687"/>
                  </a:lnTo>
                  <a:cubicBezTo>
                    <a:pt x="1129" y="7793"/>
                    <a:pt x="1502" y="7890"/>
                    <a:pt x="1949" y="8006"/>
                  </a:cubicBezTo>
                  <a:cubicBezTo>
                    <a:pt x="2002" y="7596"/>
                    <a:pt x="2099" y="7181"/>
                    <a:pt x="2103" y="6765"/>
                  </a:cubicBezTo>
                  <a:cubicBezTo>
                    <a:pt x="2114" y="5366"/>
                    <a:pt x="2093" y="3967"/>
                    <a:pt x="2086" y="2569"/>
                  </a:cubicBezTo>
                  <a:cubicBezTo>
                    <a:pt x="2083" y="1830"/>
                    <a:pt x="2086" y="1091"/>
                    <a:pt x="2086" y="342"/>
                  </a:cubicBezTo>
                  <a:cubicBezTo>
                    <a:pt x="1418" y="231"/>
                    <a:pt x="760" y="122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47;p37">
              <a:extLst>
                <a:ext uri="{FF2B5EF4-FFF2-40B4-BE49-F238E27FC236}">
                  <a16:creationId xmlns:a16="http://schemas.microsoft.com/office/drawing/2014/main" id="{6A918C2C-F87D-D0D0-8921-9B078C0FAE8F}"/>
                </a:ext>
              </a:extLst>
            </p:cNvPr>
            <p:cNvSpPr/>
            <p:nvPr/>
          </p:nvSpPr>
          <p:spPr>
            <a:xfrm>
              <a:off x="5207743" y="2766177"/>
              <a:ext cx="102946" cy="248563"/>
            </a:xfrm>
            <a:custGeom>
              <a:avLst/>
              <a:gdLst/>
              <a:ahLst/>
              <a:cxnLst/>
              <a:rect l="l" t="t" r="r" b="b"/>
              <a:pathLst>
                <a:path w="2550" h="6157" extrusionOk="0">
                  <a:moveTo>
                    <a:pt x="2550" y="1"/>
                  </a:moveTo>
                  <a:lnTo>
                    <a:pt x="2550" y="1"/>
                  </a:lnTo>
                  <a:cubicBezTo>
                    <a:pt x="1678" y="800"/>
                    <a:pt x="882" y="1524"/>
                    <a:pt x="99" y="2263"/>
                  </a:cubicBezTo>
                  <a:cubicBezTo>
                    <a:pt x="25" y="2335"/>
                    <a:pt x="0" y="2519"/>
                    <a:pt x="27" y="2632"/>
                  </a:cubicBezTo>
                  <a:cubicBezTo>
                    <a:pt x="234" y="3525"/>
                    <a:pt x="689" y="4309"/>
                    <a:pt x="1133" y="5097"/>
                  </a:cubicBezTo>
                  <a:cubicBezTo>
                    <a:pt x="1326" y="5436"/>
                    <a:pt x="1510" y="5780"/>
                    <a:pt x="1717" y="6157"/>
                  </a:cubicBezTo>
                  <a:cubicBezTo>
                    <a:pt x="1872" y="5852"/>
                    <a:pt x="1979" y="5599"/>
                    <a:pt x="2124" y="5370"/>
                  </a:cubicBezTo>
                  <a:cubicBezTo>
                    <a:pt x="2302" y="5090"/>
                    <a:pt x="2282" y="4825"/>
                    <a:pt x="2025" y="4654"/>
                  </a:cubicBezTo>
                  <a:cubicBezTo>
                    <a:pt x="1635" y="4394"/>
                    <a:pt x="1700" y="4070"/>
                    <a:pt x="1780" y="3702"/>
                  </a:cubicBezTo>
                  <a:cubicBezTo>
                    <a:pt x="2039" y="2500"/>
                    <a:pt x="2282" y="1294"/>
                    <a:pt x="2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48;p37">
              <a:extLst>
                <a:ext uri="{FF2B5EF4-FFF2-40B4-BE49-F238E27FC236}">
                  <a16:creationId xmlns:a16="http://schemas.microsoft.com/office/drawing/2014/main" id="{B864936C-A4D3-F890-F925-80595724275C}"/>
                </a:ext>
              </a:extLst>
            </p:cNvPr>
            <p:cNvSpPr/>
            <p:nvPr/>
          </p:nvSpPr>
          <p:spPr>
            <a:xfrm>
              <a:off x="5303302" y="2981759"/>
              <a:ext cx="276339" cy="97657"/>
            </a:xfrm>
            <a:custGeom>
              <a:avLst/>
              <a:gdLst/>
              <a:ahLst/>
              <a:cxnLst/>
              <a:rect l="l" t="t" r="r" b="b"/>
              <a:pathLst>
                <a:path w="6845" h="2419" extrusionOk="0">
                  <a:moveTo>
                    <a:pt x="385" y="0"/>
                  </a:moveTo>
                  <a:cubicBezTo>
                    <a:pt x="245" y="357"/>
                    <a:pt x="119" y="673"/>
                    <a:pt x="0" y="976"/>
                  </a:cubicBezTo>
                  <a:cubicBezTo>
                    <a:pt x="686" y="1480"/>
                    <a:pt x="1337" y="1949"/>
                    <a:pt x="2150" y="2059"/>
                  </a:cubicBezTo>
                  <a:cubicBezTo>
                    <a:pt x="2934" y="2167"/>
                    <a:pt x="3724" y="2229"/>
                    <a:pt x="4508" y="2331"/>
                  </a:cubicBezTo>
                  <a:cubicBezTo>
                    <a:pt x="4947" y="2388"/>
                    <a:pt x="5327" y="2418"/>
                    <a:pt x="5647" y="2418"/>
                  </a:cubicBezTo>
                  <a:cubicBezTo>
                    <a:pt x="6264" y="2418"/>
                    <a:pt x="6662" y="2306"/>
                    <a:pt x="6845" y="2056"/>
                  </a:cubicBezTo>
                  <a:lnTo>
                    <a:pt x="6845" y="2056"/>
                  </a:lnTo>
                  <a:cubicBezTo>
                    <a:pt x="6728" y="2061"/>
                    <a:pt x="6612" y="2064"/>
                    <a:pt x="6497" y="2064"/>
                  </a:cubicBezTo>
                  <a:cubicBezTo>
                    <a:pt x="5443" y="2064"/>
                    <a:pt x="4456" y="1866"/>
                    <a:pt x="3479" y="1542"/>
                  </a:cubicBezTo>
                  <a:cubicBezTo>
                    <a:pt x="2383" y="1179"/>
                    <a:pt x="1375" y="662"/>
                    <a:pt x="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49;p37">
              <a:extLst>
                <a:ext uri="{FF2B5EF4-FFF2-40B4-BE49-F238E27FC236}">
                  <a16:creationId xmlns:a16="http://schemas.microsoft.com/office/drawing/2014/main" id="{BAEE982F-EB49-9E38-E2B8-F85BB2742A66}"/>
                </a:ext>
              </a:extLst>
            </p:cNvPr>
            <p:cNvSpPr/>
            <p:nvPr/>
          </p:nvSpPr>
          <p:spPr>
            <a:xfrm>
              <a:off x="5565756" y="3561571"/>
              <a:ext cx="35485" cy="305284"/>
            </a:xfrm>
            <a:custGeom>
              <a:avLst/>
              <a:gdLst/>
              <a:ahLst/>
              <a:cxnLst/>
              <a:rect l="l" t="t" r="r" b="b"/>
              <a:pathLst>
                <a:path w="879" h="7562" extrusionOk="0">
                  <a:moveTo>
                    <a:pt x="181" y="1"/>
                  </a:moveTo>
                  <a:cubicBezTo>
                    <a:pt x="121" y="5"/>
                    <a:pt x="61" y="9"/>
                    <a:pt x="0" y="15"/>
                  </a:cubicBezTo>
                  <a:cubicBezTo>
                    <a:pt x="112" y="2530"/>
                    <a:pt x="226" y="5047"/>
                    <a:pt x="338" y="7562"/>
                  </a:cubicBezTo>
                  <a:cubicBezTo>
                    <a:pt x="511" y="7132"/>
                    <a:pt x="331" y="6598"/>
                    <a:pt x="879" y="6268"/>
                  </a:cubicBezTo>
                  <a:cubicBezTo>
                    <a:pt x="755" y="5221"/>
                    <a:pt x="626" y="4167"/>
                    <a:pt x="509" y="3111"/>
                  </a:cubicBezTo>
                  <a:cubicBezTo>
                    <a:pt x="393" y="2074"/>
                    <a:pt x="291" y="1038"/>
                    <a:pt x="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50;p37">
              <a:extLst>
                <a:ext uri="{FF2B5EF4-FFF2-40B4-BE49-F238E27FC236}">
                  <a16:creationId xmlns:a16="http://schemas.microsoft.com/office/drawing/2014/main" id="{D7D627C4-0874-98E6-C590-64B69F570CE4}"/>
                </a:ext>
              </a:extLst>
            </p:cNvPr>
            <p:cNvSpPr/>
            <p:nvPr/>
          </p:nvSpPr>
          <p:spPr>
            <a:xfrm>
              <a:off x="5809678" y="2147045"/>
              <a:ext cx="72385" cy="131367"/>
            </a:xfrm>
            <a:custGeom>
              <a:avLst/>
              <a:gdLst/>
              <a:ahLst/>
              <a:cxnLst/>
              <a:rect l="l" t="t" r="r" b="b"/>
              <a:pathLst>
                <a:path w="1793" h="3254" extrusionOk="0">
                  <a:moveTo>
                    <a:pt x="186" y="0"/>
                  </a:moveTo>
                  <a:cubicBezTo>
                    <a:pt x="125" y="0"/>
                    <a:pt x="63" y="5"/>
                    <a:pt x="1" y="15"/>
                  </a:cubicBezTo>
                  <a:cubicBezTo>
                    <a:pt x="64" y="321"/>
                    <a:pt x="126" y="627"/>
                    <a:pt x="201" y="996"/>
                  </a:cubicBezTo>
                  <a:cubicBezTo>
                    <a:pt x="343" y="860"/>
                    <a:pt x="425" y="714"/>
                    <a:pt x="531" y="695"/>
                  </a:cubicBezTo>
                  <a:cubicBezTo>
                    <a:pt x="564" y="689"/>
                    <a:pt x="598" y="686"/>
                    <a:pt x="632" y="686"/>
                  </a:cubicBezTo>
                  <a:cubicBezTo>
                    <a:pt x="767" y="686"/>
                    <a:pt x="910" y="726"/>
                    <a:pt x="1048" y="741"/>
                  </a:cubicBezTo>
                  <a:cubicBezTo>
                    <a:pt x="1015" y="879"/>
                    <a:pt x="1007" y="1032"/>
                    <a:pt x="943" y="1151"/>
                  </a:cubicBezTo>
                  <a:cubicBezTo>
                    <a:pt x="843" y="1335"/>
                    <a:pt x="704" y="1497"/>
                    <a:pt x="639" y="1589"/>
                  </a:cubicBezTo>
                  <a:cubicBezTo>
                    <a:pt x="960" y="2179"/>
                    <a:pt x="1242" y="2700"/>
                    <a:pt x="1542" y="3253"/>
                  </a:cubicBezTo>
                  <a:cubicBezTo>
                    <a:pt x="1574" y="3145"/>
                    <a:pt x="1610" y="3056"/>
                    <a:pt x="1627" y="2963"/>
                  </a:cubicBezTo>
                  <a:cubicBezTo>
                    <a:pt x="1793" y="2133"/>
                    <a:pt x="1558" y="1375"/>
                    <a:pt x="1191" y="650"/>
                  </a:cubicBezTo>
                  <a:cubicBezTo>
                    <a:pt x="977" y="226"/>
                    <a:pt x="605" y="0"/>
                    <a:pt x="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51;p37">
              <a:extLst>
                <a:ext uri="{FF2B5EF4-FFF2-40B4-BE49-F238E27FC236}">
                  <a16:creationId xmlns:a16="http://schemas.microsoft.com/office/drawing/2014/main" id="{FEBAC502-E3D9-2F3A-3CCE-FB1D2D12F56B}"/>
                </a:ext>
              </a:extLst>
            </p:cNvPr>
            <p:cNvSpPr/>
            <p:nvPr/>
          </p:nvSpPr>
          <p:spPr>
            <a:xfrm>
              <a:off x="5152475" y="4352080"/>
              <a:ext cx="129187" cy="33952"/>
            </a:xfrm>
            <a:custGeom>
              <a:avLst/>
              <a:gdLst/>
              <a:ahLst/>
              <a:cxnLst/>
              <a:rect l="l" t="t" r="r" b="b"/>
              <a:pathLst>
                <a:path w="3200" h="841" extrusionOk="0">
                  <a:moveTo>
                    <a:pt x="1723" y="0"/>
                  </a:moveTo>
                  <a:cubicBezTo>
                    <a:pt x="930" y="0"/>
                    <a:pt x="183" y="295"/>
                    <a:pt x="0" y="841"/>
                  </a:cubicBezTo>
                  <a:cubicBezTo>
                    <a:pt x="746" y="772"/>
                    <a:pt x="1500" y="714"/>
                    <a:pt x="2249" y="627"/>
                  </a:cubicBezTo>
                  <a:cubicBezTo>
                    <a:pt x="2541" y="592"/>
                    <a:pt x="2826" y="487"/>
                    <a:pt x="3200" y="394"/>
                  </a:cubicBezTo>
                  <a:cubicBezTo>
                    <a:pt x="2784" y="127"/>
                    <a:pt x="2243" y="0"/>
                    <a:pt x="17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52;p37">
              <a:extLst>
                <a:ext uri="{FF2B5EF4-FFF2-40B4-BE49-F238E27FC236}">
                  <a16:creationId xmlns:a16="http://schemas.microsoft.com/office/drawing/2014/main" id="{58E5E07F-1014-0564-52CB-53E8D6C57330}"/>
                </a:ext>
              </a:extLst>
            </p:cNvPr>
            <p:cNvSpPr/>
            <p:nvPr/>
          </p:nvSpPr>
          <p:spPr>
            <a:xfrm>
              <a:off x="5651504" y="1920682"/>
              <a:ext cx="121920" cy="86151"/>
            </a:xfrm>
            <a:custGeom>
              <a:avLst/>
              <a:gdLst/>
              <a:ahLst/>
              <a:cxnLst/>
              <a:rect l="l" t="t" r="r" b="b"/>
              <a:pathLst>
                <a:path w="3020" h="2134" extrusionOk="0">
                  <a:moveTo>
                    <a:pt x="402" y="1"/>
                  </a:moveTo>
                  <a:cubicBezTo>
                    <a:pt x="269" y="1"/>
                    <a:pt x="135" y="11"/>
                    <a:pt x="0" y="31"/>
                  </a:cubicBezTo>
                  <a:cubicBezTo>
                    <a:pt x="1241" y="316"/>
                    <a:pt x="1907" y="1270"/>
                    <a:pt x="2655" y="2133"/>
                  </a:cubicBezTo>
                  <a:cubicBezTo>
                    <a:pt x="3020" y="1086"/>
                    <a:pt x="1805" y="1"/>
                    <a:pt x="4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53;p37">
              <a:extLst>
                <a:ext uri="{FF2B5EF4-FFF2-40B4-BE49-F238E27FC236}">
                  <a16:creationId xmlns:a16="http://schemas.microsoft.com/office/drawing/2014/main" id="{675B0FC2-DBA0-D9A9-D7B0-C2FFAEA5A46E}"/>
                </a:ext>
              </a:extLst>
            </p:cNvPr>
            <p:cNvSpPr/>
            <p:nvPr/>
          </p:nvSpPr>
          <p:spPr>
            <a:xfrm>
              <a:off x="5479240" y="2558225"/>
              <a:ext cx="97617" cy="31125"/>
            </a:xfrm>
            <a:custGeom>
              <a:avLst/>
              <a:gdLst/>
              <a:ahLst/>
              <a:cxnLst/>
              <a:rect l="l" t="t" r="r" b="b"/>
              <a:pathLst>
                <a:path w="2418" h="771" extrusionOk="0">
                  <a:moveTo>
                    <a:pt x="472" y="1"/>
                  </a:moveTo>
                  <a:cubicBezTo>
                    <a:pt x="264" y="1"/>
                    <a:pt x="205" y="107"/>
                    <a:pt x="1" y="508"/>
                  </a:cubicBezTo>
                  <a:cubicBezTo>
                    <a:pt x="763" y="770"/>
                    <a:pt x="1528" y="678"/>
                    <a:pt x="2286" y="733"/>
                  </a:cubicBezTo>
                  <a:cubicBezTo>
                    <a:pt x="2332" y="539"/>
                    <a:pt x="2373" y="362"/>
                    <a:pt x="2418" y="171"/>
                  </a:cubicBezTo>
                  <a:cubicBezTo>
                    <a:pt x="1870" y="129"/>
                    <a:pt x="1349" y="117"/>
                    <a:pt x="839" y="44"/>
                  </a:cubicBezTo>
                  <a:cubicBezTo>
                    <a:pt x="675" y="20"/>
                    <a:pt x="560" y="1"/>
                    <a:pt x="4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54;p37">
              <a:extLst>
                <a:ext uri="{FF2B5EF4-FFF2-40B4-BE49-F238E27FC236}">
                  <a16:creationId xmlns:a16="http://schemas.microsoft.com/office/drawing/2014/main" id="{84D4F5E5-771D-C5E7-E920-27B667D49651}"/>
                </a:ext>
              </a:extLst>
            </p:cNvPr>
            <p:cNvSpPr/>
            <p:nvPr/>
          </p:nvSpPr>
          <p:spPr>
            <a:xfrm>
              <a:off x="5820135" y="2251363"/>
              <a:ext cx="44530" cy="87524"/>
            </a:xfrm>
            <a:custGeom>
              <a:avLst/>
              <a:gdLst/>
              <a:ahLst/>
              <a:cxnLst/>
              <a:rect l="l" t="t" r="r" b="b"/>
              <a:pathLst>
                <a:path w="1103" h="2168" extrusionOk="0">
                  <a:moveTo>
                    <a:pt x="153" y="1"/>
                  </a:moveTo>
                  <a:cubicBezTo>
                    <a:pt x="101" y="734"/>
                    <a:pt x="52" y="1431"/>
                    <a:pt x="1" y="2168"/>
                  </a:cubicBezTo>
                  <a:cubicBezTo>
                    <a:pt x="531" y="1917"/>
                    <a:pt x="899" y="1568"/>
                    <a:pt x="1102" y="1016"/>
                  </a:cubicBezTo>
                  <a:cubicBezTo>
                    <a:pt x="432" y="1000"/>
                    <a:pt x="525" y="314"/>
                    <a:pt x="1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5;p37">
              <a:extLst>
                <a:ext uri="{FF2B5EF4-FFF2-40B4-BE49-F238E27FC236}">
                  <a16:creationId xmlns:a16="http://schemas.microsoft.com/office/drawing/2014/main" id="{61A39880-2A49-7F82-575A-F474BDD95611}"/>
                </a:ext>
              </a:extLst>
            </p:cNvPr>
            <p:cNvSpPr/>
            <p:nvPr/>
          </p:nvSpPr>
          <p:spPr>
            <a:xfrm>
              <a:off x="5483317" y="1976718"/>
              <a:ext cx="67904" cy="99151"/>
            </a:xfrm>
            <a:custGeom>
              <a:avLst/>
              <a:gdLst/>
              <a:ahLst/>
              <a:cxnLst/>
              <a:rect l="l" t="t" r="r" b="b"/>
              <a:pathLst>
                <a:path w="1682" h="2456" extrusionOk="0">
                  <a:moveTo>
                    <a:pt x="1681" y="0"/>
                  </a:moveTo>
                  <a:lnTo>
                    <a:pt x="1681" y="0"/>
                  </a:lnTo>
                  <a:cubicBezTo>
                    <a:pt x="1131" y="806"/>
                    <a:pt x="590" y="1594"/>
                    <a:pt x="0" y="2455"/>
                  </a:cubicBezTo>
                  <a:cubicBezTo>
                    <a:pt x="150" y="2372"/>
                    <a:pt x="245" y="2341"/>
                    <a:pt x="308" y="2278"/>
                  </a:cubicBezTo>
                  <a:cubicBezTo>
                    <a:pt x="590" y="2006"/>
                    <a:pt x="1144" y="2262"/>
                    <a:pt x="1302" y="1791"/>
                  </a:cubicBezTo>
                  <a:cubicBezTo>
                    <a:pt x="1431" y="1413"/>
                    <a:pt x="1510" y="1014"/>
                    <a:pt x="1596" y="622"/>
                  </a:cubicBezTo>
                  <a:cubicBezTo>
                    <a:pt x="1642" y="415"/>
                    <a:pt x="1655" y="199"/>
                    <a:pt x="16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56;p37">
              <a:extLst>
                <a:ext uri="{FF2B5EF4-FFF2-40B4-BE49-F238E27FC236}">
                  <a16:creationId xmlns:a16="http://schemas.microsoft.com/office/drawing/2014/main" id="{29F0D45C-E3EC-12A6-2BA7-D9F466050186}"/>
                </a:ext>
              </a:extLst>
            </p:cNvPr>
            <p:cNvSpPr/>
            <p:nvPr/>
          </p:nvSpPr>
          <p:spPr>
            <a:xfrm>
              <a:off x="5622639" y="4237345"/>
              <a:ext cx="75292" cy="21235"/>
            </a:xfrm>
            <a:custGeom>
              <a:avLst/>
              <a:gdLst/>
              <a:ahLst/>
              <a:cxnLst/>
              <a:rect l="l" t="t" r="r" b="b"/>
              <a:pathLst>
                <a:path w="1865" h="526" extrusionOk="0">
                  <a:moveTo>
                    <a:pt x="297" y="1"/>
                  </a:moveTo>
                  <a:cubicBezTo>
                    <a:pt x="117" y="1"/>
                    <a:pt x="88" y="130"/>
                    <a:pt x="1" y="525"/>
                  </a:cubicBezTo>
                  <a:lnTo>
                    <a:pt x="1844" y="525"/>
                  </a:lnTo>
                  <a:cubicBezTo>
                    <a:pt x="1851" y="476"/>
                    <a:pt x="1858" y="429"/>
                    <a:pt x="1864" y="380"/>
                  </a:cubicBezTo>
                  <a:cubicBezTo>
                    <a:pt x="1470" y="278"/>
                    <a:pt x="1076" y="171"/>
                    <a:pt x="681" y="74"/>
                  </a:cubicBezTo>
                  <a:cubicBezTo>
                    <a:pt x="503" y="30"/>
                    <a:pt x="383" y="1"/>
                    <a:pt x="2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57;p37">
              <a:extLst>
                <a:ext uri="{FF2B5EF4-FFF2-40B4-BE49-F238E27FC236}">
                  <a16:creationId xmlns:a16="http://schemas.microsoft.com/office/drawing/2014/main" id="{E908114A-CB4A-BDFD-CCA6-B86FEDF531CC}"/>
                </a:ext>
              </a:extLst>
            </p:cNvPr>
            <p:cNvSpPr/>
            <p:nvPr/>
          </p:nvSpPr>
          <p:spPr>
            <a:xfrm>
              <a:off x="5334590" y="2421528"/>
              <a:ext cx="31045" cy="42632"/>
            </a:xfrm>
            <a:custGeom>
              <a:avLst/>
              <a:gdLst/>
              <a:ahLst/>
              <a:cxnLst/>
              <a:rect l="l" t="t" r="r" b="b"/>
              <a:pathLst>
                <a:path w="769" h="1056" extrusionOk="0">
                  <a:moveTo>
                    <a:pt x="94" y="0"/>
                  </a:moveTo>
                  <a:lnTo>
                    <a:pt x="94" y="0"/>
                  </a:lnTo>
                  <a:cubicBezTo>
                    <a:pt x="0" y="501"/>
                    <a:pt x="255" y="889"/>
                    <a:pt x="768" y="1056"/>
                  </a:cubicBezTo>
                  <a:cubicBezTo>
                    <a:pt x="542" y="702"/>
                    <a:pt x="329" y="370"/>
                    <a:pt x="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8;p37">
              <a:extLst>
                <a:ext uri="{FF2B5EF4-FFF2-40B4-BE49-F238E27FC236}">
                  <a16:creationId xmlns:a16="http://schemas.microsoft.com/office/drawing/2014/main" id="{3BDA14F2-51DF-35D7-C199-C0898D2812FB}"/>
                </a:ext>
              </a:extLst>
            </p:cNvPr>
            <p:cNvSpPr/>
            <p:nvPr/>
          </p:nvSpPr>
          <p:spPr>
            <a:xfrm>
              <a:off x="5430310" y="2526654"/>
              <a:ext cx="25191" cy="20670"/>
            </a:xfrm>
            <a:custGeom>
              <a:avLst/>
              <a:gdLst/>
              <a:ahLst/>
              <a:cxnLst/>
              <a:rect l="l" t="t" r="r" b="b"/>
              <a:pathLst>
                <a:path w="624" h="512" extrusionOk="0">
                  <a:moveTo>
                    <a:pt x="0" y="1"/>
                  </a:moveTo>
                  <a:lnTo>
                    <a:pt x="0" y="1"/>
                  </a:lnTo>
                  <a:cubicBezTo>
                    <a:pt x="65" y="222"/>
                    <a:pt x="100" y="341"/>
                    <a:pt x="149" y="511"/>
                  </a:cubicBezTo>
                  <a:cubicBezTo>
                    <a:pt x="330" y="487"/>
                    <a:pt x="475" y="467"/>
                    <a:pt x="620" y="446"/>
                  </a:cubicBezTo>
                  <a:lnTo>
                    <a:pt x="623" y="369"/>
                  </a:lnTo>
                  <a:cubicBezTo>
                    <a:pt x="442" y="261"/>
                    <a:pt x="259" y="15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59;p37">
              <a:extLst>
                <a:ext uri="{FF2B5EF4-FFF2-40B4-BE49-F238E27FC236}">
                  <a16:creationId xmlns:a16="http://schemas.microsoft.com/office/drawing/2014/main" id="{6FC496A7-A080-069C-7916-9143F7416E36}"/>
                </a:ext>
              </a:extLst>
            </p:cNvPr>
            <p:cNvSpPr/>
            <p:nvPr/>
          </p:nvSpPr>
          <p:spPr>
            <a:xfrm>
              <a:off x="5647669" y="2972959"/>
              <a:ext cx="21396" cy="24021"/>
            </a:xfrm>
            <a:custGeom>
              <a:avLst/>
              <a:gdLst/>
              <a:ahLst/>
              <a:cxnLst/>
              <a:rect l="l" t="t" r="r" b="b"/>
              <a:pathLst>
                <a:path w="530" h="595" extrusionOk="0">
                  <a:moveTo>
                    <a:pt x="220" y="1"/>
                  </a:moveTo>
                  <a:lnTo>
                    <a:pt x="220" y="1"/>
                  </a:lnTo>
                  <a:cubicBezTo>
                    <a:pt x="131" y="238"/>
                    <a:pt x="66" y="417"/>
                    <a:pt x="0" y="595"/>
                  </a:cubicBezTo>
                  <a:cubicBezTo>
                    <a:pt x="239" y="481"/>
                    <a:pt x="529" y="394"/>
                    <a:pt x="2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31;p37">
              <a:extLst>
                <a:ext uri="{FF2B5EF4-FFF2-40B4-BE49-F238E27FC236}">
                  <a16:creationId xmlns:a16="http://schemas.microsoft.com/office/drawing/2014/main" id="{53D20A34-CD40-AF99-0CC6-B56B82F39684}"/>
                </a:ext>
              </a:extLst>
            </p:cNvPr>
            <p:cNvSpPr/>
            <p:nvPr/>
          </p:nvSpPr>
          <p:spPr>
            <a:xfrm>
              <a:off x="5460306" y="2316199"/>
              <a:ext cx="205609" cy="135445"/>
            </a:xfrm>
            <a:custGeom>
              <a:avLst/>
              <a:gdLst/>
              <a:ahLst/>
              <a:cxnLst/>
              <a:rect l="l" t="t" r="r" b="b"/>
              <a:pathLst>
                <a:path w="5093" h="3355" extrusionOk="0">
                  <a:moveTo>
                    <a:pt x="1576" y="639"/>
                  </a:moveTo>
                  <a:cubicBezTo>
                    <a:pt x="2238" y="639"/>
                    <a:pt x="2751" y="943"/>
                    <a:pt x="3448" y="2359"/>
                  </a:cubicBezTo>
                  <a:cubicBezTo>
                    <a:pt x="3174" y="2501"/>
                    <a:pt x="2896" y="2568"/>
                    <a:pt x="2627" y="2568"/>
                  </a:cubicBezTo>
                  <a:cubicBezTo>
                    <a:pt x="1745" y="2568"/>
                    <a:pt x="965" y="1852"/>
                    <a:pt x="795" y="718"/>
                  </a:cubicBezTo>
                  <a:cubicBezTo>
                    <a:pt x="1084" y="677"/>
                    <a:pt x="1340" y="639"/>
                    <a:pt x="1576" y="639"/>
                  </a:cubicBezTo>
                  <a:close/>
                  <a:moveTo>
                    <a:pt x="1136" y="1"/>
                  </a:moveTo>
                  <a:cubicBezTo>
                    <a:pt x="1031" y="1"/>
                    <a:pt x="927" y="7"/>
                    <a:pt x="821" y="22"/>
                  </a:cubicBezTo>
                  <a:cubicBezTo>
                    <a:pt x="313" y="94"/>
                    <a:pt x="1" y="416"/>
                    <a:pt x="125" y="897"/>
                  </a:cubicBezTo>
                  <a:cubicBezTo>
                    <a:pt x="245" y="1374"/>
                    <a:pt x="412" y="1857"/>
                    <a:pt x="657" y="2283"/>
                  </a:cubicBezTo>
                  <a:cubicBezTo>
                    <a:pt x="1054" y="2976"/>
                    <a:pt x="1860" y="3355"/>
                    <a:pt x="2637" y="3355"/>
                  </a:cubicBezTo>
                  <a:cubicBezTo>
                    <a:pt x="2951" y="3355"/>
                    <a:pt x="3260" y="3293"/>
                    <a:pt x="3535" y="3166"/>
                  </a:cubicBezTo>
                  <a:cubicBezTo>
                    <a:pt x="4295" y="2815"/>
                    <a:pt x="4680" y="2171"/>
                    <a:pt x="4906" y="1410"/>
                  </a:cubicBezTo>
                  <a:cubicBezTo>
                    <a:pt x="4985" y="1144"/>
                    <a:pt x="5030" y="868"/>
                    <a:pt x="5093" y="589"/>
                  </a:cubicBezTo>
                  <a:cubicBezTo>
                    <a:pt x="4802" y="494"/>
                    <a:pt x="4594" y="389"/>
                    <a:pt x="4377" y="363"/>
                  </a:cubicBezTo>
                  <a:cubicBezTo>
                    <a:pt x="3743" y="288"/>
                    <a:pt x="3101" y="264"/>
                    <a:pt x="2468" y="182"/>
                  </a:cubicBezTo>
                  <a:cubicBezTo>
                    <a:pt x="2023" y="124"/>
                    <a:pt x="1587" y="1"/>
                    <a:pt x="1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32;p37">
              <a:extLst>
                <a:ext uri="{FF2B5EF4-FFF2-40B4-BE49-F238E27FC236}">
                  <a16:creationId xmlns:a16="http://schemas.microsoft.com/office/drawing/2014/main" id="{74774E67-ED58-6580-95A1-51E4681441E6}"/>
                </a:ext>
              </a:extLst>
            </p:cNvPr>
            <p:cNvSpPr/>
            <p:nvPr/>
          </p:nvSpPr>
          <p:spPr>
            <a:xfrm>
              <a:off x="5591996" y="2090201"/>
              <a:ext cx="175694" cy="205448"/>
            </a:xfrm>
            <a:custGeom>
              <a:avLst/>
              <a:gdLst/>
              <a:ahLst/>
              <a:cxnLst/>
              <a:rect l="l" t="t" r="r" b="b"/>
              <a:pathLst>
                <a:path w="4352" h="5089" extrusionOk="0">
                  <a:moveTo>
                    <a:pt x="3427" y="1"/>
                  </a:moveTo>
                  <a:cubicBezTo>
                    <a:pt x="3302" y="109"/>
                    <a:pt x="3149" y="196"/>
                    <a:pt x="3056" y="327"/>
                  </a:cubicBezTo>
                  <a:cubicBezTo>
                    <a:pt x="2902" y="546"/>
                    <a:pt x="2758" y="741"/>
                    <a:pt x="2462" y="773"/>
                  </a:cubicBezTo>
                  <a:cubicBezTo>
                    <a:pt x="2340" y="786"/>
                    <a:pt x="2209" y="849"/>
                    <a:pt x="2110" y="925"/>
                  </a:cubicBezTo>
                  <a:cubicBezTo>
                    <a:pt x="1719" y="1227"/>
                    <a:pt x="1339" y="1542"/>
                    <a:pt x="899" y="1897"/>
                  </a:cubicBezTo>
                  <a:cubicBezTo>
                    <a:pt x="921" y="1521"/>
                    <a:pt x="502" y="1183"/>
                    <a:pt x="909" y="790"/>
                  </a:cubicBezTo>
                  <a:cubicBezTo>
                    <a:pt x="936" y="764"/>
                    <a:pt x="941" y="668"/>
                    <a:pt x="915" y="639"/>
                  </a:cubicBezTo>
                  <a:cubicBezTo>
                    <a:pt x="800" y="507"/>
                    <a:pt x="675" y="297"/>
                    <a:pt x="542" y="288"/>
                  </a:cubicBezTo>
                  <a:cubicBezTo>
                    <a:pt x="540" y="288"/>
                    <a:pt x="537" y="288"/>
                    <a:pt x="534" y="288"/>
                  </a:cubicBezTo>
                  <a:cubicBezTo>
                    <a:pt x="411" y="288"/>
                    <a:pt x="204" y="473"/>
                    <a:pt x="164" y="610"/>
                  </a:cubicBezTo>
                  <a:cubicBezTo>
                    <a:pt x="0" y="1178"/>
                    <a:pt x="99" y="1754"/>
                    <a:pt x="363" y="2261"/>
                  </a:cubicBezTo>
                  <a:cubicBezTo>
                    <a:pt x="652" y="2818"/>
                    <a:pt x="1033" y="3327"/>
                    <a:pt x="1401" y="3899"/>
                  </a:cubicBezTo>
                  <a:cubicBezTo>
                    <a:pt x="1277" y="4049"/>
                    <a:pt x="1146" y="4215"/>
                    <a:pt x="1007" y="4374"/>
                  </a:cubicBezTo>
                  <a:cubicBezTo>
                    <a:pt x="867" y="4532"/>
                    <a:pt x="718" y="4681"/>
                    <a:pt x="491" y="4922"/>
                  </a:cubicBezTo>
                  <a:cubicBezTo>
                    <a:pt x="719" y="4995"/>
                    <a:pt x="869" y="5088"/>
                    <a:pt x="1002" y="5088"/>
                  </a:cubicBezTo>
                  <a:cubicBezTo>
                    <a:pt x="1011" y="5088"/>
                    <a:pt x="1021" y="5088"/>
                    <a:pt x="1030" y="5087"/>
                  </a:cubicBezTo>
                  <a:cubicBezTo>
                    <a:pt x="1394" y="5048"/>
                    <a:pt x="2029" y="4420"/>
                    <a:pt x="2077" y="4046"/>
                  </a:cubicBezTo>
                  <a:cubicBezTo>
                    <a:pt x="2103" y="3842"/>
                    <a:pt x="2162" y="3630"/>
                    <a:pt x="1965" y="3416"/>
                  </a:cubicBezTo>
                  <a:cubicBezTo>
                    <a:pt x="1680" y="3105"/>
                    <a:pt x="1466" y="2730"/>
                    <a:pt x="1235" y="2404"/>
                  </a:cubicBezTo>
                  <a:cubicBezTo>
                    <a:pt x="1464" y="2222"/>
                    <a:pt x="1677" y="2054"/>
                    <a:pt x="1887" y="1883"/>
                  </a:cubicBezTo>
                  <a:cubicBezTo>
                    <a:pt x="2254" y="1585"/>
                    <a:pt x="2633" y="1348"/>
                    <a:pt x="3071" y="1348"/>
                  </a:cubicBezTo>
                  <a:cubicBezTo>
                    <a:pt x="3245" y="1348"/>
                    <a:pt x="3428" y="1386"/>
                    <a:pt x="3624" y="1472"/>
                  </a:cubicBezTo>
                  <a:cubicBezTo>
                    <a:pt x="3662" y="1489"/>
                    <a:pt x="3720" y="1499"/>
                    <a:pt x="3773" y="1499"/>
                  </a:cubicBezTo>
                  <a:cubicBezTo>
                    <a:pt x="3828" y="1499"/>
                    <a:pt x="3878" y="1488"/>
                    <a:pt x="3897" y="1463"/>
                  </a:cubicBezTo>
                  <a:cubicBezTo>
                    <a:pt x="4054" y="1269"/>
                    <a:pt x="4193" y="1056"/>
                    <a:pt x="4309" y="835"/>
                  </a:cubicBezTo>
                  <a:cubicBezTo>
                    <a:pt x="4352" y="750"/>
                    <a:pt x="4316" y="625"/>
                    <a:pt x="4316" y="445"/>
                  </a:cubicBezTo>
                  <a:lnTo>
                    <a:pt x="4316" y="445"/>
                  </a:lnTo>
                  <a:cubicBezTo>
                    <a:pt x="3989" y="576"/>
                    <a:pt x="3735" y="681"/>
                    <a:pt x="3451" y="794"/>
                  </a:cubicBezTo>
                  <a:cubicBezTo>
                    <a:pt x="3497" y="498"/>
                    <a:pt x="3529" y="290"/>
                    <a:pt x="3562" y="83"/>
                  </a:cubicBezTo>
                  <a:cubicBezTo>
                    <a:pt x="3516" y="55"/>
                    <a:pt x="3472" y="28"/>
                    <a:pt x="3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33;p37">
              <a:extLst>
                <a:ext uri="{FF2B5EF4-FFF2-40B4-BE49-F238E27FC236}">
                  <a16:creationId xmlns:a16="http://schemas.microsoft.com/office/drawing/2014/main" id="{58598182-AF2E-04DA-6B90-5A64A9B60645}"/>
                </a:ext>
              </a:extLst>
            </p:cNvPr>
            <p:cNvSpPr/>
            <p:nvPr/>
          </p:nvSpPr>
          <p:spPr>
            <a:xfrm>
              <a:off x="5447670" y="2135134"/>
              <a:ext cx="126523" cy="102865"/>
            </a:xfrm>
            <a:custGeom>
              <a:avLst/>
              <a:gdLst/>
              <a:ahLst/>
              <a:cxnLst/>
              <a:rect l="l" t="t" r="r" b="b"/>
              <a:pathLst>
                <a:path w="3134" h="2548" extrusionOk="0">
                  <a:moveTo>
                    <a:pt x="2107" y="1"/>
                  </a:moveTo>
                  <a:cubicBezTo>
                    <a:pt x="2004" y="295"/>
                    <a:pt x="1906" y="579"/>
                    <a:pt x="1798" y="889"/>
                  </a:cubicBezTo>
                  <a:cubicBezTo>
                    <a:pt x="1129" y="1014"/>
                    <a:pt x="607" y="1414"/>
                    <a:pt x="192" y="1981"/>
                  </a:cubicBezTo>
                  <a:cubicBezTo>
                    <a:pt x="49" y="2174"/>
                    <a:pt x="0" y="2335"/>
                    <a:pt x="289" y="2547"/>
                  </a:cubicBezTo>
                  <a:cubicBezTo>
                    <a:pt x="433" y="2440"/>
                    <a:pt x="594" y="2348"/>
                    <a:pt x="719" y="2221"/>
                  </a:cubicBezTo>
                  <a:cubicBezTo>
                    <a:pt x="1132" y="1803"/>
                    <a:pt x="1575" y="1527"/>
                    <a:pt x="2096" y="1527"/>
                  </a:cubicBezTo>
                  <a:cubicBezTo>
                    <a:pt x="2309" y="1527"/>
                    <a:pt x="2534" y="1573"/>
                    <a:pt x="2776" y="1675"/>
                  </a:cubicBezTo>
                  <a:cubicBezTo>
                    <a:pt x="2795" y="1682"/>
                    <a:pt x="2820" y="1686"/>
                    <a:pt x="2847" y="1686"/>
                  </a:cubicBezTo>
                  <a:cubicBezTo>
                    <a:pt x="2930" y="1686"/>
                    <a:pt x="3035" y="1653"/>
                    <a:pt x="3063" y="1607"/>
                  </a:cubicBezTo>
                  <a:cubicBezTo>
                    <a:pt x="3117" y="1519"/>
                    <a:pt x="3134" y="1339"/>
                    <a:pt x="3078" y="1273"/>
                  </a:cubicBezTo>
                  <a:cubicBezTo>
                    <a:pt x="2960" y="1134"/>
                    <a:pt x="2928" y="1026"/>
                    <a:pt x="2999" y="855"/>
                  </a:cubicBezTo>
                  <a:cubicBezTo>
                    <a:pt x="3024" y="792"/>
                    <a:pt x="2966" y="633"/>
                    <a:pt x="2912" y="613"/>
                  </a:cubicBezTo>
                  <a:cubicBezTo>
                    <a:pt x="2893" y="606"/>
                    <a:pt x="2871" y="603"/>
                    <a:pt x="2848" y="603"/>
                  </a:cubicBezTo>
                  <a:cubicBezTo>
                    <a:pt x="2775" y="603"/>
                    <a:pt x="2690" y="634"/>
                    <a:pt x="2623" y="667"/>
                  </a:cubicBezTo>
                  <a:cubicBezTo>
                    <a:pt x="2525" y="714"/>
                    <a:pt x="2445" y="797"/>
                    <a:pt x="2344" y="875"/>
                  </a:cubicBezTo>
                  <a:cubicBezTo>
                    <a:pt x="2245" y="583"/>
                    <a:pt x="2613" y="239"/>
                    <a:pt x="2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34;p37">
              <a:extLst>
                <a:ext uri="{FF2B5EF4-FFF2-40B4-BE49-F238E27FC236}">
                  <a16:creationId xmlns:a16="http://schemas.microsoft.com/office/drawing/2014/main" id="{D65604DB-B157-60FD-0A40-892BA3ABA134}"/>
                </a:ext>
              </a:extLst>
            </p:cNvPr>
            <p:cNvSpPr/>
            <p:nvPr/>
          </p:nvSpPr>
          <p:spPr>
            <a:xfrm>
              <a:off x="5607701" y="2011841"/>
              <a:ext cx="122243" cy="59305"/>
            </a:xfrm>
            <a:custGeom>
              <a:avLst/>
              <a:gdLst/>
              <a:ahLst/>
              <a:cxnLst/>
              <a:rect l="l" t="t" r="r" b="b"/>
              <a:pathLst>
                <a:path w="3028" h="1469" extrusionOk="0">
                  <a:moveTo>
                    <a:pt x="2169" y="0"/>
                  </a:moveTo>
                  <a:cubicBezTo>
                    <a:pt x="2046" y="15"/>
                    <a:pt x="1921" y="26"/>
                    <a:pt x="1796" y="44"/>
                  </a:cubicBezTo>
                  <a:cubicBezTo>
                    <a:pt x="1088" y="140"/>
                    <a:pt x="555" y="547"/>
                    <a:pt x="80" y="1039"/>
                  </a:cubicBezTo>
                  <a:cubicBezTo>
                    <a:pt x="1" y="1121"/>
                    <a:pt x="40" y="1319"/>
                    <a:pt x="24" y="1464"/>
                  </a:cubicBezTo>
                  <a:cubicBezTo>
                    <a:pt x="35" y="1464"/>
                    <a:pt x="47" y="1464"/>
                    <a:pt x="58" y="1464"/>
                  </a:cubicBezTo>
                  <a:cubicBezTo>
                    <a:pt x="114" y="1464"/>
                    <a:pt x="172" y="1468"/>
                    <a:pt x="227" y="1468"/>
                  </a:cubicBezTo>
                  <a:cubicBezTo>
                    <a:pt x="288" y="1468"/>
                    <a:pt x="347" y="1462"/>
                    <a:pt x="395" y="1437"/>
                  </a:cubicBezTo>
                  <a:cubicBezTo>
                    <a:pt x="598" y="1329"/>
                    <a:pt x="770" y="1169"/>
                    <a:pt x="963" y="1043"/>
                  </a:cubicBezTo>
                  <a:cubicBezTo>
                    <a:pt x="1353" y="788"/>
                    <a:pt x="1752" y="559"/>
                    <a:pt x="2208" y="559"/>
                  </a:cubicBezTo>
                  <a:cubicBezTo>
                    <a:pt x="2335" y="559"/>
                    <a:pt x="2467" y="577"/>
                    <a:pt x="2605" y="617"/>
                  </a:cubicBezTo>
                  <a:cubicBezTo>
                    <a:pt x="2687" y="641"/>
                    <a:pt x="2779" y="672"/>
                    <a:pt x="2855" y="672"/>
                  </a:cubicBezTo>
                  <a:cubicBezTo>
                    <a:pt x="2939" y="672"/>
                    <a:pt x="3004" y="634"/>
                    <a:pt x="3016" y="507"/>
                  </a:cubicBezTo>
                  <a:cubicBezTo>
                    <a:pt x="3028" y="377"/>
                    <a:pt x="2855" y="180"/>
                    <a:pt x="2716" y="101"/>
                  </a:cubicBezTo>
                  <a:cubicBezTo>
                    <a:pt x="2563" y="15"/>
                    <a:pt x="2354" y="31"/>
                    <a:pt x="2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58;p37">
              <a:extLst>
                <a:ext uri="{FF2B5EF4-FFF2-40B4-BE49-F238E27FC236}">
                  <a16:creationId xmlns:a16="http://schemas.microsoft.com/office/drawing/2014/main" id="{7667E92F-3E79-6D21-CEE9-EE8964F65396}"/>
                </a:ext>
              </a:extLst>
            </p:cNvPr>
            <p:cNvSpPr/>
            <p:nvPr/>
          </p:nvSpPr>
          <p:spPr>
            <a:xfrm>
              <a:off x="5492361" y="2341957"/>
              <a:ext cx="107144" cy="77916"/>
            </a:xfrm>
            <a:custGeom>
              <a:avLst/>
              <a:gdLst/>
              <a:ahLst/>
              <a:cxnLst/>
              <a:rect l="l" t="t" r="r" b="b"/>
              <a:pathLst>
                <a:path w="2654" h="1930" extrusionOk="0">
                  <a:moveTo>
                    <a:pt x="782" y="1"/>
                  </a:moveTo>
                  <a:cubicBezTo>
                    <a:pt x="546" y="1"/>
                    <a:pt x="290" y="39"/>
                    <a:pt x="1" y="80"/>
                  </a:cubicBezTo>
                  <a:cubicBezTo>
                    <a:pt x="171" y="1214"/>
                    <a:pt x="951" y="1930"/>
                    <a:pt x="1833" y="1930"/>
                  </a:cubicBezTo>
                  <a:cubicBezTo>
                    <a:pt x="2102" y="1930"/>
                    <a:pt x="2380" y="1863"/>
                    <a:pt x="2654" y="1721"/>
                  </a:cubicBezTo>
                  <a:cubicBezTo>
                    <a:pt x="1957" y="305"/>
                    <a:pt x="1444" y="1"/>
                    <a:pt x="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60;p37">
              <a:extLst>
                <a:ext uri="{FF2B5EF4-FFF2-40B4-BE49-F238E27FC236}">
                  <a16:creationId xmlns:a16="http://schemas.microsoft.com/office/drawing/2014/main" id="{216F4AFC-E99B-D89A-A1E5-C8A0AEA6F86D}"/>
                </a:ext>
              </a:extLst>
            </p:cNvPr>
            <p:cNvSpPr/>
            <p:nvPr/>
          </p:nvSpPr>
          <p:spPr>
            <a:xfrm>
              <a:off x="5036892" y="1890647"/>
              <a:ext cx="872455" cy="2555354"/>
            </a:xfrm>
            <a:custGeom>
              <a:avLst/>
              <a:gdLst/>
              <a:ahLst/>
              <a:cxnLst/>
              <a:rect l="l" t="t" r="r" b="b"/>
              <a:pathLst>
                <a:path w="21611" h="63297" extrusionOk="0">
                  <a:moveTo>
                    <a:pt x="15626" y="745"/>
                  </a:moveTo>
                  <a:cubicBezTo>
                    <a:pt x="17029" y="745"/>
                    <a:pt x="18244" y="1830"/>
                    <a:pt x="17879" y="2877"/>
                  </a:cubicBezTo>
                  <a:cubicBezTo>
                    <a:pt x="17131" y="2014"/>
                    <a:pt x="16465" y="1060"/>
                    <a:pt x="15224" y="775"/>
                  </a:cubicBezTo>
                  <a:cubicBezTo>
                    <a:pt x="15359" y="755"/>
                    <a:pt x="15493" y="745"/>
                    <a:pt x="15626" y="745"/>
                  </a:cubicBezTo>
                  <a:close/>
                  <a:moveTo>
                    <a:pt x="12739" y="2134"/>
                  </a:moveTo>
                  <a:cubicBezTo>
                    <a:pt x="12713" y="2332"/>
                    <a:pt x="12700" y="2547"/>
                    <a:pt x="12654" y="2754"/>
                  </a:cubicBezTo>
                  <a:cubicBezTo>
                    <a:pt x="12568" y="3146"/>
                    <a:pt x="12489" y="3545"/>
                    <a:pt x="12361" y="3924"/>
                  </a:cubicBezTo>
                  <a:cubicBezTo>
                    <a:pt x="12202" y="4394"/>
                    <a:pt x="11649" y="4140"/>
                    <a:pt x="11367" y="4412"/>
                  </a:cubicBezTo>
                  <a:cubicBezTo>
                    <a:pt x="11303" y="4473"/>
                    <a:pt x="11208" y="4504"/>
                    <a:pt x="11058" y="4587"/>
                  </a:cubicBezTo>
                  <a:cubicBezTo>
                    <a:pt x="11648" y="3726"/>
                    <a:pt x="12189" y="2938"/>
                    <a:pt x="12739" y="2134"/>
                  </a:cubicBezTo>
                  <a:close/>
                  <a:moveTo>
                    <a:pt x="12289" y="1318"/>
                  </a:moveTo>
                  <a:cubicBezTo>
                    <a:pt x="12317" y="1353"/>
                    <a:pt x="12344" y="1389"/>
                    <a:pt x="12371" y="1423"/>
                  </a:cubicBezTo>
                  <a:cubicBezTo>
                    <a:pt x="12124" y="1840"/>
                    <a:pt x="11912" y="2283"/>
                    <a:pt x="11622" y="2667"/>
                  </a:cubicBezTo>
                  <a:cubicBezTo>
                    <a:pt x="10989" y="3500"/>
                    <a:pt x="10348" y="4328"/>
                    <a:pt x="9492" y="4957"/>
                  </a:cubicBezTo>
                  <a:cubicBezTo>
                    <a:pt x="9101" y="5246"/>
                    <a:pt x="8723" y="5552"/>
                    <a:pt x="8336" y="5847"/>
                  </a:cubicBezTo>
                  <a:cubicBezTo>
                    <a:pt x="7623" y="6390"/>
                    <a:pt x="7348" y="7148"/>
                    <a:pt x="7269" y="8004"/>
                  </a:cubicBezTo>
                  <a:cubicBezTo>
                    <a:pt x="7258" y="8130"/>
                    <a:pt x="7255" y="8258"/>
                    <a:pt x="7245" y="8451"/>
                  </a:cubicBezTo>
                  <a:cubicBezTo>
                    <a:pt x="6798" y="8007"/>
                    <a:pt x="6307" y="7827"/>
                    <a:pt x="5770" y="7827"/>
                  </a:cubicBezTo>
                  <a:cubicBezTo>
                    <a:pt x="5548" y="7827"/>
                    <a:pt x="5318" y="7858"/>
                    <a:pt x="5081" y="7913"/>
                  </a:cubicBezTo>
                  <a:cubicBezTo>
                    <a:pt x="4807" y="6318"/>
                    <a:pt x="5253" y="5080"/>
                    <a:pt x="6542" y="4085"/>
                  </a:cubicBezTo>
                  <a:cubicBezTo>
                    <a:pt x="7541" y="3314"/>
                    <a:pt x="8621" y="2712"/>
                    <a:pt x="9748" y="2186"/>
                  </a:cubicBezTo>
                  <a:cubicBezTo>
                    <a:pt x="10446" y="1861"/>
                    <a:pt x="11192" y="1636"/>
                    <a:pt x="11920" y="1375"/>
                  </a:cubicBezTo>
                  <a:cubicBezTo>
                    <a:pt x="12035" y="1333"/>
                    <a:pt x="12166" y="1336"/>
                    <a:pt x="12289" y="1318"/>
                  </a:cubicBezTo>
                  <a:close/>
                  <a:moveTo>
                    <a:pt x="19331" y="6352"/>
                  </a:moveTo>
                  <a:cubicBezTo>
                    <a:pt x="19748" y="6352"/>
                    <a:pt x="20119" y="6578"/>
                    <a:pt x="20333" y="7001"/>
                  </a:cubicBezTo>
                  <a:cubicBezTo>
                    <a:pt x="20700" y="7726"/>
                    <a:pt x="20935" y="8485"/>
                    <a:pt x="20769" y="9314"/>
                  </a:cubicBezTo>
                  <a:cubicBezTo>
                    <a:pt x="20750" y="9407"/>
                    <a:pt x="20716" y="9496"/>
                    <a:pt x="20684" y="9604"/>
                  </a:cubicBezTo>
                  <a:cubicBezTo>
                    <a:pt x="20384" y="9051"/>
                    <a:pt x="20100" y="8530"/>
                    <a:pt x="19781" y="7940"/>
                  </a:cubicBezTo>
                  <a:cubicBezTo>
                    <a:pt x="19846" y="7848"/>
                    <a:pt x="19985" y="7686"/>
                    <a:pt x="20085" y="7502"/>
                  </a:cubicBezTo>
                  <a:cubicBezTo>
                    <a:pt x="20149" y="7383"/>
                    <a:pt x="20157" y="7230"/>
                    <a:pt x="20190" y="7092"/>
                  </a:cubicBezTo>
                  <a:cubicBezTo>
                    <a:pt x="20052" y="7077"/>
                    <a:pt x="19909" y="7037"/>
                    <a:pt x="19774" y="7037"/>
                  </a:cubicBezTo>
                  <a:cubicBezTo>
                    <a:pt x="19740" y="7037"/>
                    <a:pt x="19706" y="7040"/>
                    <a:pt x="19673" y="7046"/>
                  </a:cubicBezTo>
                  <a:cubicBezTo>
                    <a:pt x="19567" y="7065"/>
                    <a:pt x="19485" y="7211"/>
                    <a:pt x="19343" y="7347"/>
                  </a:cubicBezTo>
                  <a:cubicBezTo>
                    <a:pt x="19268" y="6978"/>
                    <a:pt x="19206" y="6672"/>
                    <a:pt x="19143" y="6367"/>
                  </a:cubicBezTo>
                  <a:cubicBezTo>
                    <a:pt x="19206" y="6357"/>
                    <a:pt x="19269" y="6352"/>
                    <a:pt x="19331" y="6352"/>
                  </a:cubicBezTo>
                  <a:close/>
                  <a:moveTo>
                    <a:pt x="19554" y="8936"/>
                  </a:moveTo>
                  <a:cubicBezTo>
                    <a:pt x="19926" y="9249"/>
                    <a:pt x="19833" y="9935"/>
                    <a:pt x="20503" y="9951"/>
                  </a:cubicBezTo>
                  <a:cubicBezTo>
                    <a:pt x="20300" y="10503"/>
                    <a:pt x="19932" y="10852"/>
                    <a:pt x="19402" y="11103"/>
                  </a:cubicBezTo>
                  <a:cubicBezTo>
                    <a:pt x="19453" y="10366"/>
                    <a:pt x="19502" y="9669"/>
                    <a:pt x="19554" y="8936"/>
                  </a:cubicBezTo>
                  <a:close/>
                  <a:moveTo>
                    <a:pt x="7468" y="13150"/>
                  </a:moveTo>
                  <a:lnTo>
                    <a:pt x="7468" y="13150"/>
                  </a:lnTo>
                  <a:cubicBezTo>
                    <a:pt x="7703" y="13520"/>
                    <a:pt x="7916" y="13852"/>
                    <a:pt x="8142" y="14206"/>
                  </a:cubicBezTo>
                  <a:cubicBezTo>
                    <a:pt x="7629" y="14039"/>
                    <a:pt x="7374" y="13651"/>
                    <a:pt x="7468" y="13150"/>
                  </a:cubicBezTo>
                  <a:close/>
                  <a:moveTo>
                    <a:pt x="14299" y="1234"/>
                  </a:moveTo>
                  <a:cubicBezTo>
                    <a:pt x="15527" y="1234"/>
                    <a:pt x="16416" y="1868"/>
                    <a:pt x="17107" y="2905"/>
                  </a:cubicBezTo>
                  <a:cubicBezTo>
                    <a:pt x="17686" y="3777"/>
                    <a:pt x="18084" y="4725"/>
                    <a:pt x="18274" y="5762"/>
                  </a:cubicBezTo>
                  <a:cubicBezTo>
                    <a:pt x="18405" y="6482"/>
                    <a:pt x="18592" y="7194"/>
                    <a:pt x="18698" y="7917"/>
                  </a:cubicBezTo>
                  <a:cubicBezTo>
                    <a:pt x="18874" y="9095"/>
                    <a:pt x="18802" y="10267"/>
                    <a:pt x="18509" y="11426"/>
                  </a:cubicBezTo>
                  <a:cubicBezTo>
                    <a:pt x="18261" y="12401"/>
                    <a:pt x="17830" y="13280"/>
                    <a:pt x="17183" y="14052"/>
                  </a:cubicBezTo>
                  <a:cubicBezTo>
                    <a:pt x="16096" y="15350"/>
                    <a:pt x="14713" y="15922"/>
                    <a:pt x="13127" y="15922"/>
                  </a:cubicBezTo>
                  <a:cubicBezTo>
                    <a:pt x="12917" y="15922"/>
                    <a:pt x="12704" y="15912"/>
                    <a:pt x="12488" y="15893"/>
                  </a:cubicBezTo>
                  <a:cubicBezTo>
                    <a:pt x="11152" y="15772"/>
                    <a:pt x="10010" y="15240"/>
                    <a:pt x="9152" y="14141"/>
                  </a:cubicBezTo>
                  <a:cubicBezTo>
                    <a:pt x="8450" y="13242"/>
                    <a:pt x="7876" y="12292"/>
                    <a:pt x="7447" y="11228"/>
                  </a:cubicBezTo>
                  <a:cubicBezTo>
                    <a:pt x="7225" y="10671"/>
                    <a:pt x="7069" y="10031"/>
                    <a:pt x="6550" y="9627"/>
                  </a:cubicBezTo>
                  <a:cubicBezTo>
                    <a:pt x="6278" y="9414"/>
                    <a:pt x="6008" y="9196"/>
                    <a:pt x="5710" y="9029"/>
                  </a:cubicBezTo>
                  <a:cubicBezTo>
                    <a:pt x="5663" y="9003"/>
                    <a:pt x="5606" y="8994"/>
                    <a:pt x="5539" y="8994"/>
                  </a:cubicBezTo>
                  <a:cubicBezTo>
                    <a:pt x="5429" y="8994"/>
                    <a:pt x="5293" y="9018"/>
                    <a:pt x="5139" y="9018"/>
                  </a:cubicBezTo>
                  <a:cubicBezTo>
                    <a:pt x="5479" y="9742"/>
                    <a:pt x="6235" y="9942"/>
                    <a:pt x="6414" y="10538"/>
                  </a:cubicBezTo>
                  <a:cubicBezTo>
                    <a:pt x="6044" y="10832"/>
                    <a:pt x="5705" y="11087"/>
                    <a:pt x="5385" y="11364"/>
                  </a:cubicBezTo>
                  <a:cubicBezTo>
                    <a:pt x="5272" y="11462"/>
                    <a:pt x="5184" y="11603"/>
                    <a:pt x="5122" y="11741"/>
                  </a:cubicBezTo>
                  <a:cubicBezTo>
                    <a:pt x="5035" y="11935"/>
                    <a:pt x="5082" y="12114"/>
                    <a:pt x="5288" y="12217"/>
                  </a:cubicBezTo>
                  <a:cubicBezTo>
                    <a:pt x="5331" y="12239"/>
                    <a:pt x="5368" y="12248"/>
                    <a:pt x="5400" y="12248"/>
                  </a:cubicBezTo>
                  <a:cubicBezTo>
                    <a:pt x="5516" y="12248"/>
                    <a:pt x="5570" y="12126"/>
                    <a:pt x="5650" y="12030"/>
                  </a:cubicBezTo>
                  <a:cubicBezTo>
                    <a:pt x="5923" y="11705"/>
                    <a:pt x="6209" y="11386"/>
                    <a:pt x="6639" y="11272"/>
                  </a:cubicBezTo>
                  <a:cubicBezTo>
                    <a:pt x="6808" y="11646"/>
                    <a:pt x="6966" y="11999"/>
                    <a:pt x="7168" y="12449"/>
                  </a:cubicBezTo>
                  <a:cubicBezTo>
                    <a:pt x="6923" y="12374"/>
                    <a:pt x="6782" y="12331"/>
                    <a:pt x="6622" y="12282"/>
                  </a:cubicBezTo>
                  <a:cubicBezTo>
                    <a:pt x="6176" y="12444"/>
                    <a:pt x="6204" y="12861"/>
                    <a:pt x="6188" y="13274"/>
                  </a:cubicBezTo>
                  <a:cubicBezTo>
                    <a:pt x="6181" y="13274"/>
                    <a:pt x="6174" y="13274"/>
                    <a:pt x="6168" y="13274"/>
                  </a:cubicBezTo>
                  <a:cubicBezTo>
                    <a:pt x="5753" y="13274"/>
                    <a:pt x="5388" y="13185"/>
                    <a:pt x="5102" y="12925"/>
                  </a:cubicBezTo>
                  <a:cubicBezTo>
                    <a:pt x="4228" y="12132"/>
                    <a:pt x="3923" y="11150"/>
                    <a:pt x="4203" y="10001"/>
                  </a:cubicBezTo>
                  <a:cubicBezTo>
                    <a:pt x="4277" y="9699"/>
                    <a:pt x="4386" y="9406"/>
                    <a:pt x="4489" y="9112"/>
                  </a:cubicBezTo>
                  <a:cubicBezTo>
                    <a:pt x="4657" y="8636"/>
                    <a:pt x="5274" y="8379"/>
                    <a:pt x="5822" y="8379"/>
                  </a:cubicBezTo>
                  <a:cubicBezTo>
                    <a:pt x="6033" y="8379"/>
                    <a:pt x="6233" y="8417"/>
                    <a:pt x="6393" y="8496"/>
                  </a:cubicBezTo>
                  <a:cubicBezTo>
                    <a:pt x="6498" y="8547"/>
                    <a:pt x="6644" y="8670"/>
                    <a:pt x="6644" y="8757"/>
                  </a:cubicBezTo>
                  <a:cubicBezTo>
                    <a:pt x="6636" y="9391"/>
                    <a:pt x="7145" y="9660"/>
                    <a:pt x="7508" y="10033"/>
                  </a:cubicBezTo>
                  <a:cubicBezTo>
                    <a:pt x="7537" y="10062"/>
                    <a:pt x="7584" y="10072"/>
                    <a:pt x="7623" y="10093"/>
                  </a:cubicBezTo>
                  <a:cubicBezTo>
                    <a:pt x="7787" y="10184"/>
                    <a:pt x="7971" y="10305"/>
                    <a:pt x="8144" y="10305"/>
                  </a:cubicBezTo>
                  <a:cubicBezTo>
                    <a:pt x="8235" y="10305"/>
                    <a:pt x="8322" y="10272"/>
                    <a:pt x="8404" y="10185"/>
                  </a:cubicBezTo>
                  <a:cubicBezTo>
                    <a:pt x="8635" y="9941"/>
                    <a:pt x="8421" y="9657"/>
                    <a:pt x="8297" y="9396"/>
                  </a:cubicBezTo>
                  <a:cubicBezTo>
                    <a:pt x="7772" y="8288"/>
                    <a:pt x="7916" y="6922"/>
                    <a:pt x="8937" y="6073"/>
                  </a:cubicBezTo>
                  <a:cubicBezTo>
                    <a:pt x="9179" y="5873"/>
                    <a:pt x="9523" y="5795"/>
                    <a:pt x="9823" y="5660"/>
                  </a:cubicBezTo>
                  <a:lnTo>
                    <a:pt x="9823" y="5660"/>
                  </a:lnTo>
                  <a:cubicBezTo>
                    <a:pt x="9727" y="5917"/>
                    <a:pt x="9636" y="6159"/>
                    <a:pt x="9537" y="6423"/>
                  </a:cubicBezTo>
                  <a:cubicBezTo>
                    <a:pt x="9611" y="6442"/>
                    <a:pt x="9679" y="6450"/>
                    <a:pt x="9740" y="6450"/>
                  </a:cubicBezTo>
                  <a:cubicBezTo>
                    <a:pt x="10023" y="6450"/>
                    <a:pt x="10175" y="6273"/>
                    <a:pt x="10329" y="6113"/>
                  </a:cubicBezTo>
                  <a:cubicBezTo>
                    <a:pt x="10841" y="5579"/>
                    <a:pt x="11367" y="5064"/>
                    <a:pt x="12086" y="4814"/>
                  </a:cubicBezTo>
                  <a:cubicBezTo>
                    <a:pt x="12315" y="4735"/>
                    <a:pt x="12557" y="4679"/>
                    <a:pt x="12797" y="4647"/>
                  </a:cubicBezTo>
                  <a:cubicBezTo>
                    <a:pt x="13037" y="4614"/>
                    <a:pt x="13123" y="4504"/>
                    <a:pt x="13102" y="4269"/>
                  </a:cubicBezTo>
                  <a:cubicBezTo>
                    <a:pt x="13087" y="4097"/>
                    <a:pt x="13061" y="3911"/>
                    <a:pt x="13103" y="3747"/>
                  </a:cubicBezTo>
                  <a:cubicBezTo>
                    <a:pt x="13218" y="3283"/>
                    <a:pt x="13365" y="2827"/>
                    <a:pt x="13558" y="2352"/>
                  </a:cubicBezTo>
                  <a:cubicBezTo>
                    <a:pt x="13579" y="2667"/>
                    <a:pt x="13585" y="2985"/>
                    <a:pt x="13631" y="3297"/>
                  </a:cubicBezTo>
                  <a:cubicBezTo>
                    <a:pt x="13650" y="3429"/>
                    <a:pt x="13752" y="3549"/>
                    <a:pt x="13815" y="3675"/>
                  </a:cubicBezTo>
                  <a:cubicBezTo>
                    <a:pt x="13923" y="3573"/>
                    <a:pt x="14094" y="3490"/>
                    <a:pt x="14127" y="3368"/>
                  </a:cubicBezTo>
                  <a:cubicBezTo>
                    <a:pt x="14285" y="2808"/>
                    <a:pt x="14271" y="2255"/>
                    <a:pt x="13939" y="1744"/>
                  </a:cubicBezTo>
                  <a:cubicBezTo>
                    <a:pt x="13847" y="1605"/>
                    <a:pt x="13775" y="1452"/>
                    <a:pt x="13681" y="1284"/>
                  </a:cubicBezTo>
                  <a:cubicBezTo>
                    <a:pt x="13896" y="1250"/>
                    <a:pt x="14102" y="1234"/>
                    <a:pt x="14299" y="1234"/>
                  </a:cubicBezTo>
                  <a:close/>
                  <a:moveTo>
                    <a:pt x="9745" y="15756"/>
                  </a:moveTo>
                  <a:lnTo>
                    <a:pt x="9745" y="15756"/>
                  </a:lnTo>
                  <a:cubicBezTo>
                    <a:pt x="10004" y="15908"/>
                    <a:pt x="10187" y="16016"/>
                    <a:pt x="10368" y="16123"/>
                  </a:cubicBezTo>
                  <a:lnTo>
                    <a:pt x="10365" y="16200"/>
                  </a:lnTo>
                  <a:cubicBezTo>
                    <a:pt x="10220" y="16221"/>
                    <a:pt x="10075" y="16241"/>
                    <a:pt x="9894" y="16265"/>
                  </a:cubicBezTo>
                  <a:cubicBezTo>
                    <a:pt x="9845" y="16095"/>
                    <a:pt x="9810" y="15976"/>
                    <a:pt x="9745" y="15756"/>
                  </a:cubicBezTo>
                  <a:close/>
                  <a:moveTo>
                    <a:pt x="11429" y="16537"/>
                  </a:moveTo>
                  <a:cubicBezTo>
                    <a:pt x="11517" y="16537"/>
                    <a:pt x="11632" y="16556"/>
                    <a:pt x="11796" y="16580"/>
                  </a:cubicBezTo>
                  <a:cubicBezTo>
                    <a:pt x="12306" y="16653"/>
                    <a:pt x="12827" y="16665"/>
                    <a:pt x="13375" y="16707"/>
                  </a:cubicBezTo>
                  <a:cubicBezTo>
                    <a:pt x="13330" y="16898"/>
                    <a:pt x="13289" y="17075"/>
                    <a:pt x="13243" y="17269"/>
                  </a:cubicBezTo>
                  <a:cubicBezTo>
                    <a:pt x="12485" y="17214"/>
                    <a:pt x="11720" y="17306"/>
                    <a:pt x="10958" y="17044"/>
                  </a:cubicBezTo>
                  <a:cubicBezTo>
                    <a:pt x="11162" y="16643"/>
                    <a:pt x="11221" y="16537"/>
                    <a:pt x="11429" y="16537"/>
                  </a:cubicBezTo>
                  <a:close/>
                  <a:moveTo>
                    <a:pt x="15349" y="26810"/>
                  </a:moveTo>
                  <a:lnTo>
                    <a:pt x="15349" y="26810"/>
                  </a:lnTo>
                  <a:cubicBezTo>
                    <a:pt x="15658" y="27203"/>
                    <a:pt x="15368" y="27290"/>
                    <a:pt x="15129" y="27404"/>
                  </a:cubicBezTo>
                  <a:cubicBezTo>
                    <a:pt x="15195" y="27226"/>
                    <a:pt x="15260" y="27047"/>
                    <a:pt x="15349" y="26810"/>
                  </a:cubicBezTo>
                  <a:close/>
                  <a:moveTo>
                    <a:pt x="6782" y="21688"/>
                  </a:moveTo>
                  <a:lnTo>
                    <a:pt x="6782" y="21688"/>
                  </a:lnTo>
                  <a:cubicBezTo>
                    <a:pt x="6514" y="22981"/>
                    <a:pt x="6271" y="24187"/>
                    <a:pt x="6012" y="25389"/>
                  </a:cubicBezTo>
                  <a:cubicBezTo>
                    <a:pt x="5932" y="25757"/>
                    <a:pt x="5867" y="26081"/>
                    <a:pt x="6257" y="26341"/>
                  </a:cubicBezTo>
                  <a:cubicBezTo>
                    <a:pt x="6514" y="26512"/>
                    <a:pt x="6534" y="26777"/>
                    <a:pt x="6357" y="27057"/>
                  </a:cubicBezTo>
                  <a:cubicBezTo>
                    <a:pt x="6211" y="27286"/>
                    <a:pt x="6104" y="27539"/>
                    <a:pt x="5949" y="27844"/>
                  </a:cubicBezTo>
                  <a:cubicBezTo>
                    <a:pt x="5742" y="27467"/>
                    <a:pt x="5558" y="27123"/>
                    <a:pt x="5365" y="26784"/>
                  </a:cubicBezTo>
                  <a:cubicBezTo>
                    <a:pt x="4921" y="25996"/>
                    <a:pt x="4466" y="25212"/>
                    <a:pt x="4259" y="24319"/>
                  </a:cubicBezTo>
                  <a:cubicBezTo>
                    <a:pt x="4234" y="24206"/>
                    <a:pt x="4257" y="24022"/>
                    <a:pt x="4331" y="23951"/>
                  </a:cubicBezTo>
                  <a:cubicBezTo>
                    <a:pt x="5114" y="23211"/>
                    <a:pt x="5910" y="22487"/>
                    <a:pt x="6782" y="21688"/>
                  </a:cubicBezTo>
                  <a:close/>
                  <a:moveTo>
                    <a:pt x="6984" y="27027"/>
                  </a:moveTo>
                  <a:cubicBezTo>
                    <a:pt x="7974" y="27689"/>
                    <a:pt x="8982" y="28206"/>
                    <a:pt x="10078" y="28569"/>
                  </a:cubicBezTo>
                  <a:cubicBezTo>
                    <a:pt x="11055" y="28893"/>
                    <a:pt x="12043" y="29091"/>
                    <a:pt x="13096" y="29091"/>
                  </a:cubicBezTo>
                  <a:cubicBezTo>
                    <a:pt x="13211" y="29091"/>
                    <a:pt x="13327" y="29088"/>
                    <a:pt x="13444" y="29083"/>
                  </a:cubicBezTo>
                  <a:lnTo>
                    <a:pt x="13444" y="29083"/>
                  </a:lnTo>
                  <a:cubicBezTo>
                    <a:pt x="13261" y="29333"/>
                    <a:pt x="12863" y="29445"/>
                    <a:pt x="12247" y="29445"/>
                  </a:cubicBezTo>
                  <a:cubicBezTo>
                    <a:pt x="11927" y="29445"/>
                    <a:pt x="11547" y="29415"/>
                    <a:pt x="11109" y="29358"/>
                  </a:cubicBezTo>
                  <a:cubicBezTo>
                    <a:pt x="10323" y="29256"/>
                    <a:pt x="9533" y="29194"/>
                    <a:pt x="8749" y="29086"/>
                  </a:cubicBezTo>
                  <a:cubicBezTo>
                    <a:pt x="7936" y="28974"/>
                    <a:pt x="7285" y="28507"/>
                    <a:pt x="6599" y="28003"/>
                  </a:cubicBezTo>
                  <a:cubicBezTo>
                    <a:pt x="6718" y="27702"/>
                    <a:pt x="6844" y="27385"/>
                    <a:pt x="6984" y="27027"/>
                  </a:cubicBezTo>
                  <a:close/>
                  <a:moveTo>
                    <a:pt x="6317" y="17913"/>
                  </a:moveTo>
                  <a:cubicBezTo>
                    <a:pt x="6766" y="17913"/>
                    <a:pt x="7217" y="17958"/>
                    <a:pt x="7744" y="17986"/>
                  </a:cubicBezTo>
                  <a:cubicBezTo>
                    <a:pt x="7682" y="18480"/>
                    <a:pt x="7604" y="18917"/>
                    <a:pt x="7578" y="19357"/>
                  </a:cubicBezTo>
                  <a:cubicBezTo>
                    <a:pt x="7552" y="19828"/>
                    <a:pt x="7296" y="20129"/>
                    <a:pt x="6979" y="20444"/>
                  </a:cubicBezTo>
                  <a:cubicBezTo>
                    <a:pt x="5758" y="21653"/>
                    <a:pt x="4564" y="22890"/>
                    <a:pt x="3362" y="24118"/>
                  </a:cubicBezTo>
                  <a:cubicBezTo>
                    <a:pt x="3320" y="24158"/>
                    <a:pt x="3269" y="24200"/>
                    <a:pt x="3253" y="24252"/>
                  </a:cubicBezTo>
                  <a:cubicBezTo>
                    <a:pt x="3213" y="24380"/>
                    <a:pt x="3188" y="24513"/>
                    <a:pt x="3158" y="24644"/>
                  </a:cubicBezTo>
                  <a:cubicBezTo>
                    <a:pt x="3246" y="24645"/>
                    <a:pt x="3335" y="24648"/>
                    <a:pt x="3423" y="24648"/>
                  </a:cubicBezTo>
                  <a:cubicBezTo>
                    <a:pt x="3464" y="24648"/>
                    <a:pt x="3505" y="24647"/>
                    <a:pt x="3546" y="24646"/>
                  </a:cubicBezTo>
                  <a:cubicBezTo>
                    <a:pt x="3584" y="24644"/>
                    <a:pt x="3621" y="24618"/>
                    <a:pt x="3701" y="24588"/>
                  </a:cubicBezTo>
                  <a:cubicBezTo>
                    <a:pt x="3840" y="25017"/>
                    <a:pt x="3947" y="25444"/>
                    <a:pt x="4114" y="25846"/>
                  </a:cubicBezTo>
                  <a:cubicBezTo>
                    <a:pt x="4395" y="26521"/>
                    <a:pt x="4710" y="27181"/>
                    <a:pt x="5017" y="27845"/>
                  </a:cubicBezTo>
                  <a:cubicBezTo>
                    <a:pt x="5049" y="27914"/>
                    <a:pt x="5131" y="27963"/>
                    <a:pt x="5196" y="28015"/>
                  </a:cubicBezTo>
                  <a:cubicBezTo>
                    <a:pt x="5521" y="28278"/>
                    <a:pt x="5567" y="28504"/>
                    <a:pt x="5362" y="28859"/>
                  </a:cubicBezTo>
                  <a:cubicBezTo>
                    <a:pt x="5221" y="29105"/>
                    <a:pt x="5078" y="29349"/>
                    <a:pt x="4902" y="29651"/>
                  </a:cubicBezTo>
                  <a:cubicBezTo>
                    <a:pt x="4620" y="29403"/>
                    <a:pt x="4379" y="29221"/>
                    <a:pt x="4175" y="29006"/>
                  </a:cubicBezTo>
                  <a:cubicBezTo>
                    <a:pt x="3267" y="28054"/>
                    <a:pt x="2351" y="27108"/>
                    <a:pt x="1478" y="26124"/>
                  </a:cubicBezTo>
                  <a:cubicBezTo>
                    <a:pt x="1188" y="25798"/>
                    <a:pt x="992" y="25379"/>
                    <a:pt x="794" y="24982"/>
                  </a:cubicBezTo>
                  <a:cubicBezTo>
                    <a:pt x="581" y="24552"/>
                    <a:pt x="735" y="24114"/>
                    <a:pt x="991" y="23782"/>
                  </a:cubicBezTo>
                  <a:cubicBezTo>
                    <a:pt x="1989" y="22493"/>
                    <a:pt x="3024" y="21235"/>
                    <a:pt x="4047" y="19966"/>
                  </a:cubicBezTo>
                  <a:cubicBezTo>
                    <a:pt x="4472" y="19440"/>
                    <a:pt x="4911" y="18925"/>
                    <a:pt x="5326" y="18390"/>
                  </a:cubicBezTo>
                  <a:cubicBezTo>
                    <a:pt x="5578" y="18065"/>
                    <a:pt x="5907" y="17914"/>
                    <a:pt x="6296" y="17913"/>
                  </a:cubicBezTo>
                  <a:cubicBezTo>
                    <a:pt x="6303" y="17913"/>
                    <a:pt x="6310" y="17913"/>
                    <a:pt x="6317" y="17913"/>
                  </a:cubicBezTo>
                  <a:close/>
                  <a:moveTo>
                    <a:pt x="17453" y="19466"/>
                  </a:moveTo>
                  <a:cubicBezTo>
                    <a:pt x="18532" y="20015"/>
                    <a:pt x="18632" y="20949"/>
                    <a:pt x="18547" y="21885"/>
                  </a:cubicBezTo>
                  <a:cubicBezTo>
                    <a:pt x="18430" y="23180"/>
                    <a:pt x="18201" y="24467"/>
                    <a:pt x="18021" y="25757"/>
                  </a:cubicBezTo>
                  <a:cubicBezTo>
                    <a:pt x="17948" y="26284"/>
                    <a:pt x="17887" y="26810"/>
                    <a:pt x="17808" y="27335"/>
                  </a:cubicBezTo>
                  <a:cubicBezTo>
                    <a:pt x="17748" y="27733"/>
                    <a:pt x="17746" y="28170"/>
                    <a:pt x="17571" y="28514"/>
                  </a:cubicBezTo>
                  <a:cubicBezTo>
                    <a:pt x="17409" y="28833"/>
                    <a:pt x="17222" y="29142"/>
                    <a:pt x="17098" y="29483"/>
                  </a:cubicBezTo>
                  <a:cubicBezTo>
                    <a:pt x="17085" y="29519"/>
                    <a:pt x="17049" y="29561"/>
                    <a:pt x="17015" y="29571"/>
                  </a:cubicBezTo>
                  <a:cubicBezTo>
                    <a:pt x="16169" y="29848"/>
                    <a:pt x="15316" y="30106"/>
                    <a:pt x="14478" y="30405"/>
                  </a:cubicBezTo>
                  <a:cubicBezTo>
                    <a:pt x="14403" y="30432"/>
                    <a:pt x="14342" y="30444"/>
                    <a:pt x="14292" y="30444"/>
                  </a:cubicBezTo>
                  <a:cubicBezTo>
                    <a:pt x="14123" y="30444"/>
                    <a:pt x="14079" y="30304"/>
                    <a:pt x="14054" y="30120"/>
                  </a:cubicBezTo>
                  <a:cubicBezTo>
                    <a:pt x="14009" y="29794"/>
                    <a:pt x="13985" y="29465"/>
                    <a:pt x="13952" y="29124"/>
                  </a:cubicBezTo>
                  <a:cubicBezTo>
                    <a:pt x="14118" y="29070"/>
                    <a:pt x="14266" y="29026"/>
                    <a:pt x="14415" y="28978"/>
                  </a:cubicBezTo>
                  <a:cubicBezTo>
                    <a:pt x="14660" y="28901"/>
                    <a:pt x="14830" y="28761"/>
                    <a:pt x="15014" y="28557"/>
                  </a:cubicBezTo>
                  <a:cubicBezTo>
                    <a:pt x="15395" y="28131"/>
                    <a:pt x="15877" y="27796"/>
                    <a:pt x="16319" y="27425"/>
                  </a:cubicBezTo>
                  <a:cubicBezTo>
                    <a:pt x="16383" y="27369"/>
                    <a:pt x="16459" y="27325"/>
                    <a:pt x="16520" y="27266"/>
                  </a:cubicBezTo>
                  <a:cubicBezTo>
                    <a:pt x="16665" y="27126"/>
                    <a:pt x="16794" y="26949"/>
                    <a:pt x="16596" y="26790"/>
                  </a:cubicBezTo>
                  <a:cubicBezTo>
                    <a:pt x="16549" y="26752"/>
                    <a:pt x="16479" y="26743"/>
                    <a:pt x="16403" y="26743"/>
                  </a:cubicBezTo>
                  <a:cubicBezTo>
                    <a:pt x="16326" y="26743"/>
                    <a:pt x="16242" y="26752"/>
                    <a:pt x="16168" y="26752"/>
                  </a:cubicBezTo>
                  <a:cubicBezTo>
                    <a:pt x="16166" y="26752"/>
                    <a:pt x="16163" y="26752"/>
                    <a:pt x="16160" y="26752"/>
                  </a:cubicBezTo>
                  <a:cubicBezTo>
                    <a:pt x="16110" y="26752"/>
                    <a:pt x="16060" y="26787"/>
                    <a:pt x="16028" y="26798"/>
                  </a:cubicBezTo>
                  <a:cubicBezTo>
                    <a:pt x="15697" y="25967"/>
                    <a:pt x="16119" y="25278"/>
                    <a:pt x="16377" y="24554"/>
                  </a:cubicBezTo>
                  <a:cubicBezTo>
                    <a:pt x="16820" y="23320"/>
                    <a:pt x="17164" y="22065"/>
                    <a:pt x="17233" y="20743"/>
                  </a:cubicBezTo>
                  <a:cubicBezTo>
                    <a:pt x="17255" y="20322"/>
                    <a:pt x="17375" y="19905"/>
                    <a:pt x="17453" y="19466"/>
                  </a:cubicBezTo>
                  <a:close/>
                  <a:moveTo>
                    <a:pt x="13281" y="41388"/>
                  </a:moveTo>
                  <a:cubicBezTo>
                    <a:pt x="13391" y="42427"/>
                    <a:pt x="13493" y="43463"/>
                    <a:pt x="13609" y="44500"/>
                  </a:cubicBezTo>
                  <a:cubicBezTo>
                    <a:pt x="13726" y="45556"/>
                    <a:pt x="13855" y="46610"/>
                    <a:pt x="13979" y="47657"/>
                  </a:cubicBezTo>
                  <a:cubicBezTo>
                    <a:pt x="13431" y="47987"/>
                    <a:pt x="13611" y="48521"/>
                    <a:pt x="13438" y="48951"/>
                  </a:cubicBezTo>
                  <a:cubicBezTo>
                    <a:pt x="13326" y="46436"/>
                    <a:pt x="13212" y="43919"/>
                    <a:pt x="13100" y="41403"/>
                  </a:cubicBezTo>
                  <a:cubicBezTo>
                    <a:pt x="13161" y="41398"/>
                    <a:pt x="13221" y="41394"/>
                    <a:pt x="13281" y="41388"/>
                  </a:cubicBezTo>
                  <a:close/>
                  <a:moveTo>
                    <a:pt x="6322" y="28626"/>
                  </a:moveTo>
                  <a:cubicBezTo>
                    <a:pt x="8286" y="30046"/>
                    <a:pt x="10459" y="30211"/>
                    <a:pt x="12715" y="30211"/>
                  </a:cubicBezTo>
                  <a:cubicBezTo>
                    <a:pt x="12965" y="30211"/>
                    <a:pt x="13217" y="30209"/>
                    <a:pt x="13470" y="30207"/>
                  </a:cubicBezTo>
                  <a:lnTo>
                    <a:pt x="13470" y="30207"/>
                  </a:lnTo>
                  <a:cubicBezTo>
                    <a:pt x="13434" y="30368"/>
                    <a:pt x="13414" y="30560"/>
                    <a:pt x="13348" y="30736"/>
                  </a:cubicBezTo>
                  <a:cubicBezTo>
                    <a:pt x="13260" y="30976"/>
                    <a:pt x="13215" y="31177"/>
                    <a:pt x="13478" y="31345"/>
                  </a:cubicBezTo>
                  <a:cubicBezTo>
                    <a:pt x="13545" y="31389"/>
                    <a:pt x="13588" y="31517"/>
                    <a:pt x="13589" y="31607"/>
                  </a:cubicBezTo>
                  <a:cubicBezTo>
                    <a:pt x="13602" y="33556"/>
                    <a:pt x="14055" y="35457"/>
                    <a:pt x="14213" y="37391"/>
                  </a:cubicBezTo>
                  <a:cubicBezTo>
                    <a:pt x="14333" y="38859"/>
                    <a:pt x="14416" y="40330"/>
                    <a:pt x="14551" y="41797"/>
                  </a:cubicBezTo>
                  <a:cubicBezTo>
                    <a:pt x="14629" y="42655"/>
                    <a:pt x="14778" y="43508"/>
                    <a:pt x="14895" y="44364"/>
                  </a:cubicBezTo>
                  <a:cubicBezTo>
                    <a:pt x="14996" y="45093"/>
                    <a:pt x="15089" y="45822"/>
                    <a:pt x="15195" y="46551"/>
                  </a:cubicBezTo>
                  <a:cubicBezTo>
                    <a:pt x="15315" y="47365"/>
                    <a:pt x="15444" y="48179"/>
                    <a:pt x="15574" y="48991"/>
                  </a:cubicBezTo>
                  <a:cubicBezTo>
                    <a:pt x="15591" y="49105"/>
                    <a:pt x="15618" y="49221"/>
                    <a:pt x="15667" y="49325"/>
                  </a:cubicBezTo>
                  <a:cubicBezTo>
                    <a:pt x="15968" y="49959"/>
                    <a:pt x="15886" y="50100"/>
                    <a:pt x="15168" y="50169"/>
                  </a:cubicBezTo>
                  <a:cubicBezTo>
                    <a:pt x="14617" y="48371"/>
                    <a:pt x="14384" y="46519"/>
                    <a:pt x="14220" y="44657"/>
                  </a:cubicBezTo>
                  <a:cubicBezTo>
                    <a:pt x="14059" y="42834"/>
                    <a:pt x="13829" y="41019"/>
                    <a:pt x="13427" y="39231"/>
                  </a:cubicBezTo>
                  <a:cubicBezTo>
                    <a:pt x="13340" y="38847"/>
                    <a:pt x="13207" y="38474"/>
                    <a:pt x="13080" y="38101"/>
                  </a:cubicBezTo>
                  <a:cubicBezTo>
                    <a:pt x="13057" y="38032"/>
                    <a:pt x="12967" y="37988"/>
                    <a:pt x="12841" y="37871"/>
                  </a:cubicBezTo>
                  <a:cubicBezTo>
                    <a:pt x="12772" y="38080"/>
                    <a:pt x="12683" y="38232"/>
                    <a:pt x="12679" y="38386"/>
                  </a:cubicBezTo>
                  <a:cubicBezTo>
                    <a:pt x="12656" y="39208"/>
                    <a:pt x="12657" y="40034"/>
                    <a:pt x="12642" y="40858"/>
                  </a:cubicBezTo>
                  <a:cubicBezTo>
                    <a:pt x="12624" y="41854"/>
                    <a:pt x="12565" y="42851"/>
                    <a:pt x="12583" y="43846"/>
                  </a:cubicBezTo>
                  <a:cubicBezTo>
                    <a:pt x="12607" y="45198"/>
                    <a:pt x="12706" y="46549"/>
                    <a:pt x="12734" y="47901"/>
                  </a:cubicBezTo>
                  <a:cubicBezTo>
                    <a:pt x="12748" y="48535"/>
                    <a:pt x="12690" y="49172"/>
                    <a:pt x="12621" y="49804"/>
                  </a:cubicBezTo>
                  <a:cubicBezTo>
                    <a:pt x="12603" y="49982"/>
                    <a:pt x="12472" y="50223"/>
                    <a:pt x="12321" y="50300"/>
                  </a:cubicBezTo>
                  <a:cubicBezTo>
                    <a:pt x="11671" y="50635"/>
                    <a:pt x="11127" y="51194"/>
                    <a:pt x="10380" y="51316"/>
                  </a:cubicBezTo>
                  <a:cubicBezTo>
                    <a:pt x="9821" y="51406"/>
                    <a:pt x="9248" y="51524"/>
                    <a:pt x="8688" y="51524"/>
                  </a:cubicBezTo>
                  <a:cubicBezTo>
                    <a:pt x="8573" y="51524"/>
                    <a:pt x="8458" y="51519"/>
                    <a:pt x="8345" y="51508"/>
                  </a:cubicBezTo>
                  <a:cubicBezTo>
                    <a:pt x="6464" y="51324"/>
                    <a:pt x="4590" y="51055"/>
                    <a:pt x="2721" y="50781"/>
                  </a:cubicBezTo>
                  <a:cubicBezTo>
                    <a:pt x="2157" y="50699"/>
                    <a:pt x="1613" y="50494"/>
                    <a:pt x="1020" y="50334"/>
                  </a:cubicBezTo>
                  <a:cubicBezTo>
                    <a:pt x="1106" y="49723"/>
                    <a:pt x="1198" y="49142"/>
                    <a:pt x="1265" y="48557"/>
                  </a:cubicBezTo>
                  <a:cubicBezTo>
                    <a:pt x="1386" y="47527"/>
                    <a:pt x="1494" y="46495"/>
                    <a:pt x="1601" y="45464"/>
                  </a:cubicBezTo>
                  <a:cubicBezTo>
                    <a:pt x="1687" y="44634"/>
                    <a:pt x="1767" y="43806"/>
                    <a:pt x="1845" y="42976"/>
                  </a:cubicBezTo>
                  <a:cubicBezTo>
                    <a:pt x="2018" y="41115"/>
                    <a:pt x="2225" y="39254"/>
                    <a:pt x="2718" y="37453"/>
                  </a:cubicBezTo>
                  <a:cubicBezTo>
                    <a:pt x="3113" y="36007"/>
                    <a:pt x="3637" y="34598"/>
                    <a:pt x="4130" y="33182"/>
                  </a:cubicBezTo>
                  <a:cubicBezTo>
                    <a:pt x="4500" y="32119"/>
                    <a:pt x="4902" y="31069"/>
                    <a:pt x="5502" y="30104"/>
                  </a:cubicBezTo>
                  <a:cubicBezTo>
                    <a:pt x="5787" y="29647"/>
                    <a:pt x="6027" y="29160"/>
                    <a:pt x="6322" y="28626"/>
                  </a:cubicBezTo>
                  <a:close/>
                  <a:moveTo>
                    <a:pt x="13386" y="50400"/>
                  </a:moveTo>
                  <a:lnTo>
                    <a:pt x="13386" y="50400"/>
                  </a:lnTo>
                  <a:cubicBezTo>
                    <a:pt x="13254" y="51503"/>
                    <a:pt x="13112" y="52611"/>
                    <a:pt x="12991" y="53721"/>
                  </a:cubicBezTo>
                  <a:cubicBezTo>
                    <a:pt x="12896" y="54595"/>
                    <a:pt x="12797" y="55471"/>
                    <a:pt x="12761" y="56348"/>
                  </a:cubicBezTo>
                  <a:cubicBezTo>
                    <a:pt x="12747" y="56712"/>
                    <a:pt x="12890" y="57083"/>
                    <a:pt x="12974" y="57517"/>
                  </a:cubicBezTo>
                  <a:cubicBezTo>
                    <a:pt x="12808" y="57776"/>
                    <a:pt x="12580" y="58133"/>
                    <a:pt x="12328" y="58525"/>
                  </a:cubicBezTo>
                  <a:cubicBezTo>
                    <a:pt x="11973" y="58508"/>
                    <a:pt x="11549" y="58486"/>
                    <a:pt x="11100" y="58463"/>
                  </a:cubicBezTo>
                  <a:cubicBezTo>
                    <a:pt x="11113" y="58076"/>
                    <a:pt x="10961" y="57694"/>
                    <a:pt x="11300" y="57362"/>
                  </a:cubicBezTo>
                  <a:cubicBezTo>
                    <a:pt x="11379" y="57286"/>
                    <a:pt x="11344" y="57071"/>
                    <a:pt x="11332" y="56923"/>
                  </a:cubicBezTo>
                  <a:cubicBezTo>
                    <a:pt x="11248" y="55945"/>
                    <a:pt x="11150" y="54969"/>
                    <a:pt x="11070" y="53991"/>
                  </a:cubicBezTo>
                  <a:cubicBezTo>
                    <a:pt x="11015" y="53330"/>
                    <a:pt x="10981" y="52667"/>
                    <a:pt x="10938" y="52004"/>
                  </a:cubicBezTo>
                  <a:cubicBezTo>
                    <a:pt x="11730" y="51486"/>
                    <a:pt x="12537" y="50957"/>
                    <a:pt x="13386" y="50400"/>
                  </a:cubicBezTo>
                  <a:close/>
                  <a:moveTo>
                    <a:pt x="14806" y="58129"/>
                  </a:moveTo>
                  <a:cubicBezTo>
                    <a:pt x="14892" y="58129"/>
                    <a:pt x="15012" y="58158"/>
                    <a:pt x="15190" y="58202"/>
                  </a:cubicBezTo>
                  <a:cubicBezTo>
                    <a:pt x="15585" y="58299"/>
                    <a:pt x="15979" y="58406"/>
                    <a:pt x="16373" y="58508"/>
                  </a:cubicBezTo>
                  <a:cubicBezTo>
                    <a:pt x="16367" y="58557"/>
                    <a:pt x="16360" y="58604"/>
                    <a:pt x="16353" y="58653"/>
                  </a:cubicBezTo>
                  <a:lnTo>
                    <a:pt x="14510" y="58653"/>
                  </a:lnTo>
                  <a:cubicBezTo>
                    <a:pt x="14597" y="58258"/>
                    <a:pt x="14626" y="58129"/>
                    <a:pt x="14806" y="58129"/>
                  </a:cubicBezTo>
                  <a:close/>
                  <a:moveTo>
                    <a:pt x="4139" y="51689"/>
                  </a:moveTo>
                  <a:cubicBezTo>
                    <a:pt x="4865" y="51810"/>
                    <a:pt x="5523" y="51919"/>
                    <a:pt x="6191" y="52030"/>
                  </a:cubicBezTo>
                  <a:cubicBezTo>
                    <a:pt x="6191" y="52779"/>
                    <a:pt x="6188" y="53518"/>
                    <a:pt x="6191" y="54257"/>
                  </a:cubicBezTo>
                  <a:cubicBezTo>
                    <a:pt x="6198" y="55655"/>
                    <a:pt x="6219" y="57054"/>
                    <a:pt x="6208" y="58453"/>
                  </a:cubicBezTo>
                  <a:cubicBezTo>
                    <a:pt x="6204" y="58869"/>
                    <a:pt x="6107" y="59284"/>
                    <a:pt x="6053" y="59694"/>
                  </a:cubicBezTo>
                  <a:cubicBezTo>
                    <a:pt x="5607" y="59578"/>
                    <a:pt x="5234" y="59481"/>
                    <a:pt x="4829" y="59375"/>
                  </a:cubicBezTo>
                  <a:lnTo>
                    <a:pt x="4829" y="59375"/>
                  </a:lnTo>
                  <a:cubicBezTo>
                    <a:pt x="4831" y="59379"/>
                    <a:pt x="4831" y="59380"/>
                    <a:pt x="4831" y="59380"/>
                  </a:cubicBezTo>
                  <a:cubicBezTo>
                    <a:pt x="4828" y="59380"/>
                    <a:pt x="4810" y="59357"/>
                    <a:pt x="4814" y="59349"/>
                  </a:cubicBezTo>
                  <a:cubicBezTo>
                    <a:pt x="5098" y="58933"/>
                    <a:pt x="4843" y="58541"/>
                    <a:pt x="4789" y="58131"/>
                  </a:cubicBezTo>
                  <a:cubicBezTo>
                    <a:pt x="4651" y="57086"/>
                    <a:pt x="4560" y="56033"/>
                    <a:pt x="4445" y="54985"/>
                  </a:cubicBezTo>
                  <a:cubicBezTo>
                    <a:pt x="4339" y="53995"/>
                    <a:pt x="4223" y="53007"/>
                    <a:pt x="4116" y="52018"/>
                  </a:cubicBezTo>
                  <a:cubicBezTo>
                    <a:pt x="4106" y="51926"/>
                    <a:pt x="4129" y="51828"/>
                    <a:pt x="4139" y="51689"/>
                  </a:cubicBezTo>
                  <a:close/>
                  <a:moveTo>
                    <a:pt x="4585" y="60970"/>
                  </a:moveTo>
                  <a:cubicBezTo>
                    <a:pt x="5106" y="60970"/>
                    <a:pt x="5646" y="61097"/>
                    <a:pt x="6063" y="61364"/>
                  </a:cubicBezTo>
                  <a:cubicBezTo>
                    <a:pt x="5689" y="61457"/>
                    <a:pt x="5404" y="61562"/>
                    <a:pt x="5112" y="61597"/>
                  </a:cubicBezTo>
                  <a:cubicBezTo>
                    <a:pt x="4363" y="61684"/>
                    <a:pt x="3609" y="61742"/>
                    <a:pt x="2865" y="61811"/>
                  </a:cubicBezTo>
                  <a:cubicBezTo>
                    <a:pt x="3047" y="61265"/>
                    <a:pt x="3792" y="60970"/>
                    <a:pt x="4585" y="60970"/>
                  </a:cubicBezTo>
                  <a:close/>
                  <a:moveTo>
                    <a:pt x="15365" y="1"/>
                  </a:moveTo>
                  <a:cubicBezTo>
                    <a:pt x="14887" y="1"/>
                    <a:pt x="14410" y="64"/>
                    <a:pt x="13936" y="213"/>
                  </a:cubicBezTo>
                  <a:cubicBezTo>
                    <a:pt x="13621" y="312"/>
                    <a:pt x="13293" y="372"/>
                    <a:pt x="12975" y="463"/>
                  </a:cubicBezTo>
                  <a:cubicBezTo>
                    <a:pt x="12145" y="702"/>
                    <a:pt x="11309" y="920"/>
                    <a:pt x="10490" y="1196"/>
                  </a:cubicBezTo>
                  <a:cubicBezTo>
                    <a:pt x="9740" y="1452"/>
                    <a:pt x="9009" y="1771"/>
                    <a:pt x="8225" y="2081"/>
                  </a:cubicBezTo>
                  <a:cubicBezTo>
                    <a:pt x="8220" y="1938"/>
                    <a:pt x="8211" y="1815"/>
                    <a:pt x="8210" y="1689"/>
                  </a:cubicBezTo>
                  <a:cubicBezTo>
                    <a:pt x="8207" y="1432"/>
                    <a:pt x="8225" y="1173"/>
                    <a:pt x="8198" y="920"/>
                  </a:cubicBezTo>
                  <a:cubicBezTo>
                    <a:pt x="8188" y="832"/>
                    <a:pt x="8077" y="709"/>
                    <a:pt x="7994" y="690"/>
                  </a:cubicBezTo>
                  <a:cubicBezTo>
                    <a:pt x="7990" y="689"/>
                    <a:pt x="7985" y="689"/>
                    <a:pt x="7981" y="689"/>
                  </a:cubicBezTo>
                  <a:cubicBezTo>
                    <a:pt x="7911" y="689"/>
                    <a:pt x="7792" y="786"/>
                    <a:pt x="7758" y="863"/>
                  </a:cubicBezTo>
                  <a:cubicBezTo>
                    <a:pt x="7682" y="1029"/>
                    <a:pt x="7633" y="1214"/>
                    <a:pt x="7607" y="1395"/>
                  </a:cubicBezTo>
                  <a:cubicBezTo>
                    <a:pt x="7567" y="1689"/>
                    <a:pt x="7554" y="1989"/>
                    <a:pt x="7529" y="2285"/>
                  </a:cubicBezTo>
                  <a:cubicBezTo>
                    <a:pt x="7180" y="1925"/>
                    <a:pt x="6928" y="1544"/>
                    <a:pt x="6659" y="1176"/>
                  </a:cubicBezTo>
                  <a:cubicBezTo>
                    <a:pt x="6589" y="1081"/>
                    <a:pt x="6488" y="1003"/>
                    <a:pt x="6384" y="1003"/>
                  </a:cubicBezTo>
                  <a:cubicBezTo>
                    <a:pt x="6330" y="1003"/>
                    <a:pt x="6274" y="1024"/>
                    <a:pt x="6222" y="1074"/>
                  </a:cubicBezTo>
                  <a:cubicBezTo>
                    <a:pt x="6155" y="1139"/>
                    <a:pt x="6152" y="1347"/>
                    <a:pt x="6204" y="1448"/>
                  </a:cubicBezTo>
                  <a:cubicBezTo>
                    <a:pt x="6442" y="1914"/>
                    <a:pt x="6710" y="2364"/>
                    <a:pt x="6960" y="2807"/>
                  </a:cubicBezTo>
                  <a:cubicBezTo>
                    <a:pt x="6623" y="3056"/>
                    <a:pt x="6227" y="3336"/>
                    <a:pt x="5847" y="3635"/>
                  </a:cubicBezTo>
                  <a:cubicBezTo>
                    <a:pt x="5197" y="4150"/>
                    <a:pt x="4594" y="4702"/>
                    <a:pt x="4362" y="5551"/>
                  </a:cubicBezTo>
                  <a:cubicBezTo>
                    <a:pt x="4118" y="6444"/>
                    <a:pt x="4002" y="7318"/>
                    <a:pt x="4567" y="8158"/>
                  </a:cubicBezTo>
                  <a:cubicBezTo>
                    <a:pt x="4045" y="8468"/>
                    <a:pt x="3760" y="8944"/>
                    <a:pt x="3622" y="9505"/>
                  </a:cubicBezTo>
                  <a:cubicBezTo>
                    <a:pt x="3401" y="10402"/>
                    <a:pt x="3335" y="11313"/>
                    <a:pt x="3701" y="12185"/>
                  </a:cubicBezTo>
                  <a:cubicBezTo>
                    <a:pt x="4072" y="13070"/>
                    <a:pt x="4633" y="13787"/>
                    <a:pt x="5674" y="13918"/>
                  </a:cubicBezTo>
                  <a:cubicBezTo>
                    <a:pt x="6068" y="13969"/>
                    <a:pt x="6470" y="13964"/>
                    <a:pt x="6823" y="13983"/>
                  </a:cubicBezTo>
                  <a:cubicBezTo>
                    <a:pt x="6980" y="14189"/>
                    <a:pt x="7101" y="14390"/>
                    <a:pt x="7262" y="14550"/>
                  </a:cubicBezTo>
                  <a:cubicBezTo>
                    <a:pt x="7656" y="14938"/>
                    <a:pt x="8073" y="15303"/>
                    <a:pt x="8473" y="15687"/>
                  </a:cubicBezTo>
                  <a:cubicBezTo>
                    <a:pt x="8942" y="16136"/>
                    <a:pt x="8937" y="16140"/>
                    <a:pt x="8529" y="16619"/>
                  </a:cubicBezTo>
                  <a:cubicBezTo>
                    <a:pt x="8293" y="16893"/>
                    <a:pt x="8349" y="17239"/>
                    <a:pt x="8700" y="17335"/>
                  </a:cubicBezTo>
                  <a:cubicBezTo>
                    <a:pt x="8803" y="17364"/>
                    <a:pt x="8912" y="17372"/>
                    <a:pt x="9024" y="17372"/>
                  </a:cubicBezTo>
                  <a:cubicBezTo>
                    <a:pt x="9206" y="17372"/>
                    <a:pt x="9396" y="17349"/>
                    <a:pt x="9586" y="17349"/>
                  </a:cubicBezTo>
                  <a:cubicBezTo>
                    <a:pt x="9437" y="17556"/>
                    <a:pt x="9265" y="17729"/>
                    <a:pt x="9023" y="17729"/>
                  </a:cubicBezTo>
                  <a:cubicBezTo>
                    <a:pt x="8998" y="17729"/>
                    <a:pt x="8971" y="17727"/>
                    <a:pt x="8944" y="17723"/>
                  </a:cubicBezTo>
                  <a:cubicBezTo>
                    <a:pt x="8217" y="17620"/>
                    <a:pt x="7493" y="17482"/>
                    <a:pt x="6767" y="17371"/>
                  </a:cubicBezTo>
                  <a:cubicBezTo>
                    <a:pt x="6617" y="17348"/>
                    <a:pt x="6471" y="17335"/>
                    <a:pt x="6329" y="17335"/>
                  </a:cubicBezTo>
                  <a:cubicBezTo>
                    <a:pt x="5726" y="17335"/>
                    <a:pt x="5203" y="17558"/>
                    <a:pt x="4796" y="18103"/>
                  </a:cubicBezTo>
                  <a:cubicBezTo>
                    <a:pt x="4497" y="18504"/>
                    <a:pt x="4175" y="18888"/>
                    <a:pt x="3852" y="19272"/>
                  </a:cubicBezTo>
                  <a:cubicBezTo>
                    <a:pt x="2842" y="20481"/>
                    <a:pt x="1806" y="21671"/>
                    <a:pt x="817" y="22899"/>
                  </a:cubicBezTo>
                  <a:cubicBezTo>
                    <a:pt x="183" y="23684"/>
                    <a:pt x="0" y="24582"/>
                    <a:pt x="465" y="25527"/>
                  </a:cubicBezTo>
                  <a:cubicBezTo>
                    <a:pt x="641" y="25888"/>
                    <a:pt x="861" y="26235"/>
                    <a:pt x="1109" y="26550"/>
                  </a:cubicBezTo>
                  <a:cubicBezTo>
                    <a:pt x="2084" y="27796"/>
                    <a:pt x="3247" y="28858"/>
                    <a:pt x="4452" y="29873"/>
                  </a:cubicBezTo>
                  <a:cubicBezTo>
                    <a:pt x="4640" y="30033"/>
                    <a:pt x="4662" y="30114"/>
                    <a:pt x="4515" y="30320"/>
                  </a:cubicBezTo>
                  <a:cubicBezTo>
                    <a:pt x="4294" y="30635"/>
                    <a:pt x="4078" y="30972"/>
                    <a:pt x="3950" y="31330"/>
                  </a:cubicBezTo>
                  <a:cubicBezTo>
                    <a:pt x="3650" y="32169"/>
                    <a:pt x="3407" y="33028"/>
                    <a:pt x="3131" y="33876"/>
                  </a:cubicBezTo>
                  <a:cubicBezTo>
                    <a:pt x="2551" y="35664"/>
                    <a:pt x="1808" y="37401"/>
                    <a:pt x="1481" y="39269"/>
                  </a:cubicBezTo>
                  <a:cubicBezTo>
                    <a:pt x="1345" y="40044"/>
                    <a:pt x="1099" y="40802"/>
                    <a:pt x="992" y="41580"/>
                  </a:cubicBezTo>
                  <a:cubicBezTo>
                    <a:pt x="874" y="42444"/>
                    <a:pt x="837" y="43321"/>
                    <a:pt x="804" y="44194"/>
                  </a:cubicBezTo>
                  <a:cubicBezTo>
                    <a:pt x="768" y="45107"/>
                    <a:pt x="794" y="46025"/>
                    <a:pt x="761" y="46938"/>
                  </a:cubicBezTo>
                  <a:cubicBezTo>
                    <a:pt x="725" y="47926"/>
                    <a:pt x="660" y="48912"/>
                    <a:pt x="591" y="49899"/>
                  </a:cubicBezTo>
                  <a:cubicBezTo>
                    <a:pt x="574" y="50140"/>
                    <a:pt x="372" y="50455"/>
                    <a:pt x="466" y="50597"/>
                  </a:cubicBezTo>
                  <a:cubicBezTo>
                    <a:pt x="580" y="50770"/>
                    <a:pt x="913" y="50804"/>
                    <a:pt x="1158" y="50881"/>
                  </a:cubicBezTo>
                  <a:cubicBezTo>
                    <a:pt x="1858" y="51098"/>
                    <a:pt x="2561" y="51309"/>
                    <a:pt x="3266" y="51516"/>
                  </a:cubicBezTo>
                  <a:cubicBezTo>
                    <a:pt x="3441" y="51568"/>
                    <a:pt x="3525" y="51651"/>
                    <a:pt x="3516" y="51851"/>
                  </a:cubicBezTo>
                  <a:cubicBezTo>
                    <a:pt x="3507" y="52080"/>
                    <a:pt x="3545" y="52311"/>
                    <a:pt x="3568" y="52540"/>
                  </a:cubicBezTo>
                  <a:cubicBezTo>
                    <a:pt x="3631" y="53171"/>
                    <a:pt x="3701" y="53803"/>
                    <a:pt x="3762" y="54435"/>
                  </a:cubicBezTo>
                  <a:cubicBezTo>
                    <a:pt x="3907" y="55934"/>
                    <a:pt x="3854" y="57462"/>
                    <a:pt x="4451" y="58909"/>
                  </a:cubicBezTo>
                  <a:cubicBezTo>
                    <a:pt x="4216" y="59204"/>
                    <a:pt x="3995" y="59504"/>
                    <a:pt x="3749" y="59786"/>
                  </a:cubicBezTo>
                  <a:cubicBezTo>
                    <a:pt x="3325" y="60272"/>
                    <a:pt x="2875" y="60738"/>
                    <a:pt x="2456" y="61230"/>
                  </a:cubicBezTo>
                  <a:cubicBezTo>
                    <a:pt x="2079" y="61676"/>
                    <a:pt x="2048" y="62441"/>
                    <a:pt x="2383" y="62914"/>
                  </a:cubicBezTo>
                  <a:cubicBezTo>
                    <a:pt x="2483" y="63058"/>
                    <a:pt x="2652" y="63201"/>
                    <a:pt x="2816" y="63242"/>
                  </a:cubicBezTo>
                  <a:cubicBezTo>
                    <a:pt x="2977" y="63281"/>
                    <a:pt x="3148" y="63296"/>
                    <a:pt x="3320" y="63296"/>
                  </a:cubicBezTo>
                  <a:cubicBezTo>
                    <a:pt x="3418" y="63296"/>
                    <a:pt x="3515" y="63291"/>
                    <a:pt x="3611" y="63283"/>
                  </a:cubicBezTo>
                  <a:cubicBezTo>
                    <a:pt x="4238" y="63235"/>
                    <a:pt x="4863" y="63153"/>
                    <a:pt x="5490" y="63091"/>
                  </a:cubicBezTo>
                  <a:cubicBezTo>
                    <a:pt x="6011" y="63039"/>
                    <a:pt x="6340" y="62777"/>
                    <a:pt x="6494" y="62284"/>
                  </a:cubicBezTo>
                  <a:cubicBezTo>
                    <a:pt x="6573" y="62029"/>
                    <a:pt x="6638" y="61768"/>
                    <a:pt x="6743" y="61523"/>
                  </a:cubicBezTo>
                  <a:cubicBezTo>
                    <a:pt x="6897" y="61162"/>
                    <a:pt x="6777" y="60823"/>
                    <a:pt x="6718" y="60472"/>
                  </a:cubicBezTo>
                  <a:cubicBezTo>
                    <a:pt x="6619" y="59875"/>
                    <a:pt x="6727" y="59296"/>
                    <a:pt x="6787" y="58699"/>
                  </a:cubicBezTo>
                  <a:cubicBezTo>
                    <a:pt x="6907" y="57539"/>
                    <a:pt x="6806" y="56357"/>
                    <a:pt x="6800" y="55185"/>
                  </a:cubicBezTo>
                  <a:cubicBezTo>
                    <a:pt x="6797" y="54164"/>
                    <a:pt x="6800" y="53143"/>
                    <a:pt x="6800" y="52084"/>
                  </a:cubicBezTo>
                  <a:cubicBezTo>
                    <a:pt x="7353" y="52230"/>
                    <a:pt x="7908" y="52282"/>
                    <a:pt x="8472" y="52282"/>
                  </a:cubicBezTo>
                  <a:cubicBezTo>
                    <a:pt x="9102" y="52282"/>
                    <a:pt x="9742" y="52217"/>
                    <a:pt x="10398" y="52145"/>
                  </a:cubicBezTo>
                  <a:lnTo>
                    <a:pt x="10398" y="52145"/>
                  </a:lnTo>
                  <a:cubicBezTo>
                    <a:pt x="10398" y="52608"/>
                    <a:pt x="10380" y="53064"/>
                    <a:pt x="10403" y="53518"/>
                  </a:cubicBezTo>
                  <a:cubicBezTo>
                    <a:pt x="10446" y="54398"/>
                    <a:pt x="10515" y="55275"/>
                    <a:pt x="10567" y="56155"/>
                  </a:cubicBezTo>
                  <a:cubicBezTo>
                    <a:pt x="10582" y="56434"/>
                    <a:pt x="10591" y="56716"/>
                    <a:pt x="10575" y="56995"/>
                  </a:cubicBezTo>
                  <a:cubicBezTo>
                    <a:pt x="10548" y="57488"/>
                    <a:pt x="10502" y="57980"/>
                    <a:pt x="10454" y="58472"/>
                  </a:cubicBezTo>
                  <a:cubicBezTo>
                    <a:pt x="10443" y="58585"/>
                    <a:pt x="10427" y="58731"/>
                    <a:pt x="10355" y="58797"/>
                  </a:cubicBezTo>
                  <a:cubicBezTo>
                    <a:pt x="10007" y="59116"/>
                    <a:pt x="10203" y="59499"/>
                    <a:pt x="10233" y="59847"/>
                  </a:cubicBezTo>
                  <a:cubicBezTo>
                    <a:pt x="10243" y="59972"/>
                    <a:pt x="10433" y="60149"/>
                    <a:pt x="10568" y="60182"/>
                  </a:cubicBezTo>
                  <a:cubicBezTo>
                    <a:pt x="10644" y="60200"/>
                    <a:pt x="10725" y="60207"/>
                    <a:pt x="10807" y="60207"/>
                  </a:cubicBezTo>
                  <a:cubicBezTo>
                    <a:pt x="10947" y="60207"/>
                    <a:pt x="11091" y="60185"/>
                    <a:pt x="11227" y="60157"/>
                  </a:cubicBezTo>
                  <a:cubicBezTo>
                    <a:pt x="11483" y="60103"/>
                    <a:pt x="11658" y="59930"/>
                    <a:pt x="11680" y="59650"/>
                  </a:cubicBezTo>
                  <a:cubicBezTo>
                    <a:pt x="11690" y="59524"/>
                    <a:pt x="11681" y="59398"/>
                    <a:pt x="11681" y="59266"/>
                  </a:cubicBezTo>
                  <a:cubicBezTo>
                    <a:pt x="11733" y="59252"/>
                    <a:pt x="11775" y="59246"/>
                    <a:pt x="11810" y="59246"/>
                  </a:cubicBezTo>
                  <a:cubicBezTo>
                    <a:pt x="11976" y="59246"/>
                    <a:pt x="11974" y="59385"/>
                    <a:pt x="11971" y="59545"/>
                  </a:cubicBezTo>
                  <a:cubicBezTo>
                    <a:pt x="11966" y="60065"/>
                    <a:pt x="12055" y="60100"/>
                    <a:pt x="12547" y="60186"/>
                  </a:cubicBezTo>
                  <a:cubicBezTo>
                    <a:pt x="12891" y="60246"/>
                    <a:pt x="13234" y="60269"/>
                    <a:pt x="13576" y="60269"/>
                  </a:cubicBezTo>
                  <a:cubicBezTo>
                    <a:pt x="14454" y="60269"/>
                    <a:pt x="15326" y="60123"/>
                    <a:pt x="16202" y="60105"/>
                  </a:cubicBezTo>
                  <a:cubicBezTo>
                    <a:pt x="16838" y="60091"/>
                    <a:pt x="16841" y="60048"/>
                    <a:pt x="17019" y="59363"/>
                  </a:cubicBezTo>
                  <a:cubicBezTo>
                    <a:pt x="17039" y="59284"/>
                    <a:pt x="17111" y="59221"/>
                    <a:pt x="17150" y="59146"/>
                  </a:cubicBezTo>
                  <a:cubicBezTo>
                    <a:pt x="17352" y="58752"/>
                    <a:pt x="17164" y="58179"/>
                    <a:pt x="16759" y="58002"/>
                  </a:cubicBezTo>
                  <a:cubicBezTo>
                    <a:pt x="16472" y="57877"/>
                    <a:pt x="16173" y="57774"/>
                    <a:pt x="15873" y="57681"/>
                  </a:cubicBezTo>
                  <a:cubicBezTo>
                    <a:pt x="15106" y="57444"/>
                    <a:pt x="14340" y="57202"/>
                    <a:pt x="13565" y="56994"/>
                  </a:cubicBezTo>
                  <a:cubicBezTo>
                    <a:pt x="13316" y="56927"/>
                    <a:pt x="13289" y="56802"/>
                    <a:pt x="13303" y="56591"/>
                  </a:cubicBezTo>
                  <a:cubicBezTo>
                    <a:pt x="13338" y="56079"/>
                    <a:pt x="13332" y="55564"/>
                    <a:pt x="13388" y="55055"/>
                  </a:cubicBezTo>
                  <a:cubicBezTo>
                    <a:pt x="13550" y="53564"/>
                    <a:pt x="13740" y="52074"/>
                    <a:pt x="13906" y="50583"/>
                  </a:cubicBezTo>
                  <a:cubicBezTo>
                    <a:pt x="13980" y="49913"/>
                    <a:pt x="14021" y="49238"/>
                    <a:pt x="14084" y="48484"/>
                  </a:cubicBezTo>
                  <a:cubicBezTo>
                    <a:pt x="14255" y="49169"/>
                    <a:pt x="14383" y="49773"/>
                    <a:pt x="14560" y="50363"/>
                  </a:cubicBezTo>
                  <a:cubicBezTo>
                    <a:pt x="14675" y="50747"/>
                    <a:pt x="14757" y="50877"/>
                    <a:pt x="14990" y="50877"/>
                  </a:cubicBezTo>
                  <a:cubicBezTo>
                    <a:pt x="15088" y="50877"/>
                    <a:pt x="15213" y="50853"/>
                    <a:pt x="15380" y="50816"/>
                  </a:cubicBezTo>
                  <a:cubicBezTo>
                    <a:pt x="15477" y="50794"/>
                    <a:pt x="15579" y="50783"/>
                    <a:pt x="15680" y="50779"/>
                  </a:cubicBezTo>
                  <a:cubicBezTo>
                    <a:pt x="15988" y="50766"/>
                    <a:pt x="16208" y="50616"/>
                    <a:pt x="16310" y="50333"/>
                  </a:cubicBezTo>
                  <a:cubicBezTo>
                    <a:pt x="16421" y="50032"/>
                    <a:pt x="16508" y="49725"/>
                    <a:pt x="16198" y="49463"/>
                  </a:cubicBezTo>
                  <a:cubicBezTo>
                    <a:pt x="16133" y="49408"/>
                    <a:pt x="16103" y="49292"/>
                    <a:pt x="16090" y="49200"/>
                  </a:cubicBezTo>
                  <a:cubicBezTo>
                    <a:pt x="15910" y="47916"/>
                    <a:pt x="15732" y="46631"/>
                    <a:pt x="15565" y="45346"/>
                  </a:cubicBezTo>
                  <a:cubicBezTo>
                    <a:pt x="15401" y="44086"/>
                    <a:pt x="15230" y="42826"/>
                    <a:pt x="15099" y="41564"/>
                  </a:cubicBezTo>
                  <a:cubicBezTo>
                    <a:pt x="14970" y="40319"/>
                    <a:pt x="14863" y="39070"/>
                    <a:pt x="14788" y="37821"/>
                  </a:cubicBezTo>
                  <a:cubicBezTo>
                    <a:pt x="14682" y="36040"/>
                    <a:pt x="14452" y="34279"/>
                    <a:pt x="14176" y="32519"/>
                  </a:cubicBezTo>
                  <a:cubicBezTo>
                    <a:pt x="14113" y="32113"/>
                    <a:pt x="14185" y="31686"/>
                    <a:pt x="14193" y="31324"/>
                  </a:cubicBezTo>
                  <a:cubicBezTo>
                    <a:pt x="14528" y="31216"/>
                    <a:pt x="14763" y="31146"/>
                    <a:pt x="14994" y="31064"/>
                  </a:cubicBezTo>
                  <a:cubicBezTo>
                    <a:pt x="15627" y="30836"/>
                    <a:pt x="16247" y="30560"/>
                    <a:pt x="16894" y="30391"/>
                  </a:cubicBezTo>
                  <a:cubicBezTo>
                    <a:pt x="17357" y="30270"/>
                    <a:pt x="17699" y="30027"/>
                    <a:pt x="18010" y="29700"/>
                  </a:cubicBezTo>
                  <a:cubicBezTo>
                    <a:pt x="18099" y="29607"/>
                    <a:pt x="18208" y="29496"/>
                    <a:pt x="18228" y="29378"/>
                  </a:cubicBezTo>
                  <a:cubicBezTo>
                    <a:pt x="18408" y="28380"/>
                    <a:pt x="18579" y="27379"/>
                    <a:pt x="18731" y="26376"/>
                  </a:cubicBezTo>
                  <a:cubicBezTo>
                    <a:pt x="18871" y="25444"/>
                    <a:pt x="18993" y="24509"/>
                    <a:pt x="19105" y="23574"/>
                  </a:cubicBezTo>
                  <a:cubicBezTo>
                    <a:pt x="19180" y="22947"/>
                    <a:pt x="19292" y="22313"/>
                    <a:pt x="19262" y="21689"/>
                  </a:cubicBezTo>
                  <a:cubicBezTo>
                    <a:pt x="19235" y="21130"/>
                    <a:pt x="19266" y="20520"/>
                    <a:pt x="18920" y="20024"/>
                  </a:cubicBezTo>
                  <a:cubicBezTo>
                    <a:pt x="18645" y="19631"/>
                    <a:pt x="18326" y="19272"/>
                    <a:pt x="18018" y="18904"/>
                  </a:cubicBezTo>
                  <a:cubicBezTo>
                    <a:pt x="17991" y="18869"/>
                    <a:pt x="17910" y="18882"/>
                    <a:pt x="17857" y="18865"/>
                  </a:cubicBezTo>
                  <a:cubicBezTo>
                    <a:pt x="17224" y="18675"/>
                    <a:pt x="16599" y="18464"/>
                    <a:pt x="15959" y="18300"/>
                  </a:cubicBezTo>
                  <a:cubicBezTo>
                    <a:pt x="15722" y="18239"/>
                    <a:pt x="15608" y="18140"/>
                    <a:pt x="15582" y="17910"/>
                  </a:cubicBezTo>
                  <a:cubicBezTo>
                    <a:pt x="15513" y="17327"/>
                    <a:pt x="15072" y="17138"/>
                    <a:pt x="14576" y="17138"/>
                  </a:cubicBezTo>
                  <a:cubicBezTo>
                    <a:pt x="14503" y="17138"/>
                    <a:pt x="14429" y="17142"/>
                    <a:pt x="14354" y="17149"/>
                  </a:cubicBezTo>
                  <a:cubicBezTo>
                    <a:pt x="14202" y="17164"/>
                    <a:pt x="14051" y="17188"/>
                    <a:pt x="13875" y="17211"/>
                  </a:cubicBezTo>
                  <a:cubicBezTo>
                    <a:pt x="13908" y="16843"/>
                    <a:pt x="14003" y="16623"/>
                    <a:pt x="14380" y="16576"/>
                  </a:cubicBezTo>
                  <a:cubicBezTo>
                    <a:pt x="15070" y="16489"/>
                    <a:pt x="15676" y="16185"/>
                    <a:pt x="16270" y="15822"/>
                  </a:cubicBezTo>
                  <a:cubicBezTo>
                    <a:pt x="17025" y="15362"/>
                    <a:pt x="17673" y="14791"/>
                    <a:pt x="18142" y="14061"/>
                  </a:cubicBezTo>
                  <a:cubicBezTo>
                    <a:pt x="18523" y="13464"/>
                    <a:pt x="18775" y="12785"/>
                    <a:pt x="19090" y="12145"/>
                  </a:cubicBezTo>
                  <a:cubicBezTo>
                    <a:pt x="19137" y="12050"/>
                    <a:pt x="19190" y="11935"/>
                    <a:pt x="19275" y="11888"/>
                  </a:cubicBezTo>
                  <a:cubicBezTo>
                    <a:pt x="19511" y="11754"/>
                    <a:pt x="19770" y="11659"/>
                    <a:pt x="20013" y="11534"/>
                  </a:cubicBezTo>
                  <a:cubicBezTo>
                    <a:pt x="20703" y="11177"/>
                    <a:pt x="21124" y="10594"/>
                    <a:pt x="21377" y="9876"/>
                  </a:cubicBezTo>
                  <a:cubicBezTo>
                    <a:pt x="21610" y="9216"/>
                    <a:pt x="21561" y="8555"/>
                    <a:pt x="21425" y="7877"/>
                  </a:cubicBezTo>
                  <a:cubicBezTo>
                    <a:pt x="21219" y="6840"/>
                    <a:pt x="20613" y="5661"/>
                    <a:pt x="19218" y="5661"/>
                  </a:cubicBezTo>
                  <a:cubicBezTo>
                    <a:pt x="19161" y="5661"/>
                    <a:pt x="19103" y="5663"/>
                    <a:pt x="19044" y="5667"/>
                  </a:cubicBezTo>
                  <a:cubicBezTo>
                    <a:pt x="18870" y="5185"/>
                    <a:pt x="18694" y="4701"/>
                    <a:pt x="18519" y="4216"/>
                  </a:cubicBezTo>
                  <a:lnTo>
                    <a:pt x="18519" y="4216"/>
                  </a:lnTo>
                  <a:cubicBezTo>
                    <a:pt x="18550" y="4222"/>
                    <a:pt x="18583" y="4229"/>
                    <a:pt x="18616" y="4235"/>
                  </a:cubicBezTo>
                  <a:cubicBezTo>
                    <a:pt x="18693" y="3954"/>
                    <a:pt x="18828" y="3675"/>
                    <a:pt x="18831" y="3394"/>
                  </a:cubicBezTo>
                  <a:cubicBezTo>
                    <a:pt x="18836" y="2984"/>
                    <a:pt x="18770" y="2567"/>
                    <a:pt x="18691" y="2161"/>
                  </a:cubicBezTo>
                  <a:cubicBezTo>
                    <a:pt x="18451" y="933"/>
                    <a:pt x="17675" y="335"/>
                    <a:pt x="16633" y="132"/>
                  </a:cubicBezTo>
                  <a:cubicBezTo>
                    <a:pt x="16211" y="50"/>
                    <a:pt x="15788" y="1"/>
                    <a:pt x="15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80931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B4EF5-AA20-6E9E-E34A-FCD45B71B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CB4A33-8CAB-DB41-DCD2-05C69A26E4AE}"/>
              </a:ext>
            </a:extLst>
          </p:cNvPr>
          <p:cNvSpPr txBox="1"/>
          <p:nvPr/>
        </p:nvSpPr>
        <p:spPr>
          <a:xfrm>
            <a:off x="557232" y="395975"/>
            <a:ext cx="8029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800">
                <a:latin typeface="Londrina Solid" pitchFamily="2" charset="77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4. Work in pairs. Look at the jobs below. Which job might be appropriate for each person in 3? Explain your choice.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D5CB91-6567-4538-ABFF-81578B843645}"/>
              </a:ext>
            </a:extLst>
          </p:cNvPr>
          <p:cNvSpPr txBox="1"/>
          <p:nvPr/>
        </p:nvSpPr>
        <p:spPr>
          <a:xfrm>
            <a:off x="6321921" y="2279361"/>
            <a:ext cx="113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atin typeface="Londrina Solid" pitchFamily="2" charset="77"/>
              </a:rPr>
              <a:t>Khang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20C7FE-4D2B-CCAF-A792-8D14E0C22EFE}"/>
              </a:ext>
            </a:extLst>
          </p:cNvPr>
          <p:cNvSpPr txBox="1"/>
          <p:nvPr/>
        </p:nvSpPr>
        <p:spPr>
          <a:xfrm>
            <a:off x="1798549" y="2248584"/>
            <a:ext cx="593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600">
                <a:solidFill>
                  <a:schemeClr val="bg2">
                    <a:lumMod val="50000"/>
                  </a:schemeClr>
                </a:solidFill>
                <a:latin typeface="Londrina Solid" pitchFamily="2" charset="77"/>
              </a:defRPr>
            </a:lvl1pPr>
          </a:lstStyle>
          <a:p>
            <a:r>
              <a:rPr lang="en-VN" dirty="0">
                <a:solidFill>
                  <a:schemeClr val="tx1"/>
                </a:solidFill>
              </a:rPr>
              <a:t>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E6B329-5394-5758-7505-74156E56DBEC}"/>
              </a:ext>
            </a:extLst>
          </p:cNvPr>
          <p:cNvSpPr txBox="1"/>
          <p:nvPr/>
        </p:nvSpPr>
        <p:spPr>
          <a:xfrm>
            <a:off x="1276032" y="1553308"/>
            <a:ext cx="1560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Londrina Solid" pitchFamily="2" charset="77"/>
              </a:rPr>
              <a:t>1. surgeon</a:t>
            </a:r>
            <a:endParaRPr lang="en-VN" sz="2800" dirty="0">
              <a:solidFill>
                <a:srgbClr val="0070C0"/>
              </a:solidFill>
              <a:latin typeface="Londrina Soli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6D72CB-62C5-48F6-99B7-9500D5B73317}"/>
              </a:ext>
            </a:extLst>
          </p:cNvPr>
          <p:cNvSpPr txBox="1"/>
          <p:nvPr/>
        </p:nvSpPr>
        <p:spPr>
          <a:xfrm>
            <a:off x="2984855" y="1553308"/>
            <a:ext cx="1792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Londrina Solid" pitchFamily="2" charset="77"/>
              </a:rPr>
              <a:t>2. mechanic</a:t>
            </a:r>
            <a:endParaRPr lang="en-VN" sz="2800" dirty="0">
              <a:solidFill>
                <a:srgbClr val="0070C0"/>
              </a:solidFill>
              <a:latin typeface="Londrina Solid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EF71C1-B9C2-42C0-CBEA-F1F2F5684589}"/>
              </a:ext>
            </a:extLst>
          </p:cNvPr>
          <p:cNvSpPr txBox="1"/>
          <p:nvPr/>
        </p:nvSpPr>
        <p:spPr>
          <a:xfrm>
            <a:off x="4894054" y="1553308"/>
            <a:ext cx="1276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Londrina Solid" pitchFamily="2" charset="77"/>
              </a:rPr>
              <a:t>3. nurse</a:t>
            </a:r>
            <a:endParaRPr lang="en-VN" sz="2800" dirty="0">
              <a:solidFill>
                <a:srgbClr val="0070C0"/>
              </a:solidFill>
              <a:latin typeface="Londrina Soli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AD005C-E8FD-71E8-E457-413DBED98267}"/>
              </a:ext>
            </a:extLst>
          </p:cNvPr>
          <p:cNvSpPr txBox="1"/>
          <p:nvPr/>
        </p:nvSpPr>
        <p:spPr>
          <a:xfrm>
            <a:off x="2391981" y="2310138"/>
            <a:ext cx="1508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Londrina Solid" pitchFamily="2" charset="77"/>
              </a:rPr>
              <a:t>4. cashier</a:t>
            </a:r>
            <a:endParaRPr lang="en-VN" sz="2800" dirty="0">
              <a:solidFill>
                <a:srgbClr val="FF0000"/>
              </a:solidFill>
              <a:latin typeface="Londrina Solid" pitchFamily="2" charset="77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FC17234-D3B4-BB56-0DC9-1E20D41845CA}"/>
              </a:ext>
            </a:extLst>
          </p:cNvPr>
          <p:cNvGrpSpPr>
            <a:grpSpLocks noChangeAspect="1"/>
          </p:cNvGrpSpPr>
          <p:nvPr/>
        </p:nvGrpSpPr>
        <p:grpSpPr>
          <a:xfrm>
            <a:off x="7424004" y="2528756"/>
            <a:ext cx="1097296" cy="3604392"/>
            <a:chOff x="5901644" y="1329002"/>
            <a:chExt cx="903823" cy="2968873"/>
          </a:xfrm>
        </p:grpSpPr>
        <p:sp>
          <p:nvSpPr>
            <p:cNvPr id="12" name="Google Shape;607;p37">
              <a:extLst>
                <a:ext uri="{FF2B5EF4-FFF2-40B4-BE49-F238E27FC236}">
                  <a16:creationId xmlns:a16="http://schemas.microsoft.com/office/drawing/2014/main" id="{2CC6C3DE-9460-205B-FD54-76F114806198}"/>
                </a:ext>
              </a:extLst>
            </p:cNvPr>
            <p:cNvSpPr/>
            <p:nvPr/>
          </p:nvSpPr>
          <p:spPr>
            <a:xfrm>
              <a:off x="5949403" y="2096055"/>
              <a:ext cx="358654" cy="949927"/>
            </a:xfrm>
            <a:custGeom>
              <a:avLst/>
              <a:gdLst/>
              <a:ahLst/>
              <a:cxnLst/>
              <a:rect l="l" t="t" r="r" b="b"/>
              <a:pathLst>
                <a:path w="8884" h="23530" extrusionOk="0">
                  <a:moveTo>
                    <a:pt x="8421" y="1"/>
                  </a:moveTo>
                  <a:cubicBezTo>
                    <a:pt x="8386" y="2"/>
                    <a:pt x="8352" y="4"/>
                    <a:pt x="8318" y="5"/>
                  </a:cubicBezTo>
                  <a:cubicBezTo>
                    <a:pt x="8160" y="356"/>
                    <a:pt x="8031" y="726"/>
                    <a:pt x="7831" y="1052"/>
                  </a:cubicBezTo>
                  <a:cubicBezTo>
                    <a:pt x="7726" y="1222"/>
                    <a:pt x="7507" y="1377"/>
                    <a:pt x="7316" y="1416"/>
                  </a:cubicBezTo>
                  <a:cubicBezTo>
                    <a:pt x="7314" y="1416"/>
                    <a:pt x="7311" y="1417"/>
                    <a:pt x="7308" y="1417"/>
                  </a:cubicBezTo>
                  <a:cubicBezTo>
                    <a:pt x="7221" y="1417"/>
                    <a:pt x="7058" y="1155"/>
                    <a:pt x="6972" y="996"/>
                  </a:cubicBezTo>
                  <a:cubicBezTo>
                    <a:pt x="6902" y="862"/>
                    <a:pt x="6899" y="693"/>
                    <a:pt x="6855" y="488"/>
                  </a:cubicBezTo>
                  <a:cubicBezTo>
                    <a:pt x="6773" y="544"/>
                    <a:pt x="6734" y="560"/>
                    <a:pt x="6705" y="589"/>
                  </a:cubicBezTo>
                  <a:cubicBezTo>
                    <a:pt x="6000" y="1311"/>
                    <a:pt x="5146" y="1761"/>
                    <a:pt x="4171" y="2000"/>
                  </a:cubicBezTo>
                  <a:cubicBezTo>
                    <a:pt x="3784" y="2093"/>
                    <a:pt x="3386" y="2171"/>
                    <a:pt x="3019" y="2319"/>
                  </a:cubicBezTo>
                  <a:cubicBezTo>
                    <a:pt x="2191" y="2654"/>
                    <a:pt x="1793" y="3347"/>
                    <a:pt x="1533" y="4164"/>
                  </a:cubicBezTo>
                  <a:cubicBezTo>
                    <a:pt x="1080" y="5592"/>
                    <a:pt x="927" y="7074"/>
                    <a:pt x="815" y="8548"/>
                  </a:cubicBezTo>
                  <a:cubicBezTo>
                    <a:pt x="658" y="10616"/>
                    <a:pt x="629" y="12693"/>
                    <a:pt x="543" y="14765"/>
                  </a:cubicBezTo>
                  <a:cubicBezTo>
                    <a:pt x="504" y="15667"/>
                    <a:pt x="487" y="16570"/>
                    <a:pt x="404" y="17465"/>
                  </a:cubicBezTo>
                  <a:cubicBezTo>
                    <a:pt x="319" y="18366"/>
                    <a:pt x="162" y="19260"/>
                    <a:pt x="41" y="20157"/>
                  </a:cubicBezTo>
                  <a:cubicBezTo>
                    <a:pt x="1" y="20465"/>
                    <a:pt x="70" y="20617"/>
                    <a:pt x="273" y="20617"/>
                  </a:cubicBezTo>
                  <a:cubicBezTo>
                    <a:pt x="336" y="20617"/>
                    <a:pt x="413" y="20602"/>
                    <a:pt x="503" y="20573"/>
                  </a:cubicBezTo>
                  <a:cubicBezTo>
                    <a:pt x="1077" y="20385"/>
                    <a:pt x="1633" y="20144"/>
                    <a:pt x="2208" y="19958"/>
                  </a:cubicBezTo>
                  <a:cubicBezTo>
                    <a:pt x="2480" y="19870"/>
                    <a:pt x="2581" y="19699"/>
                    <a:pt x="2607" y="19443"/>
                  </a:cubicBezTo>
                  <a:cubicBezTo>
                    <a:pt x="2667" y="18842"/>
                    <a:pt x="2726" y="18239"/>
                    <a:pt x="2792" y="17638"/>
                  </a:cubicBezTo>
                  <a:cubicBezTo>
                    <a:pt x="2896" y="16683"/>
                    <a:pt x="3006" y="15730"/>
                    <a:pt x="3111" y="14775"/>
                  </a:cubicBezTo>
                  <a:cubicBezTo>
                    <a:pt x="3216" y="13814"/>
                    <a:pt x="3333" y="12855"/>
                    <a:pt x="3415" y="11893"/>
                  </a:cubicBezTo>
                  <a:cubicBezTo>
                    <a:pt x="3468" y="11263"/>
                    <a:pt x="3465" y="10628"/>
                    <a:pt x="3498" y="9996"/>
                  </a:cubicBezTo>
                  <a:cubicBezTo>
                    <a:pt x="3543" y="9129"/>
                    <a:pt x="3602" y="8262"/>
                    <a:pt x="3643" y="7395"/>
                  </a:cubicBezTo>
                  <a:cubicBezTo>
                    <a:pt x="3691" y="6407"/>
                    <a:pt x="3720" y="5418"/>
                    <a:pt x="3773" y="4430"/>
                  </a:cubicBezTo>
                  <a:cubicBezTo>
                    <a:pt x="3784" y="4233"/>
                    <a:pt x="3838" y="4023"/>
                    <a:pt x="3934" y="3855"/>
                  </a:cubicBezTo>
                  <a:cubicBezTo>
                    <a:pt x="3997" y="3748"/>
                    <a:pt x="4176" y="3708"/>
                    <a:pt x="4302" y="3638"/>
                  </a:cubicBezTo>
                  <a:cubicBezTo>
                    <a:pt x="4341" y="3753"/>
                    <a:pt x="4406" y="3863"/>
                    <a:pt x="4414" y="3980"/>
                  </a:cubicBezTo>
                  <a:cubicBezTo>
                    <a:pt x="4423" y="4105"/>
                    <a:pt x="4365" y="4233"/>
                    <a:pt x="4360" y="4361"/>
                  </a:cubicBezTo>
                  <a:cubicBezTo>
                    <a:pt x="4306" y="5419"/>
                    <a:pt x="4255" y="6479"/>
                    <a:pt x="4210" y="7537"/>
                  </a:cubicBezTo>
                  <a:cubicBezTo>
                    <a:pt x="4174" y="8389"/>
                    <a:pt x="4164" y="9240"/>
                    <a:pt x="4118" y="10090"/>
                  </a:cubicBezTo>
                  <a:cubicBezTo>
                    <a:pt x="4052" y="11357"/>
                    <a:pt x="3980" y="12624"/>
                    <a:pt x="3878" y="13888"/>
                  </a:cubicBezTo>
                  <a:cubicBezTo>
                    <a:pt x="3802" y="14847"/>
                    <a:pt x="3681" y="15802"/>
                    <a:pt x="3573" y="16758"/>
                  </a:cubicBezTo>
                  <a:cubicBezTo>
                    <a:pt x="3441" y="17944"/>
                    <a:pt x="3288" y="19129"/>
                    <a:pt x="3175" y="20317"/>
                  </a:cubicBezTo>
                  <a:cubicBezTo>
                    <a:pt x="3142" y="20671"/>
                    <a:pt x="2916" y="21040"/>
                    <a:pt x="3191" y="21404"/>
                  </a:cubicBezTo>
                  <a:cubicBezTo>
                    <a:pt x="3222" y="21447"/>
                    <a:pt x="3140" y="21656"/>
                    <a:pt x="3074" y="21677"/>
                  </a:cubicBezTo>
                  <a:cubicBezTo>
                    <a:pt x="2739" y="21792"/>
                    <a:pt x="2867" y="21975"/>
                    <a:pt x="2943" y="22179"/>
                  </a:cubicBezTo>
                  <a:cubicBezTo>
                    <a:pt x="3376" y="21775"/>
                    <a:pt x="3802" y="21404"/>
                    <a:pt x="4196" y="21003"/>
                  </a:cubicBezTo>
                  <a:cubicBezTo>
                    <a:pt x="4902" y="20283"/>
                    <a:pt x="5345" y="19394"/>
                    <a:pt x="5740" y="18479"/>
                  </a:cubicBezTo>
                  <a:cubicBezTo>
                    <a:pt x="5790" y="18363"/>
                    <a:pt x="5864" y="18249"/>
                    <a:pt x="5951" y="18157"/>
                  </a:cubicBezTo>
                  <a:cubicBezTo>
                    <a:pt x="5993" y="18115"/>
                    <a:pt x="6076" y="18076"/>
                    <a:pt x="6137" y="18076"/>
                  </a:cubicBezTo>
                  <a:cubicBezTo>
                    <a:pt x="6150" y="18076"/>
                    <a:pt x="6162" y="18078"/>
                    <a:pt x="6173" y="18082"/>
                  </a:cubicBezTo>
                  <a:cubicBezTo>
                    <a:pt x="6230" y="18105"/>
                    <a:pt x="6276" y="18213"/>
                    <a:pt x="6285" y="18288"/>
                  </a:cubicBezTo>
                  <a:cubicBezTo>
                    <a:pt x="6297" y="18386"/>
                    <a:pt x="6289" y="18499"/>
                    <a:pt x="6248" y="18587"/>
                  </a:cubicBezTo>
                  <a:cubicBezTo>
                    <a:pt x="5928" y="19257"/>
                    <a:pt x="5650" y="19956"/>
                    <a:pt x="5257" y="20582"/>
                  </a:cubicBezTo>
                  <a:cubicBezTo>
                    <a:pt x="4897" y="21154"/>
                    <a:pt x="4410" y="21644"/>
                    <a:pt x="3974" y="22178"/>
                  </a:cubicBezTo>
                  <a:cubicBezTo>
                    <a:pt x="4037" y="22193"/>
                    <a:pt x="4100" y="22200"/>
                    <a:pt x="4164" y="22200"/>
                  </a:cubicBezTo>
                  <a:cubicBezTo>
                    <a:pt x="4449" y="22200"/>
                    <a:pt x="4747" y="22074"/>
                    <a:pt x="5064" y="22074"/>
                  </a:cubicBezTo>
                  <a:cubicBezTo>
                    <a:pt x="5209" y="22074"/>
                    <a:pt x="5359" y="22100"/>
                    <a:pt x="5513" y="22176"/>
                  </a:cubicBezTo>
                  <a:cubicBezTo>
                    <a:pt x="5071" y="22723"/>
                    <a:pt x="4534" y="22762"/>
                    <a:pt x="3995" y="22762"/>
                  </a:cubicBezTo>
                  <a:cubicBezTo>
                    <a:pt x="3906" y="22762"/>
                    <a:pt x="3817" y="22760"/>
                    <a:pt x="3729" y="22760"/>
                  </a:cubicBezTo>
                  <a:cubicBezTo>
                    <a:pt x="3503" y="22760"/>
                    <a:pt x="3279" y="22767"/>
                    <a:pt x="3065" y="22816"/>
                  </a:cubicBezTo>
                  <a:cubicBezTo>
                    <a:pt x="2996" y="22949"/>
                    <a:pt x="2917" y="23100"/>
                    <a:pt x="2847" y="23236"/>
                  </a:cubicBezTo>
                  <a:cubicBezTo>
                    <a:pt x="3478" y="23327"/>
                    <a:pt x="4086" y="23443"/>
                    <a:pt x="4699" y="23492"/>
                  </a:cubicBezTo>
                  <a:cubicBezTo>
                    <a:pt x="5012" y="23516"/>
                    <a:pt x="5326" y="23530"/>
                    <a:pt x="5640" y="23530"/>
                  </a:cubicBezTo>
                  <a:cubicBezTo>
                    <a:pt x="5902" y="23530"/>
                    <a:pt x="6164" y="23520"/>
                    <a:pt x="6425" y="23501"/>
                  </a:cubicBezTo>
                  <a:cubicBezTo>
                    <a:pt x="6768" y="23473"/>
                    <a:pt x="7100" y="23320"/>
                    <a:pt x="7325" y="23253"/>
                  </a:cubicBezTo>
                  <a:cubicBezTo>
                    <a:pt x="7325" y="22586"/>
                    <a:pt x="7309" y="22031"/>
                    <a:pt x="7331" y="21477"/>
                  </a:cubicBezTo>
                  <a:cubicBezTo>
                    <a:pt x="7351" y="20907"/>
                    <a:pt x="7385" y="20334"/>
                    <a:pt x="7453" y="19766"/>
                  </a:cubicBezTo>
                  <a:cubicBezTo>
                    <a:pt x="7569" y="18797"/>
                    <a:pt x="7727" y="17832"/>
                    <a:pt x="7847" y="16863"/>
                  </a:cubicBezTo>
                  <a:cubicBezTo>
                    <a:pt x="7970" y="15865"/>
                    <a:pt x="8068" y="14864"/>
                    <a:pt x="8180" y="13865"/>
                  </a:cubicBezTo>
                  <a:cubicBezTo>
                    <a:pt x="8290" y="12891"/>
                    <a:pt x="8398" y="11918"/>
                    <a:pt x="8514" y="10944"/>
                  </a:cubicBezTo>
                  <a:cubicBezTo>
                    <a:pt x="8551" y="10621"/>
                    <a:pt x="8602" y="10298"/>
                    <a:pt x="8665" y="9979"/>
                  </a:cubicBezTo>
                  <a:cubicBezTo>
                    <a:pt x="8702" y="9792"/>
                    <a:pt x="8820" y="9613"/>
                    <a:pt x="8823" y="9428"/>
                  </a:cubicBezTo>
                  <a:cubicBezTo>
                    <a:pt x="8842" y="7815"/>
                    <a:pt x="8861" y="6200"/>
                    <a:pt x="8845" y="4587"/>
                  </a:cubicBezTo>
                  <a:cubicBezTo>
                    <a:pt x="8832" y="3353"/>
                    <a:pt x="8884" y="2112"/>
                    <a:pt x="8622" y="892"/>
                  </a:cubicBezTo>
                  <a:cubicBezTo>
                    <a:pt x="8557" y="595"/>
                    <a:pt x="8487" y="299"/>
                    <a:pt x="84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08;p37">
              <a:extLst>
                <a:ext uri="{FF2B5EF4-FFF2-40B4-BE49-F238E27FC236}">
                  <a16:creationId xmlns:a16="http://schemas.microsoft.com/office/drawing/2014/main" id="{E9387031-4E8F-1DE3-E93E-A35271858C4D}"/>
                </a:ext>
              </a:extLst>
            </p:cNvPr>
            <p:cNvSpPr/>
            <p:nvPr/>
          </p:nvSpPr>
          <p:spPr>
            <a:xfrm>
              <a:off x="6324169" y="3043124"/>
              <a:ext cx="235564" cy="1036320"/>
            </a:xfrm>
            <a:custGeom>
              <a:avLst/>
              <a:gdLst/>
              <a:ahLst/>
              <a:cxnLst/>
              <a:rect l="l" t="t" r="r" b="b"/>
              <a:pathLst>
                <a:path w="5835" h="25670" extrusionOk="0">
                  <a:moveTo>
                    <a:pt x="4879" y="0"/>
                  </a:moveTo>
                  <a:lnTo>
                    <a:pt x="4879" y="0"/>
                  </a:lnTo>
                  <a:cubicBezTo>
                    <a:pt x="4675" y="42"/>
                    <a:pt x="4542" y="71"/>
                    <a:pt x="4457" y="88"/>
                  </a:cubicBezTo>
                  <a:cubicBezTo>
                    <a:pt x="4412" y="279"/>
                    <a:pt x="4422" y="470"/>
                    <a:pt x="4332" y="582"/>
                  </a:cubicBezTo>
                  <a:cubicBezTo>
                    <a:pt x="3971" y="1028"/>
                    <a:pt x="3511" y="1323"/>
                    <a:pt x="2922" y="1395"/>
                  </a:cubicBezTo>
                  <a:cubicBezTo>
                    <a:pt x="2009" y="1509"/>
                    <a:pt x="1098" y="1637"/>
                    <a:pt x="161" y="1763"/>
                  </a:cubicBezTo>
                  <a:cubicBezTo>
                    <a:pt x="121" y="2013"/>
                    <a:pt x="56" y="2228"/>
                    <a:pt x="59" y="2439"/>
                  </a:cubicBezTo>
                  <a:cubicBezTo>
                    <a:pt x="65" y="2761"/>
                    <a:pt x="0" y="3174"/>
                    <a:pt x="169" y="3389"/>
                  </a:cubicBezTo>
                  <a:cubicBezTo>
                    <a:pt x="735" y="4116"/>
                    <a:pt x="929" y="4965"/>
                    <a:pt x="1113" y="5815"/>
                  </a:cubicBezTo>
                  <a:cubicBezTo>
                    <a:pt x="1280" y="6593"/>
                    <a:pt x="1355" y="7390"/>
                    <a:pt x="1466" y="8179"/>
                  </a:cubicBezTo>
                  <a:cubicBezTo>
                    <a:pt x="1601" y="9147"/>
                    <a:pt x="1756" y="10114"/>
                    <a:pt x="1857" y="11086"/>
                  </a:cubicBezTo>
                  <a:cubicBezTo>
                    <a:pt x="1950" y="11997"/>
                    <a:pt x="1960" y="12919"/>
                    <a:pt x="2049" y="13832"/>
                  </a:cubicBezTo>
                  <a:cubicBezTo>
                    <a:pt x="2153" y="14879"/>
                    <a:pt x="2314" y="15919"/>
                    <a:pt x="2431" y="16964"/>
                  </a:cubicBezTo>
                  <a:cubicBezTo>
                    <a:pt x="2511" y="17693"/>
                    <a:pt x="2531" y="18428"/>
                    <a:pt x="2623" y="19156"/>
                  </a:cubicBezTo>
                  <a:cubicBezTo>
                    <a:pt x="2773" y="20341"/>
                    <a:pt x="2977" y="21520"/>
                    <a:pt x="3124" y="22705"/>
                  </a:cubicBezTo>
                  <a:cubicBezTo>
                    <a:pt x="3244" y="23671"/>
                    <a:pt x="3315" y="24643"/>
                    <a:pt x="3408" y="25614"/>
                  </a:cubicBezTo>
                  <a:cubicBezTo>
                    <a:pt x="3563" y="25652"/>
                    <a:pt x="3712" y="25669"/>
                    <a:pt x="3857" y="25669"/>
                  </a:cubicBezTo>
                  <a:cubicBezTo>
                    <a:pt x="4458" y="25669"/>
                    <a:pt x="4993" y="25380"/>
                    <a:pt x="5537" y="25123"/>
                  </a:cubicBezTo>
                  <a:cubicBezTo>
                    <a:pt x="5797" y="25001"/>
                    <a:pt x="5834" y="24810"/>
                    <a:pt x="5810" y="24557"/>
                  </a:cubicBezTo>
                  <a:cubicBezTo>
                    <a:pt x="5774" y="24174"/>
                    <a:pt x="5752" y="23790"/>
                    <a:pt x="5732" y="23408"/>
                  </a:cubicBezTo>
                  <a:cubicBezTo>
                    <a:pt x="5702" y="22814"/>
                    <a:pt x="5716" y="22216"/>
                    <a:pt x="5645" y="21629"/>
                  </a:cubicBezTo>
                  <a:cubicBezTo>
                    <a:pt x="5485" y="20326"/>
                    <a:pt x="5322" y="19028"/>
                    <a:pt x="5368" y="17709"/>
                  </a:cubicBezTo>
                  <a:cubicBezTo>
                    <a:pt x="5390" y="17062"/>
                    <a:pt x="5350" y="16409"/>
                    <a:pt x="5297" y="15763"/>
                  </a:cubicBezTo>
                  <a:cubicBezTo>
                    <a:pt x="5203" y="14648"/>
                    <a:pt x="5065" y="13537"/>
                    <a:pt x="4969" y="12423"/>
                  </a:cubicBezTo>
                  <a:cubicBezTo>
                    <a:pt x="4895" y="11549"/>
                    <a:pt x="4861" y="10671"/>
                    <a:pt x="4802" y="9797"/>
                  </a:cubicBezTo>
                  <a:cubicBezTo>
                    <a:pt x="4737" y="8862"/>
                    <a:pt x="4654" y="7929"/>
                    <a:pt x="4599" y="6994"/>
                  </a:cubicBezTo>
                  <a:cubicBezTo>
                    <a:pt x="4491" y="5200"/>
                    <a:pt x="4764" y="3423"/>
                    <a:pt x="4875" y="1638"/>
                  </a:cubicBezTo>
                  <a:cubicBezTo>
                    <a:pt x="4907" y="1107"/>
                    <a:pt x="4879" y="571"/>
                    <a:pt x="48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09;p37">
              <a:extLst>
                <a:ext uri="{FF2B5EF4-FFF2-40B4-BE49-F238E27FC236}">
                  <a16:creationId xmlns:a16="http://schemas.microsoft.com/office/drawing/2014/main" id="{5B0D3B73-BBCD-EED4-3F99-CAC7D7646C55}"/>
                </a:ext>
              </a:extLst>
            </p:cNvPr>
            <p:cNvSpPr/>
            <p:nvPr/>
          </p:nvSpPr>
          <p:spPr>
            <a:xfrm>
              <a:off x="6062523" y="3115146"/>
              <a:ext cx="199916" cy="1019889"/>
            </a:xfrm>
            <a:custGeom>
              <a:avLst/>
              <a:gdLst/>
              <a:ahLst/>
              <a:cxnLst/>
              <a:rect l="l" t="t" r="r" b="b"/>
              <a:pathLst>
                <a:path w="4952" h="25263" extrusionOk="0">
                  <a:moveTo>
                    <a:pt x="0" y="1"/>
                  </a:moveTo>
                  <a:lnTo>
                    <a:pt x="0" y="1"/>
                  </a:lnTo>
                  <a:cubicBezTo>
                    <a:pt x="118" y="873"/>
                    <a:pt x="242" y="1710"/>
                    <a:pt x="337" y="2552"/>
                  </a:cubicBezTo>
                  <a:cubicBezTo>
                    <a:pt x="370" y="2839"/>
                    <a:pt x="350" y="3138"/>
                    <a:pt x="319" y="3427"/>
                  </a:cubicBezTo>
                  <a:cubicBezTo>
                    <a:pt x="298" y="3633"/>
                    <a:pt x="173" y="3831"/>
                    <a:pt x="173" y="4033"/>
                  </a:cubicBezTo>
                  <a:cubicBezTo>
                    <a:pt x="176" y="5883"/>
                    <a:pt x="197" y="7733"/>
                    <a:pt x="210" y="9582"/>
                  </a:cubicBezTo>
                  <a:cubicBezTo>
                    <a:pt x="219" y="10673"/>
                    <a:pt x="204" y="11765"/>
                    <a:pt x="232" y="12855"/>
                  </a:cubicBezTo>
                  <a:cubicBezTo>
                    <a:pt x="282" y="14854"/>
                    <a:pt x="350" y="16851"/>
                    <a:pt x="419" y="18849"/>
                  </a:cubicBezTo>
                  <a:cubicBezTo>
                    <a:pt x="440" y="19468"/>
                    <a:pt x="481" y="20087"/>
                    <a:pt x="527" y="20705"/>
                  </a:cubicBezTo>
                  <a:cubicBezTo>
                    <a:pt x="600" y="21709"/>
                    <a:pt x="698" y="22711"/>
                    <a:pt x="760" y="23715"/>
                  </a:cubicBezTo>
                  <a:cubicBezTo>
                    <a:pt x="790" y="24217"/>
                    <a:pt x="765" y="24721"/>
                    <a:pt x="765" y="25215"/>
                  </a:cubicBezTo>
                  <a:cubicBezTo>
                    <a:pt x="978" y="25246"/>
                    <a:pt x="1192" y="25262"/>
                    <a:pt x="1399" y="25262"/>
                  </a:cubicBezTo>
                  <a:cubicBezTo>
                    <a:pt x="1848" y="25262"/>
                    <a:pt x="2268" y="25188"/>
                    <a:pt x="2586" y="25043"/>
                  </a:cubicBezTo>
                  <a:cubicBezTo>
                    <a:pt x="2671" y="25005"/>
                    <a:pt x="2744" y="24894"/>
                    <a:pt x="2778" y="24800"/>
                  </a:cubicBezTo>
                  <a:cubicBezTo>
                    <a:pt x="2892" y="24484"/>
                    <a:pt x="2695" y="24208"/>
                    <a:pt x="2652" y="23915"/>
                  </a:cubicBezTo>
                  <a:cubicBezTo>
                    <a:pt x="2586" y="23454"/>
                    <a:pt x="2615" y="22980"/>
                    <a:pt x="2630" y="22513"/>
                  </a:cubicBezTo>
                  <a:cubicBezTo>
                    <a:pt x="2649" y="21942"/>
                    <a:pt x="2758" y="21369"/>
                    <a:pt x="2721" y="20804"/>
                  </a:cubicBezTo>
                  <a:cubicBezTo>
                    <a:pt x="2636" y="19514"/>
                    <a:pt x="2718" y="18236"/>
                    <a:pt x="2817" y="16953"/>
                  </a:cubicBezTo>
                  <a:cubicBezTo>
                    <a:pt x="2932" y="15475"/>
                    <a:pt x="3032" y="13994"/>
                    <a:pt x="3131" y="12514"/>
                  </a:cubicBezTo>
                  <a:cubicBezTo>
                    <a:pt x="3183" y="11722"/>
                    <a:pt x="3175" y="10924"/>
                    <a:pt x="3270" y="10137"/>
                  </a:cubicBezTo>
                  <a:cubicBezTo>
                    <a:pt x="3459" y="8596"/>
                    <a:pt x="3669" y="7055"/>
                    <a:pt x="3926" y="5525"/>
                  </a:cubicBezTo>
                  <a:cubicBezTo>
                    <a:pt x="4113" y="4417"/>
                    <a:pt x="4401" y="3324"/>
                    <a:pt x="4622" y="2221"/>
                  </a:cubicBezTo>
                  <a:cubicBezTo>
                    <a:pt x="4753" y="1569"/>
                    <a:pt x="4845" y="909"/>
                    <a:pt x="4951" y="268"/>
                  </a:cubicBezTo>
                  <a:cubicBezTo>
                    <a:pt x="3279" y="179"/>
                    <a:pt x="1704" y="93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10;p37">
              <a:extLst>
                <a:ext uri="{FF2B5EF4-FFF2-40B4-BE49-F238E27FC236}">
                  <a16:creationId xmlns:a16="http://schemas.microsoft.com/office/drawing/2014/main" id="{E5C3243F-9AED-6DC9-20A4-E75C4890FB9D}"/>
                </a:ext>
              </a:extLst>
            </p:cNvPr>
            <p:cNvSpPr/>
            <p:nvPr/>
          </p:nvSpPr>
          <p:spPr>
            <a:xfrm>
              <a:off x="6346454" y="2010347"/>
              <a:ext cx="251631" cy="1019930"/>
            </a:xfrm>
            <a:custGeom>
              <a:avLst/>
              <a:gdLst/>
              <a:ahLst/>
              <a:cxnLst/>
              <a:rect l="l" t="t" r="r" b="b"/>
              <a:pathLst>
                <a:path w="6233" h="25264" extrusionOk="0">
                  <a:moveTo>
                    <a:pt x="1980" y="10157"/>
                  </a:moveTo>
                  <a:cubicBezTo>
                    <a:pt x="2198" y="10157"/>
                    <a:pt x="2284" y="10308"/>
                    <a:pt x="2306" y="10503"/>
                  </a:cubicBezTo>
                  <a:cubicBezTo>
                    <a:pt x="2332" y="10733"/>
                    <a:pt x="2104" y="11055"/>
                    <a:pt x="1822" y="11071"/>
                  </a:cubicBezTo>
                  <a:cubicBezTo>
                    <a:pt x="1746" y="10972"/>
                    <a:pt x="1587" y="10843"/>
                    <a:pt x="1535" y="10680"/>
                  </a:cubicBezTo>
                  <a:cubicBezTo>
                    <a:pt x="1466" y="10459"/>
                    <a:pt x="1725" y="10171"/>
                    <a:pt x="1953" y="10158"/>
                  </a:cubicBezTo>
                  <a:cubicBezTo>
                    <a:pt x="1963" y="10158"/>
                    <a:pt x="1972" y="10157"/>
                    <a:pt x="1980" y="10157"/>
                  </a:cubicBezTo>
                  <a:close/>
                  <a:moveTo>
                    <a:pt x="1947" y="14120"/>
                  </a:moveTo>
                  <a:cubicBezTo>
                    <a:pt x="1958" y="14120"/>
                    <a:pt x="1970" y="14120"/>
                    <a:pt x="1982" y="14121"/>
                  </a:cubicBezTo>
                  <a:cubicBezTo>
                    <a:pt x="2232" y="14136"/>
                    <a:pt x="2320" y="14287"/>
                    <a:pt x="2319" y="14509"/>
                  </a:cubicBezTo>
                  <a:cubicBezTo>
                    <a:pt x="2276" y="14829"/>
                    <a:pt x="2105" y="15031"/>
                    <a:pt x="1875" y="15031"/>
                  </a:cubicBezTo>
                  <a:cubicBezTo>
                    <a:pt x="1855" y="15031"/>
                    <a:pt x="1835" y="15030"/>
                    <a:pt x="1815" y="15027"/>
                  </a:cubicBezTo>
                  <a:cubicBezTo>
                    <a:pt x="1571" y="14991"/>
                    <a:pt x="1523" y="14809"/>
                    <a:pt x="1562" y="14612"/>
                  </a:cubicBezTo>
                  <a:cubicBezTo>
                    <a:pt x="1605" y="14385"/>
                    <a:pt x="1628" y="14120"/>
                    <a:pt x="1947" y="14120"/>
                  </a:cubicBezTo>
                  <a:close/>
                  <a:moveTo>
                    <a:pt x="1768" y="17132"/>
                  </a:moveTo>
                  <a:cubicBezTo>
                    <a:pt x="1847" y="17217"/>
                    <a:pt x="2019" y="17334"/>
                    <a:pt x="2084" y="17493"/>
                  </a:cubicBezTo>
                  <a:cubicBezTo>
                    <a:pt x="2150" y="17657"/>
                    <a:pt x="1726" y="18122"/>
                    <a:pt x="1532" y="18122"/>
                  </a:cubicBezTo>
                  <a:cubicBezTo>
                    <a:pt x="1523" y="18122"/>
                    <a:pt x="1514" y="18121"/>
                    <a:pt x="1506" y="18119"/>
                  </a:cubicBezTo>
                  <a:cubicBezTo>
                    <a:pt x="1393" y="18089"/>
                    <a:pt x="1244" y="17942"/>
                    <a:pt x="1233" y="17834"/>
                  </a:cubicBezTo>
                  <a:cubicBezTo>
                    <a:pt x="1196" y="17499"/>
                    <a:pt x="1441" y="17147"/>
                    <a:pt x="1768" y="17132"/>
                  </a:cubicBezTo>
                  <a:close/>
                  <a:moveTo>
                    <a:pt x="1557" y="20051"/>
                  </a:moveTo>
                  <a:cubicBezTo>
                    <a:pt x="1591" y="20051"/>
                    <a:pt x="1779" y="20258"/>
                    <a:pt x="1768" y="20349"/>
                  </a:cubicBezTo>
                  <a:cubicBezTo>
                    <a:pt x="1746" y="20517"/>
                    <a:pt x="1682" y="20726"/>
                    <a:pt x="1474" y="20726"/>
                  </a:cubicBezTo>
                  <a:cubicBezTo>
                    <a:pt x="1449" y="20726"/>
                    <a:pt x="1423" y="20723"/>
                    <a:pt x="1395" y="20717"/>
                  </a:cubicBezTo>
                  <a:cubicBezTo>
                    <a:pt x="1290" y="20694"/>
                    <a:pt x="1208" y="20561"/>
                    <a:pt x="1033" y="20405"/>
                  </a:cubicBezTo>
                  <a:cubicBezTo>
                    <a:pt x="1253" y="20247"/>
                    <a:pt x="1394" y="20125"/>
                    <a:pt x="1555" y="20052"/>
                  </a:cubicBezTo>
                  <a:cubicBezTo>
                    <a:pt x="1556" y="20051"/>
                    <a:pt x="1556" y="20051"/>
                    <a:pt x="1557" y="20051"/>
                  </a:cubicBezTo>
                  <a:close/>
                  <a:moveTo>
                    <a:pt x="3922" y="21082"/>
                  </a:moveTo>
                  <a:cubicBezTo>
                    <a:pt x="4008" y="21082"/>
                    <a:pt x="4081" y="21142"/>
                    <a:pt x="4130" y="21320"/>
                  </a:cubicBezTo>
                  <a:cubicBezTo>
                    <a:pt x="4049" y="21419"/>
                    <a:pt x="3974" y="21571"/>
                    <a:pt x="3850" y="21649"/>
                  </a:cubicBezTo>
                  <a:cubicBezTo>
                    <a:pt x="3147" y="22093"/>
                    <a:pt x="2437" y="22528"/>
                    <a:pt x="1715" y="22942"/>
                  </a:cubicBezTo>
                  <a:cubicBezTo>
                    <a:pt x="1687" y="22958"/>
                    <a:pt x="1653" y="22964"/>
                    <a:pt x="1616" y="22964"/>
                  </a:cubicBezTo>
                  <a:cubicBezTo>
                    <a:pt x="1520" y="22964"/>
                    <a:pt x="1401" y="22924"/>
                    <a:pt x="1300" y="22915"/>
                  </a:cubicBezTo>
                  <a:cubicBezTo>
                    <a:pt x="1345" y="22788"/>
                    <a:pt x="1352" y="22614"/>
                    <a:pt x="1441" y="22545"/>
                  </a:cubicBezTo>
                  <a:cubicBezTo>
                    <a:pt x="1666" y="22368"/>
                    <a:pt x="1926" y="22240"/>
                    <a:pt x="2172" y="22091"/>
                  </a:cubicBezTo>
                  <a:cubicBezTo>
                    <a:pt x="2688" y="21780"/>
                    <a:pt x="3204" y="21466"/>
                    <a:pt x="3721" y="21156"/>
                  </a:cubicBezTo>
                  <a:cubicBezTo>
                    <a:pt x="3791" y="21114"/>
                    <a:pt x="3860" y="21082"/>
                    <a:pt x="3922" y="21082"/>
                  </a:cubicBezTo>
                  <a:close/>
                  <a:moveTo>
                    <a:pt x="4443" y="23013"/>
                  </a:moveTo>
                  <a:cubicBezTo>
                    <a:pt x="4522" y="23013"/>
                    <a:pt x="4610" y="23044"/>
                    <a:pt x="4691" y="23054"/>
                  </a:cubicBezTo>
                  <a:cubicBezTo>
                    <a:pt x="4657" y="23165"/>
                    <a:pt x="4652" y="23340"/>
                    <a:pt x="4581" y="23375"/>
                  </a:cubicBezTo>
                  <a:cubicBezTo>
                    <a:pt x="4003" y="23649"/>
                    <a:pt x="3411" y="23898"/>
                    <a:pt x="2815" y="24160"/>
                  </a:cubicBezTo>
                  <a:cubicBezTo>
                    <a:pt x="2675" y="24049"/>
                    <a:pt x="2517" y="23970"/>
                    <a:pt x="2526" y="23921"/>
                  </a:cubicBezTo>
                  <a:cubicBezTo>
                    <a:pt x="2546" y="23802"/>
                    <a:pt x="2621" y="23638"/>
                    <a:pt x="2718" y="23599"/>
                  </a:cubicBezTo>
                  <a:cubicBezTo>
                    <a:pt x="3075" y="23454"/>
                    <a:pt x="3452" y="23357"/>
                    <a:pt x="3817" y="23234"/>
                  </a:cubicBezTo>
                  <a:cubicBezTo>
                    <a:pt x="4007" y="23169"/>
                    <a:pt x="4188" y="23073"/>
                    <a:pt x="4381" y="23021"/>
                  </a:cubicBezTo>
                  <a:cubicBezTo>
                    <a:pt x="4401" y="23015"/>
                    <a:pt x="4421" y="23013"/>
                    <a:pt x="4443" y="23013"/>
                  </a:cubicBezTo>
                  <a:close/>
                  <a:moveTo>
                    <a:pt x="3030" y="0"/>
                  </a:moveTo>
                  <a:cubicBezTo>
                    <a:pt x="2983" y="290"/>
                    <a:pt x="3012" y="580"/>
                    <a:pt x="2971" y="858"/>
                  </a:cubicBezTo>
                  <a:cubicBezTo>
                    <a:pt x="2948" y="1018"/>
                    <a:pt x="2826" y="1286"/>
                    <a:pt x="2728" y="1294"/>
                  </a:cubicBezTo>
                  <a:cubicBezTo>
                    <a:pt x="2192" y="1346"/>
                    <a:pt x="2030" y="1865"/>
                    <a:pt x="1679" y="2006"/>
                  </a:cubicBezTo>
                  <a:cubicBezTo>
                    <a:pt x="1887" y="2193"/>
                    <a:pt x="2143" y="2322"/>
                    <a:pt x="2238" y="2527"/>
                  </a:cubicBezTo>
                  <a:cubicBezTo>
                    <a:pt x="2429" y="2935"/>
                    <a:pt x="2553" y="3381"/>
                    <a:pt x="2658" y="3824"/>
                  </a:cubicBezTo>
                  <a:cubicBezTo>
                    <a:pt x="2678" y="3910"/>
                    <a:pt x="2493" y="4047"/>
                    <a:pt x="2401" y="4162"/>
                  </a:cubicBezTo>
                  <a:cubicBezTo>
                    <a:pt x="2313" y="4084"/>
                    <a:pt x="2181" y="4024"/>
                    <a:pt x="2145" y="3926"/>
                  </a:cubicBezTo>
                  <a:cubicBezTo>
                    <a:pt x="2028" y="3618"/>
                    <a:pt x="1969" y="3287"/>
                    <a:pt x="1847" y="2982"/>
                  </a:cubicBezTo>
                  <a:cubicBezTo>
                    <a:pt x="1784" y="2826"/>
                    <a:pt x="1633" y="2703"/>
                    <a:pt x="1522" y="2565"/>
                  </a:cubicBezTo>
                  <a:lnTo>
                    <a:pt x="1433" y="2627"/>
                  </a:lnTo>
                  <a:lnTo>
                    <a:pt x="1433" y="7273"/>
                  </a:lnTo>
                  <a:cubicBezTo>
                    <a:pt x="1618" y="7173"/>
                    <a:pt x="1801" y="7051"/>
                    <a:pt x="1960" y="7051"/>
                  </a:cubicBezTo>
                  <a:cubicBezTo>
                    <a:pt x="2060" y="7051"/>
                    <a:pt x="2150" y="7099"/>
                    <a:pt x="2227" y="7232"/>
                  </a:cubicBezTo>
                  <a:cubicBezTo>
                    <a:pt x="2298" y="7357"/>
                    <a:pt x="2199" y="7696"/>
                    <a:pt x="2070" y="7798"/>
                  </a:cubicBezTo>
                  <a:cubicBezTo>
                    <a:pt x="1993" y="7858"/>
                    <a:pt x="1921" y="7885"/>
                    <a:pt x="1854" y="7885"/>
                  </a:cubicBezTo>
                  <a:cubicBezTo>
                    <a:pt x="1672" y="7885"/>
                    <a:pt x="1521" y="7689"/>
                    <a:pt x="1371" y="7432"/>
                  </a:cubicBezTo>
                  <a:cubicBezTo>
                    <a:pt x="1285" y="8135"/>
                    <a:pt x="1181" y="8727"/>
                    <a:pt x="1145" y="9323"/>
                  </a:cubicBezTo>
                  <a:cubicBezTo>
                    <a:pt x="1096" y="10155"/>
                    <a:pt x="1121" y="10994"/>
                    <a:pt x="1069" y="11826"/>
                  </a:cubicBezTo>
                  <a:cubicBezTo>
                    <a:pt x="1006" y="12859"/>
                    <a:pt x="866" y="13885"/>
                    <a:pt x="814" y="14916"/>
                  </a:cubicBezTo>
                  <a:cubicBezTo>
                    <a:pt x="734" y="16513"/>
                    <a:pt x="695" y="18110"/>
                    <a:pt x="648" y="19706"/>
                  </a:cubicBezTo>
                  <a:cubicBezTo>
                    <a:pt x="599" y="21321"/>
                    <a:pt x="548" y="22933"/>
                    <a:pt x="114" y="24505"/>
                  </a:cubicBezTo>
                  <a:cubicBezTo>
                    <a:pt x="1" y="24919"/>
                    <a:pt x="139" y="25074"/>
                    <a:pt x="574" y="25143"/>
                  </a:cubicBezTo>
                  <a:cubicBezTo>
                    <a:pt x="1088" y="25223"/>
                    <a:pt x="1599" y="25263"/>
                    <a:pt x="2107" y="25263"/>
                  </a:cubicBezTo>
                  <a:cubicBezTo>
                    <a:pt x="3133" y="25263"/>
                    <a:pt x="4145" y="25101"/>
                    <a:pt x="5143" y="24784"/>
                  </a:cubicBezTo>
                  <a:cubicBezTo>
                    <a:pt x="5343" y="24721"/>
                    <a:pt x="5547" y="24518"/>
                    <a:pt x="5648" y="24325"/>
                  </a:cubicBezTo>
                  <a:cubicBezTo>
                    <a:pt x="5869" y="23902"/>
                    <a:pt x="6027" y="23445"/>
                    <a:pt x="6233" y="22952"/>
                  </a:cubicBezTo>
                  <a:cubicBezTo>
                    <a:pt x="6208" y="22922"/>
                    <a:pt x="6148" y="22820"/>
                    <a:pt x="6066" y="22742"/>
                  </a:cubicBezTo>
                  <a:cubicBezTo>
                    <a:pt x="5804" y="22500"/>
                    <a:pt x="5800" y="22185"/>
                    <a:pt x="5827" y="21875"/>
                  </a:cubicBezTo>
                  <a:cubicBezTo>
                    <a:pt x="5847" y="21651"/>
                    <a:pt x="5931" y="21431"/>
                    <a:pt x="5981" y="21208"/>
                  </a:cubicBezTo>
                  <a:cubicBezTo>
                    <a:pt x="6050" y="20907"/>
                    <a:pt x="6024" y="20655"/>
                    <a:pt x="5843" y="20361"/>
                  </a:cubicBezTo>
                  <a:cubicBezTo>
                    <a:pt x="5476" y="19764"/>
                    <a:pt x="5143" y="19131"/>
                    <a:pt x="4908" y="18474"/>
                  </a:cubicBezTo>
                  <a:cubicBezTo>
                    <a:pt x="4592" y="17590"/>
                    <a:pt x="4362" y="16672"/>
                    <a:pt x="4128" y="15761"/>
                  </a:cubicBezTo>
                  <a:cubicBezTo>
                    <a:pt x="3580" y="13618"/>
                    <a:pt x="3420" y="11431"/>
                    <a:pt x="3409" y="9226"/>
                  </a:cubicBezTo>
                  <a:cubicBezTo>
                    <a:pt x="3407" y="9087"/>
                    <a:pt x="3312" y="8946"/>
                    <a:pt x="3256" y="8808"/>
                  </a:cubicBezTo>
                  <a:cubicBezTo>
                    <a:pt x="3163" y="8578"/>
                    <a:pt x="2992" y="8355"/>
                    <a:pt x="2980" y="8122"/>
                  </a:cubicBezTo>
                  <a:cubicBezTo>
                    <a:pt x="2947" y="7480"/>
                    <a:pt x="2967" y="6836"/>
                    <a:pt x="2990" y="6193"/>
                  </a:cubicBezTo>
                  <a:cubicBezTo>
                    <a:pt x="3017" y="5460"/>
                    <a:pt x="3197" y="4790"/>
                    <a:pt x="3795" y="4284"/>
                  </a:cubicBezTo>
                  <a:cubicBezTo>
                    <a:pt x="3952" y="4149"/>
                    <a:pt x="4066" y="3924"/>
                    <a:pt x="4122" y="3719"/>
                  </a:cubicBezTo>
                  <a:cubicBezTo>
                    <a:pt x="4214" y="3389"/>
                    <a:pt x="4246" y="3041"/>
                    <a:pt x="4296" y="2701"/>
                  </a:cubicBezTo>
                  <a:cubicBezTo>
                    <a:pt x="4351" y="2325"/>
                    <a:pt x="4184" y="2102"/>
                    <a:pt x="3880" y="2102"/>
                  </a:cubicBezTo>
                  <a:cubicBezTo>
                    <a:pt x="3801" y="2102"/>
                    <a:pt x="3713" y="2117"/>
                    <a:pt x="3617" y="2148"/>
                  </a:cubicBezTo>
                  <a:cubicBezTo>
                    <a:pt x="3564" y="2166"/>
                    <a:pt x="3516" y="2175"/>
                    <a:pt x="3474" y="2175"/>
                  </a:cubicBezTo>
                  <a:cubicBezTo>
                    <a:pt x="3343" y="2175"/>
                    <a:pt x="3267" y="2090"/>
                    <a:pt x="3262" y="1923"/>
                  </a:cubicBezTo>
                  <a:cubicBezTo>
                    <a:pt x="3256" y="1737"/>
                    <a:pt x="3291" y="1550"/>
                    <a:pt x="3312" y="1365"/>
                  </a:cubicBezTo>
                  <a:cubicBezTo>
                    <a:pt x="3368" y="880"/>
                    <a:pt x="3338" y="413"/>
                    <a:pt x="30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11;p37">
              <a:extLst>
                <a:ext uri="{FF2B5EF4-FFF2-40B4-BE49-F238E27FC236}">
                  <a16:creationId xmlns:a16="http://schemas.microsoft.com/office/drawing/2014/main" id="{D0FE9C10-9D8E-9A8C-D5AC-30F60069A831}"/>
                </a:ext>
              </a:extLst>
            </p:cNvPr>
            <p:cNvSpPr/>
            <p:nvPr/>
          </p:nvSpPr>
          <p:spPr>
            <a:xfrm>
              <a:off x="6099665" y="1585077"/>
              <a:ext cx="583439" cy="400035"/>
            </a:xfrm>
            <a:custGeom>
              <a:avLst/>
              <a:gdLst/>
              <a:ahLst/>
              <a:cxnLst/>
              <a:rect l="l" t="t" r="r" b="b"/>
              <a:pathLst>
                <a:path w="14452" h="9909" extrusionOk="0">
                  <a:moveTo>
                    <a:pt x="6303" y="6995"/>
                  </a:moveTo>
                  <a:cubicBezTo>
                    <a:pt x="6443" y="6995"/>
                    <a:pt x="6565" y="7059"/>
                    <a:pt x="6592" y="7219"/>
                  </a:cubicBezTo>
                  <a:cubicBezTo>
                    <a:pt x="6607" y="7297"/>
                    <a:pt x="6411" y="7455"/>
                    <a:pt x="6285" y="7506"/>
                  </a:cubicBezTo>
                  <a:cubicBezTo>
                    <a:pt x="5820" y="7685"/>
                    <a:pt x="5344" y="7841"/>
                    <a:pt x="4870" y="7997"/>
                  </a:cubicBezTo>
                  <a:cubicBezTo>
                    <a:pt x="4809" y="8017"/>
                    <a:pt x="4752" y="8028"/>
                    <a:pt x="4699" y="8028"/>
                  </a:cubicBezTo>
                  <a:cubicBezTo>
                    <a:pt x="4544" y="8028"/>
                    <a:pt x="4423" y="7937"/>
                    <a:pt x="4352" y="7714"/>
                  </a:cubicBezTo>
                  <a:cubicBezTo>
                    <a:pt x="4427" y="7645"/>
                    <a:pt x="4479" y="7559"/>
                    <a:pt x="4552" y="7533"/>
                  </a:cubicBezTo>
                  <a:cubicBezTo>
                    <a:pt x="5081" y="7355"/>
                    <a:pt x="5612" y="7179"/>
                    <a:pt x="6147" y="7020"/>
                  </a:cubicBezTo>
                  <a:cubicBezTo>
                    <a:pt x="6199" y="7004"/>
                    <a:pt x="6252" y="6995"/>
                    <a:pt x="6303" y="6995"/>
                  </a:cubicBezTo>
                  <a:close/>
                  <a:moveTo>
                    <a:pt x="12741" y="1"/>
                  </a:moveTo>
                  <a:cubicBezTo>
                    <a:pt x="12573" y="1"/>
                    <a:pt x="12409" y="76"/>
                    <a:pt x="12264" y="232"/>
                  </a:cubicBezTo>
                  <a:cubicBezTo>
                    <a:pt x="12044" y="471"/>
                    <a:pt x="11884" y="767"/>
                    <a:pt x="11681" y="1026"/>
                  </a:cubicBezTo>
                  <a:cubicBezTo>
                    <a:pt x="11551" y="1193"/>
                    <a:pt x="11392" y="1338"/>
                    <a:pt x="11206" y="1536"/>
                  </a:cubicBezTo>
                  <a:cubicBezTo>
                    <a:pt x="11224" y="2084"/>
                    <a:pt x="11021" y="2647"/>
                    <a:pt x="10702" y="3169"/>
                  </a:cubicBezTo>
                  <a:cubicBezTo>
                    <a:pt x="10321" y="3788"/>
                    <a:pt x="9732" y="4159"/>
                    <a:pt x="9060" y="4349"/>
                  </a:cubicBezTo>
                  <a:cubicBezTo>
                    <a:pt x="8871" y="4403"/>
                    <a:pt x="8683" y="4427"/>
                    <a:pt x="8498" y="4427"/>
                  </a:cubicBezTo>
                  <a:cubicBezTo>
                    <a:pt x="8051" y="4427"/>
                    <a:pt x="7614" y="4285"/>
                    <a:pt x="7183" y="4066"/>
                  </a:cubicBezTo>
                  <a:cubicBezTo>
                    <a:pt x="6341" y="3636"/>
                    <a:pt x="5924" y="2681"/>
                    <a:pt x="5996" y="1857"/>
                  </a:cubicBezTo>
                  <a:lnTo>
                    <a:pt x="5996" y="1857"/>
                  </a:lnTo>
                  <a:cubicBezTo>
                    <a:pt x="5776" y="1926"/>
                    <a:pt x="5564" y="1992"/>
                    <a:pt x="5334" y="2064"/>
                  </a:cubicBezTo>
                  <a:cubicBezTo>
                    <a:pt x="5236" y="2418"/>
                    <a:pt x="5139" y="2779"/>
                    <a:pt x="5039" y="3138"/>
                  </a:cubicBezTo>
                  <a:cubicBezTo>
                    <a:pt x="4825" y="3922"/>
                    <a:pt x="4903" y="4109"/>
                    <a:pt x="5616" y="4510"/>
                  </a:cubicBezTo>
                  <a:cubicBezTo>
                    <a:pt x="5882" y="4661"/>
                    <a:pt x="5883" y="4855"/>
                    <a:pt x="5615" y="5019"/>
                  </a:cubicBezTo>
                  <a:cubicBezTo>
                    <a:pt x="5512" y="5082"/>
                    <a:pt x="5409" y="5109"/>
                    <a:pt x="5311" y="5109"/>
                  </a:cubicBezTo>
                  <a:cubicBezTo>
                    <a:pt x="5145" y="5109"/>
                    <a:pt x="4990" y="5034"/>
                    <a:pt x="4857" y="4930"/>
                  </a:cubicBezTo>
                  <a:cubicBezTo>
                    <a:pt x="4569" y="4703"/>
                    <a:pt x="4325" y="4422"/>
                    <a:pt x="4060" y="4164"/>
                  </a:cubicBezTo>
                  <a:cubicBezTo>
                    <a:pt x="3542" y="4708"/>
                    <a:pt x="2958" y="4980"/>
                    <a:pt x="2282" y="4980"/>
                  </a:cubicBezTo>
                  <a:cubicBezTo>
                    <a:pt x="1619" y="4980"/>
                    <a:pt x="867" y="4718"/>
                    <a:pt x="1" y="4194"/>
                  </a:cubicBezTo>
                  <a:lnTo>
                    <a:pt x="1" y="4194"/>
                  </a:lnTo>
                  <a:cubicBezTo>
                    <a:pt x="165" y="4920"/>
                    <a:pt x="304" y="5661"/>
                    <a:pt x="579" y="6348"/>
                  </a:cubicBezTo>
                  <a:cubicBezTo>
                    <a:pt x="968" y="7329"/>
                    <a:pt x="1535" y="8216"/>
                    <a:pt x="2418" y="8846"/>
                  </a:cubicBezTo>
                  <a:cubicBezTo>
                    <a:pt x="3440" y="9575"/>
                    <a:pt x="4560" y="9908"/>
                    <a:pt x="5782" y="9908"/>
                  </a:cubicBezTo>
                  <a:cubicBezTo>
                    <a:pt x="5978" y="9908"/>
                    <a:pt x="6177" y="9899"/>
                    <a:pt x="6378" y="9883"/>
                  </a:cubicBezTo>
                  <a:cubicBezTo>
                    <a:pt x="7434" y="9795"/>
                    <a:pt x="8263" y="9267"/>
                    <a:pt x="9015" y="8632"/>
                  </a:cubicBezTo>
                  <a:cubicBezTo>
                    <a:pt x="9415" y="8294"/>
                    <a:pt x="9665" y="7763"/>
                    <a:pt x="9939" y="7294"/>
                  </a:cubicBezTo>
                  <a:cubicBezTo>
                    <a:pt x="10538" y="6260"/>
                    <a:pt x="10968" y="5150"/>
                    <a:pt x="11359" y="4023"/>
                  </a:cubicBezTo>
                  <a:cubicBezTo>
                    <a:pt x="11400" y="3905"/>
                    <a:pt x="11559" y="3829"/>
                    <a:pt x="11663" y="3732"/>
                  </a:cubicBezTo>
                  <a:cubicBezTo>
                    <a:pt x="11710" y="3856"/>
                    <a:pt x="11805" y="3984"/>
                    <a:pt x="11794" y="4102"/>
                  </a:cubicBezTo>
                  <a:cubicBezTo>
                    <a:pt x="11765" y="4411"/>
                    <a:pt x="11689" y="4714"/>
                    <a:pt x="11623" y="5067"/>
                  </a:cubicBezTo>
                  <a:cubicBezTo>
                    <a:pt x="13348" y="4338"/>
                    <a:pt x="14451" y="1936"/>
                    <a:pt x="13617" y="794"/>
                  </a:cubicBezTo>
                  <a:lnTo>
                    <a:pt x="13617" y="794"/>
                  </a:lnTo>
                  <a:cubicBezTo>
                    <a:pt x="13178" y="1137"/>
                    <a:pt x="12582" y="1342"/>
                    <a:pt x="12431" y="1945"/>
                  </a:cubicBezTo>
                  <a:cubicBezTo>
                    <a:pt x="12609" y="2126"/>
                    <a:pt x="12784" y="2304"/>
                    <a:pt x="12953" y="2474"/>
                  </a:cubicBezTo>
                  <a:cubicBezTo>
                    <a:pt x="12810" y="2648"/>
                    <a:pt x="12679" y="2703"/>
                    <a:pt x="12558" y="2703"/>
                  </a:cubicBezTo>
                  <a:cubicBezTo>
                    <a:pt x="12390" y="2703"/>
                    <a:pt x="12241" y="2595"/>
                    <a:pt x="12111" y="2550"/>
                  </a:cubicBezTo>
                  <a:cubicBezTo>
                    <a:pt x="11907" y="2668"/>
                    <a:pt x="11738" y="2766"/>
                    <a:pt x="11499" y="2904"/>
                  </a:cubicBezTo>
                  <a:cubicBezTo>
                    <a:pt x="11467" y="2667"/>
                    <a:pt x="11394" y="2500"/>
                    <a:pt x="11438" y="2376"/>
                  </a:cubicBezTo>
                  <a:cubicBezTo>
                    <a:pt x="11654" y="1774"/>
                    <a:pt x="11945" y="1214"/>
                    <a:pt x="12467" y="803"/>
                  </a:cubicBezTo>
                  <a:cubicBezTo>
                    <a:pt x="12703" y="616"/>
                    <a:pt x="12943" y="465"/>
                    <a:pt x="13235" y="465"/>
                  </a:cubicBezTo>
                  <a:cubicBezTo>
                    <a:pt x="13322" y="465"/>
                    <a:pt x="13413" y="479"/>
                    <a:pt x="13511" y="508"/>
                  </a:cubicBezTo>
                  <a:cubicBezTo>
                    <a:pt x="13411" y="380"/>
                    <a:pt x="13314" y="278"/>
                    <a:pt x="13206" y="189"/>
                  </a:cubicBezTo>
                  <a:cubicBezTo>
                    <a:pt x="13056" y="65"/>
                    <a:pt x="12896" y="1"/>
                    <a:pt x="127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12;p37">
              <a:extLst>
                <a:ext uri="{FF2B5EF4-FFF2-40B4-BE49-F238E27FC236}">
                  <a16:creationId xmlns:a16="http://schemas.microsoft.com/office/drawing/2014/main" id="{E06031B2-D934-3A08-3C20-84DB72F030DD}"/>
                </a:ext>
              </a:extLst>
            </p:cNvPr>
            <p:cNvSpPr/>
            <p:nvPr/>
          </p:nvSpPr>
          <p:spPr>
            <a:xfrm>
              <a:off x="6081094" y="1989435"/>
              <a:ext cx="394908" cy="1108624"/>
            </a:xfrm>
            <a:custGeom>
              <a:avLst/>
              <a:gdLst/>
              <a:ahLst/>
              <a:cxnLst/>
              <a:rect l="l" t="t" r="r" b="b"/>
              <a:pathLst>
                <a:path w="9782" h="27461" extrusionOk="0">
                  <a:moveTo>
                    <a:pt x="8453" y="1"/>
                  </a:moveTo>
                  <a:cubicBezTo>
                    <a:pt x="8426" y="1"/>
                    <a:pt x="8399" y="4"/>
                    <a:pt x="8374" y="10"/>
                  </a:cubicBezTo>
                  <a:cubicBezTo>
                    <a:pt x="7616" y="207"/>
                    <a:pt x="6865" y="436"/>
                    <a:pt x="6067" y="666"/>
                  </a:cubicBezTo>
                  <a:cubicBezTo>
                    <a:pt x="6067" y="899"/>
                    <a:pt x="6020" y="1238"/>
                    <a:pt x="6080" y="1556"/>
                  </a:cubicBezTo>
                  <a:cubicBezTo>
                    <a:pt x="6149" y="1907"/>
                    <a:pt x="5826" y="2146"/>
                    <a:pt x="5931" y="2537"/>
                  </a:cubicBezTo>
                  <a:cubicBezTo>
                    <a:pt x="6001" y="2799"/>
                    <a:pt x="5860" y="3148"/>
                    <a:pt x="5925" y="3487"/>
                  </a:cubicBezTo>
                  <a:cubicBezTo>
                    <a:pt x="6044" y="4123"/>
                    <a:pt x="6123" y="4774"/>
                    <a:pt x="6135" y="5420"/>
                  </a:cubicBezTo>
                  <a:cubicBezTo>
                    <a:pt x="6155" y="6571"/>
                    <a:pt x="6116" y="7722"/>
                    <a:pt x="6096" y="8873"/>
                  </a:cubicBezTo>
                  <a:cubicBezTo>
                    <a:pt x="6079" y="9750"/>
                    <a:pt x="6083" y="10629"/>
                    <a:pt x="6023" y="11503"/>
                  </a:cubicBezTo>
                  <a:cubicBezTo>
                    <a:pt x="5944" y="12646"/>
                    <a:pt x="5801" y="13785"/>
                    <a:pt x="5702" y="14928"/>
                  </a:cubicBezTo>
                  <a:cubicBezTo>
                    <a:pt x="5525" y="16967"/>
                    <a:pt x="5377" y="19009"/>
                    <a:pt x="5186" y="21047"/>
                  </a:cubicBezTo>
                  <a:cubicBezTo>
                    <a:pt x="5117" y="21790"/>
                    <a:pt x="4976" y="22529"/>
                    <a:pt x="4841" y="23266"/>
                  </a:cubicBezTo>
                  <a:cubicBezTo>
                    <a:pt x="4696" y="24060"/>
                    <a:pt x="4460" y="24836"/>
                    <a:pt x="4670" y="25663"/>
                  </a:cubicBezTo>
                  <a:cubicBezTo>
                    <a:pt x="4770" y="26058"/>
                    <a:pt x="4602" y="26263"/>
                    <a:pt x="4153" y="26445"/>
                  </a:cubicBezTo>
                  <a:cubicBezTo>
                    <a:pt x="3534" y="26697"/>
                    <a:pt x="2905" y="26818"/>
                    <a:pt x="2266" y="26818"/>
                  </a:cubicBezTo>
                  <a:cubicBezTo>
                    <a:pt x="1872" y="26818"/>
                    <a:pt x="1475" y="26772"/>
                    <a:pt x="1073" y="26682"/>
                  </a:cubicBezTo>
                  <a:cubicBezTo>
                    <a:pt x="744" y="26609"/>
                    <a:pt x="405" y="26586"/>
                    <a:pt x="69" y="26540"/>
                  </a:cubicBezTo>
                  <a:cubicBezTo>
                    <a:pt x="45" y="26833"/>
                    <a:pt x="25" y="27062"/>
                    <a:pt x="0" y="27350"/>
                  </a:cubicBezTo>
                  <a:cubicBezTo>
                    <a:pt x="128" y="27370"/>
                    <a:pt x="241" y="27400"/>
                    <a:pt x="353" y="27401"/>
                  </a:cubicBezTo>
                  <a:cubicBezTo>
                    <a:pt x="1251" y="27422"/>
                    <a:pt x="2149" y="27461"/>
                    <a:pt x="3045" y="27461"/>
                  </a:cubicBezTo>
                  <a:cubicBezTo>
                    <a:pt x="3241" y="27461"/>
                    <a:pt x="3437" y="27459"/>
                    <a:pt x="3633" y="27455"/>
                  </a:cubicBezTo>
                  <a:cubicBezTo>
                    <a:pt x="4414" y="27437"/>
                    <a:pt x="5194" y="27324"/>
                    <a:pt x="5972" y="27236"/>
                  </a:cubicBezTo>
                  <a:cubicBezTo>
                    <a:pt x="6913" y="27130"/>
                    <a:pt x="7856" y="27028"/>
                    <a:pt x="8791" y="26874"/>
                  </a:cubicBezTo>
                  <a:cubicBezTo>
                    <a:pt x="9133" y="26818"/>
                    <a:pt x="9452" y="26616"/>
                    <a:pt x="9782" y="26483"/>
                  </a:cubicBezTo>
                  <a:cubicBezTo>
                    <a:pt x="9770" y="26445"/>
                    <a:pt x="9757" y="26406"/>
                    <a:pt x="9744" y="26369"/>
                  </a:cubicBezTo>
                  <a:cubicBezTo>
                    <a:pt x="9619" y="26369"/>
                    <a:pt x="9494" y="26361"/>
                    <a:pt x="9369" y="26361"/>
                  </a:cubicBezTo>
                  <a:cubicBezTo>
                    <a:pt x="9297" y="26361"/>
                    <a:pt x="9226" y="26364"/>
                    <a:pt x="9155" y="26372"/>
                  </a:cubicBezTo>
                  <a:cubicBezTo>
                    <a:pt x="8938" y="26395"/>
                    <a:pt x="8723" y="26407"/>
                    <a:pt x="8508" y="26407"/>
                  </a:cubicBezTo>
                  <a:cubicBezTo>
                    <a:pt x="7841" y="26407"/>
                    <a:pt x="7188" y="26291"/>
                    <a:pt x="6578" y="26030"/>
                  </a:cubicBezTo>
                  <a:cubicBezTo>
                    <a:pt x="6016" y="25789"/>
                    <a:pt x="5771" y="25398"/>
                    <a:pt x="5939" y="24780"/>
                  </a:cubicBezTo>
                  <a:cubicBezTo>
                    <a:pt x="6056" y="24351"/>
                    <a:pt x="6217" y="23923"/>
                    <a:pt x="6253" y="23486"/>
                  </a:cubicBezTo>
                  <a:cubicBezTo>
                    <a:pt x="6402" y="21733"/>
                    <a:pt x="6516" y="19978"/>
                    <a:pt x="6631" y="18224"/>
                  </a:cubicBezTo>
                  <a:cubicBezTo>
                    <a:pt x="6702" y="17144"/>
                    <a:pt x="6732" y="16060"/>
                    <a:pt x="6811" y="14981"/>
                  </a:cubicBezTo>
                  <a:cubicBezTo>
                    <a:pt x="6900" y="13775"/>
                    <a:pt x="7031" y="12571"/>
                    <a:pt x="7129" y="11365"/>
                  </a:cubicBezTo>
                  <a:cubicBezTo>
                    <a:pt x="7165" y="10928"/>
                    <a:pt x="7137" y="10486"/>
                    <a:pt x="7172" y="10051"/>
                  </a:cubicBezTo>
                  <a:cubicBezTo>
                    <a:pt x="7258" y="8929"/>
                    <a:pt x="7412" y="7812"/>
                    <a:pt x="7445" y="6690"/>
                  </a:cubicBezTo>
                  <a:cubicBezTo>
                    <a:pt x="7477" y="5586"/>
                    <a:pt x="7400" y="4477"/>
                    <a:pt x="7357" y="3371"/>
                  </a:cubicBezTo>
                  <a:cubicBezTo>
                    <a:pt x="7350" y="3201"/>
                    <a:pt x="7295" y="3014"/>
                    <a:pt x="7203" y="2873"/>
                  </a:cubicBezTo>
                  <a:cubicBezTo>
                    <a:pt x="7073" y="2669"/>
                    <a:pt x="7147" y="2544"/>
                    <a:pt x="7301" y="2436"/>
                  </a:cubicBezTo>
                  <a:cubicBezTo>
                    <a:pt x="7786" y="2103"/>
                    <a:pt x="8265" y="1759"/>
                    <a:pt x="8769" y="1460"/>
                  </a:cubicBezTo>
                  <a:cubicBezTo>
                    <a:pt x="8930" y="1365"/>
                    <a:pt x="8965" y="1276"/>
                    <a:pt x="8952" y="1126"/>
                  </a:cubicBezTo>
                  <a:cubicBezTo>
                    <a:pt x="8923" y="783"/>
                    <a:pt x="8890" y="439"/>
                    <a:pt x="8857" y="85"/>
                  </a:cubicBezTo>
                  <a:cubicBezTo>
                    <a:pt x="8723" y="62"/>
                    <a:pt x="8580" y="1"/>
                    <a:pt x="84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13;p37">
              <a:extLst>
                <a:ext uri="{FF2B5EF4-FFF2-40B4-BE49-F238E27FC236}">
                  <a16:creationId xmlns:a16="http://schemas.microsoft.com/office/drawing/2014/main" id="{A6747481-7564-9AC2-B7CB-EC15AAA76BF3}"/>
                </a:ext>
              </a:extLst>
            </p:cNvPr>
            <p:cNvSpPr/>
            <p:nvPr/>
          </p:nvSpPr>
          <p:spPr>
            <a:xfrm>
              <a:off x="6537047" y="2386809"/>
              <a:ext cx="195799" cy="374843"/>
            </a:xfrm>
            <a:custGeom>
              <a:avLst/>
              <a:gdLst/>
              <a:ahLst/>
              <a:cxnLst/>
              <a:rect l="l" t="t" r="r" b="b"/>
              <a:pathLst>
                <a:path w="4850" h="9285" extrusionOk="0">
                  <a:moveTo>
                    <a:pt x="3847" y="0"/>
                  </a:moveTo>
                  <a:cubicBezTo>
                    <a:pt x="2753" y="1211"/>
                    <a:pt x="1469" y="2001"/>
                    <a:pt x="1" y="2585"/>
                  </a:cubicBezTo>
                  <a:cubicBezTo>
                    <a:pt x="176" y="2723"/>
                    <a:pt x="354" y="2812"/>
                    <a:pt x="543" y="2875"/>
                  </a:cubicBezTo>
                  <a:cubicBezTo>
                    <a:pt x="1132" y="3073"/>
                    <a:pt x="1197" y="3249"/>
                    <a:pt x="865" y="3784"/>
                  </a:cubicBezTo>
                  <a:cubicBezTo>
                    <a:pt x="767" y="3941"/>
                    <a:pt x="666" y="4096"/>
                    <a:pt x="505" y="4348"/>
                  </a:cubicBezTo>
                  <a:cubicBezTo>
                    <a:pt x="758" y="4323"/>
                    <a:pt x="922" y="4340"/>
                    <a:pt x="1057" y="4289"/>
                  </a:cubicBezTo>
                  <a:cubicBezTo>
                    <a:pt x="1150" y="4253"/>
                    <a:pt x="1227" y="4235"/>
                    <a:pt x="1291" y="4235"/>
                  </a:cubicBezTo>
                  <a:cubicBezTo>
                    <a:pt x="1458" y="4235"/>
                    <a:pt x="1537" y="4357"/>
                    <a:pt x="1587" y="4608"/>
                  </a:cubicBezTo>
                  <a:cubicBezTo>
                    <a:pt x="1811" y="5738"/>
                    <a:pt x="2103" y="6844"/>
                    <a:pt x="2688" y="7858"/>
                  </a:cubicBezTo>
                  <a:cubicBezTo>
                    <a:pt x="2983" y="8368"/>
                    <a:pt x="3217" y="8910"/>
                    <a:pt x="3698" y="9284"/>
                  </a:cubicBezTo>
                  <a:cubicBezTo>
                    <a:pt x="4753" y="8361"/>
                    <a:pt x="4849" y="4864"/>
                    <a:pt x="3889" y="2805"/>
                  </a:cubicBezTo>
                  <a:lnTo>
                    <a:pt x="3889" y="2805"/>
                  </a:lnTo>
                  <a:cubicBezTo>
                    <a:pt x="3850" y="2820"/>
                    <a:pt x="3807" y="2829"/>
                    <a:pt x="3774" y="2852"/>
                  </a:cubicBezTo>
                  <a:cubicBezTo>
                    <a:pt x="3176" y="3270"/>
                    <a:pt x="2583" y="3698"/>
                    <a:pt x="1976" y="4105"/>
                  </a:cubicBezTo>
                  <a:cubicBezTo>
                    <a:pt x="1925" y="4139"/>
                    <a:pt x="1838" y="4160"/>
                    <a:pt x="1759" y="4160"/>
                  </a:cubicBezTo>
                  <a:cubicBezTo>
                    <a:pt x="1702" y="4160"/>
                    <a:pt x="1648" y="4149"/>
                    <a:pt x="1615" y="4125"/>
                  </a:cubicBezTo>
                  <a:cubicBezTo>
                    <a:pt x="1456" y="4008"/>
                    <a:pt x="1549" y="3849"/>
                    <a:pt x="1650" y="3719"/>
                  </a:cubicBezTo>
                  <a:cubicBezTo>
                    <a:pt x="1676" y="3686"/>
                    <a:pt x="1713" y="3660"/>
                    <a:pt x="1749" y="3636"/>
                  </a:cubicBezTo>
                  <a:cubicBezTo>
                    <a:pt x="2155" y="3342"/>
                    <a:pt x="2580" y="3071"/>
                    <a:pt x="2966" y="2751"/>
                  </a:cubicBezTo>
                  <a:cubicBezTo>
                    <a:pt x="3539" y="2272"/>
                    <a:pt x="4070" y="1746"/>
                    <a:pt x="4313" y="964"/>
                  </a:cubicBezTo>
                  <a:cubicBezTo>
                    <a:pt x="3880" y="803"/>
                    <a:pt x="3722" y="501"/>
                    <a:pt x="3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14;p37">
              <a:extLst>
                <a:ext uri="{FF2B5EF4-FFF2-40B4-BE49-F238E27FC236}">
                  <a16:creationId xmlns:a16="http://schemas.microsoft.com/office/drawing/2014/main" id="{2AA1B605-8810-2116-5C30-641D8AE178E3}"/>
                </a:ext>
              </a:extLst>
            </p:cNvPr>
            <p:cNvSpPr/>
            <p:nvPr/>
          </p:nvSpPr>
          <p:spPr>
            <a:xfrm>
              <a:off x="6109354" y="1409341"/>
              <a:ext cx="416628" cy="237420"/>
            </a:xfrm>
            <a:custGeom>
              <a:avLst/>
              <a:gdLst/>
              <a:ahLst/>
              <a:cxnLst/>
              <a:rect l="l" t="t" r="r" b="b"/>
              <a:pathLst>
                <a:path w="10320" h="5881" extrusionOk="0">
                  <a:moveTo>
                    <a:pt x="2595" y="2264"/>
                  </a:moveTo>
                  <a:cubicBezTo>
                    <a:pt x="2675" y="2330"/>
                    <a:pt x="2829" y="2397"/>
                    <a:pt x="2867" y="2504"/>
                  </a:cubicBezTo>
                  <a:cubicBezTo>
                    <a:pt x="2894" y="2581"/>
                    <a:pt x="2792" y="2755"/>
                    <a:pt x="2703" y="2811"/>
                  </a:cubicBezTo>
                  <a:cubicBezTo>
                    <a:pt x="2179" y="3131"/>
                    <a:pt x="1643" y="3430"/>
                    <a:pt x="1111" y="3735"/>
                  </a:cubicBezTo>
                  <a:cubicBezTo>
                    <a:pt x="1032" y="3780"/>
                    <a:pt x="963" y="3824"/>
                    <a:pt x="893" y="3824"/>
                  </a:cubicBezTo>
                  <a:cubicBezTo>
                    <a:pt x="829" y="3824"/>
                    <a:pt x="765" y="3788"/>
                    <a:pt x="691" y="3685"/>
                  </a:cubicBezTo>
                  <a:cubicBezTo>
                    <a:pt x="543" y="3475"/>
                    <a:pt x="671" y="3399"/>
                    <a:pt x="784" y="3315"/>
                  </a:cubicBezTo>
                  <a:cubicBezTo>
                    <a:pt x="1210" y="3002"/>
                    <a:pt x="1640" y="2694"/>
                    <a:pt x="2084" y="2405"/>
                  </a:cubicBezTo>
                  <a:cubicBezTo>
                    <a:pt x="2210" y="2325"/>
                    <a:pt x="2384" y="2320"/>
                    <a:pt x="2595" y="2264"/>
                  </a:cubicBezTo>
                  <a:close/>
                  <a:moveTo>
                    <a:pt x="3898" y="1"/>
                  </a:moveTo>
                  <a:lnTo>
                    <a:pt x="3898" y="1"/>
                  </a:lnTo>
                  <a:cubicBezTo>
                    <a:pt x="1581" y="352"/>
                    <a:pt x="124" y="3318"/>
                    <a:pt x="1" y="5025"/>
                  </a:cubicBezTo>
                  <a:cubicBezTo>
                    <a:pt x="442" y="4608"/>
                    <a:pt x="912" y="4295"/>
                    <a:pt x="1488" y="4193"/>
                  </a:cubicBezTo>
                  <a:cubicBezTo>
                    <a:pt x="1885" y="4121"/>
                    <a:pt x="2286" y="4080"/>
                    <a:pt x="2684" y="4017"/>
                  </a:cubicBezTo>
                  <a:cubicBezTo>
                    <a:pt x="2780" y="4002"/>
                    <a:pt x="2874" y="3994"/>
                    <a:pt x="2967" y="3994"/>
                  </a:cubicBezTo>
                  <a:cubicBezTo>
                    <a:pt x="3574" y="3994"/>
                    <a:pt x="4092" y="4325"/>
                    <a:pt x="4367" y="4909"/>
                  </a:cubicBezTo>
                  <a:cubicBezTo>
                    <a:pt x="4467" y="5123"/>
                    <a:pt x="4571" y="5336"/>
                    <a:pt x="4674" y="5550"/>
                  </a:cubicBezTo>
                  <a:cubicBezTo>
                    <a:pt x="4713" y="5547"/>
                    <a:pt x="4752" y="5544"/>
                    <a:pt x="4791" y="5541"/>
                  </a:cubicBezTo>
                  <a:cubicBezTo>
                    <a:pt x="4818" y="5156"/>
                    <a:pt x="4847" y="4771"/>
                    <a:pt x="4878" y="4322"/>
                  </a:cubicBezTo>
                  <a:cubicBezTo>
                    <a:pt x="5019" y="4369"/>
                    <a:pt x="5195" y="4375"/>
                    <a:pt x="5254" y="4460"/>
                  </a:cubicBezTo>
                  <a:cubicBezTo>
                    <a:pt x="5549" y="4890"/>
                    <a:pt x="5425" y="5357"/>
                    <a:pt x="5301" y="5829"/>
                  </a:cubicBezTo>
                  <a:cubicBezTo>
                    <a:pt x="5474" y="5846"/>
                    <a:pt x="5626" y="5864"/>
                    <a:pt x="5802" y="5881"/>
                  </a:cubicBezTo>
                  <a:cubicBezTo>
                    <a:pt x="5940" y="5021"/>
                    <a:pt x="6373" y="4354"/>
                    <a:pt x="7021" y="3822"/>
                  </a:cubicBezTo>
                  <a:cubicBezTo>
                    <a:pt x="7444" y="3474"/>
                    <a:pt x="7887" y="3227"/>
                    <a:pt x="8385" y="3227"/>
                  </a:cubicBezTo>
                  <a:cubicBezTo>
                    <a:pt x="8605" y="3227"/>
                    <a:pt x="8837" y="3275"/>
                    <a:pt x="9082" y="3384"/>
                  </a:cubicBezTo>
                  <a:cubicBezTo>
                    <a:pt x="9487" y="3566"/>
                    <a:pt x="9909" y="3707"/>
                    <a:pt x="10320" y="3865"/>
                  </a:cubicBezTo>
                  <a:cubicBezTo>
                    <a:pt x="10277" y="3649"/>
                    <a:pt x="10234" y="3429"/>
                    <a:pt x="10208" y="3298"/>
                  </a:cubicBezTo>
                  <a:cubicBezTo>
                    <a:pt x="9469" y="3046"/>
                    <a:pt x="8775" y="2806"/>
                    <a:pt x="8079" y="2579"/>
                  </a:cubicBezTo>
                  <a:cubicBezTo>
                    <a:pt x="7966" y="2542"/>
                    <a:pt x="7839" y="2512"/>
                    <a:pt x="7719" y="2512"/>
                  </a:cubicBezTo>
                  <a:cubicBezTo>
                    <a:pt x="7684" y="2512"/>
                    <a:pt x="7650" y="2515"/>
                    <a:pt x="7618" y="2520"/>
                  </a:cubicBezTo>
                  <a:cubicBezTo>
                    <a:pt x="7192" y="2591"/>
                    <a:pt x="6775" y="2709"/>
                    <a:pt x="6350" y="2779"/>
                  </a:cubicBezTo>
                  <a:cubicBezTo>
                    <a:pt x="6336" y="2781"/>
                    <a:pt x="6321" y="2782"/>
                    <a:pt x="6305" y="2782"/>
                  </a:cubicBezTo>
                  <a:cubicBezTo>
                    <a:pt x="6179" y="2782"/>
                    <a:pt x="5989" y="2719"/>
                    <a:pt x="5989" y="2693"/>
                  </a:cubicBezTo>
                  <a:cubicBezTo>
                    <a:pt x="5993" y="2284"/>
                    <a:pt x="5658" y="2214"/>
                    <a:pt x="5392" y="2015"/>
                  </a:cubicBezTo>
                  <a:lnTo>
                    <a:pt x="5392" y="2015"/>
                  </a:lnTo>
                  <a:cubicBezTo>
                    <a:pt x="5412" y="2178"/>
                    <a:pt x="5431" y="2290"/>
                    <a:pt x="5441" y="2405"/>
                  </a:cubicBezTo>
                  <a:cubicBezTo>
                    <a:pt x="5452" y="2535"/>
                    <a:pt x="5474" y="2667"/>
                    <a:pt x="5464" y="2796"/>
                  </a:cubicBezTo>
                  <a:cubicBezTo>
                    <a:pt x="5443" y="3061"/>
                    <a:pt x="5294" y="3228"/>
                    <a:pt x="5109" y="3228"/>
                  </a:cubicBezTo>
                  <a:cubicBezTo>
                    <a:pt x="5035" y="3228"/>
                    <a:pt x="4955" y="3201"/>
                    <a:pt x="4876" y="3143"/>
                  </a:cubicBezTo>
                  <a:cubicBezTo>
                    <a:pt x="4391" y="2783"/>
                    <a:pt x="3965" y="2345"/>
                    <a:pt x="3908" y="1712"/>
                  </a:cubicBezTo>
                  <a:cubicBezTo>
                    <a:pt x="3857" y="1156"/>
                    <a:pt x="3898" y="590"/>
                    <a:pt x="38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15;p37">
              <a:extLst>
                <a:ext uri="{FF2B5EF4-FFF2-40B4-BE49-F238E27FC236}">
                  <a16:creationId xmlns:a16="http://schemas.microsoft.com/office/drawing/2014/main" id="{039C07C7-76DB-98D2-88E8-ABC0B97EC684}"/>
                </a:ext>
              </a:extLst>
            </p:cNvPr>
            <p:cNvSpPr/>
            <p:nvPr/>
          </p:nvSpPr>
          <p:spPr>
            <a:xfrm>
              <a:off x="6349401" y="1380758"/>
              <a:ext cx="266286" cy="197010"/>
            </a:xfrm>
            <a:custGeom>
              <a:avLst/>
              <a:gdLst/>
              <a:ahLst/>
              <a:cxnLst/>
              <a:rect l="l" t="t" r="r" b="b"/>
              <a:pathLst>
                <a:path w="6596" h="4880" extrusionOk="0">
                  <a:moveTo>
                    <a:pt x="3803" y="1"/>
                  </a:moveTo>
                  <a:cubicBezTo>
                    <a:pt x="3768" y="1"/>
                    <a:pt x="3732" y="2"/>
                    <a:pt x="3695" y="6"/>
                  </a:cubicBezTo>
                  <a:cubicBezTo>
                    <a:pt x="2548" y="109"/>
                    <a:pt x="1396" y="182"/>
                    <a:pt x="235" y="269"/>
                  </a:cubicBezTo>
                  <a:cubicBezTo>
                    <a:pt x="230" y="352"/>
                    <a:pt x="251" y="450"/>
                    <a:pt x="214" y="513"/>
                  </a:cubicBezTo>
                  <a:cubicBezTo>
                    <a:pt x="1" y="880"/>
                    <a:pt x="188" y="1221"/>
                    <a:pt x="290" y="1556"/>
                  </a:cubicBezTo>
                  <a:cubicBezTo>
                    <a:pt x="323" y="1662"/>
                    <a:pt x="520" y="1822"/>
                    <a:pt x="566" y="1822"/>
                  </a:cubicBezTo>
                  <a:cubicBezTo>
                    <a:pt x="568" y="1822"/>
                    <a:pt x="570" y="1821"/>
                    <a:pt x="572" y="1820"/>
                  </a:cubicBezTo>
                  <a:cubicBezTo>
                    <a:pt x="650" y="1771"/>
                    <a:pt x="718" y="1751"/>
                    <a:pt x="780" y="1751"/>
                  </a:cubicBezTo>
                  <a:cubicBezTo>
                    <a:pt x="954" y="1751"/>
                    <a:pt x="1075" y="1908"/>
                    <a:pt x="1220" y="2002"/>
                  </a:cubicBezTo>
                  <a:cubicBezTo>
                    <a:pt x="1829" y="2393"/>
                    <a:pt x="2443" y="2775"/>
                    <a:pt x="3218" y="2982"/>
                  </a:cubicBezTo>
                  <a:cubicBezTo>
                    <a:pt x="3058" y="2781"/>
                    <a:pt x="2903" y="2652"/>
                    <a:pt x="2838" y="2488"/>
                  </a:cubicBezTo>
                  <a:cubicBezTo>
                    <a:pt x="2779" y="2339"/>
                    <a:pt x="2752" y="2096"/>
                    <a:pt x="2834" y="1996"/>
                  </a:cubicBezTo>
                  <a:cubicBezTo>
                    <a:pt x="2878" y="1943"/>
                    <a:pt x="2921" y="1922"/>
                    <a:pt x="2964" y="1922"/>
                  </a:cubicBezTo>
                  <a:cubicBezTo>
                    <a:pt x="3065" y="1922"/>
                    <a:pt x="3163" y="2033"/>
                    <a:pt x="3259" y="2112"/>
                  </a:cubicBezTo>
                  <a:cubicBezTo>
                    <a:pt x="3447" y="2267"/>
                    <a:pt x="3672" y="2503"/>
                    <a:pt x="3868" y="2503"/>
                  </a:cubicBezTo>
                  <a:cubicBezTo>
                    <a:pt x="3874" y="2503"/>
                    <a:pt x="3879" y="2502"/>
                    <a:pt x="3885" y="2502"/>
                  </a:cubicBezTo>
                  <a:cubicBezTo>
                    <a:pt x="3908" y="2500"/>
                    <a:pt x="3930" y="2499"/>
                    <a:pt x="3950" y="2499"/>
                  </a:cubicBezTo>
                  <a:cubicBezTo>
                    <a:pt x="4201" y="2499"/>
                    <a:pt x="4239" y="2636"/>
                    <a:pt x="4382" y="2811"/>
                  </a:cubicBezTo>
                  <a:cubicBezTo>
                    <a:pt x="4661" y="3152"/>
                    <a:pt x="4870" y="3418"/>
                    <a:pt x="4797" y="3921"/>
                  </a:cubicBezTo>
                  <a:cubicBezTo>
                    <a:pt x="4753" y="4209"/>
                    <a:pt x="5061" y="4548"/>
                    <a:pt x="5218" y="4879"/>
                  </a:cubicBezTo>
                  <a:cubicBezTo>
                    <a:pt x="5245" y="4847"/>
                    <a:pt x="5274" y="4800"/>
                    <a:pt x="5316" y="4768"/>
                  </a:cubicBezTo>
                  <a:cubicBezTo>
                    <a:pt x="5605" y="4554"/>
                    <a:pt x="5878" y="4212"/>
                    <a:pt x="6193" y="4166"/>
                  </a:cubicBezTo>
                  <a:cubicBezTo>
                    <a:pt x="6596" y="4108"/>
                    <a:pt x="6581" y="3934"/>
                    <a:pt x="6575" y="3658"/>
                  </a:cubicBezTo>
                  <a:cubicBezTo>
                    <a:pt x="6544" y="2360"/>
                    <a:pt x="5990" y="1327"/>
                    <a:pt x="4963" y="556"/>
                  </a:cubicBezTo>
                  <a:cubicBezTo>
                    <a:pt x="4619" y="298"/>
                    <a:pt x="4282" y="1"/>
                    <a:pt x="3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16;p37">
              <a:extLst>
                <a:ext uri="{FF2B5EF4-FFF2-40B4-BE49-F238E27FC236}">
                  <a16:creationId xmlns:a16="http://schemas.microsoft.com/office/drawing/2014/main" id="{B9564F80-642A-3E40-3A64-6726023CEBDB}"/>
                </a:ext>
              </a:extLst>
            </p:cNvPr>
            <p:cNvSpPr/>
            <p:nvPr/>
          </p:nvSpPr>
          <p:spPr>
            <a:xfrm>
              <a:off x="6490619" y="2179341"/>
              <a:ext cx="155266" cy="263340"/>
            </a:xfrm>
            <a:custGeom>
              <a:avLst/>
              <a:gdLst/>
              <a:ahLst/>
              <a:cxnLst/>
              <a:rect l="l" t="t" r="r" b="b"/>
              <a:pathLst>
                <a:path w="3846" h="6523" extrusionOk="0">
                  <a:moveTo>
                    <a:pt x="2132" y="1"/>
                  </a:moveTo>
                  <a:cubicBezTo>
                    <a:pt x="1976" y="1"/>
                    <a:pt x="1817" y="34"/>
                    <a:pt x="1665" y="106"/>
                  </a:cubicBezTo>
                  <a:cubicBezTo>
                    <a:pt x="1185" y="335"/>
                    <a:pt x="761" y="679"/>
                    <a:pt x="311" y="971"/>
                  </a:cubicBezTo>
                  <a:cubicBezTo>
                    <a:pt x="335" y="1021"/>
                    <a:pt x="358" y="1070"/>
                    <a:pt x="383" y="1119"/>
                  </a:cubicBezTo>
                  <a:cubicBezTo>
                    <a:pt x="682" y="967"/>
                    <a:pt x="983" y="899"/>
                    <a:pt x="1283" y="899"/>
                  </a:cubicBezTo>
                  <a:cubicBezTo>
                    <a:pt x="1582" y="899"/>
                    <a:pt x="1881" y="967"/>
                    <a:pt x="2179" y="1087"/>
                  </a:cubicBezTo>
                  <a:cubicBezTo>
                    <a:pt x="2265" y="1122"/>
                    <a:pt x="2393" y="1265"/>
                    <a:pt x="2377" y="1301"/>
                  </a:cubicBezTo>
                  <a:cubicBezTo>
                    <a:pt x="2324" y="1418"/>
                    <a:pt x="2228" y="1533"/>
                    <a:pt x="2118" y="1596"/>
                  </a:cubicBezTo>
                  <a:cubicBezTo>
                    <a:pt x="2093" y="1611"/>
                    <a:pt x="2059" y="1617"/>
                    <a:pt x="2022" y="1617"/>
                  </a:cubicBezTo>
                  <a:cubicBezTo>
                    <a:pt x="1957" y="1617"/>
                    <a:pt x="1881" y="1597"/>
                    <a:pt x="1823" y="1573"/>
                  </a:cubicBezTo>
                  <a:cubicBezTo>
                    <a:pt x="1693" y="1519"/>
                    <a:pt x="1564" y="1496"/>
                    <a:pt x="1439" y="1496"/>
                  </a:cubicBezTo>
                  <a:cubicBezTo>
                    <a:pt x="1172" y="1496"/>
                    <a:pt x="920" y="1599"/>
                    <a:pt x="702" y="1723"/>
                  </a:cubicBezTo>
                  <a:cubicBezTo>
                    <a:pt x="414" y="1888"/>
                    <a:pt x="0" y="2052"/>
                    <a:pt x="33" y="2531"/>
                  </a:cubicBezTo>
                  <a:cubicBezTo>
                    <a:pt x="306" y="2367"/>
                    <a:pt x="555" y="2197"/>
                    <a:pt x="823" y="2065"/>
                  </a:cubicBezTo>
                  <a:cubicBezTo>
                    <a:pt x="1086" y="1934"/>
                    <a:pt x="1363" y="1857"/>
                    <a:pt x="1645" y="1857"/>
                  </a:cubicBezTo>
                  <a:cubicBezTo>
                    <a:pt x="1803" y="1857"/>
                    <a:pt x="1964" y="1881"/>
                    <a:pt x="2124" y="1934"/>
                  </a:cubicBezTo>
                  <a:cubicBezTo>
                    <a:pt x="2245" y="1974"/>
                    <a:pt x="2325" y="2137"/>
                    <a:pt x="2425" y="2243"/>
                  </a:cubicBezTo>
                  <a:cubicBezTo>
                    <a:pt x="2322" y="2324"/>
                    <a:pt x="2232" y="2427"/>
                    <a:pt x="2118" y="2478"/>
                  </a:cubicBezTo>
                  <a:cubicBezTo>
                    <a:pt x="2005" y="2528"/>
                    <a:pt x="1867" y="2527"/>
                    <a:pt x="1740" y="2542"/>
                  </a:cubicBezTo>
                  <a:cubicBezTo>
                    <a:pt x="978" y="2633"/>
                    <a:pt x="598" y="2964"/>
                    <a:pt x="380" y="3697"/>
                  </a:cubicBezTo>
                  <a:cubicBezTo>
                    <a:pt x="338" y="3837"/>
                    <a:pt x="224" y="3955"/>
                    <a:pt x="130" y="4104"/>
                  </a:cubicBezTo>
                  <a:cubicBezTo>
                    <a:pt x="187" y="4152"/>
                    <a:pt x="259" y="4209"/>
                    <a:pt x="329" y="4267"/>
                  </a:cubicBezTo>
                  <a:cubicBezTo>
                    <a:pt x="460" y="4083"/>
                    <a:pt x="564" y="3906"/>
                    <a:pt x="695" y="3753"/>
                  </a:cubicBezTo>
                  <a:cubicBezTo>
                    <a:pt x="872" y="3545"/>
                    <a:pt x="1150" y="3423"/>
                    <a:pt x="1395" y="3423"/>
                  </a:cubicBezTo>
                  <a:cubicBezTo>
                    <a:pt x="1509" y="3423"/>
                    <a:pt x="1616" y="3449"/>
                    <a:pt x="1703" y="3506"/>
                  </a:cubicBezTo>
                  <a:cubicBezTo>
                    <a:pt x="1796" y="3566"/>
                    <a:pt x="1846" y="3693"/>
                    <a:pt x="1917" y="3791"/>
                  </a:cubicBezTo>
                  <a:cubicBezTo>
                    <a:pt x="1823" y="3841"/>
                    <a:pt x="1733" y="3898"/>
                    <a:pt x="1635" y="3939"/>
                  </a:cubicBezTo>
                  <a:cubicBezTo>
                    <a:pt x="1497" y="3995"/>
                    <a:pt x="1353" y="4036"/>
                    <a:pt x="1296" y="4057"/>
                  </a:cubicBezTo>
                  <a:cubicBezTo>
                    <a:pt x="1273" y="4303"/>
                    <a:pt x="1257" y="4456"/>
                    <a:pt x="1243" y="4610"/>
                  </a:cubicBezTo>
                  <a:cubicBezTo>
                    <a:pt x="1234" y="4704"/>
                    <a:pt x="1186" y="4816"/>
                    <a:pt x="1222" y="4888"/>
                  </a:cubicBezTo>
                  <a:cubicBezTo>
                    <a:pt x="1452" y="5359"/>
                    <a:pt x="1706" y="5822"/>
                    <a:pt x="1943" y="6291"/>
                  </a:cubicBezTo>
                  <a:cubicBezTo>
                    <a:pt x="2019" y="6443"/>
                    <a:pt x="2105" y="6522"/>
                    <a:pt x="2213" y="6522"/>
                  </a:cubicBezTo>
                  <a:cubicBezTo>
                    <a:pt x="2284" y="6522"/>
                    <a:pt x="2364" y="6489"/>
                    <a:pt x="2458" y="6419"/>
                  </a:cubicBezTo>
                  <a:cubicBezTo>
                    <a:pt x="2813" y="6156"/>
                    <a:pt x="3168" y="5887"/>
                    <a:pt x="3548" y="5663"/>
                  </a:cubicBezTo>
                  <a:cubicBezTo>
                    <a:pt x="3808" y="5510"/>
                    <a:pt x="3845" y="5318"/>
                    <a:pt x="3812" y="5055"/>
                  </a:cubicBezTo>
                  <a:cubicBezTo>
                    <a:pt x="3704" y="4200"/>
                    <a:pt x="3618" y="3343"/>
                    <a:pt x="3500" y="2491"/>
                  </a:cubicBezTo>
                  <a:cubicBezTo>
                    <a:pt x="3421" y="1921"/>
                    <a:pt x="3346" y="1343"/>
                    <a:pt x="3190" y="792"/>
                  </a:cubicBezTo>
                  <a:cubicBezTo>
                    <a:pt x="3052" y="309"/>
                    <a:pt x="2605" y="1"/>
                    <a:pt x="21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17;p37">
              <a:extLst>
                <a:ext uri="{FF2B5EF4-FFF2-40B4-BE49-F238E27FC236}">
                  <a16:creationId xmlns:a16="http://schemas.microsoft.com/office/drawing/2014/main" id="{5F6C1385-BB03-8C79-F595-4E8127AF853A}"/>
                </a:ext>
              </a:extLst>
            </p:cNvPr>
            <p:cNvSpPr/>
            <p:nvPr/>
          </p:nvSpPr>
          <p:spPr>
            <a:xfrm>
              <a:off x="6097162" y="1599448"/>
              <a:ext cx="173029" cy="158334"/>
            </a:xfrm>
            <a:custGeom>
              <a:avLst/>
              <a:gdLst/>
              <a:ahLst/>
              <a:cxnLst/>
              <a:rect l="l" t="t" r="r" b="b"/>
              <a:pathLst>
                <a:path w="4286" h="3922" extrusionOk="0">
                  <a:moveTo>
                    <a:pt x="2514" y="1054"/>
                  </a:moveTo>
                  <a:cubicBezTo>
                    <a:pt x="2604" y="1054"/>
                    <a:pt x="2692" y="1106"/>
                    <a:pt x="2775" y="1235"/>
                  </a:cubicBezTo>
                  <a:cubicBezTo>
                    <a:pt x="2504" y="1712"/>
                    <a:pt x="2023" y="1981"/>
                    <a:pt x="1624" y="2339"/>
                  </a:cubicBezTo>
                  <a:cubicBezTo>
                    <a:pt x="1520" y="2434"/>
                    <a:pt x="1433" y="2480"/>
                    <a:pt x="1345" y="2480"/>
                  </a:cubicBezTo>
                  <a:cubicBezTo>
                    <a:pt x="1249" y="2480"/>
                    <a:pt x="1151" y="2426"/>
                    <a:pt x="1026" y="2319"/>
                  </a:cubicBezTo>
                  <a:cubicBezTo>
                    <a:pt x="1108" y="2181"/>
                    <a:pt x="1154" y="2032"/>
                    <a:pt x="1255" y="1947"/>
                  </a:cubicBezTo>
                  <a:cubicBezTo>
                    <a:pt x="1595" y="1664"/>
                    <a:pt x="1951" y="1396"/>
                    <a:pt x="2309" y="1134"/>
                  </a:cubicBezTo>
                  <a:cubicBezTo>
                    <a:pt x="2377" y="1085"/>
                    <a:pt x="2446" y="1054"/>
                    <a:pt x="2514" y="1054"/>
                  </a:cubicBezTo>
                  <a:close/>
                  <a:moveTo>
                    <a:pt x="2890" y="2026"/>
                  </a:moveTo>
                  <a:cubicBezTo>
                    <a:pt x="2957" y="2026"/>
                    <a:pt x="3032" y="2041"/>
                    <a:pt x="3114" y="2071"/>
                  </a:cubicBezTo>
                  <a:cubicBezTo>
                    <a:pt x="3078" y="2381"/>
                    <a:pt x="2924" y="2598"/>
                    <a:pt x="2747" y="2598"/>
                  </a:cubicBezTo>
                  <a:cubicBezTo>
                    <a:pt x="2723" y="2598"/>
                    <a:pt x="2699" y="2595"/>
                    <a:pt x="2675" y="2587"/>
                  </a:cubicBezTo>
                  <a:cubicBezTo>
                    <a:pt x="2585" y="2557"/>
                    <a:pt x="2453" y="2380"/>
                    <a:pt x="2474" y="2332"/>
                  </a:cubicBezTo>
                  <a:cubicBezTo>
                    <a:pt x="2560" y="2143"/>
                    <a:pt x="2695" y="2026"/>
                    <a:pt x="2890" y="2026"/>
                  </a:cubicBezTo>
                  <a:close/>
                  <a:moveTo>
                    <a:pt x="2321" y="1"/>
                  </a:moveTo>
                  <a:cubicBezTo>
                    <a:pt x="2169" y="1"/>
                    <a:pt x="2011" y="30"/>
                    <a:pt x="1844" y="79"/>
                  </a:cubicBezTo>
                  <a:cubicBezTo>
                    <a:pt x="1075" y="306"/>
                    <a:pt x="672" y="858"/>
                    <a:pt x="405" y="1556"/>
                  </a:cubicBezTo>
                  <a:cubicBezTo>
                    <a:pt x="1" y="2608"/>
                    <a:pt x="649" y="3549"/>
                    <a:pt x="1649" y="3855"/>
                  </a:cubicBezTo>
                  <a:cubicBezTo>
                    <a:pt x="1796" y="3900"/>
                    <a:pt x="1947" y="3921"/>
                    <a:pt x="2100" y="3921"/>
                  </a:cubicBezTo>
                  <a:cubicBezTo>
                    <a:pt x="3133" y="3921"/>
                    <a:pt x="4204" y="2953"/>
                    <a:pt x="4250" y="2010"/>
                  </a:cubicBezTo>
                  <a:cubicBezTo>
                    <a:pt x="4286" y="1298"/>
                    <a:pt x="4253" y="601"/>
                    <a:pt x="3640" y="75"/>
                  </a:cubicBezTo>
                  <a:cubicBezTo>
                    <a:pt x="3518" y="315"/>
                    <a:pt x="3438" y="426"/>
                    <a:pt x="3327" y="426"/>
                  </a:cubicBezTo>
                  <a:cubicBezTo>
                    <a:pt x="3242" y="426"/>
                    <a:pt x="3140" y="361"/>
                    <a:pt x="2987" y="240"/>
                  </a:cubicBezTo>
                  <a:cubicBezTo>
                    <a:pt x="2774" y="70"/>
                    <a:pt x="2555" y="1"/>
                    <a:pt x="2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18;p37">
              <a:extLst>
                <a:ext uri="{FF2B5EF4-FFF2-40B4-BE49-F238E27FC236}">
                  <a16:creationId xmlns:a16="http://schemas.microsoft.com/office/drawing/2014/main" id="{03F9D32F-25B9-695B-0F14-43703BB7EDAE}"/>
                </a:ext>
              </a:extLst>
            </p:cNvPr>
            <p:cNvSpPr/>
            <p:nvPr/>
          </p:nvSpPr>
          <p:spPr>
            <a:xfrm>
              <a:off x="6370717" y="1569130"/>
              <a:ext cx="145981" cy="157325"/>
            </a:xfrm>
            <a:custGeom>
              <a:avLst/>
              <a:gdLst/>
              <a:ahLst/>
              <a:cxnLst/>
              <a:rect l="l" t="t" r="r" b="b"/>
              <a:pathLst>
                <a:path w="3616" h="3897" extrusionOk="0">
                  <a:moveTo>
                    <a:pt x="1828" y="1144"/>
                  </a:moveTo>
                  <a:cubicBezTo>
                    <a:pt x="1916" y="1144"/>
                    <a:pt x="2019" y="1174"/>
                    <a:pt x="2110" y="1179"/>
                  </a:cubicBezTo>
                  <a:cubicBezTo>
                    <a:pt x="2077" y="1309"/>
                    <a:pt x="2086" y="1491"/>
                    <a:pt x="2002" y="1558"/>
                  </a:cubicBezTo>
                  <a:cubicBezTo>
                    <a:pt x="1679" y="1815"/>
                    <a:pt x="1325" y="2036"/>
                    <a:pt x="963" y="2284"/>
                  </a:cubicBezTo>
                  <a:cubicBezTo>
                    <a:pt x="602" y="1927"/>
                    <a:pt x="599" y="1924"/>
                    <a:pt x="938" y="1683"/>
                  </a:cubicBezTo>
                  <a:cubicBezTo>
                    <a:pt x="1194" y="1501"/>
                    <a:pt x="1449" y="1313"/>
                    <a:pt x="1723" y="1166"/>
                  </a:cubicBezTo>
                  <a:cubicBezTo>
                    <a:pt x="1754" y="1150"/>
                    <a:pt x="1789" y="1144"/>
                    <a:pt x="1828" y="1144"/>
                  </a:cubicBezTo>
                  <a:close/>
                  <a:moveTo>
                    <a:pt x="2442" y="2129"/>
                  </a:moveTo>
                  <a:cubicBezTo>
                    <a:pt x="2468" y="2129"/>
                    <a:pt x="2593" y="2265"/>
                    <a:pt x="2739" y="2400"/>
                  </a:cubicBezTo>
                  <a:cubicBezTo>
                    <a:pt x="2507" y="2540"/>
                    <a:pt x="2342" y="2650"/>
                    <a:pt x="2163" y="2732"/>
                  </a:cubicBezTo>
                  <a:cubicBezTo>
                    <a:pt x="2163" y="2733"/>
                    <a:pt x="2162" y="2733"/>
                    <a:pt x="2161" y="2733"/>
                  </a:cubicBezTo>
                  <a:cubicBezTo>
                    <a:pt x="2133" y="2733"/>
                    <a:pt x="1987" y="2538"/>
                    <a:pt x="1995" y="2528"/>
                  </a:cubicBezTo>
                  <a:cubicBezTo>
                    <a:pt x="2130" y="2382"/>
                    <a:pt x="2277" y="2243"/>
                    <a:pt x="2439" y="2130"/>
                  </a:cubicBezTo>
                  <a:cubicBezTo>
                    <a:pt x="2440" y="2129"/>
                    <a:pt x="2441" y="2129"/>
                    <a:pt x="2442" y="2129"/>
                  </a:cubicBezTo>
                  <a:close/>
                  <a:moveTo>
                    <a:pt x="1624" y="0"/>
                  </a:moveTo>
                  <a:cubicBezTo>
                    <a:pt x="1407" y="0"/>
                    <a:pt x="1214" y="115"/>
                    <a:pt x="1056" y="279"/>
                  </a:cubicBezTo>
                  <a:cubicBezTo>
                    <a:pt x="534" y="817"/>
                    <a:pt x="117" y="1412"/>
                    <a:pt x="107" y="2258"/>
                  </a:cubicBezTo>
                  <a:cubicBezTo>
                    <a:pt x="0" y="3240"/>
                    <a:pt x="881" y="3896"/>
                    <a:pt x="1727" y="3896"/>
                  </a:cubicBezTo>
                  <a:cubicBezTo>
                    <a:pt x="1951" y="3896"/>
                    <a:pt x="2173" y="3850"/>
                    <a:pt x="2373" y="3752"/>
                  </a:cubicBezTo>
                  <a:cubicBezTo>
                    <a:pt x="3189" y="3352"/>
                    <a:pt x="3496" y="2642"/>
                    <a:pt x="3571" y="1842"/>
                  </a:cubicBezTo>
                  <a:cubicBezTo>
                    <a:pt x="3616" y="1372"/>
                    <a:pt x="3593" y="778"/>
                    <a:pt x="3087" y="492"/>
                  </a:cubicBezTo>
                  <a:cubicBezTo>
                    <a:pt x="2698" y="272"/>
                    <a:pt x="2245" y="161"/>
                    <a:pt x="1813" y="29"/>
                  </a:cubicBezTo>
                  <a:cubicBezTo>
                    <a:pt x="1748" y="9"/>
                    <a:pt x="1685" y="0"/>
                    <a:pt x="16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19;p37">
              <a:extLst>
                <a:ext uri="{FF2B5EF4-FFF2-40B4-BE49-F238E27FC236}">
                  <a16:creationId xmlns:a16="http://schemas.microsoft.com/office/drawing/2014/main" id="{499B4252-BD82-0088-E84C-7C6002E5FB13}"/>
                </a:ext>
              </a:extLst>
            </p:cNvPr>
            <p:cNvSpPr/>
            <p:nvPr/>
          </p:nvSpPr>
          <p:spPr>
            <a:xfrm>
              <a:off x="6610966" y="2809658"/>
              <a:ext cx="145496" cy="150745"/>
            </a:xfrm>
            <a:custGeom>
              <a:avLst/>
              <a:gdLst/>
              <a:ahLst/>
              <a:cxnLst/>
              <a:rect l="l" t="t" r="r" b="b"/>
              <a:pathLst>
                <a:path w="3604" h="3734" extrusionOk="0">
                  <a:moveTo>
                    <a:pt x="3515" y="1"/>
                  </a:moveTo>
                  <a:cubicBezTo>
                    <a:pt x="2527" y="74"/>
                    <a:pt x="1595" y="143"/>
                    <a:pt x="657" y="212"/>
                  </a:cubicBezTo>
                  <a:cubicBezTo>
                    <a:pt x="687" y="281"/>
                    <a:pt x="744" y="395"/>
                    <a:pt x="785" y="514"/>
                  </a:cubicBezTo>
                  <a:cubicBezTo>
                    <a:pt x="920" y="902"/>
                    <a:pt x="1093" y="1284"/>
                    <a:pt x="1161" y="1683"/>
                  </a:cubicBezTo>
                  <a:cubicBezTo>
                    <a:pt x="1191" y="1860"/>
                    <a:pt x="1056" y="2154"/>
                    <a:pt x="905" y="2251"/>
                  </a:cubicBezTo>
                  <a:cubicBezTo>
                    <a:pt x="844" y="2290"/>
                    <a:pt x="775" y="2310"/>
                    <a:pt x="705" y="2310"/>
                  </a:cubicBezTo>
                  <a:cubicBezTo>
                    <a:pt x="558" y="2310"/>
                    <a:pt x="405" y="2225"/>
                    <a:pt x="314" y="2054"/>
                  </a:cubicBezTo>
                  <a:cubicBezTo>
                    <a:pt x="269" y="1969"/>
                    <a:pt x="232" y="1879"/>
                    <a:pt x="191" y="1793"/>
                  </a:cubicBezTo>
                  <a:cubicBezTo>
                    <a:pt x="127" y="1830"/>
                    <a:pt x="63" y="1867"/>
                    <a:pt x="0" y="1905"/>
                  </a:cubicBezTo>
                  <a:cubicBezTo>
                    <a:pt x="40" y="2115"/>
                    <a:pt x="9" y="2395"/>
                    <a:pt x="134" y="2522"/>
                  </a:cubicBezTo>
                  <a:cubicBezTo>
                    <a:pt x="469" y="2860"/>
                    <a:pt x="591" y="3226"/>
                    <a:pt x="503" y="3734"/>
                  </a:cubicBezTo>
                  <a:cubicBezTo>
                    <a:pt x="1230" y="3497"/>
                    <a:pt x="1940" y="3267"/>
                    <a:pt x="2600" y="2936"/>
                  </a:cubicBezTo>
                  <a:cubicBezTo>
                    <a:pt x="3165" y="2651"/>
                    <a:pt x="3496" y="2110"/>
                    <a:pt x="3556" y="1482"/>
                  </a:cubicBezTo>
                  <a:cubicBezTo>
                    <a:pt x="3604" y="983"/>
                    <a:pt x="3532" y="471"/>
                    <a:pt x="35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20;p37">
              <a:extLst>
                <a:ext uri="{FF2B5EF4-FFF2-40B4-BE49-F238E27FC236}">
                  <a16:creationId xmlns:a16="http://schemas.microsoft.com/office/drawing/2014/main" id="{E2D1DB65-5CB1-F363-3C95-01480B755196}"/>
                </a:ext>
              </a:extLst>
            </p:cNvPr>
            <p:cNvSpPr/>
            <p:nvPr/>
          </p:nvSpPr>
          <p:spPr>
            <a:xfrm>
              <a:off x="6697199" y="2228715"/>
              <a:ext cx="78441" cy="564143"/>
            </a:xfrm>
            <a:custGeom>
              <a:avLst/>
              <a:gdLst/>
              <a:ahLst/>
              <a:cxnLst/>
              <a:rect l="l" t="t" r="r" b="b"/>
              <a:pathLst>
                <a:path w="1943" h="13974" extrusionOk="0">
                  <a:moveTo>
                    <a:pt x="583" y="1"/>
                  </a:moveTo>
                  <a:cubicBezTo>
                    <a:pt x="760" y="1488"/>
                    <a:pt x="931" y="2956"/>
                    <a:pt x="1110" y="4424"/>
                  </a:cubicBezTo>
                  <a:cubicBezTo>
                    <a:pt x="1177" y="4982"/>
                    <a:pt x="1246" y="5540"/>
                    <a:pt x="1335" y="6095"/>
                  </a:cubicBezTo>
                  <a:cubicBezTo>
                    <a:pt x="1407" y="6549"/>
                    <a:pt x="1525" y="6997"/>
                    <a:pt x="1591" y="7452"/>
                  </a:cubicBezTo>
                  <a:cubicBezTo>
                    <a:pt x="1620" y="7658"/>
                    <a:pt x="1649" y="7953"/>
                    <a:pt x="1537" y="8069"/>
                  </a:cubicBezTo>
                  <a:cubicBezTo>
                    <a:pt x="1340" y="8274"/>
                    <a:pt x="1353" y="8478"/>
                    <a:pt x="1356" y="8704"/>
                  </a:cubicBezTo>
                  <a:cubicBezTo>
                    <a:pt x="1360" y="9177"/>
                    <a:pt x="1422" y="9654"/>
                    <a:pt x="1368" y="10120"/>
                  </a:cubicBezTo>
                  <a:cubicBezTo>
                    <a:pt x="1288" y="10817"/>
                    <a:pt x="1164" y="11515"/>
                    <a:pt x="993" y="12195"/>
                  </a:cubicBezTo>
                  <a:cubicBezTo>
                    <a:pt x="826" y="12859"/>
                    <a:pt x="668" y="13557"/>
                    <a:pt x="1" y="13974"/>
                  </a:cubicBezTo>
                  <a:cubicBezTo>
                    <a:pt x="437" y="13919"/>
                    <a:pt x="874" y="13865"/>
                    <a:pt x="1361" y="13803"/>
                  </a:cubicBezTo>
                  <a:cubicBezTo>
                    <a:pt x="1410" y="13135"/>
                    <a:pt x="1461" y="12544"/>
                    <a:pt x="1496" y="11953"/>
                  </a:cubicBezTo>
                  <a:cubicBezTo>
                    <a:pt x="1600" y="10281"/>
                    <a:pt x="1727" y="8607"/>
                    <a:pt x="1787" y="6933"/>
                  </a:cubicBezTo>
                  <a:cubicBezTo>
                    <a:pt x="1827" y="5848"/>
                    <a:pt x="1942" y="4762"/>
                    <a:pt x="1817" y="3668"/>
                  </a:cubicBezTo>
                  <a:cubicBezTo>
                    <a:pt x="1727" y="2880"/>
                    <a:pt x="1665" y="2097"/>
                    <a:pt x="1292" y="1378"/>
                  </a:cubicBezTo>
                  <a:cubicBezTo>
                    <a:pt x="1054" y="917"/>
                    <a:pt x="816" y="454"/>
                    <a:pt x="5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21;p37">
              <a:extLst>
                <a:ext uri="{FF2B5EF4-FFF2-40B4-BE49-F238E27FC236}">
                  <a16:creationId xmlns:a16="http://schemas.microsoft.com/office/drawing/2014/main" id="{B46504F9-B724-F1AC-E1CA-3ADB7BB795C8}"/>
                </a:ext>
              </a:extLst>
            </p:cNvPr>
            <p:cNvSpPr/>
            <p:nvPr/>
          </p:nvSpPr>
          <p:spPr>
            <a:xfrm>
              <a:off x="5935071" y="2925764"/>
              <a:ext cx="115339" cy="150745"/>
            </a:xfrm>
            <a:custGeom>
              <a:avLst/>
              <a:gdLst/>
              <a:ahLst/>
              <a:cxnLst/>
              <a:rect l="l" t="t" r="r" b="b"/>
              <a:pathLst>
                <a:path w="2857" h="3734" extrusionOk="0">
                  <a:moveTo>
                    <a:pt x="2857" y="1"/>
                  </a:moveTo>
                  <a:lnTo>
                    <a:pt x="2857" y="1"/>
                  </a:lnTo>
                  <a:cubicBezTo>
                    <a:pt x="2131" y="328"/>
                    <a:pt x="1459" y="663"/>
                    <a:pt x="720" y="663"/>
                  </a:cubicBezTo>
                  <a:cubicBezTo>
                    <a:pt x="523" y="663"/>
                    <a:pt x="321" y="639"/>
                    <a:pt x="112" y="585"/>
                  </a:cubicBezTo>
                  <a:lnTo>
                    <a:pt x="112" y="585"/>
                  </a:lnTo>
                  <a:cubicBezTo>
                    <a:pt x="1" y="914"/>
                    <a:pt x="132" y="1166"/>
                    <a:pt x="339" y="1413"/>
                  </a:cubicBezTo>
                  <a:cubicBezTo>
                    <a:pt x="723" y="1872"/>
                    <a:pt x="948" y="2378"/>
                    <a:pt x="726" y="2993"/>
                  </a:cubicBezTo>
                  <a:cubicBezTo>
                    <a:pt x="641" y="3226"/>
                    <a:pt x="579" y="3466"/>
                    <a:pt x="497" y="3734"/>
                  </a:cubicBezTo>
                  <a:cubicBezTo>
                    <a:pt x="1660" y="3626"/>
                    <a:pt x="2188" y="2812"/>
                    <a:pt x="2650" y="2003"/>
                  </a:cubicBezTo>
                  <a:cubicBezTo>
                    <a:pt x="2622" y="1722"/>
                    <a:pt x="2549" y="1462"/>
                    <a:pt x="2582" y="1217"/>
                  </a:cubicBezTo>
                  <a:cubicBezTo>
                    <a:pt x="2638" y="808"/>
                    <a:pt x="2762" y="406"/>
                    <a:pt x="28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22;p37">
              <a:extLst>
                <a:ext uri="{FF2B5EF4-FFF2-40B4-BE49-F238E27FC236}">
                  <a16:creationId xmlns:a16="http://schemas.microsoft.com/office/drawing/2014/main" id="{41D782A1-735C-1CD1-66FE-64DD550B43AE}"/>
                </a:ext>
              </a:extLst>
            </p:cNvPr>
            <p:cNvSpPr/>
            <p:nvPr/>
          </p:nvSpPr>
          <p:spPr>
            <a:xfrm>
              <a:off x="6621785" y="2160044"/>
              <a:ext cx="90350" cy="210251"/>
            </a:xfrm>
            <a:custGeom>
              <a:avLst/>
              <a:gdLst/>
              <a:ahLst/>
              <a:cxnLst/>
              <a:rect l="l" t="t" r="r" b="b"/>
              <a:pathLst>
                <a:path w="2238" h="5208" extrusionOk="0">
                  <a:moveTo>
                    <a:pt x="158" y="1"/>
                  </a:moveTo>
                  <a:cubicBezTo>
                    <a:pt x="18" y="154"/>
                    <a:pt x="1" y="265"/>
                    <a:pt x="146" y="468"/>
                  </a:cubicBezTo>
                  <a:cubicBezTo>
                    <a:pt x="730" y="1289"/>
                    <a:pt x="851" y="2257"/>
                    <a:pt x="934" y="3229"/>
                  </a:cubicBezTo>
                  <a:cubicBezTo>
                    <a:pt x="993" y="3909"/>
                    <a:pt x="1044" y="4589"/>
                    <a:pt x="1092" y="5208"/>
                  </a:cubicBezTo>
                  <a:cubicBezTo>
                    <a:pt x="1508" y="5167"/>
                    <a:pt x="1870" y="5131"/>
                    <a:pt x="2237" y="5095"/>
                  </a:cubicBezTo>
                  <a:cubicBezTo>
                    <a:pt x="2198" y="4759"/>
                    <a:pt x="2168" y="4388"/>
                    <a:pt x="2106" y="4023"/>
                  </a:cubicBezTo>
                  <a:cubicBezTo>
                    <a:pt x="1970" y="3202"/>
                    <a:pt x="1872" y="2369"/>
                    <a:pt x="1652" y="1569"/>
                  </a:cubicBezTo>
                  <a:cubicBezTo>
                    <a:pt x="1446" y="815"/>
                    <a:pt x="985" y="213"/>
                    <a:pt x="1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23;p37">
              <a:extLst>
                <a:ext uri="{FF2B5EF4-FFF2-40B4-BE49-F238E27FC236}">
                  <a16:creationId xmlns:a16="http://schemas.microsoft.com/office/drawing/2014/main" id="{64D4FB45-6855-74ED-EFB6-BBFF6D75DA09}"/>
                </a:ext>
              </a:extLst>
            </p:cNvPr>
            <p:cNvSpPr/>
            <p:nvPr/>
          </p:nvSpPr>
          <p:spPr>
            <a:xfrm>
              <a:off x="5982871" y="3066378"/>
              <a:ext cx="79329" cy="144204"/>
            </a:xfrm>
            <a:custGeom>
              <a:avLst/>
              <a:gdLst/>
              <a:ahLst/>
              <a:cxnLst/>
              <a:rect l="l" t="t" r="r" b="b"/>
              <a:pathLst>
                <a:path w="1965" h="3572" extrusionOk="0">
                  <a:moveTo>
                    <a:pt x="1318" y="1"/>
                  </a:moveTo>
                  <a:cubicBezTo>
                    <a:pt x="1003" y="1"/>
                    <a:pt x="872" y="106"/>
                    <a:pt x="429" y="462"/>
                  </a:cubicBezTo>
                  <a:cubicBezTo>
                    <a:pt x="370" y="510"/>
                    <a:pt x="305" y="586"/>
                    <a:pt x="298" y="655"/>
                  </a:cubicBezTo>
                  <a:cubicBezTo>
                    <a:pt x="193" y="1617"/>
                    <a:pt x="98" y="2582"/>
                    <a:pt x="0" y="3545"/>
                  </a:cubicBezTo>
                  <a:cubicBezTo>
                    <a:pt x="35" y="3554"/>
                    <a:pt x="71" y="3563"/>
                    <a:pt x="105" y="3571"/>
                  </a:cubicBezTo>
                  <a:cubicBezTo>
                    <a:pt x="171" y="3341"/>
                    <a:pt x="245" y="3111"/>
                    <a:pt x="301" y="2878"/>
                  </a:cubicBezTo>
                  <a:cubicBezTo>
                    <a:pt x="358" y="2639"/>
                    <a:pt x="374" y="2389"/>
                    <a:pt x="456" y="2161"/>
                  </a:cubicBezTo>
                  <a:cubicBezTo>
                    <a:pt x="494" y="2053"/>
                    <a:pt x="640" y="1985"/>
                    <a:pt x="739" y="1900"/>
                  </a:cubicBezTo>
                  <a:cubicBezTo>
                    <a:pt x="781" y="2004"/>
                    <a:pt x="856" y="2106"/>
                    <a:pt x="862" y="2211"/>
                  </a:cubicBezTo>
                  <a:cubicBezTo>
                    <a:pt x="876" y="2570"/>
                    <a:pt x="867" y="2930"/>
                    <a:pt x="867" y="3289"/>
                  </a:cubicBezTo>
                  <a:cubicBezTo>
                    <a:pt x="1014" y="3127"/>
                    <a:pt x="1054" y="2901"/>
                    <a:pt x="1178" y="2835"/>
                  </a:cubicBezTo>
                  <a:cubicBezTo>
                    <a:pt x="1433" y="2700"/>
                    <a:pt x="1412" y="2494"/>
                    <a:pt x="1415" y="2290"/>
                  </a:cubicBezTo>
                  <a:cubicBezTo>
                    <a:pt x="1418" y="2079"/>
                    <a:pt x="1358" y="1864"/>
                    <a:pt x="1379" y="1657"/>
                  </a:cubicBezTo>
                  <a:cubicBezTo>
                    <a:pt x="1404" y="1420"/>
                    <a:pt x="1415" y="1075"/>
                    <a:pt x="1562" y="980"/>
                  </a:cubicBezTo>
                  <a:cubicBezTo>
                    <a:pt x="1965" y="720"/>
                    <a:pt x="1917" y="403"/>
                    <a:pt x="1848" y="45"/>
                  </a:cubicBezTo>
                  <a:cubicBezTo>
                    <a:pt x="1615" y="19"/>
                    <a:pt x="1451" y="1"/>
                    <a:pt x="13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24;p37">
              <a:extLst>
                <a:ext uri="{FF2B5EF4-FFF2-40B4-BE49-F238E27FC236}">
                  <a16:creationId xmlns:a16="http://schemas.microsoft.com/office/drawing/2014/main" id="{45887A7C-D723-7371-7A28-F68D90ADAD15}"/>
                </a:ext>
              </a:extLst>
            </p:cNvPr>
            <p:cNvSpPr/>
            <p:nvPr/>
          </p:nvSpPr>
          <p:spPr>
            <a:xfrm>
              <a:off x="6425985" y="4141787"/>
              <a:ext cx="161201" cy="102219"/>
            </a:xfrm>
            <a:custGeom>
              <a:avLst/>
              <a:gdLst/>
              <a:ahLst/>
              <a:cxnLst/>
              <a:rect l="l" t="t" r="r" b="b"/>
              <a:pathLst>
                <a:path w="3993" h="2532" extrusionOk="0">
                  <a:moveTo>
                    <a:pt x="2284" y="0"/>
                  </a:moveTo>
                  <a:cubicBezTo>
                    <a:pt x="1850" y="0"/>
                    <a:pt x="1415" y="160"/>
                    <a:pt x="961" y="353"/>
                  </a:cubicBezTo>
                  <a:cubicBezTo>
                    <a:pt x="1554" y="389"/>
                    <a:pt x="2081" y="410"/>
                    <a:pt x="2608" y="462"/>
                  </a:cubicBezTo>
                  <a:cubicBezTo>
                    <a:pt x="2700" y="470"/>
                    <a:pt x="2779" y="606"/>
                    <a:pt x="2864" y="683"/>
                  </a:cubicBezTo>
                  <a:cubicBezTo>
                    <a:pt x="2795" y="760"/>
                    <a:pt x="2737" y="863"/>
                    <a:pt x="2651" y="903"/>
                  </a:cubicBezTo>
                  <a:cubicBezTo>
                    <a:pt x="2552" y="949"/>
                    <a:pt x="2427" y="954"/>
                    <a:pt x="2311" y="954"/>
                  </a:cubicBezTo>
                  <a:cubicBezTo>
                    <a:pt x="1968" y="949"/>
                    <a:pt x="1625" y="928"/>
                    <a:pt x="1282" y="928"/>
                  </a:cubicBezTo>
                  <a:cubicBezTo>
                    <a:pt x="1220" y="928"/>
                    <a:pt x="1158" y="929"/>
                    <a:pt x="1096" y="931"/>
                  </a:cubicBezTo>
                  <a:cubicBezTo>
                    <a:pt x="958" y="935"/>
                    <a:pt x="751" y="990"/>
                    <a:pt x="697" y="1089"/>
                  </a:cubicBezTo>
                  <a:cubicBezTo>
                    <a:pt x="452" y="1533"/>
                    <a:pt x="251" y="2002"/>
                    <a:pt x="1" y="2531"/>
                  </a:cubicBezTo>
                  <a:cubicBezTo>
                    <a:pt x="144" y="2495"/>
                    <a:pt x="284" y="2495"/>
                    <a:pt x="374" y="2429"/>
                  </a:cubicBezTo>
                  <a:cubicBezTo>
                    <a:pt x="525" y="2320"/>
                    <a:pt x="638" y="2160"/>
                    <a:pt x="779" y="2035"/>
                  </a:cubicBezTo>
                  <a:cubicBezTo>
                    <a:pt x="1429" y="1457"/>
                    <a:pt x="2135" y="1073"/>
                    <a:pt x="2949" y="1073"/>
                  </a:cubicBezTo>
                  <a:cubicBezTo>
                    <a:pt x="3209" y="1073"/>
                    <a:pt x="3480" y="1112"/>
                    <a:pt x="3764" y="1197"/>
                  </a:cubicBezTo>
                  <a:cubicBezTo>
                    <a:pt x="3795" y="1206"/>
                    <a:pt x="3829" y="1208"/>
                    <a:pt x="3866" y="1208"/>
                  </a:cubicBezTo>
                  <a:cubicBezTo>
                    <a:pt x="3890" y="1208"/>
                    <a:pt x="3915" y="1207"/>
                    <a:pt x="3942" y="1207"/>
                  </a:cubicBezTo>
                  <a:cubicBezTo>
                    <a:pt x="3958" y="1207"/>
                    <a:pt x="3975" y="1207"/>
                    <a:pt x="3992" y="1208"/>
                  </a:cubicBezTo>
                  <a:cubicBezTo>
                    <a:pt x="3867" y="869"/>
                    <a:pt x="3755" y="563"/>
                    <a:pt x="3663" y="312"/>
                  </a:cubicBezTo>
                  <a:cubicBezTo>
                    <a:pt x="3557" y="312"/>
                    <a:pt x="3451" y="334"/>
                    <a:pt x="3365" y="334"/>
                  </a:cubicBezTo>
                  <a:cubicBezTo>
                    <a:pt x="3314" y="334"/>
                    <a:pt x="3271" y="326"/>
                    <a:pt x="3238" y="304"/>
                  </a:cubicBezTo>
                  <a:cubicBezTo>
                    <a:pt x="2916" y="85"/>
                    <a:pt x="2600" y="0"/>
                    <a:pt x="22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25;p37">
              <a:extLst>
                <a:ext uri="{FF2B5EF4-FFF2-40B4-BE49-F238E27FC236}">
                  <a16:creationId xmlns:a16="http://schemas.microsoft.com/office/drawing/2014/main" id="{39EE0369-F4B0-BC7F-A908-D3D961A7F516}"/>
                </a:ext>
              </a:extLst>
            </p:cNvPr>
            <p:cNvSpPr/>
            <p:nvPr/>
          </p:nvSpPr>
          <p:spPr>
            <a:xfrm>
              <a:off x="6457031" y="4210861"/>
              <a:ext cx="131246" cy="57811"/>
            </a:xfrm>
            <a:custGeom>
              <a:avLst/>
              <a:gdLst/>
              <a:ahLst/>
              <a:cxnLst/>
              <a:rect l="l" t="t" r="r" b="b"/>
              <a:pathLst>
                <a:path w="3251" h="1432" extrusionOk="0">
                  <a:moveTo>
                    <a:pt x="2393" y="1"/>
                  </a:moveTo>
                  <a:cubicBezTo>
                    <a:pt x="1499" y="1"/>
                    <a:pt x="403" y="559"/>
                    <a:pt x="1" y="1075"/>
                  </a:cubicBezTo>
                  <a:cubicBezTo>
                    <a:pt x="379" y="1195"/>
                    <a:pt x="739" y="1359"/>
                    <a:pt x="1115" y="1413"/>
                  </a:cubicBezTo>
                  <a:cubicBezTo>
                    <a:pt x="1199" y="1425"/>
                    <a:pt x="1290" y="1431"/>
                    <a:pt x="1381" y="1431"/>
                  </a:cubicBezTo>
                  <a:cubicBezTo>
                    <a:pt x="1597" y="1431"/>
                    <a:pt x="1820" y="1393"/>
                    <a:pt x="1980" y="1293"/>
                  </a:cubicBezTo>
                  <a:cubicBezTo>
                    <a:pt x="2431" y="1009"/>
                    <a:pt x="2817" y="619"/>
                    <a:pt x="3251" y="255"/>
                  </a:cubicBezTo>
                  <a:cubicBezTo>
                    <a:pt x="3021" y="76"/>
                    <a:pt x="2721" y="1"/>
                    <a:pt x="2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26;p37">
              <a:extLst>
                <a:ext uri="{FF2B5EF4-FFF2-40B4-BE49-F238E27FC236}">
                  <a16:creationId xmlns:a16="http://schemas.microsoft.com/office/drawing/2014/main" id="{F2C9406C-5D88-6C5B-CE85-681700AEE51D}"/>
                </a:ext>
              </a:extLst>
            </p:cNvPr>
            <p:cNvSpPr/>
            <p:nvPr/>
          </p:nvSpPr>
          <p:spPr>
            <a:xfrm>
              <a:off x="6034061" y="4167301"/>
              <a:ext cx="112271" cy="98303"/>
            </a:xfrm>
            <a:custGeom>
              <a:avLst/>
              <a:gdLst/>
              <a:ahLst/>
              <a:cxnLst/>
              <a:rect l="l" t="t" r="r" b="b"/>
              <a:pathLst>
                <a:path w="2781" h="2435" extrusionOk="0">
                  <a:moveTo>
                    <a:pt x="1692" y="983"/>
                  </a:moveTo>
                  <a:cubicBezTo>
                    <a:pt x="1791" y="983"/>
                    <a:pt x="1933" y="1155"/>
                    <a:pt x="2120" y="1291"/>
                  </a:cubicBezTo>
                  <a:cubicBezTo>
                    <a:pt x="1910" y="1455"/>
                    <a:pt x="1785" y="1599"/>
                    <a:pt x="1630" y="1649"/>
                  </a:cubicBezTo>
                  <a:cubicBezTo>
                    <a:pt x="1628" y="1650"/>
                    <a:pt x="1626" y="1650"/>
                    <a:pt x="1624" y="1650"/>
                  </a:cubicBezTo>
                  <a:cubicBezTo>
                    <a:pt x="1562" y="1650"/>
                    <a:pt x="1357" y="1427"/>
                    <a:pt x="1374" y="1341"/>
                  </a:cubicBezTo>
                  <a:cubicBezTo>
                    <a:pt x="1401" y="1202"/>
                    <a:pt x="1546" y="1015"/>
                    <a:pt x="1674" y="985"/>
                  </a:cubicBezTo>
                  <a:cubicBezTo>
                    <a:pt x="1680" y="983"/>
                    <a:pt x="1686" y="983"/>
                    <a:pt x="1692" y="983"/>
                  </a:cubicBezTo>
                  <a:close/>
                  <a:moveTo>
                    <a:pt x="906" y="1315"/>
                  </a:moveTo>
                  <a:cubicBezTo>
                    <a:pt x="999" y="1315"/>
                    <a:pt x="1107" y="1447"/>
                    <a:pt x="1256" y="1553"/>
                  </a:cubicBezTo>
                  <a:cubicBezTo>
                    <a:pt x="1121" y="1693"/>
                    <a:pt x="1032" y="1786"/>
                    <a:pt x="943" y="1878"/>
                  </a:cubicBezTo>
                  <a:cubicBezTo>
                    <a:pt x="852" y="1786"/>
                    <a:pt x="702" y="1701"/>
                    <a:pt x="691" y="1600"/>
                  </a:cubicBezTo>
                  <a:cubicBezTo>
                    <a:pt x="681" y="1507"/>
                    <a:pt x="812" y="1325"/>
                    <a:pt x="897" y="1315"/>
                  </a:cubicBezTo>
                  <a:cubicBezTo>
                    <a:pt x="900" y="1315"/>
                    <a:pt x="903" y="1315"/>
                    <a:pt x="906" y="1315"/>
                  </a:cubicBezTo>
                  <a:close/>
                  <a:moveTo>
                    <a:pt x="2780" y="1"/>
                  </a:moveTo>
                  <a:cubicBezTo>
                    <a:pt x="2337" y="27"/>
                    <a:pt x="1941" y="50"/>
                    <a:pt x="1521" y="74"/>
                  </a:cubicBezTo>
                  <a:cubicBezTo>
                    <a:pt x="1708" y="323"/>
                    <a:pt x="1853" y="519"/>
                    <a:pt x="2007" y="723"/>
                  </a:cubicBezTo>
                  <a:cubicBezTo>
                    <a:pt x="1897" y="796"/>
                    <a:pt x="1805" y="824"/>
                    <a:pt x="1725" y="824"/>
                  </a:cubicBezTo>
                  <a:cubicBezTo>
                    <a:pt x="1466" y="824"/>
                    <a:pt x="1331" y="532"/>
                    <a:pt x="1142" y="496"/>
                  </a:cubicBezTo>
                  <a:lnTo>
                    <a:pt x="1142" y="496"/>
                  </a:lnTo>
                  <a:cubicBezTo>
                    <a:pt x="1132" y="704"/>
                    <a:pt x="1197" y="1039"/>
                    <a:pt x="1098" y="1100"/>
                  </a:cubicBezTo>
                  <a:cubicBezTo>
                    <a:pt x="1048" y="1129"/>
                    <a:pt x="1005" y="1142"/>
                    <a:pt x="966" y="1142"/>
                  </a:cubicBezTo>
                  <a:cubicBezTo>
                    <a:pt x="782" y="1142"/>
                    <a:pt x="698" y="862"/>
                    <a:pt x="531" y="752"/>
                  </a:cubicBezTo>
                  <a:cubicBezTo>
                    <a:pt x="327" y="847"/>
                    <a:pt x="121" y="940"/>
                    <a:pt x="1" y="996"/>
                  </a:cubicBezTo>
                  <a:cubicBezTo>
                    <a:pt x="167" y="1471"/>
                    <a:pt x="321" y="1906"/>
                    <a:pt x="507" y="2434"/>
                  </a:cubicBezTo>
                  <a:cubicBezTo>
                    <a:pt x="1000" y="2359"/>
                    <a:pt x="1580" y="2273"/>
                    <a:pt x="2139" y="2188"/>
                  </a:cubicBezTo>
                  <a:cubicBezTo>
                    <a:pt x="2014" y="1322"/>
                    <a:pt x="2356" y="657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7;p37">
              <a:extLst>
                <a:ext uri="{FF2B5EF4-FFF2-40B4-BE49-F238E27FC236}">
                  <a16:creationId xmlns:a16="http://schemas.microsoft.com/office/drawing/2014/main" id="{E179E22C-BF62-9FD2-B351-6FCC9B92D9DB}"/>
                </a:ext>
              </a:extLst>
            </p:cNvPr>
            <p:cNvSpPr/>
            <p:nvPr/>
          </p:nvSpPr>
          <p:spPr>
            <a:xfrm>
              <a:off x="5931842" y="4219258"/>
              <a:ext cx="98425" cy="53209"/>
            </a:xfrm>
            <a:custGeom>
              <a:avLst/>
              <a:gdLst/>
              <a:ahLst/>
              <a:cxnLst/>
              <a:rect l="l" t="t" r="r" b="b"/>
              <a:pathLst>
                <a:path w="2438" h="1318" extrusionOk="0">
                  <a:moveTo>
                    <a:pt x="1584" y="0"/>
                  </a:moveTo>
                  <a:cubicBezTo>
                    <a:pt x="1543" y="0"/>
                    <a:pt x="1501" y="6"/>
                    <a:pt x="1457" y="18"/>
                  </a:cubicBezTo>
                  <a:cubicBezTo>
                    <a:pt x="1044" y="135"/>
                    <a:pt x="642" y="297"/>
                    <a:pt x="249" y="470"/>
                  </a:cubicBezTo>
                  <a:cubicBezTo>
                    <a:pt x="144" y="517"/>
                    <a:pt x="0" y="706"/>
                    <a:pt x="26" y="775"/>
                  </a:cubicBezTo>
                  <a:cubicBezTo>
                    <a:pt x="82" y="931"/>
                    <a:pt x="215" y="1150"/>
                    <a:pt x="347" y="1174"/>
                  </a:cubicBezTo>
                  <a:cubicBezTo>
                    <a:pt x="741" y="1244"/>
                    <a:pt x="1139" y="1318"/>
                    <a:pt x="1557" y="1318"/>
                  </a:cubicBezTo>
                  <a:cubicBezTo>
                    <a:pt x="1839" y="1318"/>
                    <a:pt x="2131" y="1284"/>
                    <a:pt x="2438" y="1193"/>
                  </a:cubicBezTo>
                  <a:cubicBezTo>
                    <a:pt x="2314" y="884"/>
                    <a:pt x="2241" y="603"/>
                    <a:pt x="2098" y="365"/>
                  </a:cubicBezTo>
                  <a:cubicBezTo>
                    <a:pt x="1985" y="175"/>
                    <a:pt x="1809" y="0"/>
                    <a:pt x="1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28;p37">
              <a:extLst>
                <a:ext uri="{FF2B5EF4-FFF2-40B4-BE49-F238E27FC236}">
                  <a16:creationId xmlns:a16="http://schemas.microsoft.com/office/drawing/2014/main" id="{AF039BB5-F035-B6DA-4D97-CB20BBA531FD}"/>
                </a:ext>
              </a:extLst>
            </p:cNvPr>
            <p:cNvSpPr/>
            <p:nvPr/>
          </p:nvSpPr>
          <p:spPr>
            <a:xfrm>
              <a:off x="6287230" y="1390043"/>
              <a:ext cx="53936" cy="102138"/>
            </a:xfrm>
            <a:custGeom>
              <a:avLst/>
              <a:gdLst/>
              <a:ahLst/>
              <a:cxnLst/>
              <a:rect l="l" t="t" r="r" b="b"/>
              <a:pathLst>
                <a:path w="1336" h="2530" extrusionOk="0">
                  <a:moveTo>
                    <a:pt x="631" y="0"/>
                  </a:moveTo>
                  <a:cubicBezTo>
                    <a:pt x="341" y="0"/>
                    <a:pt x="291" y="156"/>
                    <a:pt x="159" y="660"/>
                  </a:cubicBezTo>
                  <a:cubicBezTo>
                    <a:pt x="152" y="687"/>
                    <a:pt x="129" y="710"/>
                    <a:pt x="126" y="738"/>
                  </a:cubicBezTo>
                  <a:cubicBezTo>
                    <a:pt x="65" y="1349"/>
                    <a:pt x="1" y="1961"/>
                    <a:pt x="287" y="2529"/>
                  </a:cubicBezTo>
                  <a:cubicBezTo>
                    <a:pt x="388" y="2226"/>
                    <a:pt x="485" y="1934"/>
                    <a:pt x="583" y="1642"/>
                  </a:cubicBezTo>
                  <a:cubicBezTo>
                    <a:pt x="622" y="1668"/>
                    <a:pt x="659" y="1694"/>
                    <a:pt x="697" y="1720"/>
                  </a:cubicBezTo>
                  <a:cubicBezTo>
                    <a:pt x="910" y="1810"/>
                    <a:pt x="1122" y="1901"/>
                    <a:pt x="1335" y="1992"/>
                  </a:cubicBezTo>
                  <a:cubicBezTo>
                    <a:pt x="993" y="1334"/>
                    <a:pt x="931" y="715"/>
                    <a:pt x="1144" y="68"/>
                  </a:cubicBezTo>
                  <a:cubicBezTo>
                    <a:pt x="916" y="27"/>
                    <a:pt x="753" y="0"/>
                    <a:pt x="6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29;p37">
              <a:extLst>
                <a:ext uri="{FF2B5EF4-FFF2-40B4-BE49-F238E27FC236}">
                  <a16:creationId xmlns:a16="http://schemas.microsoft.com/office/drawing/2014/main" id="{AC23B478-B98D-8FD4-1E91-0CD19BF4C778}"/>
                </a:ext>
              </a:extLst>
            </p:cNvPr>
            <p:cNvSpPr/>
            <p:nvPr/>
          </p:nvSpPr>
          <p:spPr>
            <a:xfrm>
              <a:off x="6632242" y="2106794"/>
              <a:ext cx="115703" cy="79894"/>
            </a:xfrm>
            <a:custGeom>
              <a:avLst/>
              <a:gdLst/>
              <a:ahLst/>
              <a:cxnLst/>
              <a:rect l="l" t="t" r="r" b="b"/>
              <a:pathLst>
                <a:path w="2866" h="1979" extrusionOk="0">
                  <a:moveTo>
                    <a:pt x="1396" y="1"/>
                  </a:moveTo>
                  <a:cubicBezTo>
                    <a:pt x="950" y="1"/>
                    <a:pt x="541" y="165"/>
                    <a:pt x="172" y="412"/>
                  </a:cubicBezTo>
                  <a:cubicBezTo>
                    <a:pt x="64" y="486"/>
                    <a:pt x="34" y="674"/>
                    <a:pt x="1" y="742"/>
                  </a:cubicBezTo>
                  <a:cubicBezTo>
                    <a:pt x="138" y="892"/>
                    <a:pt x="259" y="942"/>
                    <a:pt x="371" y="942"/>
                  </a:cubicBezTo>
                  <a:cubicBezTo>
                    <a:pt x="544" y="942"/>
                    <a:pt x="696" y="822"/>
                    <a:pt x="855" y="767"/>
                  </a:cubicBezTo>
                  <a:cubicBezTo>
                    <a:pt x="1067" y="695"/>
                    <a:pt x="1281" y="612"/>
                    <a:pt x="1492" y="612"/>
                  </a:cubicBezTo>
                  <a:cubicBezTo>
                    <a:pt x="1650" y="612"/>
                    <a:pt x="1806" y="659"/>
                    <a:pt x="1957" y="793"/>
                  </a:cubicBezTo>
                  <a:cubicBezTo>
                    <a:pt x="2303" y="1101"/>
                    <a:pt x="2221" y="1489"/>
                    <a:pt x="2118" y="1873"/>
                  </a:cubicBezTo>
                  <a:cubicBezTo>
                    <a:pt x="2115" y="1883"/>
                    <a:pt x="2126" y="1899"/>
                    <a:pt x="2159" y="1978"/>
                  </a:cubicBezTo>
                  <a:cubicBezTo>
                    <a:pt x="2254" y="1855"/>
                    <a:pt x="2330" y="1771"/>
                    <a:pt x="2389" y="1678"/>
                  </a:cubicBezTo>
                  <a:cubicBezTo>
                    <a:pt x="2865" y="923"/>
                    <a:pt x="2489" y="86"/>
                    <a:pt x="1545" y="7"/>
                  </a:cubicBezTo>
                  <a:cubicBezTo>
                    <a:pt x="1495" y="3"/>
                    <a:pt x="1445" y="1"/>
                    <a:pt x="1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30;p37">
              <a:extLst>
                <a:ext uri="{FF2B5EF4-FFF2-40B4-BE49-F238E27FC236}">
                  <a16:creationId xmlns:a16="http://schemas.microsoft.com/office/drawing/2014/main" id="{C3B1C4C8-B615-F6FB-F3DD-66EAD04DED96}"/>
                </a:ext>
              </a:extLst>
            </p:cNvPr>
            <p:cNvSpPr/>
            <p:nvPr/>
          </p:nvSpPr>
          <p:spPr>
            <a:xfrm>
              <a:off x="6550207" y="2586001"/>
              <a:ext cx="53976" cy="123333"/>
            </a:xfrm>
            <a:custGeom>
              <a:avLst/>
              <a:gdLst/>
              <a:ahLst/>
              <a:cxnLst/>
              <a:rect l="l" t="t" r="r" b="b"/>
              <a:pathLst>
                <a:path w="1337" h="3055" extrusionOk="0">
                  <a:moveTo>
                    <a:pt x="1" y="0"/>
                  </a:moveTo>
                  <a:cubicBezTo>
                    <a:pt x="349" y="1051"/>
                    <a:pt x="671" y="2025"/>
                    <a:pt x="1012" y="3055"/>
                  </a:cubicBezTo>
                  <a:cubicBezTo>
                    <a:pt x="1337" y="1952"/>
                    <a:pt x="936" y="990"/>
                    <a:pt x="7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31;p37">
              <a:extLst>
                <a:ext uri="{FF2B5EF4-FFF2-40B4-BE49-F238E27FC236}">
                  <a16:creationId xmlns:a16="http://schemas.microsoft.com/office/drawing/2014/main" id="{84A2CE9F-822C-7EDD-031E-40D5E1EF5429}"/>
                </a:ext>
              </a:extLst>
            </p:cNvPr>
            <p:cNvSpPr/>
            <p:nvPr/>
          </p:nvSpPr>
          <p:spPr>
            <a:xfrm>
              <a:off x="6462521" y="4080744"/>
              <a:ext cx="101371" cy="50746"/>
            </a:xfrm>
            <a:custGeom>
              <a:avLst/>
              <a:gdLst/>
              <a:ahLst/>
              <a:cxnLst/>
              <a:rect l="l" t="t" r="r" b="b"/>
              <a:pathLst>
                <a:path w="2511" h="1257" extrusionOk="0">
                  <a:moveTo>
                    <a:pt x="2242" y="1"/>
                  </a:moveTo>
                  <a:cubicBezTo>
                    <a:pt x="1675" y="246"/>
                    <a:pt x="1135" y="548"/>
                    <a:pt x="509" y="548"/>
                  </a:cubicBezTo>
                  <a:cubicBezTo>
                    <a:pt x="346" y="548"/>
                    <a:pt x="177" y="527"/>
                    <a:pt x="0" y="480"/>
                  </a:cubicBezTo>
                  <a:lnTo>
                    <a:pt x="0" y="480"/>
                  </a:lnTo>
                  <a:cubicBezTo>
                    <a:pt x="43" y="747"/>
                    <a:pt x="78" y="966"/>
                    <a:pt x="125" y="1256"/>
                  </a:cubicBezTo>
                  <a:cubicBezTo>
                    <a:pt x="481" y="1015"/>
                    <a:pt x="835" y="933"/>
                    <a:pt x="1187" y="933"/>
                  </a:cubicBezTo>
                  <a:cubicBezTo>
                    <a:pt x="1630" y="933"/>
                    <a:pt x="2072" y="1063"/>
                    <a:pt x="2511" y="1170"/>
                  </a:cubicBezTo>
                  <a:cubicBezTo>
                    <a:pt x="2415" y="746"/>
                    <a:pt x="2333" y="392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32;p37">
              <a:extLst>
                <a:ext uri="{FF2B5EF4-FFF2-40B4-BE49-F238E27FC236}">
                  <a16:creationId xmlns:a16="http://schemas.microsoft.com/office/drawing/2014/main" id="{0DCDA43F-480D-0B6E-517C-CC824F9A13AE}"/>
                </a:ext>
              </a:extLst>
            </p:cNvPr>
            <p:cNvSpPr/>
            <p:nvPr/>
          </p:nvSpPr>
          <p:spPr>
            <a:xfrm>
              <a:off x="6244638" y="2038768"/>
              <a:ext cx="58619" cy="79168"/>
            </a:xfrm>
            <a:custGeom>
              <a:avLst/>
              <a:gdLst/>
              <a:ahLst/>
              <a:cxnLst/>
              <a:rect l="l" t="t" r="r" b="b"/>
              <a:pathLst>
                <a:path w="1452" h="1961" extrusionOk="0">
                  <a:moveTo>
                    <a:pt x="1315" y="1"/>
                  </a:moveTo>
                  <a:cubicBezTo>
                    <a:pt x="972" y="71"/>
                    <a:pt x="678" y="97"/>
                    <a:pt x="414" y="201"/>
                  </a:cubicBezTo>
                  <a:cubicBezTo>
                    <a:pt x="255" y="262"/>
                    <a:pt x="41" y="439"/>
                    <a:pt x="30" y="577"/>
                  </a:cubicBezTo>
                  <a:cubicBezTo>
                    <a:pt x="0" y="1026"/>
                    <a:pt x="53" y="1479"/>
                    <a:pt x="75" y="1930"/>
                  </a:cubicBezTo>
                  <a:cubicBezTo>
                    <a:pt x="112" y="1940"/>
                    <a:pt x="148" y="1951"/>
                    <a:pt x="186" y="1961"/>
                  </a:cubicBezTo>
                  <a:cubicBezTo>
                    <a:pt x="452" y="1391"/>
                    <a:pt x="573" y="691"/>
                    <a:pt x="1451" y="579"/>
                  </a:cubicBezTo>
                  <a:cubicBezTo>
                    <a:pt x="1401" y="366"/>
                    <a:pt x="1358" y="186"/>
                    <a:pt x="13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3;p37">
              <a:extLst>
                <a:ext uri="{FF2B5EF4-FFF2-40B4-BE49-F238E27FC236}">
                  <a16:creationId xmlns:a16="http://schemas.microsoft.com/office/drawing/2014/main" id="{B37D30D0-38B5-3E39-EB29-73ABFC598C39}"/>
                </a:ext>
              </a:extLst>
            </p:cNvPr>
            <p:cNvSpPr/>
            <p:nvPr/>
          </p:nvSpPr>
          <p:spPr>
            <a:xfrm>
              <a:off x="6619121" y="2715673"/>
              <a:ext cx="55712" cy="77633"/>
            </a:xfrm>
            <a:custGeom>
              <a:avLst/>
              <a:gdLst/>
              <a:ahLst/>
              <a:cxnLst/>
              <a:rect l="l" t="t" r="r" b="b"/>
              <a:pathLst>
                <a:path w="1380" h="1923" extrusionOk="0">
                  <a:moveTo>
                    <a:pt x="11" y="1"/>
                  </a:moveTo>
                  <a:cubicBezTo>
                    <a:pt x="11" y="566"/>
                    <a:pt x="1" y="1081"/>
                    <a:pt x="17" y="1594"/>
                  </a:cubicBezTo>
                  <a:cubicBezTo>
                    <a:pt x="22" y="1788"/>
                    <a:pt x="118" y="1923"/>
                    <a:pt x="345" y="1923"/>
                  </a:cubicBezTo>
                  <a:cubicBezTo>
                    <a:pt x="355" y="1923"/>
                    <a:pt x="365" y="1922"/>
                    <a:pt x="376" y="1922"/>
                  </a:cubicBezTo>
                  <a:cubicBezTo>
                    <a:pt x="509" y="1915"/>
                    <a:pt x="642" y="1913"/>
                    <a:pt x="776" y="1913"/>
                  </a:cubicBezTo>
                  <a:cubicBezTo>
                    <a:pt x="976" y="1913"/>
                    <a:pt x="1177" y="1918"/>
                    <a:pt x="1380" y="1918"/>
                  </a:cubicBezTo>
                  <a:cubicBezTo>
                    <a:pt x="1117" y="1617"/>
                    <a:pt x="846" y="1348"/>
                    <a:pt x="628" y="1042"/>
                  </a:cubicBezTo>
                  <a:cubicBezTo>
                    <a:pt x="402" y="724"/>
                    <a:pt x="227" y="370"/>
                    <a:pt x="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34;p37">
              <a:extLst>
                <a:ext uri="{FF2B5EF4-FFF2-40B4-BE49-F238E27FC236}">
                  <a16:creationId xmlns:a16="http://schemas.microsoft.com/office/drawing/2014/main" id="{47C5AA63-3ED9-33E4-781E-88DBC7FA8413}"/>
                </a:ext>
              </a:extLst>
            </p:cNvPr>
            <p:cNvSpPr/>
            <p:nvPr/>
          </p:nvSpPr>
          <p:spPr>
            <a:xfrm>
              <a:off x="6138623" y="4178484"/>
              <a:ext cx="35687" cy="71416"/>
            </a:xfrm>
            <a:custGeom>
              <a:avLst/>
              <a:gdLst/>
              <a:ahLst/>
              <a:cxnLst/>
              <a:rect l="l" t="t" r="r" b="b"/>
              <a:pathLst>
                <a:path w="884" h="1769" extrusionOk="0">
                  <a:moveTo>
                    <a:pt x="883" y="0"/>
                  </a:moveTo>
                  <a:cubicBezTo>
                    <a:pt x="341" y="265"/>
                    <a:pt x="0" y="1102"/>
                    <a:pt x="157" y="1769"/>
                  </a:cubicBezTo>
                  <a:cubicBezTo>
                    <a:pt x="382" y="1613"/>
                    <a:pt x="715" y="1509"/>
                    <a:pt x="766" y="1324"/>
                  </a:cubicBezTo>
                  <a:cubicBezTo>
                    <a:pt x="879" y="916"/>
                    <a:pt x="850" y="467"/>
                    <a:pt x="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35;p37">
              <a:extLst>
                <a:ext uri="{FF2B5EF4-FFF2-40B4-BE49-F238E27FC236}">
                  <a16:creationId xmlns:a16="http://schemas.microsoft.com/office/drawing/2014/main" id="{96E9181F-9A92-83EF-5587-163D5125D199}"/>
                </a:ext>
              </a:extLst>
            </p:cNvPr>
            <p:cNvSpPr/>
            <p:nvPr/>
          </p:nvSpPr>
          <p:spPr>
            <a:xfrm>
              <a:off x="6279802" y="3117407"/>
              <a:ext cx="27855" cy="54622"/>
            </a:xfrm>
            <a:custGeom>
              <a:avLst/>
              <a:gdLst/>
              <a:ahLst/>
              <a:cxnLst/>
              <a:rect l="l" t="t" r="r" b="b"/>
              <a:pathLst>
                <a:path w="690" h="1353" extrusionOk="0">
                  <a:moveTo>
                    <a:pt x="690" y="1"/>
                  </a:moveTo>
                  <a:lnTo>
                    <a:pt x="690" y="1"/>
                  </a:lnTo>
                  <a:cubicBezTo>
                    <a:pt x="459" y="38"/>
                    <a:pt x="252" y="71"/>
                    <a:pt x="60" y="103"/>
                  </a:cubicBezTo>
                  <a:cubicBezTo>
                    <a:pt x="40" y="517"/>
                    <a:pt x="21" y="914"/>
                    <a:pt x="1" y="1352"/>
                  </a:cubicBezTo>
                  <a:cubicBezTo>
                    <a:pt x="231" y="1309"/>
                    <a:pt x="409" y="1276"/>
                    <a:pt x="576" y="1245"/>
                  </a:cubicBezTo>
                  <a:cubicBezTo>
                    <a:pt x="618" y="790"/>
                    <a:pt x="652" y="413"/>
                    <a:pt x="6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36;p37">
              <a:extLst>
                <a:ext uri="{FF2B5EF4-FFF2-40B4-BE49-F238E27FC236}">
                  <a16:creationId xmlns:a16="http://schemas.microsoft.com/office/drawing/2014/main" id="{A3429ADB-4943-AF5E-1A74-6D1984A283E9}"/>
                </a:ext>
              </a:extLst>
            </p:cNvPr>
            <p:cNvSpPr/>
            <p:nvPr/>
          </p:nvSpPr>
          <p:spPr>
            <a:xfrm>
              <a:off x="6672008" y="2151041"/>
              <a:ext cx="26765" cy="29835"/>
            </a:xfrm>
            <a:custGeom>
              <a:avLst/>
              <a:gdLst/>
              <a:ahLst/>
              <a:cxnLst/>
              <a:rect l="l" t="t" r="r" b="b"/>
              <a:pathLst>
                <a:path w="663" h="739" extrusionOk="0">
                  <a:moveTo>
                    <a:pt x="662" y="1"/>
                  </a:moveTo>
                  <a:cubicBezTo>
                    <a:pt x="411" y="48"/>
                    <a:pt x="215" y="84"/>
                    <a:pt x="1" y="124"/>
                  </a:cubicBezTo>
                  <a:cubicBezTo>
                    <a:pt x="257" y="362"/>
                    <a:pt x="460" y="550"/>
                    <a:pt x="662" y="738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37;p37">
              <a:extLst>
                <a:ext uri="{FF2B5EF4-FFF2-40B4-BE49-F238E27FC236}">
                  <a16:creationId xmlns:a16="http://schemas.microsoft.com/office/drawing/2014/main" id="{4BD49DCC-941A-69A1-8D9C-07059CE98D68}"/>
                </a:ext>
              </a:extLst>
            </p:cNvPr>
            <p:cNvSpPr/>
            <p:nvPr/>
          </p:nvSpPr>
          <p:spPr>
            <a:xfrm>
              <a:off x="6712298" y="2464766"/>
              <a:ext cx="18571" cy="31852"/>
            </a:xfrm>
            <a:custGeom>
              <a:avLst/>
              <a:gdLst/>
              <a:ahLst/>
              <a:cxnLst/>
              <a:rect l="l" t="t" r="r" b="b"/>
              <a:pathLst>
                <a:path w="460" h="789" extrusionOk="0">
                  <a:moveTo>
                    <a:pt x="264" y="1"/>
                  </a:moveTo>
                  <a:lnTo>
                    <a:pt x="264" y="1"/>
                  </a:lnTo>
                  <a:cubicBezTo>
                    <a:pt x="1" y="237"/>
                    <a:pt x="35" y="369"/>
                    <a:pt x="460" y="789"/>
                  </a:cubicBezTo>
                  <a:cubicBezTo>
                    <a:pt x="395" y="528"/>
                    <a:pt x="334" y="284"/>
                    <a:pt x="2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38;p37">
              <a:extLst>
                <a:ext uri="{FF2B5EF4-FFF2-40B4-BE49-F238E27FC236}">
                  <a16:creationId xmlns:a16="http://schemas.microsoft.com/office/drawing/2014/main" id="{D35CE3DA-E334-DFF9-5E4C-D0BABFFF7CA2}"/>
                </a:ext>
              </a:extLst>
            </p:cNvPr>
            <p:cNvSpPr/>
            <p:nvPr/>
          </p:nvSpPr>
          <p:spPr>
            <a:xfrm>
              <a:off x="6731312" y="2509820"/>
              <a:ext cx="3351" cy="7953"/>
            </a:xfrm>
            <a:custGeom>
              <a:avLst/>
              <a:gdLst/>
              <a:ahLst/>
              <a:cxnLst/>
              <a:rect l="l" t="t" r="r" b="b"/>
              <a:pathLst>
                <a:path w="83" h="197" extrusionOk="0">
                  <a:moveTo>
                    <a:pt x="0" y="1"/>
                  </a:moveTo>
                  <a:cubicBezTo>
                    <a:pt x="4" y="65"/>
                    <a:pt x="10" y="130"/>
                    <a:pt x="14" y="193"/>
                  </a:cubicBezTo>
                  <a:lnTo>
                    <a:pt x="58" y="196"/>
                  </a:lnTo>
                  <a:cubicBezTo>
                    <a:pt x="65" y="133"/>
                    <a:pt x="73" y="71"/>
                    <a:pt x="82" y="8"/>
                  </a:cubicBezTo>
                  <a:cubicBezTo>
                    <a:pt x="55" y="6"/>
                    <a:pt x="27" y="3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39;p37">
              <a:extLst>
                <a:ext uri="{FF2B5EF4-FFF2-40B4-BE49-F238E27FC236}">
                  <a16:creationId xmlns:a16="http://schemas.microsoft.com/office/drawing/2014/main" id="{3A719C07-0A1E-4BBA-E72B-B7B09357FA64}"/>
                </a:ext>
              </a:extLst>
            </p:cNvPr>
            <p:cNvSpPr/>
            <p:nvPr/>
          </p:nvSpPr>
          <p:spPr>
            <a:xfrm>
              <a:off x="6347746" y="1473369"/>
              <a:ext cx="5773" cy="3835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4" y="1"/>
                  </a:moveTo>
                  <a:cubicBezTo>
                    <a:pt x="11" y="1"/>
                    <a:pt x="0" y="30"/>
                    <a:pt x="2" y="30"/>
                  </a:cubicBezTo>
                  <a:cubicBezTo>
                    <a:pt x="40" y="53"/>
                    <a:pt x="79" y="73"/>
                    <a:pt x="120" y="94"/>
                  </a:cubicBezTo>
                  <a:cubicBezTo>
                    <a:pt x="127" y="74"/>
                    <a:pt x="135" y="53"/>
                    <a:pt x="143" y="33"/>
                  </a:cubicBezTo>
                  <a:cubicBezTo>
                    <a:pt x="101" y="21"/>
                    <a:pt x="58" y="10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17;p37">
              <a:extLst>
                <a:ext uri="{FF2B5EF4-FFF2-40B4-BE49-F238E27FC236}">
                  <a16:creationId xmlns:a16="http://schemas.microsoft.com/office/drawing/2014/main" id="{2117A3B6-0928-1807-D15E-A46EEB65F2C7}"/>
                </a:ext>
              </a:extLst>
            </p:cNvPr>
            <p:cNvSpPr/>
            <p:nvPr/>
          </p:nvSpPr>
          <p:spPr>
            <a:xfrm>
              <a:off x="6398937" y="2861453"/>
              <a:ext cx="114290" cy="75978"/>
            </a:xfrm>
            <a:custGeom>
              <a:avLst/>
              <a:gdLst/>
              <a:ahLst/>
              <a:cxnLst/>
              <a:rect l="l" t="t" r="r" b="b"/>
              <a:pathLst>
                <a:path w="2831" h="1882" extrusionOk="0">
                  <a:moveTo>
                    <a:pt x="2622" y="0"/>
                  </a:moveTo>
                  <a:cubicBezTo>
                    <a:pt x="2560" y="0"/>
                    <a:pt x="2491" y="32"/>
                    <a:pt x="2421" y="74"/>
                  </a:cubicBezTo>
                  <a:cubicBezTo>
                    <a:pt x="1904" y="384"/>
                    <a:pt x="1388" y="698"/>
                    <a:pt x="872" y="1009"/>
                  </a:cubicBezTo>
                  <a:cubicBezTo>
                    <a:pt x="626" y="1158"/>
                    <a:pt x="366" y="1286"/>
                    <a:pt x="141" y="1463"/>
                  </a:cubicBezTo>
                  <a:cubicBezTo>
                    <a:pt x="52" y="1532"/>
                    <a:pt x="45" y="1706"/>
                    <a:pt x="0" y="1833"/>
                  </a:cubicBezTo>
                  <a:cubicBezTo>
                    <a:pt x="101" y="1842"/>
                    <a:pt x="220" y="1882"/>
                    <a:pt x="316" y="1882"/>
                  </a:cubicBezTo>
                  <a:cubicBezTo>
                    <a:pt x="353" y="1882"/>
                    <a:pt x="387" y="1876"/>
                    <a:pt x="415" y="1860"/>
                  </a:cubicBezTo>
                  <a:cubicBezTo>
                    <a:pt x="1137" y="1446"/>
                    <a:pt x="1847" y="1011"/>
                    <a:pt x="2550" y="567"/>
                  </a:cubicBezTo>
                  <a:cubicBezTo>
                    <a:pt x="2674" y="489"/>
                    <a:pt x="2749" y="337"/>
                    <a:pt x="2830" y="238"/>
                  </a:cubicBezTo>
                  <a:cubicBezTo>
                    <a:pt x="2781" y="60"/>
                    <a:pt x="2708" y="0"/>
                    <a:pt x="2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18;p37">
              <a:extLst>
                <a:ext uri="{FF2B5EF4-FFF2-40B4-BE49-F238E27FC236}">
                  <a16:creationId xmlns:a16="http://schemas.microsoft.com/office/drawing/2014/main" id="{1B8B6714-3F7B-3FA2-8E6F-DCADC4B2D36F}"/>
                </a:ext>
              </a:extLst>
            </p:cNvPr>
            <p:cNvSpPr/>
            <p:nvPr/>
          </p:nvSpPr>
          <p:spPr>
            <a:xfrm>
              <a:off x="6447988" y="2939410"/>
              <a:ext cx="87888" cy="46306"/>
            </a:xfrm>
            <a:custGeom>
              <a:avLst/>
              <a:gdLst/>
              <a:ahLst/>
              <a:cxnLst/>
              <a:rect l="l" t="t" r="r" b="b"/>
              <a:pathLst>
                <a:path w="2177" h="1147" extrusionOk="0">
                  <a:moveTo>
                    <a:pt x="1928" y="0"/>
                  </a:moveTo>
                  <a:cubicBezTo>
                    <a:pt x="1906" y="0"/>
                    <a:pt x="1886" y="2"/>
                    <a:pt x="1866" y="8"/>
                  </a:cubicBezTo>
                  <a:cubicBezTo>
                    <a:pt x="1673" y="60"/>
                    <a:pt x="1492" y="158"/>
                    <a:pt x="1302" y="221"/>
                  </a:cubicBezTo>
                  <a:cubicBezTo>
                    <a:pt x="937" y="344"/>
                    <a:pt x="560" y="441"/>
                    <a:pt x="203" y="586"/>
                  </a:cubicBezTo>
                  <a:cubicBezTo>
                    <a:pt x="106" y="625"/>
                    <a:pt x="31" y="790"/>
                    <a:pt x="11" y="908"/>
                  </a:cubicBezTo>
                  <a:cubicBezTo>
                    <a:pt x="1" y="957"/>
                    <a:pt x="160" y="1036"/>
                    <a:pt x="300" y="1147"/>
                  </a:cubicBezTo>
                  <a:cubicBezTo>
                    <a:pt x="896" y="885"/>
                    <a:pt x="1488" y="636"/>
                    <a:pt x="2066" y="362"/>
                  </a:cubicBezTo>
                  <a:cubicBezTo>
                    <a:pt x="2137" y="327"/>
                    <a:pt x="2142" y="152"/>
                    <a:pt x="2176" y="42"/>
                  </a:cubicBezTo>
                  <a:cubicBezTo>
                    <a:pt x="2095" y="31"/>
                    <a:pt x="2007" y="0"/>
                    <a:pt x="1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19;p37">
              <a:extLst>
                <a:ext uri="{FF2B5EF4-FFF2-40B4-BE49-F238E27FC236}">
                  <a16:creationId xmlns:a16="http://schemas.microsoft.com/office/drawing/2014/main" id="{CD4F814D-CD3E-00C2-E8C6-9F4AD4DE5979}"/>
                </a:ext>
              </a:extLst>
            </p:cNvPr>
            <p:cNvSpPr/>
            <p:nvPr/>
          </p:nvSpPr>
          <p:spPr>
            <a:xfrm>
              <a:off x="6394697" y="2701987"/>
              <a:ext cx="38594" cy="40008"/>
            </a:xfrm>
            <a:custGeom>
              <a:avLst/>
              <a:gdLst/>
              <a:ahLst/>
              <a:cxnLst/>
              <a:rect l="l" t="t" r="r" b="b"/>
              <a:pathLst>
                <a:path w="956" h="991" extrusionOk="0">
                  <a:moveTo>
                    <a:pt x="573" y="0"/>
                  </a:moveTo>
                  <a:cubicBezTo>
                    <a:pt x="246" y="15"/>
                    <a:pt x="1" y="367"/>
                    <a:pt x="38" y="702"/>
                  </a:cubicBezTo>
                  <a:cubicBezTo>
                    <a:pt x="49" y="810"/>
                    <a:pt x="198" y="957"/>
                    <a:pt x="311" y="987"/>
                  </a:cubicBezTo>
                  <a:cubicBezTo>
                    <a:pt x="319" y="989"/>
                    <a:pt x="328" y="990"/>
                    <a:pt x="337" y="990"/>
                  </a:cubicBezTo>
                  <a:cubicBezTo>
                    <a:pt x="531" y="990"/>
                    <a:pt x="955" y="525"/>
                    <a:pt x="889" y="361"/>
                  </a:cubicBezTo>
                  <a:cubicBezTo>
                    <a:pt x="824" y="202"/>
                    <a:pt x="652" y="85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20;p37">
              <a:extLst>
                <a:ext uri="{FF2B5EF4-FFF2-40B4-BE49-F238E27FC236}">
                  <a16:creationId xmlns:a16="http://schemas.microsoft.com/office/drawing/2014/main" id="{94710DE5-4471-7800-7554-5085DC673993}"/>
                </a:ext>
              </a:extLst>
            </p:cNvPr>
            <p:cNvSpPr/>
            <p:nvPr/>
          </p:nvSpPr>
          <p:spPr>
            <a:xfrm>
              <a:off x="6407939" y="2580388"/>
              <a:ext cx="32215" cy="36818"/>
            </a:xfrm>
            <a:custGeom>
              <a:avLst/>
              <a:gdLst/>
              <a:ahLst/>
              <a:cxnLst/>
              <a:rect l="l" t="t" r="r" b="b"/>
              <a:pathLst>
                <a:path w="798" h="912" extrusionOk="0">
                  <a:moveTo>
                    <a:pt x="424" y="0"/>
                  </a:moveTo>
                  <a:cubicBezTo>
                    <a:pt x="105" y="0"/>
                    <a:pt x="82" y="265"/>
                    <a:pt x="39" y="492"/>
                  </a:cubicBezTo>
                  <a:cubicBezTo>
                    <a:pt x="0" y="689"/>
                    <a:pt x="48" y="871"/>
                    <a:pt x="292" y="907"/>
                  </a:cubicBezTo>
                  <a:cubicBezTo>
                    <a:pt x="312" y="910"/>
                    <a:pt x="332" y="911"/>
                    <a:pt x="352" y="911"/>
                  </a:cubicBezTo>
                  <a:cubicBezTo>
                    <a:pt x="582" y="911"/>
                    <a:pt x="753" y="709"/>
                    <a:pt x="796" y="389"/>
                  </a:cubicBezTo>
                  <a:cubicBezTo>
                    <a:pt x="797" y="167"/>
                    <a:pt x="709" y="16"/>
                    <a:pt x="459" y="1"/>
                  </a:cubicBezTo>
                  <a:cubicBezTo>
                    <a:pt x="447" y="0"/>
                    <a:pt x="435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21;p37">
              <a:extLst>
                <a:ext uri="{FF2B5EF4-FFF2-40B4-BE49-F238E27FC236}">
                  <a16:creationId xmlns:a16="http://schemas.microsoft.com/office/drawing/2014/main" id="{9CA86D49-B33B-DBA9-6266-712185661374}"/>
                </a:ext>
              </a:extLst>
            </p:cNvPr>
            <p:cNvSpPr/>
            <p:nvPr/>
          </p:nvSpPr>
          <p:spPr>
            <a:xfrm>
              <a:off x="6405598" y="2420398"/>
              <a:ext cx="35001" cy="36939"/>
            </a:xfrm>
            <a:custGeom>
              <a:avLst/>
              <a:gdLst/>
              <a:ahLst/>
              <a:cxnLst/>
              <a:rect l="l" t="t" r="r" b="b"/>
              <a:pathLst>
                <a:path w="867" h="915" extrusionOk="0">
                  <a:moveTo>
                    <a:pt x="514" y="0"/>
                  </a:moveTo>
                  <a:cubicBezTo>
                    <a:pt x="505" y="0"/>
                    <a:pt x="496" y="1"/>
                    <a:pt x="487" y="1"/>
                  </a:cubicBezTo>
                  <a:cubicBezTo>
                    <a:pt x="260" y="14"/>
                    <a:pt x="1" y="302"/>
                    <a:pt x="70" y="523"/>
                  </a:cubicBezTo>
                  <a:cubicBezTo>
                    <a:pt x="122" y="686"/>
                    <a:pt x="281" y="815"/>
                    <a:pt x="357" y="914"/>
                  </a:cubicBezTo>
                  <a:cubicBezTo>
                    <a:pt x="639" y="898"/>
                    <a:pt x="867" y="576"/>
                    <a:pt x="841" y="346"/>
                  </a:cubicBezTo>
                  <a:cubicBezTo>
                    <a:pt x="819" y="151"/>
                    <a:pt x="733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22;p37">
              <a:extLst>
                <a:ext uri="{FF2B5EF4-FFF2-40B4-BE49-F238E27FC236}">
                  <a16:creationId xmlns:a16="http://schemas.microsoft.com/office/drawing/2014/main" id="{BAB7B0A6-5FAA-BC18-3C46-80D7129B6FE1}"/>
                </a:ext>
              </a:extLst>
            </p:cNvPr>
            <p:cNvSpPr/>
            <p:nvPr/>
          </p:nvSpPr>
          <p:spPr>
            <a:xfrm>
              <a:off x="6388157" y="2819831"/>
              <a:ext cx="30198" cy="27291"/>
            </a:xfrm>
            <a:custGeom>
              <a:avLst/>
              <a:gdLst/>
              <a:ahLst/>
              <a:cxnLst/>
              <a:rect l="l" t="t" r="r" b="b"/>
              <a:pathLst>
                <a:path w="748" h="676" extrusionOk="0">
                  <a:moveTo>
                    <a:pt x="524" y="0"/>
                  </a:moveTo>
                  <a:cubicBezTo>
                    <a:pt x="523" y="0"/>
                    <a:pt x="523" y="0"/>
                    <a:pt x="522" y="1"/>
                  </a:cubicBezTo>
                  <a:cubicBezTo>
                    <a:pt x="361" y="74"/>
                    <a:pt x="220" y="196"/>
                    <a:pt x="0" y="354"/>
                  </a:cubicBezTo>
                  <a:cubicBezTo>
                    <a:pt x="175" y="511"/>
                    <a:pt x="257" y="643"/>
                    <a:pt x="362" y="666"/>
                  </a:cubicBezTo>
                  <a:cubicBezTo>
                    <a:pt x="390" y="672"/>
                    <a:pt x="416" y="675"/>
                    <a:pt x="441" y="675"/>
                  </a:cubicBezTo>
                  <a:cubicBezTo>
                    <a:pt x="649" y="675"/>
                    <a:pt x="713" y="466"/>
                    <a:pt x="735" y="298"/>
                  </a:cubicBezTo>
                  <a:cubicBezTo>
                    <a:pt x="747" y="207"/>
                    <a:pt x="558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23;p37">
              <a:extLst>
                <a:ext uri="{FF2B5EF4-FFF2-40B4-BE49-F238E27FC236}">
                  <a16:creationId xmlns:a16="http://schemas.microsoft.com/office/drawing/2014/main" id="{17A269C6-3AAF-E1D2-6FE8-8D93B75641B0}"/>
                </a:ext>
              </a:extLst>
            </p:cNvPr>
            <p:cNvSpPr/>
            <p:nvPr/>
          </p:nvSpPr>
          <p:spPr>
            <a:xfrm>
              <a:off x="6275320" y="1867473"/>
              <a:ext cx="91036" cy="41703"/>
            </a:xfrm>
            <a:custGeom>
              <a:avLst/>
              <a:gdLst/>
              <a:ahLst/>
              <a:cxnLst/>
              <a:rect l="l" t="t" r="r" b="b"/>
              <a:pathLst>
                <a:path w="2255" h="1033" extrusionOk="0">
                  <a:moveTo>
                    <a:pt x="1952" y="0"/>
                  </a:moveTo>
                  <a:cubicBezTo>
                    <a:pt x="1901" y="0"/>
                    <a:pt x="1848" y="9"/>
                    <a:pt x="1796" y="25"/>
                  </a:cubicBezTo>
                  <a:cubicBezTo>
                    <a:pt x="1261" y="186"/>
                    <a:pt x="730" y="360"/>
                    <a:pt x="201" y="538"/>
                  </a:cubicBezTo>
                  <a:cubicBezTo>
                    <a:pt x="128" y="564"/>
                    <a:pt x="76" y="650"/>
                    <a:pt x="1" y="719"/>
                  </a:cubicBezTo>
                  <a:cubicBezTo>
                    <a:pt x="72" y="942"/>
                    <a:pt x="193" y="1033"/>
                    <a:pt x="348" y="1033"/>
                  </a:cubicBezTo>
                  <a:cubicBezTo>
                    <a:pt x="401" y="1033"/>
                    <a:pt x="458" y="1022"/>
                    <a:pt x="519" y="1002"/>
                  </a:cubicBezTo>
                  <a:cubicBezTo>
                    <a:pt x="993" y="846"/>
                    <a:pt x="1469" y="690"/>
                    <a:pt x="1934" y="511"/>
                  </a:cubicBezTo>
                  <a:cubicBezTo>
                    <a:pt x="2060" y="460"/>
                    <a:pt x="2254" y="302"/>
                    <a:pt x="2241" y="224"/>
                  </a:cubicBezTo>
                  <a:cubicBezTo>
                    <a:pt x="2213" y="64"/>
                    <a:pt x="2091" y="0"/>
                    <a:pt x="1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24;p37">
              <a:extLst>
                <a:ext uri="{FF2B5EF4-FFF2-40B4-BE49-F238E27FC236}">
                  <a16:creationId xmlns:a16="http://schemas.microsoft.com/office/drawing/2014/main" id="{FD015925-9D3C-1860-7287-DB96FB5EBAD4}"/>
                </a:ext>
              </a:extLst>
            </p:cNvPr>
            <p:cNvSpPr/>
            <p:nvPr/>
          </p:nvSpPr>
          <p:spPr>
            <a:xfrm>
              <a:off x="6131235" y="1500741"/>
              <a:ext cx="94953" cy="62979"/>
            </a:xfrm>
            <a:custGeom>
              <a:avLst/>
              <a:gdLst/>
              <a:ahLst/>
              <a:cxnLst/>
              <a:rect l="l" t="t" r="r" b="b"/>
              <a:pathLst>
                <a:path w="2352" h="1560" extrusionOk="0">
                  <a:moveTo>
                    <a:pt x="2053" y="0"/>
                  </a:moveTo>
                  <a:cubicBezTo>
                    <a:pt x="1842" y="56"/>
                    <a:pt x="1668" y="61"/>
                    <a:pt x="1542" y="141"/>
                  </a:cubicBezTo>
                  <a:cubicBezTo>
                    <a:pt x="1098" y="430"/>
                    <a:pt x="668" y="738"/>
                    <a:pt x="241" y="1051"/>
                  </a:cubicBezTo>
                  <a:cubicBezTo>
                    <a:pt x="129" y="1135"/>
                    <a:pt x="1" y="1211"/>
                    <a:pt x="149" y="1421"/>
                  </a:cubicBezTo>
                  <a:cubicBezTo>
                    <a:pt x="223" y="1524"/>
                    <a:pt x="287" y="1560"/>
                    <a:pt x="351" y="1560"/>
                  </a:cubicBezTo>
                  <a:cubicBezTo>
                    <a:pt x="421" y="1560"/>
                    <a:pt x="490" y="1516"/>
                    <a:pt x="569" y="1471"/>
                  </a:cubicBezTo>
                  <a:cubicBezTo>
                    <a:pt x="1101" y="1166"/>
                    <a:pt x="1637" y="867"/>
                    <a:pt x="2159" y="547"/>
                  </a:cubicBezTo>
                  <a:cubicBezTo>
                    <a:pt x="2250" y="491"/>
                    <a:pt x="2352" y="317"/>
                    <a:pt x="2325" y="240"/>
                  </a:cubicBezTo>
                  <a:cubicBezTo>
                    <a:pt x="2287" y="133"/>
                    <a:pt x="2133" y="66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25;p37">
              <a:extLst>
                <a:ext uri="{FF2B5EF4-FFF2-40B4-BE49-F238E27FC236}">
                  <a16:creationId xmlns:a16="http://schemas.microsoft.com/office/drawing/2014/main" id="{E2C9FA11-3994-799C-DD75-56C18944D504}"/>
                </a:ext>
              </a:extLst>
            </p:cNvPr>
            <p:cNvSpPr/>
            <p:nvPr/>
          </p:nvSpPr>
          <p:spPr>
            <a:xfrm>
              <a:off x="6138583" y="1642000"/>
              <a:ext cx="70609" cy="57609"/>
            </a:xfrm>
            <a:custGeom>
              <a:avLst/>
              <a:gdLst/>
              <a:ahLst/>
              <a:cxnLst/>
              <a:rect l="l" t="t" r="r" b="b"/>
              <a:pathLst>
                <a:path w="1749" h="1427" extrusionOk="0">
                  <a:moveTo>
                    <a:pt x="1488" y="1"/>
                  </a:moveTo>
                  <a:cubicBezTo>
                    <a:pt x="1420" y="1"/>
                    <a:pt x="1351" y="31"/>
                    <a:pt x="1283" y="80"/>
                  </a:cubicBezTo>
                  <a:cubicBezTo>
                    <a:pt x="925" y="344"/>
                    <a:pt x="569" y="610"/>
                    <a:pt x="229" y="894"/>
                  </a:cubicBezTo>
                  <a:cubicBezTo>
                    <a:pt x="128" y="978"/>
                    <a:pt x="82" y="1127"/>
                    <a:pt x="0" y="1265"/>
                  </a:cubicBezTo>
                  <a:cubicBezTo>
                    <a:pt x="126" y="1372"/>
                    <a:pt x="224" y="1426"/>
                    <a:pt x="319" y="1426"/>
                  </a:cubicBezTo>
                  <a:cubicBezTo>
                    <a:pt x="408" y="1426"/>
                    <a:pt x="494" y="1380"/>
                    <a:pt x="598" y="1287"/>
                  </a:cubicBezTo>
                  <a:cubicBezTo>
                    <a:pt x="997" y="927"/>
                    <a:pt x="1478" y="658"/>
                    <a:pt x="1749" y="183"/>
                  </a:cubicBezTo>
                  <a:cubicBezTo>
                    <a:pt x="1666" y="53"/>
                    <a:pt x="1578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26;p37">
              <a:extLst>
                <a:ext uri="{FF2B5EF4-FFF2-40B4-BE49-F238E27FC236}">
                  <a16:creationId xmlns:a16="http://schemas.microsoft.com/office/drawing/2014/main" id="{B7C397C8-4ACC-7592-DFDA-F7DA52428BD9}"/>
                </a:ext>
              </a:extLst>
            </p:cNvPr>
            <p:cNvSpPr/>
            <p:nvPr/>
          </p:nvSpPr>
          <p:spPr>
            <a:xfrm>
              <a:off x="6196152" y="1681241"/>
              <a:ext cx="26765" cy="23133"/>
            </a:xfrm>
            <a:custGeom>
              <a:avLst/>
              <a:gdLst/>
              <a:ahLst/>
              <a:cxnLst/>
              <a:rect l="l" t="t" r="r" b="b"/>
              <a:pathLst>
                <a:path w="663" h="573" extrusionOk="0">
                  <a:moveTo>
                    <a:pt x="438" y="0"/>
                  </a:moveTo>
                  <a:cubicBezTo>
                    <a:pt x="243" y="0"/>
                    <a:pt x="109" y="117"/>
                    <a:pt x="22" y="306"/>
                  </a:cubicBezTo>
                  <a:cubicBezTo>
                    <a:pt x="1" y="355"/>
                    <a:pt x="133" y="532"/>
                    <a:pt x="223" y="561"/>
                  </a:cubicBezTo>
                  <a:cubicBezTo>
                    <a:pt x="247" y="569"/>
                    <a:pt x="271" y="572"/>
                    <a:pt x="295" y="572"/>
                  </a:cubicBezTo>
                  <a:cubicBezTo>
                    <a:pt x="472" y="572"/>
                    <a:pt x="626" y="355"/>
                    <a:pt x="662" y="45"/>
                  </a:cubicBezTo>
                  <a:cubicBezTo>
                    <a:pt x="580" y="15"/>
                    <a:pt x="505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27;p37">
              <a:extLst>
                <a:ext uri="{FF2B5EF4-FFF2-40B4-BE49-F238E27FC236}">
                  <a16:creationId xmlns:a16="http://schemas.microsoft.com/office/drawing/2014/main" id="{8AC7F13C-7470-519A-48CD-CCCB861917C1}"/>
                </a:ext>
              </a:extLst>
            </p:cNvPr>
            <p:cNvSpPr/>
            <p:nvPr/>
          </p:nvSpPr>
          <p:spPr>
            <a:xfrm>
              <a:off x="6394940" y="1615315"/>
              <a:ext cx="61001" cy="46022"/>
            </a:xfrm>
            <a:custGeom>
              <a:avLst/>
              <a:gdLst/>
              <a:ahLst/>
              <a:cxnLst/>
              <a:rect l="l" t="t" r="r" b="b"/>
              <a:pathLst>
                <a:path w="1511" h="1140" extrusionOk="0">
                  <a:moveTo>
                    <a:pt x="1227" y="0"/>
                  </a:moveTo>
                  <a:cubicBezTo>
                    <a:pt x="1189" y="0"/>
                    <a:pt x="1153" y="6"/>
                    <a:pt x="1123" y="22"/>
                  </a:cubicBezTo>
                  <a:cubicBezTo>
                    <a:pt x="849" y="169"/>
                    <a:pt x="594" y="357"/>
                    <a:pt x="338" y="539"/>
                  </a:cubicBezTo>
                  <a:cubicBezTo>
                    <a:pt x="0" y="780"/>
                    <a:pt x="2" y="783"/>
                    <a:pt x="363" y="1140"/>
                  </a:cubicBezTo>
                  <a:cubicBezTo>
                    <a:pt x="725" y="892"/>
                    <a:pt x="1079" y="671"/>
                    <a:pt x="1402" y="414"/>
                  </a:cubicBezTo>
                  <a:cubicBezTo>
                    <a:pt x="1486" y="347"/>
                    <a:pt x="1477" y="165"/>
                    <a:pt x="1510" y="35"/>
                  </a:cubicBezTo>
                  <a:cubicBezTo>
                    <a:pt x="1419" y="30"/>
                    <a:pt x="1315" y="0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28;p37">
              <a:extLst>
                <a:ext uri="{FF2B5EF4-FFF2-40B4-BE49-F238E27FC236}">
                  <a16:creationId xmlns:a16="http://schemas.microsoft.com/office/drawing/2014/main" id="{4CCA7F03-BE5D-1F50-56AC-AF14A932D3DD}"/>
                </a:ext>
              </a:extLst>
            </p:cNvPr>
            <p:cNvSpPr/>
            <p:nvPr/>
          </p:nvSpPr>
          <p:spPr>
            <a:xfrm>
              <a:off x="6450895" y="1655080"/>
              <a:ext cx="30399" cy="24384"/>
            </a:xfrm>
            <a:custGeom>
              <a:avLst/>
              <a:gdLst/>
              <a:ahLst/>
              <a:cxnLst/>
              <a:rect l="l" t="t" r="r" b="b"/>
              <a:pathLst>
                <a:path w="753" h="604" extrusionOk="0">
                  <a:moveTo>
                    <a:pt x="455" y="0"/>
                  </a:moveTo>
                  <a:cubicBezTo>
                    <a:pt x="454" y="0"/>
                    <a:pt x="453" y="0"/>
                    <a:pt x="452" y="1"/>
                  </a:cubicBezTo>
                  <a:cubicBezTo>
                    <a:pt x="291" y="114"/>
                    <a:pt x="144" y="253"/>
                    <a:pt x="9" y="399"/>
                  </a:cubicBezTo>
                  <a:cubicBezTo>
                    <a:pt x="1" y="409"/>
                    <a:pt x="147" y="604"/>
                    <a:pt x="174" y="604"/>
                  </a:cubicBezTo>
                  <a:cubicBezTo>
                    <a:pt x="175" y="604"/>
                    <a:pt x="175" y="604"/>
                    <a:pt x="176" y="603"/>
                  </a:cubicBezTo>
                  <a:cubicBezTo>
                    <a:pt x="356" y="523"/>
                    <a:pt x="521" y="411"/>
                    <a:pt x="753" y="271"/>
                  </a:cubicBezTo>
                  <a:cubicBezTo>
                    <a:pt x="607" y="136"/>
                    <a:pt x="482" y="0"/>
                    <a:pt x="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29;p37">
              <a:extLst>
                <a:ext uri="{FF2B5EF4-FFF2-40B4-BE49-F238E27FC236}">
                  <a16:creationId xmlns:a16="http://schemas.microsoft.com/office/drawing/2014/main" id="{2C8BD974-B744-6ECA-A388-50C55D1F8EF6}"/>
                </a:ext>
              </a:extLst>
            </p:cNvPr>
            <p:cNvSpPr/>
            <p:nvPr/>
          </p:nvSpPr>
          <p:spPr>
            <a:xfrm>
              <a:off x="6088846" y="4206945"/>
              <a:ext cx="30843" cy="26967"/>
            </a:xfrm>
            <a:custGeom>
              <a:avLst/>
              <a:gdLst/>
              <a:ahLst/>
              <a:cxnLst/>
              <a:rect l="l" t="t" r="r" b="b"/>
              <a:pathLst>
                <a:path w="764" h="668" extrusionOk="0">
                  <a:moveTo>
                    <a:pt x="336" y="1"/>
                  </a:moveTo>
                  <a:cubicBezTo>
                    <a:pt x="330" y="1"/>
                    <a:pt x="324" y="1"/>
                    <a:pt x="319" y="3"/>
                  </a:cubicBezTo>
                  <a:cubicBezTo>
                    <a:pt x="191" y="33"/>
                    <a:pt x="44" y="220"/>
                    <a:pt x="17" y="359"/>
                  </a:cubicBezTo>
                  <a:cubicBezTo>
                    <a:pt x="0" y="445"/>
                    <a:pt x="205" y="668"/>
                    <a:pt x="267" y="668"/>
                  </a:cubicBezTo>
                  <a:cubicBezTo>
                    <a:pt x="269" y="668"/>
                    <a:pt x="271" y="668"/>
                    <a:pt x="273" y="667"/>
                  </a:cubicBezTo>
                  <a:cubicBezTo>
                    <a:pt x="428" y="617"/>
                    <a:pt x="553" y="473"/>
                    <a:pt x="763" y="309"/>
                  </a:cubicBezTo>
                  <a:cubicBezTo>
                    <a:pt x="576" y="173"/>
                    <a:pt x="434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30;p37">
              <a:extLst>
                <a:ext uri="{FF2B5EF4-FFF2-40B4-BE49-F238E27FC236}">
                  <a16:creationId xmlns:a16="http://schemas.microsoft.com/office/drawing/2014/main" id="{0DC4FE62-B971-E7CB-D0D1-6E0CCBEB9B5B}"/>
                </a:ext>
              </a:extLst>
            </p:cNvPr>
            <p:cNvSpPr/>
            <p:nvPr/>
          </p:nvSpPr>
          <p:spPr>
            <a:xfrm>
              <a:off x="6061514" y="4220348"/>
              <a:ext cx="23294" cy="22809"/>
            </a:xfrm>
            <a:custGeom>
              <a:avLst/>
              <a:gdLst/>
              <a:ahLst/>
              <a:cxnLst/>
              <a:rect l="l" t="t" r="r" b="b"/>
              <a:pathLst>
                <a:path w="577" h="565" extrusionOk="0">
                  <a:moveTo>
                    <a:pt x="226" y="1"/>
                  </a:moveTo>
                  <a:cubicBezTo>
                    <a:pt x="223" y="1"/>
                    <a:pt x="220" y="1"/>
                    <a:pt x="217" y="1"/>
                  </a:cubicBezTo>
                  <a:cubicBezTo>
                    <a:pt x="132" y="11"/>
                    <a:pt x="1" y="194"/>
                    <a:pt x="11" y="286"/>
                  </a:cubicBezTo>
                  <a:cubicBezTo>
                    <a:pt x="22" y="387"/>
                    <a:pt x="172" y="472"/>
                    <a:pt x="263" y="565"/>
                  </a:cubicBezTo>
                  <a:cubicBezTo>
                    <a:pt x="352" y="472"/>
                    <a:pt x="441" y="379"/>
                    <a:pt x="576" y="239"/>
                  </a:cubicBezTo>
                  <a:cubicBezTo>
                    <a:pt x="427" y="133"/>
                    <a:pt x="319" y="1"/>
                    <a:pt x="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59;p37">
              <a:extLst>
                <a:ext uri="{FF2B5EF4-FFF2-40B4-BE49-F238E27FC236}">
                  <a16:creationId xmlns:a16="http://schemas.microsoft.com/office/drawing/2014/main" id="{33B9D0E8-DF3F-7435-795A-F473A2684B31}"/>
                </a:ext>
              </a:extLst>
            </p:cNvPr>
            <p:cNvSpPr/>
            <p:nvPr/>
          </p:nvSpPr>
          <p:spPr>
            <a:xfrm>
              <a:off x="5901644" y="1329002"/>
              <a:ext cx="903823" cy="2968873"/>
            </a:xfrm>
            <a:custGeom>
              <a:avLst/>
              <a:gdLst/>
              <a:ahLst/>
              <a:cxnLst/>
              <a:rect l="l" t="t" r="r" b="b"/>
              <a:pathLst>
                <a:path w="22388" h="73540" extrusionOk="0">
                  <a:moveTo>
                    <a:pt x="11064" y="3577"/>
                  </a:moveTo>
                  <a:cubicBezTo>
                    <a:pt x="11064" y="3577"/>
                    <a:pt x="11064" y="3577"/>
                    <a:pt x="11065" y="3577"/>
                  </a:cubicBezTo>
                  <a:cubicBezTo>
                    <a:pt x="11108" y="3586"/>
                    <a:pt x="11149" y="3597"/>
                    <a:pt x="11193" y="3609"/>
                  </a:cubicBezTo>
                  <a:cubicBezTo>
                    <a:pt x="11185" y="3629"/>
                    <a:pt x="11177" y="3650"/>
                    <a:pt x="11170" y="3670"/>
                  </a:cubicBezTo>
                  <a:cubicBezTo>
                    <a:pt x="11129" y="3649"/>
                    <a:pt x="11090" y="3629"/>
                    <a:pt x="11052" y="3606"/>
                  </a:cubicBezTo>
                  <a:cubicBezTo>
                    <a:pt x="11050" y="3604"/>
                    <a:pt x="11061" y="3577"/>
                    <a:pt x="11064" y="3577"/>
                  </a:cubicBezTo>
                  <a:close/>
                  <a:moveTo>
                    <a:pt x="10182" y="1512"/>
                  </a:moveTo>
                  <a:cubicBezTo>
                    <a:pt x="10303" y="1512"/>
                    <a:pt x="10467" y="1539"/>
                    <a:pt x="10695" y="1580"/>
                  </a:cubicBezTo>
                  <a:cubicBezTo>
                    <a:pt x="10482" y="2227"/>
                    <a:pt x="10544" y="2846"/>
                    <a:pt x="10886" y="3504"/>
                  </a:cubicBezTo>
                  <a:cubicBezTo>
                    <a:pt x="10673" y="3413"/>
                    <a:pt x="10461" y="3322"/>
                    <a:pt x="10248" y="3232"/>
                  </a:cubicBezTo>
                  <a:cubicBezTo>
                    <a:pt x="10210" y="3206"/>
                    <a:pt x="10173" y="3180"/>
                    <a:pt x="10134" y="3154"/>
                  </a:cubicBezTo>
                  <a:cubicBezTo>
                    <a:pt x="10036" y="3446"/>
                    <a:pt x="9939" y="3738"/>
                    <a:pt x="9838" y="4040"/>
                  </a:cubicBezTo>
                  <a:cubicBezTo>
                    <a:pt x="9552" y="3473"/>
                    <a:pt x="9616" y="2861"/>
                    <a:pt x="9677" y="2250"/>
                  </a:cubicBezTo>
                  <a:cubicBezTo>
                    <a:pt x="9680" y="2222"/>
                    <a:pt x="9703" y="2199"/>
                    <a:pt x="9710" y="2171"/>
                  </a:cubicBezTo>
                  <a:cubicBezTo>
                    <a:pt x="9842" y="1668"/>
                    <a:pt x="9892" y="1512"/>
                    <a:pt x="10182" y="1512"/>
                  </a:cubicBezTo>
                  <a:close/>
                  <a:moveTo>
                    <a:pt x="14894" y="1281"/>
                  </a:moveTo>
                  <a:cubicBezTo>
                    <a:pt x="15373" y="1281"/>
                    <a:pt x="15710" y="1578"/>
                    <a:pt x="16056" y="1837"/>
                  </a:cubicBezTo>
                  <a:cubicBezTo>
                    <a:pt x="17083" y="2609"/>
                    <a:pt x="17636" y="3642"/>
                    <a:pt x="17666" y="4940"/>
                  </a:cubicBezTo>
                  <a:cubicBezTo>
                    <a:pt x="17672" y="5216"/>
                    <a:pt x="17687" y="5390"/>
                    <a:pt x="17284" y="5448"/>
                  </a:cubicBezTo>
                  <a:cubicBezTo>
                    <a:pt x="16969" y="5492"/>
                    <a:pt x="16697" y="5836"/>
                    <a:pt x="16408" y="6050"/>
                  </a:cubicBezTo>
                  <a:cubicBezTo>
                    <a:pt x="16365" y="6080"/>
                    <a:pt x="16336" y="6129"/>
                    <a:pt x="16309" y="6161"/>
                  </a:cubicBezTo>
                  <a:cubicBezTo>
                    <a:pt x="16154" y="5830"/>
                    <a:pt x="15844" y="5491"/>
                    <a:pt x="15888" y="5203"/>
                  </a:cubicBezTo>
                  <a:cubicBezTo>
                    <a:pt x="15961" y="4700"/>
                    <a:pt x="15752" y="4434"/>
                    <a:pt x="15473" y="4093"/>
                  </a:cubicBezTo>
                  <a:cubicBezTo>
                    <a:pt x="15329" y="3916"/>
                    <a:pt x="15292" y="3780"/>
                    <a:pt x="15038" y="3780"/>
                  </a:cubicBezTo>
                  <a:cubicBezTo>
                    <a:pt x="15019" y="3780"/>
                    <a:pt x="14998" y="3781"/>
                    <a:pt x="14976" y="3783"/>
                  </a:cubicBezTo>
                  <a:cubicBezTo>
                    <a:pt x="14970" y="3783"/>
                    <a:pt x="14964" y="3783"/>
                    <a:pt x="14957" y="3783"/>
                  </a:cubicBezTo>
                  <a:cubicBezTo>
                    <a:pt x="14762" y="3783"/>
                    <a:pt x="14537" y="3548"/>
                    <a:pt x="14350" y="3394"/>
                  </a:cubicBezTo>
                  <a:cubicBezTo>
                    <a:pt x="14254" y="3314"/>
                    <a:pt x="14156" y="3203"/>
                    <a:pt x="14056" y="3203"/>
                  </a:cubicBezTo>
                  <a:cubicBezTo>
                    <a:pt x="14013" y="3203"/>
                    <a:pt x="13970" y="3224"/>
                    <a:pt x="13926" y="3278"/>
                  </a:cubicBezTo>
                  <a:cubicBezTo>
                    <a:pt x="13843" y="3377"/>
                    <a:pt x="13870" y="3621"/>
                    <a:pt x="13929" y="3768"/>
                  </a:cubicBezTo>
                  <a:cubicBezTo>
                    <a:pt x="13994" y="3934"/>
                    <a:pt x="14149" y="4063"/>
                    <a:pt x="14310" y="4264"/>
                  </a:cubicBezTo>
                  <a:cubicBezTo>
                    <a:pt x="13534" y="4057"/>
                    <a:pt x="12921" y="3675"/>
                    <a:pt x="12311" y="3284"/>
                  </a:cubicBezTo>
                  <a:cubicBezTo>
                    <a:pt x="12166" y="3190"/>
                    <a:pt x="12044" y="3033"/>
                    <a:pt x="11870" y="3033"/>
                  </a:cubicBezTo>
                  <a:cubicBezTo>
                    <a:pt x="11809" y="3033"/>
                    <a:pt x="11741" y="3052"/>
                    <a:pt x="11663" y="3101"/>
                  </a:cubicBezTo>
                  <a:cubicBezTo>
                    <a:pt x="11661" y="3102"/>
                    <a:pt x="11659" y="3103"/>
                    <a:pt x="11656" y="3103"/>
                  </a:cubicBezTo>
                  <a:cubicBezTo>
                    <a:pt x="11608" y="3103"/>
                    <a:pt x="11412" y="2944"/>
                    <a:pt x="11381" y="2838"/>
                  </a:cubicBezTo>
                  <a:cubicBezTo>
                    <a:pt x="11279" y="2501"/>
                    <a:pt x="11093" y="2162"/>
                    <a:pt x="11305" y="1795"/>
                  </a:cubicBezTo>
                  <a:cubicBezTo>
                    <a:pt x="11342" y="1732"/>
                    <a:pt x="11321" y="1634"/>
                    <a:pt x="11326" y="1551"/>
                  </a:cubicBezTo>
                  <a:cubicBezTo>
                    <a:pt x="12487" y="1464"/>
                    <a:pt x="13639" y="1391"/>
                    <a:pt x="14786" y="1286"/>
                  </a:cubicBezTo>
                  <a:cubicBezTo>
                    <a:pt x="14823" y="1283"/>
                    <a:pt x="14859" y="1281"/>
                    <a:pt x="14894" y="1281"/>
                  </a:cubicBezTo>
                  <a:close/>
                  <a:moveTo>
                    <a:pt x="9043" y="1991"/>
                  </a:moveTo>
                  <a:cubicBezTo>
                    <a:pt x="9043" y="2580"/>
                    <a:pt x="9002" y="3146"/>
                    <a:pt x="9053" y="3701"/>
                  </a:cubicBezTo>
                  <a:cubicBezTo>
                    <a:pt x="9110" y="4333"/>
                    <a:pt x="9536" y="4773"/>
                    <a:pt x="10021" y="5131"/>
                  </a:cubicBezTo>
                  <a:cubicBezTo>
                    <a:pt x="10100" y="5190"/>
                    <a:pt x="10180" y="5218"/>
                    <a:pt x="10254" y="5218"/>
                  </a:cubicBezTo>
                  <a:cubicBezTo>
                    <a:pt x="10439" y="5218"/>
                    <a:pt x="10588" y="5049"/>
                    <a:pt x="10609" y="4785"/>
                  </a:cubicBezTo>
                  <a:cubicBezTo>
                    <a:pt x="10619" y="4657"/>
                    <a:pt x="10597" y="4525"/>
                    <a:pt x="10586" y="4394"/>
                  </a:cubicBezTo>
                  <a:cubicBezTo>
                    <a:pt x="10576" y="4280"/>
                    <a:pt x="10557" y="4167"/>
                    <a:pt x="10537" y="4005"/>
                  </a:cubicBezTo>
                  <a:lnTo>
                    <a:pt x="10537" y="4005"/>
                  </a:lnTo>
                  <a:cubicBezTo>
                    <a:pt x="10803" y="4204"/>
                    <a:pt x="11138" y="4274"/>
                    <a:pt x="11134" y="4683"/>
                  </a:cubicBezTo>
                  <a:cubicBezTo>
                    <a:pt x="11134" y="4709"/>
                    <a:pt x="11324" y="4772"/>
                    <a:pt x="11450" y="4772"/>
                  </a:cubicBezTo>
                  <a:cubicBezTo>
                    <a:pt x="11466" y="4772"/>
                    <a:pt x="11481" y="4771"/>
                    <a:pt x="11495" y="4769"/>
                  </a:cubicBezTo>
                  <a:cubicBezTo>
                    <a:pt x="11920" y="4697"/>
                    <a:pt x="12337" y="4581"/>
                    <a:pt x="12763" y="4510"/>
                  </a:cubicBezTo>
                  <a:cubicBezTo>
                    <a:pt x="12795" y="4505"/>
                    <a:pt x="12829" y="4502"/>
                    <a:pt x="12864" y="4502"/>
                  </a:cubicBezTo>
                  <a:cubicBezTo>
                    <a:pt x="12984" y="4502"/>
                    <a:pt x="13111" y="4532"/>
                    <a:pt x="13224" y="4569"/>
                  </a:cubicBezTo>
                  <a:cubicBezTo>
                    <a:pt x="13920" y="4796"/>
                    <a:pt x="14614" y="5036"/>
                    <a:pt x="15353" y="5288"/>
                  </a:cubicBezTo>
                  <a:cubicBezTo>
                    <a:pt x="15379" y="5418"/>
                    <a:pt x="15422" y="5639"/>
                    <a:pt x="15465" y="5855"/>
                  </a:cubicBezTo>
                  <a:cubicBezTo>
                    <a:pt x="15054" y="5697"/>
                    <a:pt x="14632" y="5554"/>
                    <a:pt x="14227" y="5374"/>
                  </a:cubicBezTo>
                  <a:cubicBezTo>
                    <a:pt x="13981" y="5265"/>
                    <a:pt x="13750" y="5217"/>
                    <a:pt x="13530" y="5217"/>
                  </a:cubicBezTo>
                  <a:cubicBezTo>
                    <a:pt x="13031" y="5217"/>
                    <a:pt x="12589" y="5464"/>
                    <a:pt x="12166" y="5812"/>
                  </a:cubicBezTo>
                  <a:cubicBezTo>
                    <a:pt x="11518" y="6344"/>
                    <a:pt x="11085" y="7011"/>
                    <a:pt x="10947" y="7871"/>
                  </a:cubicBezTo>
                  <a:cubicBezTo>
                    <a:pt x="10771" y="7852"/>
                    <a:pt x="10619" y="7836"/>
                    <a:pt x="10446" y="7819"/>
                  </a:cubicBezTo>
                  <a:cubicBezTo>
                    <a:pt x="10570" y="7346"/>
                    <a:pt x="10695" y="6880"/>
                    <a:pt x="10399" y="6450"/>
                  </a:cubicBezTo>
                  <a:cubicBezTo>
                    <a:pt x="10341" y="6365"/>
                    <a:pt x="10164" y="6359"/>
                    <a:pt x="10023" y="6311"/>
                  </a:cubicBezTo>
                  <a:cubicBezTo>
                    <a:pt x="9992" y="6761"/>
                    <a:pt x="9963" y="7146"/>
                    <a:pt x="9936" y="7531"/>
                  </a:cubicBezTo>
                  <a:cubicBezTo>
                    <a:pt x="9897" y="7534"/>
                    <a:pt x="9858" y="7537"/>
                    <a:pt x="9819" y="7540"/>
                  </a:cubicBezTo>
                  <a:cubicBezTo>
                    <a:pt x="9716" y="7326"/>
                    <a:pt x="9612" y="7113"/>
                    <a:pt x="9512" y="6899"/>
                  </a:cubicBezTo>
                  <a:cubicBezTo>
                    <a:pt x="9237" y="6313"/>
                    <a:pt x="8719" y="5982"/>
                    <a:pt x="8112" y="5982"/>
                  </a:cubicBezTo>
                  <a:cubicBezTo>
                    <a:pt x="8019" y="5982"/>
                    <a:pt x="7925" y="5990"/>
                    <a:pt x="7829" y="6006"/>
                  </a:cubicBezTo>
                  <a:cubicBezTo>
                    <a:pt x="7431" y="6070"/>
                    <a:pt x="7030" y="6111"/>
                    <a:pt x="6633" y="6181"/>
                  </a:cubicBezTo>
                  <a:cubicBezTo>
                    <a:pt x="6057" y="6285"/>
                    <a:pt x="5587" y="6597"/>
                    <a:pt x="5146" y="7015"/>
                  </a:cubicBezTo>
                  <a:cubicBezTo>
                    <a:pt x="5269" y="5308"/>
                    <a:pt x="6726" y="2342"/>
                    <a:pt x="9043" y="1991"/>
                  </a:cubicBezTo>
                  <a:close/>
                  <a:moveTo>
                    <a:pt x="13243" y="5948"/>
                  </a:moveTo>
                  <a:cubicBezTo>
                    <a:pt x="13304" y="5948"/>
                    <a:pt x="13367" y="5957"/>
                    <a:pt x="13432" y="5977"/>
                  </a:cubicBezTo>
                  <a:cubicBezTo>
                    <a:pt x="13864" y="6109"/>
                    <a:pt x="14317" y="6221"/>
                    <a:pt x="14706" y="6440"/>
                  </a:cubicBezTo>
                  <a:cubicBezTo>
                    <a:pt x="15212" y="6728"/>
                    <a:pt x="15235" y="7320"/>
                    <a:pt x="15190" y="7790"/>
                  </a:cubicBezTo>
                  <a:cubicBezTo>
                    <a:pt x="15115" y="8590"/>
                    <a:pt x="14808" y="9300"/>
                    <a:pt x="13992" y="9700"/>
                  </a:cubicBezTo>
                  <a:cubicBezTo>
                    <a:pt x="13792" y="9798"/>
                    <a:pt x="13570" y="9844"/>
                    <a:pt x="13346" y="9844"/>
                  </a:cubicBezTo>
                  <a:cubicBezTo>
                    <a:pt x="12500" y="9844"/>
                    <a:pt x="11619" y="9188"/>
                    <a:pt x="11726" y="8206"/>
                  </a:cubicBezTo>
                  <a:cubicBezTo>
                    <a:pt x="11736" y="7360"/>
                    <a:pt x="12153" y="6765"/>
                    <a:pt x="12675" y="6227"/>
                  </a:cubicBezTo>
                  <a:cubicBezTo>
                    <a:pt x="12833" y="6063"/>
                    <a:pt x="13026" y="5948"/>
                    <a:pt x="13243" y="5948"/>
                  </a:cubicBezTo>
                  <a:close/>
                  <a:moveTo>
                    <a:pt x="7164" y="6700"/>
                  </a:moveTo>
                  <a:cubicBezTo>
                    <a:pt x="7398" y="6700"/>
                    <a:pt x="7617" y="6769"/>
                    <a:pt x="7830" y="6939"/>
                  </a:cubicBezTo>
                  <a:cubicBezTo>
                    <a:pt x="7983" y="7060"/>
                    <a:pt x="8085" y="7125"/>
                    <a:pt x="8170" y="7125"/>
                  </a:cubicBezTo>
                  <a:cubicBezTo>
                    <a:pt x="8281" y="7125"/>
                    <a:pt x="8361" y="7014"/>
                    <a:pt x="8483" y="6774"/>
                  </a:cubicBezTo>
                  <a:cubicBezTo>
                    <a:pt x="9096" y="7300"/>
                    <a:pt x="9129" y="7997"/>
                    <a:pt x="9093" y="8709"/>
                  </a:cubicBezTo>
                  <a:cubicBezTo>
                    <a:pt x="9047" y="9652"/>
                    <a:pt x="7975" y="10621"/>
                    <a:pt x="6941" y="10621"/>
                  </a:cubicBezTo>
                  <a:cubicBezTo>
                    <a:pt x="6789" y="10621"/>
                    <a:pt x="6638" y="10600"/>
                    <a:pt x="6492" y="10556"/>
                  </a:cubicBezTo>
                  <a:cubicBezTo>
                    <a:pt x="5492" y="10248"/>
                    <a:pt x="4844" y="9307"/>
                    <a:pt x="5248" y="8255"/>
                  </a:cubicBezTo>
                  <a:cubicBezTo>
                    <a:pt x="5515" y="7557"/>
                    <a:pt x="5918" y="7005"/>
                    <a:pt x="6687" y="6778"/>
                  </a:cubicBezTo>
                  <a:cubicBezTo>
                    <a:pt x="6854" y="6729"/>
                    <a:pt x="7012" y="6700"/>
                    <a:pt x="7164" y="6700"/>
                  </a:cubicBezTo>
                  <a:close/>
                  <a:moveTo>
                    <a:pt x="17646" y="6343"/>
                  </a:moveTo>
                  <a:cubicBezTo>
                    <a:pt x="17802" y="6343"/>
                    <a:pt x="17961" y="6407"/>
                    <a:pt x="18111" y="6531"/>
                  </a:cubicBezTo>
                  <a:cubicBezTo>
                    <a:pt x="18219" y="6621"/>
                    <a:pt x="18316" y="6722"/>
                    <a:pt x="18416" y="6850"/>
                  </a:cubicBezTo>
                  <a:cubicBezTo>
                    <a:pt x="18319" y="6820"/>
                    <a:pt x="18228" y="6807"/>
                    <a:pt x="18141" y="6807"/>
                  </a:cubicBezTo>
                  <a:cubicBezTo>
                    <a:pt x="17849" y="6807"/>
                    <a:pt x="17608" y="6959"/>
                    <a:pt x="17372" y="7146"/>
                  </a:cubicBezTo>
                  <a:cubicBezTo>
                    <a:pt x="16851" y="7557"/>
                    <a:pt x="16561" y="8117"/>
                    <a:pt x="16343" y="8718"/>
                  </a:cubicBezTo>
                  <a:cubicBezTo>
                    <a:pt x="16299" y="8843"/>
                    <a:pt x="16372" y="9010"/>
                    <a:pt x="16404" y="9247"/>
                  </a:cubicBezTo>
                  <a:cubicBezTo>
                    <a:pt x="16643" y="9109"/>
                    <a:pt x="16812" y="9011"/>
                    <a:pt x="17018" y="8893"/>
                  </a:cubicBezTo>
                  <a:cubicBezTo>
                    <a:pt x="17148" y="8938"/>
                    <a:pt x="17296" y="9046"/>
                    <a:pt x="17464" y="9046"/>
                  </a:cubicBezTo>
                  <a:cubicBezTo>
                    <a:pt x="17584" y="9046"/>
                    <a:pt x="17715" y="8991"/>
                    <a:pt x="17858" y="8817"/>
                  </a:cubicBezTo>
                  <a:cubicBezTo>
                    <a:pt x="17689" y="8647"/>
                    <a:pt x="17514" y="8468"/>
                    <a:pt x="17336" y="8288"/>
                  </a:cubicBezTo>
                  <a:cubicBezTo>
                    <a:pt x="17487" y="7685"/>
                    <a:pt x="18083" y="7480"/>
                    <a:pt x="18522" y="7137"/>
                  </a:cubicBezTo>
                  <a:lnTo>
                    <a:pt x="18522" y="7137"/>
                  </a:lnTo>
                  <a:cubicBezTo>
                    <a:pt x="19356" y="8279"/>
                    <a:pt x="18253" y="10681"/>
                    <a:pt x="16528" y="11410"/>
                  </a:cubicBezTo>
                  <a:cubicBezTo>
                    <a:pt x="16594" y="11057"/>
                    <a:pt x="16670" y="10754"/>
                    <a:pt x="16699" y="10443"/>
                  </a:cubicBezTo>
                  <a:cubicBezTo>
                    <a:pt x="16710" y="10327"/>
                    <a:pt x="16615" y="10199"/>
                    <a:pt x="16568" y="10075"/>
                  </a:cubicBezTo>
                  <a:cubicBezTo>
                    <a:pt x="16464" y="10170"/>
                    <a:pt x="16305" y="10248"/>
                    <a:pt x="16264" y="10366"/>
                  </a:cubicBezTo>
                  <a:cubicBezTo>
                    <a:pt x="15873" y="11493"/>
                    <a:pt x="15443" y="12603"/>
                    <a:pt x="14844" y="13637"/>
                  </a:cubicBezTo>
                  <a:cubicBezTo>
                    <a:pt x="14570" y="14106"/>
                    <a:pt x="14320" y="14637"/>
                    <a:pt x="13920" y="14975"/>
                  </a:cubicBezTo>
                  <a:cubicBezTo>
                    <a:pt x="13168" y="15610"/>
                    <a:pt x="12339" y="16138"/>
                    <a:pt x="11283" y="16226"/>
                  </a:cubicBezTo>
                  <a:cubicBezTo>
                    <a:pt x="11082" y="16242"/>
                    <a:pt x="10883" y="16251"/>
                    <a:pt x="10687" y="16251"/>
                  </a:cubicBezTo>
                  <a:cubicBezTo>
                    <a:pt x="9465" y="16251"/>
                    <a:pt x="8345" y="15917"/>
                    <a:pt x="7323" y="15187"/>
                  </a:cubicBezTo>
                  <a:cubicBezTo>
                    <a:pt x="6440" y="14559"/>
                    <a:pt x="5873" y="13672"/>
                    <a:pt x="5484" y="12691"/>
                  </a:cubicBezTo>
                  <a:cubicBezTo>
                    <a:pt x="5209" y="12004"/>
                    <a:pt x="5070" y="11263"/>
                    <a:pt x="4907" y="10537"/>
                  </a:cubicBezTo>
                  <a:lnTo>
                    <a:pt x="4907" y="10537"/>
                  </a:lnTo>
                  <a:cubicBezTo>
                    <a:pt x="5772" y="11061"/>
                    <a:pt x="6524" y="11323"/>
                    <a:pt x="7186" y="11323"/>
                  </a:cubicBezTo>
                  <a:cubicBezTo>
                    <a:pt x="7863" y="11323"/>
                    <a:pt x="8447" y="11050"/>
                    <a:pt x="8965" y="10507"/>
                  </a:cubicBezTo>
                  <a:cubicBezTo>
                    <a:pt x="9230" y="10764"/>
                    <a:pt x="9474" y="11046"/>
                    <a:pt x="9762" y="11273"/>
                  </a:cubicBezTo>
                  <a:cubicBezTo>
                    <a:pt x="9895" y="11377"/>
                    <a:pt x="10050" y="11452"/>
                    <a:pt x="10216" y="11452"/>
                  </a:cubicBezTo>
                  <a:cubicBezTo>
                    <a:pt x="10315" y="11452"/>
                    <a:pt x="10418" y="11425"/>
                    <a:pt x="10521" y="11362"/>
                  </a:cubicBezTo>
                  <a:cubicBezTo>
                    <a:pt x="10788" y="11198"/>
                    <a:pt x="10787" y="11004"/>
                    <a:pt x="10521" y="10853"/>
                  </a:cubicBezTo>
                  <a:cubicBezTo>
                    <a:pt x="9808" y="10452"/>
                    <a:pt x="9730" y="10265"/>
                    <a:pt x="9944" y="9481"/>
                  </a:cubicBezTo>
                  <a:cubicBezTo>
                    <a:pt x="10044" y="9122"/>
                    <a:pt x="10143" y="8761"/>
                    <a:pt x="10239" y="8407"/>
                  </a:cubicBezTo>
                  <a:cubicBezTo>
                    <a:pt x="10469" y="8335"/>
                    <a:pt x="10681" y="8269"/>
                    <a:pt x="10901" y="8200"/>
                  </a:cubicBezTo>
                  <a:lnTo>
                    <a:pt x="10901" y="8200"/>
                  </a:lnTo>
                  <a:cubicBezTo>
                    <a:pt x="10830" y="9024"/>
                    <a:pt x="11246" y="9979"/>
                    <a:pt x="12090" y="10409"/>
                  </a:cubicBezTo>
                  <a:cubicBezTo>
                    <a:pt x="12520" y="10628"/>
                    <a:pt x="12957" y="10770"/>
                    <a:pt x="13403" y="10770"/>
                  </a:cubicBezTo>
                  <a:cubicBezTo>
                    <a:pt x="13589" y="10770"/>
                    <a:pt x="13776" y="10746"/>
                    <a:pt x="13965" y="10692"/>
                  </a:cubicBezTo>
                  <a:cubicBezTo>
                    <a:pt x="14637" y="10502"/>
                    <a:pt x="15228" y="10131"/>
                    <a:pt x="15607" y="9512"/>
                  </a:cubicBezTo>
                  <a:cubicBezTo>
                    <a:pt x="15928" y="8990"/>
                    <a:pt x="16129" y="8426"/>
                    <a:pt x="16111" y="7879"/>
                  </a:cubicBezTo>
                  <a:cubicBezTo>
                    <a:pt x="16297" y="7681"/>
                    <a:pt x="16456" y="7534"/>
                    <a:pt x="16586" y="7367"/>
                  </a:cubicBezTo>
                  <a:cubicBezTo>
                    <a:pt x="16789" y="7110"/>
                    <a:pt x="16949" y="6814"/>
                    <a:pt x="17169" y="6574"/>
                  </a:cubicBezTo>
                  <a:cubicBezTo>
                    <a:pt x="17314" y="6418"/>
                    <a:pt x="17478" y="6343"/>
                    <a:pt x="17646" y="6343"/>
                  </a:cubicBezTo>
                  <a:close/>
                  <a:moveTo>
                    <a:pt x="9811" y="17582"/>
                  </a:moveTo>
                  <a:cubicBezTo>
                    <a:pt x="9854" y="17767"/>
                    <a:pt x="9897" y="17947"/>
                    <a:pt x="9947" y="18160"/>
                  </a:cubicBezTo>
                  <a:cubicBezTo>
                    <a:pt x="9069" y="18272"/>
                    <a:pt x="8948" y="18972"/>
                    <a:pt x="8682" y="19542"/>
                  </a:cubicBezTo>
                  <a:cubicBezTo>
                    <a:pt x="8644" y="19532"/>
                    <a:pt x="8608" y="19521"/>
                    <a:pt x="8571" y="19511"/>
                  </a:cubicBezTo>
                  <a:cubicBezTo>
                    <a:pt x="8549" y="19060"/>
                    <a:pt x="8496" y="18607"/>
                    <a:pt x="8526" y="18160"/>
                  </a:cubicBezTo>
                  <a:cubicBezTo>
                    <a:pt x="8535" y="18022"/>
                    <a:pt x="8751" y="17843"/>
                    <a:pt x="8910" y="17782"/>
                  </a:cubicBezTo>
                  <a:cubicBezTo>
                    <a:pt x="9174" y="17678"/>
                    <a:pt x="9468" y="17652"/>
                    <a:pt x="9811" y="17582"/>
                  </a:cubicBezTo>
                  <a:close/>
                  <a:moveTo>
                    <a:pt x="19744" y="20363"/>
                  </a:moveTo>
                  <a:lnTo>
                    <a:pt x="19744" y="21100"/>
                  </a:lnTo>
                  <a:cubicBezTo>
                    <a:pt x="19542" y="20912"/>
                    <a:pt x="19339" y="20724"/>
                    <a:pt x="19083" y="20486"/>
                  </a:cubicBezTo>
                  <a:cubicBezTo>
                    <a:pt x="19297" y="20446"/>
                    <a:pt x="19493" y="20410"/>
                    <a:pt x="19744" y="20363"/>
                  </a:cubicBezTo>
                  <a:close/>
                  <a:moveTo>
                    <a:pt x="19488" y="19268"/>
                  </a:moveTo>
                  <a:cubicBezTo>
                    <a:pt x="19539" y="19268"/>
                    <a:pt x="19591" y="19270"/>
                    <a:pt x="19642" y="19274"/>
                  </a:cubicBezTo>
                  <a:cubicBezTo>
                    <a:pt x="20586" y="19352"/>
                    <a:pt x="20962" y="20189"/>
                    <a:pt x="20486" y="20944"/>
                  </a:cubicBezTo>
                  <a:cubicBezTo>
                    <a:pt x="20427" y="21037"/>
                    <a:pt x="20351" y="21121"/>
                    <a:pt x="20256" y="21244"/>
                  </a:cubicBezTo>
                  <a:cubicBezTo>
                    <a:pt x="20223" y="21165"/>
                    <a:pt x="20212" y="21149"/>
                    <a:pt x="20215" y="21139"/>
                  </a:cubicBezTo>
                  <a:cubicBezTo>
                    <a:pt x="20318" y="20755"/>
                    <a:pt x="20400" y="20368"/>
                    <a:pt x="20054" y="20059"/>
                  </a:cubicBezTo>
                  <a:cubicBezTo>
                    <a:pt x="19903" y="19925"/>
                    <a:pt x="19747" y="19878"/>
                    <a:pt x="19589" y="19878"/>
                  </a:cubicBezTo>
                  <a:cubicBezTo>
                    <a:pt x="19378" y="19878"/>
                    <a:pt x="19164" y="19961"/>
                    <a:pt x="18952" y="20033"/>
                  </a:cubicBezTo>
                  <a:cubicBezTo>
                    <a:pt x="18794" y="20088"/>
                    <a:pt x="18642" y="20208"/>
                    <a:pt x="18469" y="20208"/>
                  </a:cubicBezTo>
                  <a:cubicBezTo>
                    <a:pt x="18357" y="20208"/>
                    <a:pt x="18235" y="20158"/>
                    <a:pt x="18098" y="20008"/>
                  </a:cubicBezTo>
                  <a:cubicBezTo>
                    <a:pt x="18131" y="19940"/>
                    <a:pt x="18161" y="19752"/>
                    <a:pt x="18269" y="19680"/>
                  </a:cubicBezTo>
                  <a:cubicBezTo>
                    <a:pt x="18637" y="19432"/>
                    <a:pt x="19045" y="19268"/>
                    <a:pt x="19488" y="19268"/>
                  </a:cubicBezTo>
                  <a:close/>
                  <a:moveTo>
                    <a:pt x="17996" y="20586"/>
                  </a:moveTo>
                  <a:cubicBezTo>
                    <a:pt x="18823" y="20798"/>
                    <a:pt x="19284" y="21400"/>
                    <a:pt x="19490" y="22154"/>
                  </a:cubicBezTo>
                  <a:cubicBezTo>
                    <a:pt x="19710" y="22954"/>
                    <a:pt x="19808" y="23787"/>
                    <a:pt x="19944" y="24608"/>
                  </a:cubicBezTo>
                  <a:cubicBezTo>
                    <a:pt x="20006" y="24973"/>
                    <a:pt x="20036" y="25344"/>
                    <a:pt x="20075" y="25680"/>
                  </a:cubicBezTo>
                  <a:cubicBezTo>
                    <a:pt x="19708" y="25716"/>
                    <a:pt x="19346" y="25752"/>
                    <a:pt x="18930" y="25793"/>
                  </a:cubicBezTo>
                  <a:cubicBezTo>
                    <a:pt x="18882" y="25174"/>
                    <a:pt x="18831" y="24494"/>
                    <a:pt x="18772" y="23814"/>
                  </a:cubicBezTo>
                  <a:cubicBezTo>
                    <a:pt x="18689" y="22842"/>
                    <a:pt x="18568" y="21874"/>
                    <a:pt x="17984" y="21053"/>
                  </a:cubicBezTo>
                  <a:cubicBezTo>
                    <a:pt x="17839" y="20849"/>
                    <a:pt x="17856" y="20739"/>
                    <a:pt x="17996" y="20586"/>
                  </a:cubicBezTo>
                  <a:close/>
                  <a:moveTo>
                    <a:pt x="16721" y="21064"/>
                  </a:moveTo>
                  <a:cubicBezTo>
                    <a:pt x="17194" y="21064"/>
                    <a:pt x="17641" y="21372"/>
                    <a:pt x="17779" y="21855"/>
                  </a:cubicBezTo>
                  <a:cubicBezTo>
                    <a:pt x="17935" y="22406"/>
                    <a:pt x="18010" y="22983"/>
                    <a:pt x="18089" y="23554"/>
                  </a:cubicBezTo>
                  <a:cubicBezTo>
                    <a:pt x="18207" y="24406"/>
                    <a:pt x="18293" y="25263"/>
                    <a:pt x="18401" y="26118"/>
                  </a:cubicBezTo>
                  <a:cubicBezTo>
                    <a:pt x="18434" y="26381"/>
                    <a:pt x="18397" y="26572"/>
                    <a:pt x="18137" y="26726"/>
                  </a:cubicBezTo>
                  <a:cubicBezTo>
                    <a:pt x="17757" y="26950"/>
                    <a:pt x="17402" y="27219"/>
                    <a:pt x="17047" y="27482"/>
                  </a:cubicBezTo>
                  <a:cubicBezTo>
                    <a:pt x="16953" y="27551"/>
                    <a:pt x="16873" y="27585"/>
                    <a:pt x="16802" y="27585"/>
                  </a:cubicBezTo>
                  <a:cubicBezTo>
                    <a:pt x="16694" y="27585"/>
                    <a:pt x="16608" y="27506"/>
                    <a:pt x="16532" y="27354"/>
                  </a:cubicBezTo>
                  <a:cubicBezTo>
                    <a:pt x="16295" y="26884"/>
                    <a:pt x="16041" y="26422"/>
                    <a:pt x="15811" y="25951"/>
                  </a:cubicBezTo>
                  <a:cubicBezTo>
                    <a:pt x="15775" y="25877"/>
                    <a:pt x="15823" y="25765"/>
                    <a:pt x="15832" y="25672"/>
                  </a:cubicBezTo>
                  <a:cubicBezTo>
                    <a:pt x="15846" y="25519"/>
                    <a:pt x="15862" y="25366"/>
                    <a:pt x="15885" y="25120"/>
                  </a:cubicBezTo>
                  <a:cubicBezTo>
                    <a:pt x="15942" y="25099"/>
                    <a:pt x="16086" y="25058"/>
                    <a:pt x="16224" y="25002"/>
                  </a:cubicBezTo>
                  <a:cubicBezTo>
                    <a:pt x="16322" y="24961"/>
                    <a:pt x="16412" y="24904"/>
                    <a:pt x="16506" y="24854"/>
                  </a:cubicBezTo>
                  <a:cubicBezTo>
                    <a:pt x="16435" y="24756"/>
                    <a:pt x="16385" y="24629"/>
                    <a:pt x="16292" y="24569"/>
                  </a:cubicBezTo>
                  <a:cubicBezTo>
                    <a:pt x="16205" y="24512"/>
                    <a:pt x="16097" y="24486"/>
                    <a:pt x="15983" y="24486"/>
                  </a:cubicBezTo>
                  <a:cubicBezTo>
                    <a:pt x="15738" y="24486"/>
                    <a:pt x="15461" y="24607"/>
                    <a:pt x="15284" y="24816"/>
                  </a:cubicBezTo>
                  <a:cubicBezTo>
                    <a:pt x="15153" y="24969"/>
                    <a:pt x="15049" y="25144"/>
                    <a:pt x="14918" y="25330"/>
                  </a:cubicBezTo>
                  <a:cubicBezTo>
                    <a:pt x="14848" y="25272"/>
                    <a:pt x="14776" y="25213"/>
                    <a:pt x="14719" y="25167"/>
                  </a:cubicBezTo>
                  <a:cubicBezTo>
                    <a:pt x="14813" y="25018"/>
                    <a:pt x="14927" y="24900"/>
                    <a:pt x="14969" y="24760"/>
                  </a:cubicBezTo>
                  <a:cubicBezTo>
                    <a:pt x="15187" y="24027"/>
                    <a:pt x="15567" y="23696"/>
                    <a:pt x="16329" y="23605"/>
                  </a:cubicBezTo>
                  <a:cubicBezTo>
                    <a:pt x="16456" y="23590"/>
                    <a:pt x="16594" y="23591"/>
                    <a:pt x="16707" y="23541"/>
                  </a:cubicBezTo>
                  <a:cubicBezTo>
                    <a:pt x="16821" y="23490"/>
                    <a:pt x="16911" y="23387"/>
                    <a:pt x="17014" y="23306"/>
                  </a:cubicBezTo>
                  <a:cubicBezTo>
                    <a:pt x="16914" y="23200"/>
                    <a:pt x="16834" y="23037"/>
                    <a:pt x="16713" y="22997"/>
                  </a:cubicBezTo>
                  <a:cubicBezTo>
                    <a:pt x="16552" y="22944"/>
                    <a:pt x="16392" y="22920"/>
                    <a:pt x="16233" y="22920"/>
                  </a:cubicBezTo>
                  <a:cubicBezTo>
                    <a:pt x="15952" y="22920"/>
                    <a:pt x="15675" y="22996"/>
                    <a:pt x="15412" y="23127"/>
                  </a:cubicBezTo>
                  <a:cubicBezTo>
                    <a:pt x="15144" y="23260"/>
                    <a:pt x="14895" y="23430"/>
                    <a:pt x="14622" y="23592"/>
                  </a:cubicBezTo>
                  <a:cubicBezTo>
                    <a:pt x="14589" y="23115"/>
                    <a:pt x="15003" y="22951"/>
                    <a:pt x="15291" y="22786"/>
                  </a:cubicBezTo>
                  <a:cubicBezTo>
                    <a:pt x="15509" y="22662"/>
                    <a:pt x="15761" y="22559"/>
                    <a:pt x="16028" y="22559"/>
                  </a:cubicBezTo>
                  <a:cubicBezTo>
                    <a:pt x="16153" y="22559"/>
                    <a:pt x="16282" y="22582"/>
                    <a:pt x="16412" y="22636"/>
                  </a:cubicBezTo>
                  <a:cubicBezTo>
                    <a:pt x="16470" y="22660"/>
                    <a:pt x="16546" y="22680"/>
                    <a:pt x="16611" y="22680"/>
                  </a:cubicBezTo>
                  <a:cubicBezTo>
                    <a:pt x="16648" y="22680"/>
                    <a:pt x="16682" y="22674"/>
                    <a:pt x="16707" y="22659"/>
                  </a:cubicBezTo>
                  <a:cubicBezTo>
                    <a:pt x="16817" y="22596"/>
                    <a:pt x="16913" y="22479"/>
                    <a:pt x="16966" y="22364"/>
                  </a:cubicBezTo>
                  <a:cubicBezTo>
                    <a:pt x="16982" y="22328"/>
                    <a:pt x="16854" y="22185"/>
                    <a:pt x="16768" y="22150"/>
                  </a:cubicBezTo>
                  <a:cubicBezTo>
                    <a:pt x="16470" y="22030"/>
                    <a:pt x="16171" y="21962"/>
                    <a:pt x="15871" y="21962"/>
                  </a:cubicBezTo>
                  <a:cubicBezTo>
                    <a:pt x="15571" y="21962"/>
                    <a:pt x="15271" y="22030"/>
                    <a:pt x="14972" y="22182"/>
                  </a:cubicBezTo>
                  <a:cubicBezTo>
                    <a:pt x="14947" y="22133"/>
                    <a:pt x="14924" y="22084"/>
                    <a:pt x="14900" y="22034"/>
                  </a:cubicBezTo>
                  <a:cubicBezTo>
                    <a:pt x="15350" y="21742"/>
                    <a:pt x="15774" y="21398"/>
                    <a:pt x="16254" y="21169"/>
                  </a:cubicBezTo>
                  <a:cubicBezTo>
                    <a:pt x="16406" y="21097"/>
                    <a:pt x="16565" y="21064"/>
                    <a:pt x="16721" y="21064"/>
                  </a:cubicBezTo>
                  <a:close/>
                  <a:moveTo>
                    <a:pt x="20344" y="28134"/>
                  </a:moveTo>
                  <a:lnTo>
                    <a:pt x="20344" y="28134"/>
                  </a:lnTo>
                  <a:cubicBezTo>
                    <a:pt x="20414" y="28417"/>
                    <a:pt x="20475" y="28661"/>
                    <a:pt x="20540" y="28922"/>
                  </a:cubicBezTo>
                  <a:cubicBezTo>
                    <a:pt x="20115" y="28502"/>
                    <a:pt x="20081" y="28370"/>
                    <a:pt x="20344" y="28134"/>
                  </a:cubicBezTo>
                  <a:close/>
                  <a:moveTo>
                    <a:pt x="20551" y="29250"/>
                  </a:moveTo>
                  <a:lnTo>
                    <a:pt x="20551" y="29250"/>
                  </a:lnTo>
                  <a:cubicBezTo>
                    <a:pt x="20578" y="29252"/>
                    <a:pt x="20606" y="29254"/>
                    <a:pt x="20633" y="29257"/>
                  </a:cubicBezTo>
                  <a:cubicBezTo>
                    <a:pt x="20624" y="29320"/>
                    <a:pt x="20616" y="29382"/>
                    <a:pt x="20609" y="29444"/>
                  </a:cubicBezTo>
                  <a:lnTo>
                    <a:pt x="20565" y="29442"/>
                  </a:lnTo>
                  <a:cubicBezTo>
                    <a:pt x="20561" y="29379"/>
                    <a:pt x="20555" y="29314"/>
                    <a:pt x="20551" y="29250"/>
                  </a:cubicBezTo>
                  <a:close/>
                  <a:moveTo>
                    <a:pt x="16847" y="31136"/>
                  </a:moveTo>
                  <a:cubicBezTo>
                    <a:pt x="17001" y="32126"/>
                    <a:pt x="17402" y="33088"/>
                    <a:pt x="17077" y="34191"/>
                  </a:cubicBezTo>
                  <a:cubicBezTo>
                    <a:pt x="16736" y="33161"/>
                    <a:pt x="16414" y="32187"/>
                    <a:pt x="16066" y="31136"/>
                  </a:cubicBezTo>
                  <a:close/>
                  <a:moveTo>
                    <a:pt x="19586" y="26202"/>
                  </a:moveTo>
                  <a:lnTo>
                    <a:pt x="19586" y="26202"/>
                  </a:lnTo>
                  <a:cubicBezTo>
                    <a:pt x="19461" y="26703"/>
                    <a:pt x="19618" y="27005"/>
                    <a:pt x="20052" y="27166"/>
                  </a:cubicBezTo>
                  <a:cubicBezTo>
                    <a:pt x="19809" y="27948"/>
                    <a:pt x="19278" y="28474"/>
                    <a:pt x="18703" y="28953"/>
                  </a:cubicBezTo>
                  <a:cubicBezTo>
                    <a:pt x="18319" y="29273"/>
                    <a:pt x="17894" y="29544"/>
                    <a:pt x="17487" y="29838"/>
                  </a:cubicBezTo>
                  <a:cubicBezTo>
                    <a:pt x="17452" y="29862"/>
                    <a:pt x="17415" y="29888"/>
                    <a:pt x="17389" y="29921"/>
                  </a:cubicBezTo>
                  <a:cubicBezTo>
                    <a:pt x="17288" y="30051"/>
                    <a:pt x="17195" y="30210"/>
                    <a:pt x="17354" y="30327"/>
                  </a:cubicBezTo>
                  <a:cubicBezTo>
                    <a:pt x="17387" y="30350"/>
                    <a:pt x="17441" y="30361"/>
                    <a:pt x="17499" y="30361"/>
                  </a:cubicBezTo>
                  <a:cubicBezTo>
                    <a:pt x="17577" y="30361"/>
                    <a:pt x="17664" y="30341"/>
                    <a:pt x="17715" y="30307"/>
                  </a:cubicBezTo>
                  <a:cubicBezTo>
                    <a:pt x="18322" y="29900"/>
                    <a:pt x="18915" y="29472"/>
                    <a:pt x="19511" y="29054"/>
                  </a:cubicBezTo>
                  <a:cubicBezTo>
                    <a:pt x="19546" y="29031"/>
                    <a:pt x="19589" y="29022"/>
                    <a:pt x="19628" y="29007"/>
                  </a:cubicBezTo>
                  <a:lnTo>
                    <a:pt x="19628" y="29007"/>
                  </a:lnTo>
                  <a:cubicBezTo>
                    <a:pt x="20588" y="31066"/>
                    <a:pt x="20492" y="34563"/>
                    <a:pt x="19437" y="35486"/>
                  </a:cubicBezTo>
                  <a:cubicBezTo>
                    <a:pt x="18956" y="35112"/>
                    <a:pt x="18722" y="34570"/>
                    <a:pt x="18427" y="34060"/>
                  </a:cubicBezTo>
                  <a:cubicBezTo>
                    <a:pt x="17842" y="33047"/>
                    <a:pt x="17549" y="31940"/>
                    <a:pt x="17326" y="30810"/>
                  </a:cubicBezTo>
                  <a:cubicBezTo>
                    <a:pt x="17276" y="30559"/>
                    <a:pt x="17196" y="30437"/>
                    <a:pt x="17029" y="30437"/>
                  </a:cubicBezTo>
                  <a:cubicBezTo>
                    <a:pt x="16966" y="30437"/>
                    <a:pt x="16889" y="30455"/>
                    <a:pt x="16796" y="30491"/>
                  </a:cubicBezTo>
                  <a:cubicBezTo>
                    <a:pt x="16661" y="30542"/>
                    <a:pt x="16497" y="30525"/>
                    <a:pt x="16244" y="30550"/>
                  </a:cubicBezTo>
                  <a:cubicBezTo>
                    <a:pt x="16405" y="30298"/>
                    <a:pt x="16506" y="30143"/>
                    <a:pt x="16602" y="29986"/>
                  </a:cubicBezTo>
                  <a:cubicBezTo>
                    <a:pt x="16936" y="29451"/>
                    <a:pt x="16870" y="29275"/>
                    <a:pt x="16282" y="29077"/>
                  </a:cubicBezTo>
                  <a:cubicBezTo>
                    <a:pt x="16093" y="29014"/>
                    <a:pt x="15914" y="28925"/>
                    <a:pt x="15738" y="28787"/>
                  </a:cubicBezTo>
                  <a:cubicBezTo>
                    <a:pt x="17208" y="28203"/>
                    <a:pt x="18490" y="27413"/>
                    <a:pt x="19586" y="26202"/>
                  </a:cubicBezTo>
                  <a:close/>
                  <a:moveTo>
                    <a:pt x="20289" y="22287"/>
                  </a:moveTo>
                  <a:lnTo>
                    <a:pt x="20289" y="22287"/>
                  </a:lnTo>
                  <a:cubicBezTo>
                    <a:pt x="20522" y="22740"/>
                    <a:pt x="20760" y="23203"/>
                    <a:pt x="20998" y="23663"/>
                  </a:cubicBezTo>
                  <a:cubicBezTo>
                    <a:pt x="21371" y="24382"/>
                    <a:pt x="21433" y="25166"/>
                    <a:pt x="21523" y="25954"/>
                  </a:cubicBezTo>
                  <a:cubicBezTo>
                    <a:pt x="21648" y="27047"/>
                    <a:pt x="21533" y="28132"/>
                    <a:pt x="21493" y="29219"/>
                  </a:cubicBezTo>
                  <a:cubicBezTo>
                    <a:pt x="21433" y="30893"/>
                    <a:pt x="21306" y="32567"/>
                    <a:pt x="21202" y="34239"/>
                  </a:cubicBezTo>
                  <a:cubicBezTo>
                    <a:pt x="21167" y="34832"/>
                    <a:pt x="21116" y="35421"/>
                    <a:pt x="21067" y="36089"/>
                  </a:cubicBezTo>
                  <a:cubicBezTo>
                    <a:pt x="20580" y="36151"/>
                    <a:pt x="20143" y="36205"/>
                    <a:pt x="19707" y="36260"/>
                  </a:cubicBezTo>
                  <a:cubicBezTo>
                    <a:pt x="20374" y="35843"/>
                    <a:pt x="20532" y="35145"/>
                    <a:pt x="20699" y="34481"/>
                  </a:cubicBezTo>
                  <a:cubicBezTo>
                    <a:pt x="20870" y="33801"/>
                    <a:pt x="20994" y="33103"/>
                    <a:pt x="21074" y="32406"/>
                  </a:cubicBezTo>
                  <a:cubicBezTo>
                    <a:pt x="21128" y="31940"/>
                    <a:pt x="21066" y="31463"/>
                    <a:pt x="21062" y="30990"/>
                  </a:cubicBezTo>
                  <a:cubicBezTo>
                    <a:pt x="21059" y="30764"/>
                    <a:pt x="21046" y="30560"/>
                    <a:pt x="21243" y="30355"/>
                  </a:cubicBezTo>
                  <a:cubicBezTo>
                    <a:pt x="21355" y="30239"/>
                    <a:pt x="21326" y="29944"/>
                    <a:pt x="21297" y="29738"/>
                  </a:cubicBezTo>
                  <a:cubicBezTo>
                    <a:pt x="21233" y="29283"/>
                    <a:pt x="21113" y="28835"/>
                    <a:pt x="21041" y="28381"/>
                  </a:cubicBezTo>
                  <a:cubicBezTo>
                    <a:pt x="20954" y="27826"/>
                    <a:pt x="20883" y="27268"/>
                    <a:pt x="20816" y="26709"/>
                  </a:cubicBezTo>
                  <a:cubicBezTo>
                    <a:pt x="20637" y="25242"/>
                    <a:pt x="20466" y="23774"/>
                    <a:pt x="20289" y="22287"/>
                  </a:cubicBezTo>
                  <a:close/>
                  <a:moveTo>
                    <a:pt x="17783" y="34349"/>
                  </a:moveTo>
                  <a:lnTo>
                    <a:pt x="17783" y="34349"/>
                  </a:lnTo>
                  <a:cubicBezTo>
                    <a:pt x="17999" y="34718"/>
                    <a:pt x="18174" y="35072"/>
                    <a:pt x="18400" y="35390"/>
                  </a:cubicBezTo>
                  <a:cubicBezTo>
                    <a:pt x="18618" y="35696"/>
                    <a:pt x="18889" y="35965"/>
                    <a:pt x="19152" y="36266"/>
                  </a:cubicBezTo>
                  <a:cubicBezTo>
                    <a:pt x="18949" y="36266"/>
                    <a:pt x="18748" y="36261"/>
                    <a:pt x="18548" y="36261"/>
                  </a:cubicBezTo>
                  <a:cubicBezTo>
                    <a:pt x="18414" y="36261"/>
                    <a:pt x="18281" y="36263"/>
                    <a:pt x="18148" y="36270"/>
                  </a:cubicBezTo>
                  <a:cubicBezTo>
                    <a:pt x="18137" y="36270"/>
                    <a:pt x="18127" y="36271"/>
                    <a:pt x="18117" y="36271"/>
                  </a:cubicBezTo>
                  <a:cubicBezTo>
                    <a:pt x="17890" y="36271"/>
                    <a:pt x="17794" y="36136"/>
                    <a:pt x="17789" y="35942"/>
                  </a:cubicBezTo>
                  <a:cubicBezTo>
                    <a:pt x="17773" y="35429"/>
                    <a:pt x="17783" y="34914"/>
                    <a:pt x="17783" y="34349"/>
                  </a:cubicBezTo>
                  <a:close/>
                  <a:moveTo>
                    <a:pt x="21085" y="36677"/>
                  </a:moveTo>
                  <a:cubicBezTo>
                    <a:pt x="21102" y="37147"/>
                    <a:pt x="21174" y="37659"/>
                    <a:pt x="21126" y="38158"/>
                  </a:cubicBezTo>
                  <a:cubicBezTo>
                    <a:pt x="21066" y="38786"/>
                    <a:pt x="20735" y="39327"/>
                    <a:pt x="20170" y="39612"/>
                  </a:cubicBezTo>
                  <a:cubicBezTo>
                    <a:pt x="19510" y="39943"/>
                    <a:pt x="18800" y="40173"/>
                    <a:pt x="18073" y="40410"/>
                  </a:cubicBezTo>
                  <a:cubicBezTo>
                    <a:pt x="18161" y="39902"/>
                    <a:pt x="18039" y="39536"/>
                    <a:pt x="17704" y="39198"/>
                  </a:cubicBezTo>
                  <a:cubicBezTo>
                    <a:pt x="17579" y="39071"/>
                    <a:pt x="17609" y="38791"/>
                    <a:pt x="17569" y="38581"/>
                  </a:cubicBezTo>
                  <a:cubicBezTo>
                    <a:pt x="17633" y="38543"/>
                    <a:pt x="17697" y="38506"/>
                    <a:pt x="17761" y="38469"/>
                  </a:cubicBezTo>
                  <a:cubicBezTo>
                    <a:pt x="17802" y="38555"/>
                    <a:pt x="17839" y="38645"/>
                    <a:pt x="17884" y="38730"/>
                  </a:cubicBezTo>
                  <a:cubicBezTo>
                    <a:pt x="17975" y="38901"/>
                    <a:pt x="18128" y="38986"/>
                    <a:pt x="18274" y="38986"/>
                  </a:cubicBezTo>
                  <a:cubicBezTo>
                    <a:pt x="18345" y="38986"/>
                    <a:pt x="18413" y="38966"/>
                    <a:pt x="18473" y="38927"/>
                  </a:cubicBezTo>
                  <a:cubicBezTo>
                    <a:pt x="18626" y="38830"/>
                    <a:pt x="18761" y="38536"/>
                    <a:pt x="18731" y="38359"/>
                  </a:cubicBezTo>
                  <a:cubicBezTo>
                    <a:pt x="18663" y="37960"/>
                    <a:pt x="18490" y="37578"/>
                    <a:pt x="18355" y="37190"/>
                  </a:cubicBezTo>
                  <a:cubicBezTo>
                    <a:pt x="18314" y="37071"/>
                    <a:pt x="18257" y="36959"/>
                    <a:pt x="18227" y="36888"/>
                  </a:cubicBezTo>
                  <a:cubicBezTo>
                    <a:pt x="19165" y="36818"/>
                    <a:pt x="20097" y="36750"/>
                    <a:pt x="21085" y="36677"/>
                  </a:cubicBezTo>
                  <a:close/>
                  <a:moveTo>
                    <a:pt x="14048" y="16878"/>
                  </a:moveTo>
                  <a:cubicBezTo>
                    <a:pt x="14356" y="17291"/>
                    <a:pt x="14386" y="17757"/>
                    <a:pt x="14330" y="18243"/>
                  </a:cubicBezTo>
                  <a:cubicBezTo>
                    <a:pt x="14309" y="18429"/>
                    <a:pt x="14273" y="18616"/>
                    <a:pt x="14280" y="18801"/>
                  </a:cubicBezTo>
                  <a:cubicBezTo>
                    <a:pt x="14285" y="18969"/>
                    <a:pt x="14361" y="19053"/>
                    <a:pt x="14492" y="19053"/>
                  </a:cubicBezTo>
                  <a:cubicBezTo>
                    <a:pt x="14534" y="19053"/>
                    <a:pt x="14582" y="19044"/>
                    <a:pt x="14635" y="19027"/>
                  </a:cubicBezTo>
                  <a:cubicBezTo>
                    <a:pt x="14731" y="18995"/>
                    <a:pt x="14820" y="18980"/>
                    <a:pt x="14899" y="18980"/>
                  </a:cubicBezTo>
                  <a:cubicBezTo>
                    <a:pt x="15202" y="18980"/>
                    <a:pt x="15369" y="19202"/>
                    <a:pt x="15314" y="19578"/>
                  </a:cubicBezTo>
                  <a:cubicBezTo>
                    <a:pt x="15264" y="19918"/>
                    <a:pt x="15232" y="20266"/>
                    <a:pt x="15140" y="20597"/>
                  </a:cubicBezTo>
                  <a:cubicBezTo>
                    <a:pt x="15084" y="20801"/>
                    <a:pt x="14970" y="21027"/>
                    <a:pt x="14812" y="21161"/>
                  </a:cubicBezTo>
                  <a:cubicBezTo>
                    <a:pt x="14214" y="21668"/>
                    <a:pt x="14035" y="22337"/>
                    <a:pt x="14008" y="23070"/>
                  </a:cubicBezTo>
                  <a:cubicBezTo>
                    <a:pt x="13984" y="23713"/>
                    <a:pt x="13965" y="24359"/>
                    <a:pt x="13998" y="24999"/>
                  </a:cubicBezTo>
                  <a:cubicBezTo>
                    <a:pt x="14010" y="25232"/>
                    <a:pt x="14179" y="25456"/>
                    <a:pt x="14274" y="25685"/>
                  </a:cubicBezTo>
                  <a:cubicBezTo>
                    <a:pt x="14330" y="25823"/>
                    <a:pt x="14425" y="25964"/>
                    <a:pt x="14425" y="26105"/>
                  </a:cubicBezTo>
                  <a:cubicBezTo>
                    <a:pt x="14438" y="28308"/>
                    <a:pt x="14598" y="30496"/>
                    <a:pt x="15146" y="32639"/>
                  </a:cubicBezTo>
                  <a:cubicBezTo>
                    <a:pt x="15379" y="33551"/>
                    <a:pt x="15610" y="34467"/>
                    <a:pt x="15926" y="35351"/>
                  </a:cubicBezTo>
                  <a:cubicBezTo>
                    <a:pt x="16161" y="36008"/>
                    <a:pt x="16494" y="36641"/>
                    <a:pt x="16861" y="37238"/>
                  </a:cubicBezTo>
                  <a:cubicBezTo>
                    <a:pt x="17041" y="37534"/>
                    <a:pt x="17068" y="37784"/>
                    <a:pt x="16999" y="38085"/>
                  </a:cubicBezTo>
                  <a:cubicBezTo>
                    <a:pt x="16947" y="38308"/>
                    <a:pt x="16864" y="38528"/>
                    <a:pt x="16845" y="38753"/>
                  </a:cubicBezTo>
                  <a:cubicBezTo>
                    <a:pt x="16818" y="39062"/>
                    <a:pt x="16822" y="39377"/>
                    <a:pt x="17083" y="39620"/>
                  </a:cubicBezTo>
                  <a:cubicBezTo>
                    <a:pt x="17166" y="39697"/>
                    <a:pt x="17226" y="39799"/>
                    <a:pt x="17249" y="39829"/>
                  </a:cubicBezTo>
                  <a:cubicBezTo>
                    <a:pt x="17045" y="40324"/>
                    <a:pt x="16887" y="40781"/>
                    <a:pt x="16666" y="41204"/>
                  </a:cubicBezTo>
                  <a:cubicBezTo>
                    <a:pt x="16565" y="41395"/>
                    <a:pt x="16361" y="41599"/>
                    <a:pt x="16161" y="41662"/>
                  </a:cubicBezTo>
                  <a:cubicBezTo>
                    <a:pt x="15165" y="41979"/>
                    <a:pt x="14153" y="42140"/>
                    <a:pt x="13129" y="42140"/>
                  </a:cubicBezTo>
                  <a:cubicBezTo>
                    <a:pt x="12620" y="42140"/>
                    <a:pt x="12107" y="42101"/>
                    <a:pt x="11592" y="42020"/>
                  </a:cubicBezTo>
                  <a:cubicBezTo>
                    <a:pt x="11157" y="41953"/>
                    <a:pt x="11019" y="41796"/>
                    <a:pt x="11132" y="41383"/>
                  </a:cubicBezTo>
                  <a:cubicBezTo>
                    <a:pt x="11566" y="39810"/>
                    <a:pt x="11617" y="38198"/>
                    <a:pt x="11666" y="36583"/>
                  </a:cubicBezTo>
                  <a:cubicBezTo>
                    <a:pt x="11713" y="34987"/>
                    <a:pt x="11752" y="33390"/>
                    <a:pt x="11832" y="31795"/>
                  </a:cubicBezTo>
                  <a:cubicBezTo>
                    <a:pt x="11884" y="30762"/>
                    <a:pt x="12024" y="29736"/>
                    <a:pt x="12087" y="28705"/>
                  </a:cubicBezTo>
                  <a:cubicBezTo>
                    <a:pt x="12139" y="27871"/>
                    <a:pt x="12113" y="27034"/>
                    <a:pt x="12163" y="26201"/>
                  </a:cubicBezTo>
                  <a:cubicBezTo>
                    <a:pt x="12199" y="25604"/>
                    <a:pt x="12303" y="25012"/>
                    <a:pt x="12389" y="24309"/>
                  </a:cubicBezTo>
                  <a:cubicBezTo>
                    <a:pt x="12539" y="24566"/>
                    <a:pt x="12690" y="24762"/>
                    <a:pt x="12872" y="24762"/>
                  </a:cubicBezTo>
                  <a:cubicBezTo>
                    <a:pt x="12939" y="24762"/>
                    <a:pt x="13010" y="24735"/>
                    <a:pt x="13086" y="24675"/>
                  </a:cubicBezTo>
                  <a:cubicBezTo>
                    <a:pt x="13217" y="24575"/>
                    <a:pt x="13316" y="24235"/>
                    <a:pt x="13245" y="24110"/>
                  </a:cubicBezTo>
                  <a:cubicBezTo>
                    <a:pt x="13168" y="23977"/>
                    <a:pt x="13077" y="23929"/>
                    <a:pt x="12977" y="23929"/>
                  </a:cubicBezTo>
                  <a:cubicBezTo>
                    <a:pt x="12818" y="23929"/>
                    <a:pt x="12635" y="24050"/>
                    <a:pt x="12451" y="24152"/>
                  </a:cubicBezTo>
                  <a:lnTo>
                    <a:pt x="12451" y="19504"/>
                  </a:lnTo>
                  <a:lnTo>
                    <a:pt x="12540" y="19444"/>
                  </a:lnTo>
                  <a:cubicBezTo>
                    <a:pt x="12651" y="19580"/>
                    <a:pt x="12802" y="19703"/>
                    <a:pt x="12865" y="19859"/>
                  </a:cubicBezTo>
                  <a:cubicBezTo>
                    <a:pt x="12987" y="20166"/>
                    <a:pt x="13046" y="20495"/>
                    <a:pt x="13161" y="20804"/>
                  </a:cubicBezTo>
                  <a:cubicBezTo>
                    <a:pt x="13199" y="20901"/>
                    <a:pt x="13331" y="20961"/>
                    <a:pt x="13419" y="21039"/>
                  </a:cubicBezTo>
                  <a:cubicBezTo>
                    <a:pt x="13509" y="20925"/>
                    <a:pt x="13696" y="20788"/>
                    <a:pt x="13676" y="20701"/>
                  </a:cubicBezTo>
                  <a:cubicBezTo>
                    <a:pt x="13571" y="20259"/>
                    <a:pt x="13447" y="19813"/>
                    <a:pt x="13256" y="19404"/>
                  </a:cubicBezTo>
                  <a:cubicBezTo>
                    <a:pt x="13160" y="19199"/>
                    <a:pt x="12905" y="19070"/>
                    <a:pt x="12697" y="18883"/>
                  </a:cubicBezTo>
                  <a:cubicBezTo>
                    <a:pt x="13048" y="18744"/>
                    <a:pt x="13210" y="18224"/>
                    <a:pt x="13746" y="18173"/>
                  </a:cubicBezTo>
                  <a:cubicBezTo>
                    <a:pt x="13844" y="18163"/>
                    <a:pt x="13966" y="17897"/>
                    <a:pt x="13989" y="17735"/>
                  </a:cubicBezTo>
                  <a:cubicBezTo>
                    <a:pt x="14028" y="17457"/>
                    <a:pt x="14000" y="17167"/>
                    <a:pt x="14048" y="16878"/>
                  </a:cubicBezTo>
                  <a:close/>
                  <a:moveTo>
                    <a:pt x="9604" y="19001"/>
                  </a:moveTo>
                  <a:cubicBezTo>
                    <a:pt x="9671" y="19299"/>
                    <a:pt x="9740" y="19595"/>
                    <a:pt x="9805" y="19892"/>
                  </a:cubicBezTo>
                  <a:cubicBezTo>
                    <a:pt x="10068" y="21112"/>
                    <a:pt x="10016" y="22353"/>
                    <a:pt x="10028" y="23587"/>
                  </a:cubicBezTo>
                  <a:cubicBezTo>
                    <a:pt x="10045" y="25200"/>
                    <a:pt x="10026" y="26815"/>
                    <a:pt x="10006" y="28428"/>
                  </a:cubicBezTo>
                  <a:cubicBezTo>
                    <a:pt x="10005" y="28613"/>
                    <a:pt x="9885" y="28792"/>
                    <a:pt x="9848" y="28981"/>
                  </a:cubicBezTo>
                  <a:cubicBezTo>
                    <a:pt x="9786" y="29300"/>
                    <a:pt x="9736" y="29622"/>
                    <a:pt x="9697" y="29944"/>
                  </a:cubicBezTo>
                  <a:cubicBezTo>
                    <a:pt x="9581" y="30918"/>
                    <a:pt x="9473" y="31891"/>
                    <a:pt x="9363" y="32865"/>
                  </a:cubicBezTo>
                  <a:cubicBezTo>
                    <a:pt x="9253" y="33864"/>
                    <a:pt x="9155" y="34865"/>
                    <a:pt x="9031" y="35863"/>
                  </a:cubicBezTo>
                  <a:cubicBezTo>
                    <a:pt x="8910" y="36832"/>
                    <a:pt x="8752" y="37797"/>
                    <a:pt x="8636" y="38766"/>
                  </a:cubicBezTo>
                  <a:cubicBezTo>
                    <a:pt x="8568" y="39334"/>
                    <a:pt x="8535" y="39907"/>
                    <a:pt x="8514" y="40479"/>
                  </a:cubicBezTo>
                  <a:cubicBezTo>
                    <a:pt x="8493" y="41033"/>
                    <a:pt x="8509" y="41588"/>
                    <a:pt x="8509" y="42255"/>
                  </a:cubicBezTo>
                  <a:cubicBezTo>
                    <a:pt x="8283" y="42320"/>
                    <a:pt x="7951" y="42475"/>
                    <a:pt x="7609" y="42501"/>
                  </a:cubicBezTo>
                  <a:cubicBezTo>
                    <a:pt x="7348" y="42520"/>
                    <a:pt x="7086" y="42530"/>
                    <a:pt x="6824" y="42530"/>
                  </a:cubicBezTo>
                  <a:cubicBezTo>
                    <a:pt x="6510" y="42530"/>
                    <a:pt x="6195" y="42516"/>
                    <a:pt x="5883" y="42492"/>
                  </a:cubicBezTo>
                  <a:cubicBezTo>
                    <a:pt x="5269" y="42443"/>
                    <a:pt x="4661" y="42327"/>
                    <a:pt x="4030" y="42236"/>
                  </a:cubicBezTo>
                  <a:cubicBezTo>
                    <a:pt x="4100" y="42101"/>
                    <a:pt x="4179" y="41949"/>
                    <a:pt x="4248" y="41816"/>
                  </a:cubicBezTo>
                  <a:cubicBezTo>
                    <a:pt x="4461" y="41768"/>
                    <a:pt x="4684" y="41761"/>
                    <a:pt x="4909" y="41761"/>
                  </a:cubicBezTo>
                  <a:cubicBezTo>
                    <a:pt x="4998" y="41761"/>
                    <a:pt x="5088" y="41762"/>
                    <a:pt x="5178" y="41762"/>
                  </a:cubicBezTo>
                  <a:cubicBezTo>
                    <a:pt x="5717" y="41762"/>
                    <a:pt x="6254" y="41723"/>
                    <a:pt x="6696" y="41176"/>
                  </a:cubicBezTo>
                  <a:cubicBezTo>
                    <a:pt x="6542" y="41100"/>
                    <a:pt x="6393" y="41074"/>
                    <a:pt x="6248" y="41074"/>
                  </a:cubicBezTo>
                  <a:cubicBezTo>
                    <a:pt x="5931" y="41074"/>
                    <a:pt x="5634" y="41200"/>
                    <a:pt x="5349" y="41200"/>
                  </a:cubicBezTo>
                  <a:cubicBezTo>
                    <a:pt x="5285" y="41200"/>
                    <a:pt x="5222" y="41193"/>
                    <a:pt x="5159" y="41178"/>
                  </a:cubicBezTo>
                  <a:cubicBezTo>
                    <a:pt x="5594" y="40646"/>
                    <a:pt x="6080" y="40154"/>
                    <a:pt x="6440" y="39583"/>
                  </a:cubicBezTo>
                  <a:cubicBezTo>
                    <a:pt x="6834" y="38956"/>
                    <a:pt x="7111" y="38259"/>
                    <a:pt x="7431" y="37587"/>
                  </a:cubicBezTo>
                  <a:cubicBezTo>
                    <a:pt x="7472" y="37499"/>
                    <a:pt x="7480" y="37386"/>
                    <a:pt x="7470" y="37288"/>
                  </a:cubicBezTo>
                  <a:cubicBezTo>
                    <a:pt x="7461" y="37213"/>
                    <a:pt x="7413" y="37105"/>
                    <a:pt x="7356" y="37082"/>
                  </a:cubicBezTo>
                  <a:cubicBezTo>
                    <a:pt x="7345" y="37078"/>
                    <a:pt x="7333" y="37076"/>
                    <a:pt x="7320" y="37076"/>
                  </a:cubicBezTo>
                  <a:cubicBezTo>
                    <a:pt x="7259" y="37076"/>
                    <a:pt x="7176" y="37115"/>
                    <a:pt x="7134" y="37157"/>
                  </a:cubicBezTo>
                  <a:cubicBezTo>
                    <a:pt x="7048" y="37249"/>
                    <a:pt x="6973" y="37363"/>
                    <a:pt x="6923" y="37479"/>
                  </a:cubicBezTo>
                  <a:cubicBezTo>
                    <a:pt x="6528" y="38394"/>
                    <a:pt x="6086" y="39283"/>
                    <a:pt x="5379" y="40003"/>
                  </a:cubicBezTo>
                  <a:cubicBezTo>
                    <a:pt x="4985" y="40404"/>
                    <a:pt x="4560" y="40775"/>
                    <a:pt x="4128" y="41179"/>
                  </a:cubicBezTo>
                  <a:cubicBezTo>
                    <a:pt x="4050" y="40975"/>
                    <a:pt x="3923" y="40792"/>
                    <a:pt x="4258" y="40679"/>
                  </a:cubicBezTo>
                  <a:cubicBezTo>
                    <a:pt x="4325" y="40656"/>
                    <a:pt x="4405" y="40447"/>
                    <a:pt x="4374" y="40404"/>
                  </a:cubicBezTo>
                  <a:cubicBezTo>
                    <a:pt x="4100" y="40040"/>
                    <a:pt x="4325" y="39672"/>
                    <a:pt x="4359" y="39317"/>
                  </a:cubicBezTo>
                  <a:cubicBezTo>
                    <a:pt x="4471" y="38129"/>
                    <a:pt x="4624" y="36944"/>
                    <a:pt x="4757" y="35758"/>
                  </a:cubicBezTo>
                  <a:cubicBezTo>
                    <a:pt x="4864" y="34802"/>
                    <a:pt x="4986" y="33847"/>
                    <a:pt x="5062" y="32889"/>
                  </a:cubicBezTo>
                  <a:cubicBezTo>
                    <a:pt x="5163" y="31624"/>
                    <a:pt x="5235" y="30357"/>
                    <a:pt x="5302" y="29090"/>
                  </a:cubicBezTo>
                  <a:cubicBezTo>
                    <a:pt x="5347" y="28240"/>
                    <a:pt x="5359" y="27389"/>
                    <a:pt x="5393" y="26539"/>
                  </a:cubicBezTo>
                  <a:cubicBezTo>
                    <a:pt x="5438" y="25479"/>
                    <a:pt x="5489" y="24419"/>
                    <a:pt x="5543" y="23361"/>
                  </a:cubicBezTo>
                  <a:cubicBezTo>
                    <a:pt x="5550" y="23233"/>
                    <a:pt x="5606" y="23105"/>
                    <a:pt x="5597" y="22980"/>
                  </a:cubicBezTo>
                  <a:cubicBezTo>
                    <a:pt x="5590" y="22865"/>
                    <a:pt x="5525" y="22753"/>
                    <a:pt x="5485" y="22639"/>
                  </a:cubicBezTo>
                  <a:cubicBezTo>
                    <a:pt x="5359" y="22708"/>
                    <a:pt x="5180" y="22748"/>
                    <a:pt x="5118" y="22856"/>
                  </a:cubicBezTo>
                  <a:cubicBezTo>
                    <a:pt x="5021" y="23023"/>
                    <a:pt x="4967" y="23234"/>
                    <a:pt x="4957" y="23430"/>
                  </a:cubicBezTo>
                  <a:cubicBezTo>
                    <a:pt x="4903" y="24418"/>
                    <a:pt x="4875" y="25407"/>
                    <a:pt x="4828" y="26397"/>
                  </a:cubicBezTo>
                  <a:cubicBezTo>
                    <a:pt x="4786" y="27264"/>
                    <a:pt x="4726" y="28129"/>
                    <a:pt x="4681" y="28996"/>
                  </a:cubicBezTo>
                  <a:cubicBezTo>
                    <a:pt x="4650" y="29629"/>
                    <a:pt x="4652" y="30263"/>
                    <a:pt x="4598" y="30893"/>
                  </a:cubicBezTo>
                  <a:cubicBezTo>
                    <a:pt x="4516" y="31855"/>
                    <a:pt x="4399" y="32816"/>
                    <a:pt x="4294" y="33775"/>
                  </a:cubicBezTo>
                  <a:cubicBezTo>
                    <a:pt x="4189" y="34730"/>
                    <a:pt x="4079" y="35683"/>
                    <a:pt x="3975" y="36638"/>
                  </a:cubicBezTo>
                  <a:cubicBezTo>
                    <a:pt x="3909" y="37239"/>
                    <a:pt x="3850" y="37842"/>
                    <a:pt x="3790" y="38444"/>
                  </a:cubicBezTo>
                  <a:cubicBezTo>
                    <a:pt x="3764" y="38699"/>
                    <a:pt x="3663" y="38870"/>
                    <a:pt x="3391" y="38959"/>
                  </a:cubicBezTo>
                  <a:cubicBezTo>
                    <a:pt x="2818" y="39146"/>
                    <a:pt x="2260" y="39386"/>
                    <a:pt x="1686" y="39573"/>
                  </a:cubicBezTo>
                  <a:cubicBezTo>
                    <a:pt x="1596" y="39602"/>
                    <a:pt x="1520" y="39617"/>
                    <a:pt x="1456" y="39617"/>
                  </a:cubicBezTo>
                  <a:cubicBezTo>
                    <a:pt x="1254" y="39617"/>
                    <a:pt x="1184" y="39465"/>
                    <a:pt x="1226" y="39157"/>
                  </a:cubicBezTo>
                  <a:cubicBezTo>
                    <a:pt x="1345" y="38260"/>
                    <a:pt x="1503" y="37366"/>
                    <a:pt x="1587" y="36465"/>
                  </a:cubicBezTo>
                  <a:cubicBezTo>
                    <a:pt x="1670" y="35570"/>
                    <a:pt x="1689" y="34667"/>
                    <a:pt x="1726" y="33766"/>
                  </a:cubicBezTo>
                  <a:cubicBezTo>
                    <a:pt x="1814" y="31693"/>
                    <a:pt x="1841" y="29616"/>
                    <a:pt x="1998" y="27548"/>
                  </a:cubicBezTo>
                  <a:cubicBezTo>
                    <a:pt x="2110" y="26074"/>
                    <a:pt x="2263" y="24592"/>
                    <a:pt x="2717" y="23164"/>
                  </a:cubicBezTo>
                  <a:cubicBezTo>
                    <a:pt x="2976" y="22347"/>
                    <a:pt x="3374" y="21654"/>
                    <a:pt x="4202" y="21319"/>
                  </a:cubicBezTo>
                  <a:cubicBezTo>
                    <a:pt x="4571" y="21171"/>
                    <a:pt x="4967" y="21095"/>
                    <a:pt x="5356" y="21000"/>
                  </a:cubicBezTo>
                  <a:cubicBezTo>
                    <a:pt x="6329" y="20761"/>
                    <a:pt x="7185" y="20311"/>
                    <a:pt x="7889" y="19589"/>
                  </a:cubicBezTo>
                  <a:cubicBezTo>
                    <a:pt x="7917" y="19562"/>
                    <a:pt x="7956" y="19544"/>
                    <a:pt x="8038" y="19488"/>
                  </a:cubicBezTo>
                  <a:cubicBezTo>
                    <a:pt x="8082" y="19693"/>
                    <a:pt x="8085" y="19862"/>
                    <a:pt x="8155" y="19996"/>
                  </a:cubicBezTo>
                  <a:cubicBezTo>
                    <a:pt x="8241" y="20155"/>
                    <a:pt x="8404" y="20417"/>
                    <a:pt x="8491" y="20417"/>
                  </a:cubicBezTo>
                  <a:cubicBezTo>
                    <a:pt x="8494" y="20417"/>
                    <a:pt x="8497" y="20416"/>
                    <a:pt x="8499" y="20416"/>
                  </a:cubicBezTo>
                  <a:cubicBezTo>
                    <a:pt x="8692" y="20377"/>
                    <a:pt x="8910" y="20223"/>
                    <a:pt x="9014" y="20052"/>
                  </a:cubicBezTo>
                  <a:cubicBezTo>
                    <a:pt x="9215" y="19727"/>
                    <a:pt x="9343" y="19358"/>
                    <a:pt x="9501" y="19005"/>
                  </a:cubicBezTo>
                  <a:cubicBezTo>
                    <a:pt x="9536" y="19004"/>
                    <a:pt x="9569" y="19002"/>
                    <a:pt x="9604" y="19001"/>
                  </a:cubicBezTo>
                  <a:close/>
                  <a:moveTo>
                    <a:pt x="3685" y="39553"/>
                  </a:moveTo>
                  <a:cubicBezTo>
                    <a:pt x="3590" y="39958"/>
                    <a:pt x="3466" y="40360"/>
                    <a:pt x="3410" y="40769"/>
                  </a:cubicBezTo>
                  <a:cubicBezTo>
                    <a:pt x="3377" y="41014"/>
                    <a:pt x="3450" y="41273"/>
                    <a:pt x="3478" y="41553"/>
                  </a:cubicBezTo>
                  <a:cubicBezTo>
                    <a:pt x="3016" y="42364"/>
                    <a:pt x="2488" y="43178"/>
                    <a:pt x="1325" y="43286"/>
                  </a:cubicBezTo>
                  <a:cubicBezTo>
                    <a:pt x="1407" y="43018"/>
                    <a:pt x="1469" y="42778"/>
                    <a:pt x="1554" y="42545"/>
                  </a:cubicBezTo>
                  <a:cubicBezTo>
                    <a:pt x="1776" y="41930"/>
                    <a:pt x="1551" y="41424"/>
                    <a:pt x="1167" y="40965"/>
                  </a:cubicBezTo>
                  <a:cubicBezTo>
                    <a:pt x="960" y="40718"/>
                    <a:pt x="829" y="40466"/>
                    <a:pt x="940" y="40137"/>
                  </a:cubicBezTo>
                  <a:lnTo>
                    <a:pt x="940" y="40137"/>
                  </a:lnTo>
                  <a:cubicBezTo>
                    <a:pt x="1149" y="40191"/>
                    <a:pt x="1351" y="40215"/>
                    <a:pt x="1548" y="40215"/>
                  </a:cubicBezTo>
                  <a:cubicBezTo>
                    <a:pt x="2287" y="40215"/>
                    <a:pt x="2959" y="39880"/>
                    <a:pt x="3685" y="39553"/>
                  </a:cubicBezTo>
                  <a:close/>
                  <a:moveTo>
                    <a:pt x="12898" y="16360"/>
                  </a:moveTo>
                  <a:cubicBezTo>
                    <a:pt x="13025" y="16360"/>
                    <a:pt x="13168" y="16421"/>
                    <a:pt x="13302" y="16444"/>
                  </a:cubicBezTo>
                  <a:cubicBezTo>
                    <a:pt x="13335" y="16798"/>
                    <a:pt x="13368" y="17142"/>
                    <a:pt x="13397" y="17485"/>
                  </a:cubicBezTo>
                  <a:cubicBezTo>
                    <a:pt x="13410" y="17635"/>
                    <a:pt x="13375" y="17724"/>
                    <a:pt x="13214" y="17819"/>
                  </a:cubicBezTo>
                  <a:cubicBezTo>
                    <a:pt x="12710" y="18118"/>
                    <a:pt x="12231" y="18462"/>
                    <a:pt x="11746" y="18795"/>
                  </a:cubicBezTo>
                  <a:cubicBezTo>
                    <a:pt x="11592" y="18903"/>
                    <a:pt x="11518" y="19028"/>
                    <a:pt x="11648" y="19232"/>
                  </a:cubicBezTo>
                  <a:cubicBezTo>
                    <a:pt x="11740" y="19373"/>
                    <a:pt x="11795" y="19560"/>
                    <a:pt x="11802" y="19730"/>
                  </a:cubicBezTo>
                  <a:cubicBezTo>
                    <a:pt x="11845" y="20836"/>
                    <a:pt x="11923" y="21945"/>
                    <a:pt x="11890" y="23049"/>
                  </a:cubicBezTo>
                  <a:cubicBezTo>
                    <a:pt x="11857" y="24171"/>
                    <a:pt x="11703" y="25288"/>
                    <a:pt x="11617" y="26410"/>
                  </a:cubicBezTo>
                  <a:cubicBezTo>
                    <a:pt x="11582" y="26845"/>
                    <a:pt x="11610" y="27287"/>
                    <a:pt x="11574" y="27724"/>
                  </a:cubicBezTo>
                  <a:cubicBezTo>
                    <a:pt x="11476" y="28930"/>
                    <a:pt x="11345" y="30134"/>
                    <a:pt x="11256" y="31340"/>
                  </a:cubicBezTo>
                  <a:cubicBezTo>
                    <a:pt x="11177" y="32419"/>
                    <a:pt x="11147" y="33503"/>
                    <a:pt x="11076" y="34583"/>
                  </a:cubicBezTo>
                  <a:cubicBezTo>
                    <a:pt x="10961" y="36337"/>
                    <a:pt x="10847" y="38092"/>
                    <a:pt x="10698" y="39845"/>
                  </a:cubicBezTo>
                  <a:cubicBezTo>
                    <a:pt x="10662" y="40282"/>
                    <a:pt x="10501" y="40710"/>
                    <a:pt x="10384" y="41139"/>
                  </a:cubicBezTo>
                  <a:cubicBezTo>
                    <a:pt x="10216" y="41757"/>
                    <a:pt x="10461" y="42148"/>
                    <a:pt x="11023" y="42389"/>
                  </a:cubicBezTo>
                  <a:cubicBezTo>
                    <a:pt x="11634" y="42650"/>
                    <a:pt x="12287" y="42766"/>
                    <a:pt x="12953" y="42766"/>
                  </a:cubicBezTo>
                  <a:cubicBezTo>
                    <a:pt x="13168" y="42766"/>
                    <a:pt x="13383" y="42754"/>
                    <a:pt x="13600" y="42731"/>
                  </a:cubicBezTo>
                  <a:cubicBezTo>
                    <a:pt x="13671" y="42723"/>
                    <a:pt x="13742" y="42720"/>
                    <a:pt x="13814" y="42720"/>
                  </a:cubicBezTo>
                  <a:cubicBezTo>
                    <a:pt x="13939" y="42720"/>
                    <a:pt x="14064" y="42728"/>
                    <a:pt x="14189" y="42728"/>
                  </a:cubicBezTo>
                  <a:cubicBezTo>
                    <a:pt x="14202" y="42765"/>
                    <a:pt x="14215" y="42804"/>
                    <a:pt x="14227" y="42842"/>
                  </a:cubicBezTo>
                  <a:cubicBezTo>
                    <a:pt x="13897" y="42975"/>
                    <a:pt x="13578" y="43177"/>
                    <a:pt x="13236" y="43233"/>
                  </a:cubicBezTo>
                  <a:cubicBezTo>
                    <a:pt x="12301" y="43387"/>
                    <a:pt x="11358" y="43489"/>
                    <a:pt x="10417" y="43595"/>
                  </a:cubicBezTo>
                  <a:cubicBezTo>
                    <a:pt x="9639" y="43683"/>
                    <a:pt x="8859" y="43796"/>
                    <a:pt x="8078" y="43814"/>
                  </a:cubicBezTo>
                  <a:cubicBezTo>
                    <a:pt x="7882" y="43818"/>
                    <a:pt x="7686" y="43820"/>
                    <a:pt x="7490" y="43820"/>
                  </a:cubicBezTo>
                  <a:cubicBezTo>
                    <a:pt x="6594" y="43820"/>
                    <a:pt x="5696" y="43781"/>
                    <a:pt x="4799" y="43760"/>
                  </a:cubicBezTo>
                  <a:cubicBezTo>
                    <a:pt x="4686" y="43759"/>
                    <a:pt x="4573" y="43729"/>
                    <a:pt x="4445" y="43709"/>
                  </a:cubicBezTo>
                  <a:cubicBezTo>
                    <a:pt x="4470" y="43421"/>
                    <a:pt x="4490" y="43192"/>
                    <a:pt x="4514" y="42899"/>
                  </a:cubicBezTo>
                  <a:cubicBezTo>
                    <a:pt x="4850" y="42945"/>
                    <a:pt x="5189" y="42968"/>
                    <a:pt x="5518" y="43041"/>
                  </a:cubicBezTo>
                  <a:cubicBezTo>
                    <a:pt x="5920" y="43131"/>
                    <a:pt x="6317" y="43177"/>
                    <a:pt x="6711" y="43177"/>
                  </a:cubicBezTo>
                  <a:cubicBezTo>
                    <a:pt x="7350" y="43177"/>
                    <a:pt x="7979" y="43056"/>
                    <a:pt x="8598" y="42804"/>
                  </a:cubicBezTo>
                  <a:cubicBezTo>
                    <a:pt x="9047" y="42622"/>
                    <a:pt x="9215" y="42417"/>
                    <a:pt x="9115" y="42022"/>
                  </a:cubicBezTo>
                  <a:cubicBezTo>
                    <a:pt x="8905" y="41195"/>
                    <a:pt x="9141" y="40419"/>
                    <a:pt x="9286" y="39625"/>
                  </a:cubicBezTo>
                  <a:cubicBezTo>
                    <a:pt x="9421" y="38888"/>
                    <a:pt x="9562" y="38151"/>
                    <a:pt x="9631" y="37406"/>
                  </a:cubicBezTo>
                  <a:cubicBezTo>
                    <a:pt x="9822" y="35368"/>
                    <a:pt x="9970" y="33326"/>
                    <a:pt x="10147" y="31287"/>
                  </a:cubicBezTo>
                  <a:cubicBezTo>
                    <a:pt x="10246" y="30144"/>
                    <a:pt x="10389" y="29005"/>
                    <a:pt x="10468" y="27862"/>
                  </a:cubicBezTo>
                  <a:cubicBezTo>
                    <a:pt x="10528" y="26988"/>
                    <a:pt x="10525" y="26109"/>
                    <a:pt x="10541" y="25232"/>
                  </a:cubicBezTo>
                  <a:cubicBezTo>
                    <a:pt x="10561" y="24081"/>
                    <a:pt x="10602" y="22930"/>
                    <a:pt x="10580" y="21779"/>
                  </a:cubicBezTo>
                  <a:cubicBezTo>
                    <a:pt x="10568" y="21133"/>
                    <a:pt x="10489" y="20482"/>
                    <a:pt x="10370" y="19846"/>
                  </a:cubicBezTo>
                  <a:cubicBezTo>
                    <a:pt x="10305" y="19507"/>
                    <a:pt x="10446" y="19158"/>
                    <a:pt x="10376" y="18896"/>
                  </a:cubicBezTo>
                  <a:cubicBezTo>
                    <a:pt x="10271" y="18505"/>
                    <a:pt x="10594" y="18266"/>
                    <a:pt x="10525" y="17915"/>
                  </a:cubicBezTo>
                  <a:cubicBezTo>
                    <a:pt x="10463" y="17597"/>
                    <a:pt x="10512" y="17258"/>
                    <a:pt x="10512" y="17025"/>
                  </a:cubicBezTo>
                  <a:cubicBezTo>
                    <a:pt x="11310" y="16795"/>
                    <a:pt x="12061" y="16566"/>
                    <a:pt x="12819" y="16369"/>
                  </a:cubicBezTo>
                  <a:cubicBezTo>
                    <a:pt x="12844" y="16363"/>
                    <a:pt x="12871" y="16360"/>
                    <a:pt x="12898" y="16360"/>
                  </a:cubicBezTo>
                  <a:close/>
                  <a:moveTo>
                    <a:pt x="10058" y="44300"/>
                  </a:moveTo>
                  <a:lnTo>
                    <a:pt x="10058" y="44300"/>
                  </a:lnTo>
                  <a:cubicBezTo>
                    <a:pt x="10019" y="44712"/>
                    <a:pt x="9985" y="45089"/>
                    <a:pt x="9943" y="45544"/>
                  </a:cubicBezTo>
                  <a:cubicBezTo>
                    <a:pt x="9778" y="45575"/>
                    <a:pt x="9599" y="45608"/>
                    <a:pt x="9368" y="45651"/>
                  </a:cubicBezTo>
                  <a:cubicBezTo>
                    <a:pt x="9388" y="45213"/>
                    <a:pt x="9407" y="44816"/>
                    <a:pt x="9427" y="44402"/>
                  </a:cubicBezTo>
                  <a:cubicBezTo>
                    <a:pt x="9619" y="44370"/>
                    <a:pt x="9826" y="44337"/>
                    <a:pt x="10058" y="44300"/>
                  </a:cubicBezTo>
                  <a:close/>
                  <a:moveTo>
                    <a:pt x="3332" y="43035"/>
                  </a:moveTo>
                  <a:cubicBezTo>
                    <a:pt x="3464" y="43035"/>
                    <a:pt x="3628" y="43053"/>
                    <a:pt x="3860" y="43079"/>
                  </a:cubicBezTo>
                  <a:cubicBezTo>
                    <a:pt x="3929" y="43438"/>
                    <a:pt x="3975" y="43753"/>
                    <a:pt x="3574" y="44014"/>
                  </a:cubicBezTo>
                  <a:cubicBezTo>
                    <a:pt x="3426" y="44110"/>
                    <a:pt x="3416" y="44455"/>
                    <a:pt x="3390" y="44691"/>
                  </a:cubicBezTo>
                  <a:cubicBezTo>
                    <a:pt x="3368" y="44898"/>
                    <a:pt x="3430" y="45114"/>
                    <a:pt x="3427" y="45324"/>
                  </a:cubicBezTo>
                  <a:cubicBezTo>
                    <a:pt x="3424" y="45529"/>
                    <a:pt x="3445" y="45735"/>
                    <a:pt x="3190" y="45869"/>
                  </a:cubicBezTo>
                  <a:cubicBezTo>
                    <a:pt x="3065" y="45936"/>
                    <a:pt x="3026" y="46162"/>
                    <a:pt x="2878" y="46323"/>
                  </a:cubicBezTo>
                  <a:cubicBezTo>
                    <a:pt x="2878" y="45963"/>
                    <a:pt x="2888" y="45604"/>
                    <a:pt x="2872" y="45246"/>
                  </a:cubicBezTo>
                  <a:cubicBezTo>
                    <a:pt x="2868" y="45141"/>
                    <a:pt x="2793" y="45037"/>
                    <a:pt x="2750" y="44934"/>
                  </a:cubicBezTo>
                  <a:cubicBezTo>
                    <a:pt x="2652" y="45020"/>
                    <a:pt x="2504" y="45088"/>
                    <a:pt x="2467" y="45194"/>
                  </a:cubicBezTo>
                  <a:cubicBezTo>
                    <a:pt x="2386" y="45423"/>
                    <a:pt x="2369" y="45674"/>
                    <a:pt x="2313" y="45913"/>
                  </a:cubicBezTo>
                  <a:cubicBezTo>
                    <a:pt x="2257" y="46146"/>
                    <a:pt x="2182" y="46375"/>
                    <a:pt x="2117" y="46606"/>
                  </a:cubicBezTo>
                  <a:cubicBezTo>
                    <a:pt x="2083" y="46598"/>
                    <a:pt x="2047" y="46589"/>
                    <a:pt x="2012" y="46580"/>
                  </a:cubicBezTo>
                  <a:cubicBezTo>
                    <a:pt x="2110" y="45617"/>
                    <a:pt x="2205" y="44652"/>
                    <a:pt x="2309" y="43689"/>
                  </a:cubicBezTo>
                  <a:cubicBezTo>
                    <a:pt x="2316" y="43621"/>
                    <a:pt x="2382" y="43543"/>
                    <a:pt x="2441" y="43496"/>
                  </a:cubicBezTo>
                  <a:cubicBezTo>
                    <a:pt x="2885" y="43139"/>
                    <a:pt x="3016" y="43035"/>
                    <a:pt x="3332" y="43035"/>
                  </a:cubicBezTo>
                  <a:close/>
                  <a:moveTo>
                    <a:pt x="15345" y="42459"/>
                  </a:moveTo>
                  <a:cubicBezTo>
                    <a:pt x="15345" y="43030"/>
                    <a:pt x="15374" y="43566"/>
                    <a:pt x="15341" y="44097"/>
                  </a:cubicBezTo>
                  <a:cubicBezTo>
                    <a:pt x="15230" y="45882"/>
                    <a:pt x="14957" y="47659"/>
                    <a:pt x="15065" y="49453"/>
                  </a:cubicBezTo>
                  <a:cubicBezTo>
                    <a:pt x="15121" y="50388"/>
                    <a:pt x="15205" y="51321"/>
                    <a:pt x="15268" y="52256"/>
                  </a:cubicBezTo>
                  <a:cubicBezTo>
                    <a:pt x="15327" y="53130"/>
                    <a:pt x="15361" y="54008"/>
                    <a:pt x="15436" y="54882"/>
                  </a:cubicBezTo>
                  <a:cubicBezTo>
                    <a:pt x="15531" y="55996"/>
                    <a:pt x="15669" y="57107"/>
                    <a:pt x="15763" y="58222"/>
                  </a:cubicBezTo>
                  <a:cubicBezTo>
                    <a:pt x="15817" y="58868"/>
                    <a:pt x="15857" y="59521"/>
                    <a:pt x="15834" y="60168"/>
                  </a:cubicBezTo>
                  <a:cubicBezTo>
                    <a:pt x="15788" y="61487"/>
                    <a:pt x="15951" y="62785"/>
                    <a:pt x="16111" y="64088"/>
                  </a:cubicBezTo>
                  <a:cubicBezTo>
                    <a:pt x="16182" y="64675"/>
                    <a:pt x="16168" y="65273"/>
                    <a:pt x="16198" y="65867"/>
                  </a:cubicBezTo>
                  <a:cubicBezTo>
                    <a:pt x="16218" y="66249"/>
                    <a:pt x="16240" y="66633"/>
                    <a:pt x="16277" y="67016"/>
                  </a:cubicBezTo>
                  <a:cubicBezTo>
                    <a:pt x="16302" y="67269"/>
                    <a:pt x="16263" y="67460"/>
                    <a:pt x="16003" y="67582"/>
                  </a:cubicBezTo>
                  <a:cubicBezTo>
                    <a:pt x="15459" y="67839"/>
                    <a:pt x="14924" y="68128"/>
                    <a:pt x="14323" y="68128"/>
                  </a:cubicBezTo>
                  <a:cubicBezTo>
                    <a:pt x="14178" y="68128"/>
                    <a:pt x="14029" y="68111"/>
                    <a:pt x="13874" y="68073"/>
                  </a:cubicBezTo>
                  <a:cubicBezTo>
                    <a:pt x="13781" y="67102"/>
                    <a:pt x="13710" y="66130"/>
                    <a:pt x="13591" y="65164"/>
                  </a:cubicBezTo>
                  <a:cubicBezTo>
                    <a:pt x="13443" y="63979"/>
                    <a:pt x="13240" y="62800"/>
                    <a:pt x="13091" y="61615"/>
                  </a:cubicBezTo>
                  <a:cubicBezTo>
                    <a:pt x="12999" y="60887"/>
                    <a:pt x="12977" y="60152"/>
                    <a:pt x="12897" y="59423"/>
                  </a:cubicBezTo>
                  <a:cubicBezTo>
                    <a:pt x="12780" y="58378"/>
                    <a:pt x="12619" y="57338"/>
                    <a:pt x="12517" y="56291"/>
                  </a:cubicBezTo>
                  <a:cubicBezTo>
                    <a:pt x="12426" y="55378"/>
                    <a:pt x="12416" y="54456"/>
                    <a:pt x="12323" y="53545"/>
                  </a:cubicBezTo>
                  <a:cubicBezTo>
                    <a:pt x="12222" y="52573"/>
                    <a:pt x="12067" y="51606"/>
                    <a:pt x="11932" y="50638"/>
                  </a:cubicBezTo>
                  <a:cubicBezTo>
                    <a:pt x="11821" y="49849"/>
                    <a:pt x="11746" y="49052"/>
                    <a:pt x="11579" y="48274"/>
                  </a:cubicBezTo>
                  <a:cubicBezTo>
                    <a:pt x="11395" y="47424"/>
                    <a:pt x="11201" y="46575"/>
                    <a:pt x="10635" y="45848"/>
                  </a:cubicBezTo>
                  <a:cubicBezTo>
                    <a:pt x="10466" y="45633"/>
                    <a:pt x="10531" y="45221"/>
                    <a:pt x="10525" y="44898"/>
                  </a:cubicBezTo>
                  <a:cubicBezTo>
                    <a:pt x="10522" y="44687"/>
                    <a:pt x="10587" y="44472"/>
                    <a:pt x="10627" y="44222"/>
                  </a:cubicBezTo>
                  <a:cubicBezTo>
                    <a:pt x="11564" y="44096"/>
                    <a:pt x="12475" y="43968"/>
                    <a:pt x="13388" y="43854"/>
                  </a:cubicBezTo>
                  <a:cubicBezTo>
                    <a:pt x="13978" y="43782"/>
                    <a:pt x="14437" y="43487"/>
                    <a:pt x="14798" y="43041"/>
                  </a:cubicBezTo>
                  <a:cubicBezTo>
                    <a:pt x="14888" y="42931"/>
                    <a:pt x="14878" y="42738"/>
                    <a:pt x="14923" y="42547"/>
                  </a:cubicBezTo>
                  <a:cubicBezTo>
                    <a:pt x="15008" y="42530"/>
                    <a:pt x="15141" y="42501"/>
                    <a:pt x="15345" y="42459"/>
                  </a:cubicBezTo>
                  <a:close/>
                  <a:moveTo>
                    <a:pt x="16135" y="68162"/>
                  </a:moveTo>
                  <a:cubicBezTo>
                    <a:pt x="16226" y="68553"/>
                    <a:pt x="16308" y="68907"/>
                    <a:pt x="16404" y="69331"/>
                  </a:cubicBezTo>
                  <a:cubicBezTo>
                    <a:pt x="15964" y="69225"/>
                    <a:pt x="15523" y="69095"/>
                    <a:pt x="15079" y="69095"/>
                  </a:cubicBezTo>
                  <a:cubicBezTo>
                    <a:pt x="14727" y="69095"/>
                    <a:pt x="14374" y="69177"/>
                    <a:pt x="14018" y="69417"/>
                  </a:cubicBezTo>
                  <a:cubicBezTo>
                    <a:pt x="13971" y="69127"/>
                    <a:pt x="13936" y="68908"/>
                    <a:pt x="13893" y="68641"/>
                  </a:cubicBezTo>
                  <a:lnTo>
                    <a:pt x="13893" y="68641"/>
                  </a:lnTo>
                  <a:cubicBezTo>
                    <a:pt x="14070" y="68688"/>
                    <a:pt x="14239" y="68709"/>
                    <a:pt x="14402" y="68709"/>
                  </a:cubicBezTo>
                  <a:cubicBezTo>
                    <a:pt x="15028" y="68709"/>
                    <a:pt x="15568" y="68407"/>
                    <a:pt x="16135" y="68162"/>
                  </a:cubicBezTo>
                  <a:close/>
                  <a:moveTo>
                    <a:pt x="3985" y="44244"/>
                  </a:moveTo>
                  <a:lnTo>
                    <a:pt x="3985" y="44244"/>
                  </a:lnTo>
                  <a:cubicBezTo>
                    <a:pt x="5689" y="44336"/>
                    <a:pt x="7264" y="44422"/>
                    <a:pt x="8938" y="44511"/>
                  </a:cubicBezTo>
                  <a:cubicBezTo>
                    <a:pt x="8830" y="45152"/>
                    <a:pt x="8739" y="45812"/>
                    <a:pt x="8607" y="46464"/>
                  </a:cubicBezTo>
                  <a:cubicBezTo>
                    <a:pt x="8386" y="47567"/>
                    <a:pt x="8098" y="48660"/>
                    <a:pt x="7912" y="49768"/>
                  </a:cubicBezTo>
                  <a:cubicBezTo>
                    <a:pt x="7655" y="51298"/>
                    <a:pt x="7444" y="52839"/>
                    <a:pt x="7255" y="54380"/>
                  </a:cubicBezTo>
                  <a:cubicBezTo>
                    <a:pt x="7160" y="55167"/>
                    <a:pt x="7168" y="55965"/>
                    <a:pt x="7116" y="56757"/>
                  </a:cubicBezTo>
                  <a:cubicBezTo>
                    <a:pt x="7017" y="58237"/>
                    <a:pt x="6917" y="59718"/>
                    <a:pt x="6802" y="61196"/>
                  </a:cubicBezTo>
                  <a:cubicBezTo>
                    <a:pt x="6703" y="62479"/>
                    <a:pt x="6621" y="63757"/>
                    <a:pt x="6706" y="65047"/>
                  </a:cubicBezTo>
                  <a:cubicBezTo>
                    <a:pt x="6743" y="65612"/>
                    <a:pt x="6634" y="66185"/>
                    <a:pt x="6615" y="66756"/>
                  </a:cubicBezTo>
                  <a:cubicBezTo>
                    <a:pt x="6600" y="67223"/>
                    <a:pt x="6571" y="67697"/>
                    <a:pt x="6637" y="68158"/>
                  </a:cubicBezTo>
                  <a:cubicBezTo>
                    <a:pt x="6680" y="68451"/>
                    <a:pt x="6877" y="68728"/>
                    <a:pt x="6763" y="69043"/>
                  </a:cubicBezTo>
                  <a:cubicBezTo>
                    <a:pt x="6729" y="69137"/>
                    <a:pt x="6656" y="69248"/>
                    <a:pt x="6571" y="69286"/>
                  </a:cubicBezTo>
                  <a:cubicBezTo>
                    <a:pt x="6253" y="69431"/>
                    <a:pt x="5834" y="69505"/>
                    <a:pt x="5385" y="69505"/>
                  </a:cubicBezTo>
                  <a:cubicBezTo>
                    <a:pt x="5177" y="69505"/>
                    <a:pt x="4964" y="69489"/>
                    <a:pt x="4750" y="69458"/>
                  </a:cubicBezTo>
                  <a:cubicBezTo>
                    <a:pt x="4750" y="68964"/>
                    <a:pt x="4775" y="68460"/>
                    <a:pt x="4745" y="67958"/>
                  </a:cubicBezTo>
                  <a:cubicBezTo>
                    <a:pt x="4683" y="66954"/>
                    <a:pt x="4585" y="65952"/>
                    <a:pt x="4512" y="64948"/>
                  </a:cubicBezTo>
                  <a:cubicBezTo>
                    <a:pt x="4467" y="64331"/>
                    <a:pt x="4425" y="63711"/>
                    <a:pt x="4404" y="63093"/>
                  </a:cubicBezTo>
                  <a:cubicBezTo>
                    <a:pt x="4335" y="61094"/>
                    <a:pt x="4267" y="59097"/>
                    <a:pt x="4217" y="57098"/>
                  </a:cubicBezTo>
                  <a:cubicBezTo>
                    <a:pt x="4191" y="56008"/>
                    <a:pt x="4204" y="54916"/>
                    <a:pt x="4197" y="53825"/>
                  </a:cubicBezTo>
                  <a:cubicBezTo>
                    <a:pt x="4182" y="51976"/>
                    <a:pt x="4161" y="50126"/>
                    <a:pt x="4158" y="48277"/>
                  </a:cubicBezTo>
                  <a:cubicBezTo>
                    <a:pt x="4158" y="48074"/>
                    <a:pt x="4283" y="47876"/>
                    <a:pt x="4304" y="47670"/>
                  </a:cubicBezTo>
                  <a:cubicBezTo>
                    <a:pt x="4335" y="47381"/>
                    <a:pt x="4355" y="47082"/>
                    <a:pt x="4323" y="46795"/>
                  </a:cubicBezTo>
                  <a:cubicBezTo>
                    <a:pt x="4227" y="45953"/>
                    <a:pt x="4103" y="45116"/>
                    <a:pt x="3985" y="44244"/>
                  </a:cubicBezTo>
                  <a:close/>
                  <a:moveTo>
                    <a:pt x="15273" y="69674"/>
                  </a:moveTo>
                  <a:cubicBezTo>
                    <a:pt x="15589" y="69674"/>
                    <a:pt x="15904" y="69758"/>
                    <a:pt x="16226" y="69977"/>
                  </a:cubicBezTo>
                  <a:cubicBezTo>
                    <a:pt x="16258" y="69999"/>
                    <a:pt x="16302" y="70007"/>
                    <a:pt x="16352" y="70007"/>
                  </a:cubicBezTo>
                  <a:cubicBezTo>
                    <a:pt x="16438" y="70007"/>
                    <a:pt x="16545" y="69985"/>
                    <a:pt x="16651" y="69985"/>
                  </a:cubicBezTo>
                  <a:cubicBezTo>
                    <a:pt x="16743" y="70237"/>
                    <a:pt x="16855" y="70542"/>
                    <a:pt x="16980" y="70883"/>
                  </a:cubicBezTo>
                  <a:cubicBezTo>
                    <a:pt x="16959" y="70882"/>
                    <a:pt x="16938" y="70881"/>
                    <a:pt x="16919" y="70881"/>
                  </a:cubicBezTo>
                  <a:cubicBezTo>
                    <a:pt x="16901" y="70881"/>
                    <a:pt x="16884" y="70882"/>
                    <a:pt x="16868" y="70882"/>
                  </a:cubicBezTo>
                  <a:cubicBezTo>
                    <a:pt x="16824" y="70882"/>
                    <a:pt x="16787" y="70880"/>
                    <a:pt x="16752" y="70870"/>
                  </a:cubicBezTo>
                  <a:cubicBezTo>
                    <a:pt x="16468" y="70785"/>
                    <a:pt x="16197" y="70746"/>
                    <a:pt x="15937" y="70746"/>
                  </a:cubicBezTo>
                  <a:cubicBezTo>
                    <a:pt x="15123" y="70746"/>
                    <a:pt x="14417" y="71130"/>
                    <a:pt x="13767" y="71708"/>
                  </a:cubicBezTo>
                  <a:cubicBezTo>
                    <a:pt x="13626" y="71833"/>
                    <a:pt x="13512" y="71993"/>
                    <a:pt x="13362" y="72102"/>
                  </a:cubicBezTo>
                  <a:cubicBezTo>
                    <a:pt x="13270" y="72168"/>
                    <a:pt x="13132" y="72168"/>
                    <a:pt x="12989" y="72204"/>
                  </a:cubicBezTo>
                  <a:cubicBezTo>
                    <a:pt x="13239" y="71675"/>
                    <a:pt x="13439" y="71206"/>
                    <a:pt x="13685" y="70762"/>
                  </a:cubicBezTo>
                  <a:cubicBezTo>
                    <a:pt x="13739" y="70663"/>
                    <a:pt x="13946" y="70608"/>
                    <a:pt x="14084" y="70604"/>
                  </a:cubicBezTo>
                  <a:cubicBezTo>
                    <a:pt x="14144" y="70602"/>
                    <a:pt x="14203" y="70602"/>
                    <a:pt x="14263" y="70602"/>
                  </a:cubicBezTo>
                  <a:cubicBezTo>
                    <a:pt x="14608" y="70602"/>
                    <a:pt x="14954" y="70623"/>
                    <a:pt x="15299" y="70627"/>
                  </a:cubicBezTo>
                  <a:cubicBezTo>
                    <a:pt x="15310" y="70627"/>
                    <a:pt x="15321" y="70627"/>
                    <a:pt x="15332" y="70627"/>
                  </a:cubicBezTo>
                  <a:cubicBezTo>
                    <a:pt x="15437" y="70627"/>
                    <a:pt x="15549" y="70619"/>
                    <a:pt x="15639" y="70576"/>
                  </a:cubicBezTo>
                  <a:cubicBezTo>
                    <a:pt x="15725" y="70536"/>
                    <a:pt x="15781" y="70433"/>
                    <a:pt x="15852" y="70356"/>
                  </a:cubicBezTo>
                  <a:cubicBezTo>
                    <a:pt x="15767" y="70280"/>
                    <a:pt x="15686" y="70143"/>
                    <a:pt x="15594" y="70135"/>
                  </a:cubicBezTo>
                  <a:cubicBezTo>
                    <a:pt x="15069" y="70083"/>
                    <a:pt x="14542" y="70062"/>
                    <a:pt x="13949" y="70026"/>
                  </a:cubicBezTo>
                  <a:cubicBezTo>
                    <a:pt x="14403" y="69833"/>
                    <a:pt x="14839" y="69674"/>
                    <a:pt x="15273" y="69674"/>
                  </a:cubicBezTo>
                  <a:close/>
                  <a:moveTo>
                    <a:pt x="6753" y="70582"/>
                  </a:moveTo>
                  <a:lnTo>
                    <a:pt x="6753" y="70582"/>
                  </a:lnTo>
                  <a:cubicBezTo>
                    <a:pt x="6720" y="71049"/>
                    <a:pt x="6749" y="71498"/>
                    <a:pt x="6636" y="71906"/>
                  </a:cubicBezTo>
                  <a:cubicBezTo>
                    <a:pt x="6585" y="72091"/>
                    <a:pt x="6252" y="72195"/>
                    <a:pt x="6027" y="72351"/>
                  </a:cubicBezTo>
                  <a:cubicBezTo>
                    <a:pt x="5870" y="71684"/>
                    <a:pt x="6211" y="70847"/>
                    <a:pt x="6753" y="70582"/>
                  </a:cubicBezTo>
                  <a:close/>
                  <a:moveTo>
                    <a:pt x="6060" y="70306"/>
                  </a:moveTo>
                  <a:lnTo>
                    <a:pt x="6060" y="70306"/>
                  </a:lnTo>
                  <a:cubicBezTo>
                    <a:pt x="5636" y="70962"/>
                    <a:pt x="5294" y="71627"/>
                    <a:pt x="5419" y="72493"/>
                  </a:cubicBezTo>
                  <a:cubicBezTo>
                    <a:pt x="4860" y="72578"/>
                    <a:pt x="4280" y="72664"/>
                    <a:pt x="3787" y="72739"/>
                  </a:cubicBezTo>
                  <a:cubicBezTo>
                    <a:pt x="3601" y="72211"/>
                    <a:pt x="3447" y="71776"/>
                    <a:pt x="3281" y="71301"/>
                  </a:cubicBezTo>
                  <a:cubicBezTo>
                    <a:pt x="3401" y="71246"/>
                    <a:pt x="3607" y="71152"/>
                    <a:pt x="3811" y="71058"/>
                  </a:cubicBezTo>
                  <a:cubicBezTo>
                    <a:pt x="3978" y="71168"/>
                    <a:pt x="4062" y="71447"/>
                    <a:pt x="4245" y="71447"/>
                  </a:cubicBezTo>
                  <a:cubicBezTo>
                    <a:pt x="4284" y="71447"/>
                    <a:pt x="4328" y="71434"/>
                    <a:pt x="4378" y="71405"/>
                  </a:cubicBezTo>
                  <a:cubicBezTo>
                    <a:pt x="4477" y="71346"/>
                    <a:pt x="4412" y="71009"/>
                    <a:pt x="4422" y="70801"/>
                  </a:cubicBezTo>
                  <a:lnTo>
                    <a:pt x="4422" y="70801"/>
                  </a:lnTo>
                  <a:cubicBezTo>
                    <a:pt x="4611" y="70838"/>
                    <a:pt x="4746" y="71129"/>
                    <a:pt x="5004" y="71129"/>
                  </a:cubicBezTo>
                  <a:cubicBezTo>
                    <a:pt x="5085" y="71129"/>
                    <a:pt x="5177" y="71101"/>
                    <a:pt x="5287" y="71028"/>
                  </a:cubicBezTo>
                  <a:cubicBezTo>
                    <a:pt x="5133" y="70824"/>
                    <a:pt x="4986" y="70628"/>
                    <a:pt x="4801" y="70379"/>
                  </a:cubicBezTo>
                  <a:cubicBezTo>
                    <a:pt x="5221" y="70355"/>
                    <a:pt x="5617" y="70332"/>
                    <a:pt x="6060" y="70306"/>
                  </a:cubicBezTo>
                  <a:close/>
                  <a:moveTo>
                    <a:pt x="16150" y="71385"/>
                  </a:moveTo>
                  <a:cubicBezTo>
                    <a:pt x="16478" y="71385"/>
                    <a:pt x="16778" y="71460"/>
                    <a:pt x="17008" y="71639"/>
                  </a:cubicBezTo>
                  <a:cubicBezTo>
                    <a:pt x="16575" y="72003"/>
                    <a:pt x="16188" y="72393"/>
                    <a:pt x="15738" y="72677"/>
                  </a:cubicBezTo>
                  <a:cubicBezTo>
                    <a:pt x="15579" y="72777"/>
                    <a:pt x="15355" y="72815"/>
                    <a:pt x="15139" y="72815"/>
                  </a:cubicBezTo>
                  <a:cubicBezTo>
                    <a:pt x="15047" y="72815"/>
                    <a:pt x="14956" y="72809"/>
                    <a:pt x="14872" y="72797"/>
                  </a:cubicBezTo>
                  <a:cubicBezTo>
                    <a:pt x="14497" y="72743"/>
                    <a:pt x="14136" y="72579"/>
                    <a:pt x="13758" y="72459"/>
                  </a:cubicBezTo>
                  <a:cubicBezTo>
                    <a:pt x="14160" y="71943"/>
                    <a:pt x="15256" y="71385"/>
                    <a:pt x="16150" y="71385"/>
                  </a:cubicBezTo>
                  <a:close/>
                  <a:moveTo>
                    <a:pt x="2332" y="71592"/>
                  </a:moveTo>
                  <a:cubicBezTo>
                    <a:pt x="2557" y="71592"/>
                    <a:pt x="2734" y="71767"/>
                    <a:pt x="2846" y="71957"/>
                  </a:cubicBezTo>
                  <a:cubicBezTo>
                    <a:pt x="2989" y="72195"/>
                    <a:pt x="3062" y="72476"/>
                    <a:pt x="3186" y="72785"/>
                  </a:cubicBezTo>
                  <a:cubicBezTo>
                    <a:pt x="2879" y="72876"/>
                    <a:pt x="2587" y="72910"/>
                    <a:pt x="2305" y="72910"/>
                  </a:cubicBezTo>
                  <a:cubicBezTo>
                    <a:pt x="1887" y="72910"/>
                    <a:pt x="1489" y="72836"/>
                    <a:pt x="1095" y="72766"/>
                  </a:cubicBezTo>
                  <a:cubicBezTo>
                    <a:pt x="964" y="72742"/>
                    <a:pt x="830" y="72523"/>
                    <a:pt x="774" y="72367"/>
                  </a:cubicBezTo>
                  <a:cubicBezTo>
                    <a:pt x="750" y="72298"/>
                    <a:pt x="892" y="72109"/>
                    <a:pt x="997" y="72062"/>
                  </a:cubicBezTo>
                  <a:cubicBezTo>
                    <a:pt x="1390" y="71889"/>
                    <a:pt x="1792" y="71727"/>
                    <a:pt x="2205" y="71610"/>
                  </a:cubicBezTo>
                  <a:cubicBezTo>
                    <a:pt x="2249" y="71598"/>
                    <a:pt x="2291" y="71592"/>
                    <a:pt x="2332" y="71592"/>
                  </a:cubicBezTo>
                  <a:close/>
                  <a:moveTo>
                    <a:pt x="6456" y="1"/>
                  </a:moveTo>
                  <a:lnTo>
                    <a:pt x="6456" y="1"/>
                  </a:lnTo>
                  <a:cubicBezTo>
                    <a:pt x="6098" y="320"/>
                    <a:pt x="6088" y="494"/>
                    <a:pt x="6466" y="835"/>
                  </a:cubicBezTo>
                  <a:cubicBezTo>
                    <a:pt x="6725" y="1068"/>
                    <a:pt x="7040" y="1236"/>
                    <a:pt x="7303" y="1414"/>
                  </a:cubicBezTo>
                  <a:cubicBezTo>
                    <a:pt x="6755" y="1683"/>
                    <a:pt x="6183" y="1942"/>
                    <a:pt x="5633" y="2242"/>
                  </a:cubicBezTo>
                  <a:cubicBezTo>
                    <a:pt x="5416" y="2362"/>
                    <a:pt x="5228" y="2556"/>
                    <a:pt x="5067" y="2750"/>
                  </a:cubicBezTo>
                  <a:cubicBezTo>
                    <a:pt x="5013" y="2816"/>
                    <a:pt x="5044" y="3020"/>
                    <a:pt x="5111" y="3095"/>
                  </a:cubicBezTo>
                  <a:cubicBezTo>
                    <a:pt x="5134" y="3122"/>
                    <a:pt x="5189" y="3133"/>
                    <a:pt x="5249" y="3133"/>
                  </a:cubicBezTo>
                  <a:cubicBezTo>
                    <a:pt x="5317" y="3133"/>
                    <a:pt x="5393" y="3119"/>
                    <a:pt x="5442" y="3094"/>
                  </a:cubicBezTo>
                  <a:cubicBezTo>
                    <a:pt x="5859" y="2885"/>
                    <a:pt x="6264" y="2654"/>
                    <a:pt x="6676" y="2429"/>
                  </a:cubicBezTo>
                  <a:lnTo>
                    <a:pt x="6676" y="2429"/>
                  </a:lnTo>
                  <a:cubicBezTo>
                    <a:pt x="6682" y="2544"/>
                    <a:pt x="6650" y="2606"/>
                    <a:pt x="6604" y="2654"/>
                  </a:cubicBezTo>
                  <a:cubicBezTo>
                    <a:pt x="5704" y="3557"/>
                    <a:pt x="5140" y="4644"/>
                    <a:pt x="4759" y="5856"/>
                  </a:cubicBezTo>
                  <a:cubicBezTo>
                    <a:pt x="4087" y="7999"/>
                    <a:pt x="4043" y="10137"/>
                    <a:pt x="4701" y="12283"/>
                  </a:cubicBezTo>
                  <a:cubicBezTo>
                    <a:pt x="4949" y="13092"/>
                    <a:pt x="5318" y="13847"/>
                    <a:pt x="5832" y="14527"/>
                  </a:cubicBezTo>
                  <a:cubicBezTo>
                    <a:pt x="6751" y="15741"/>
                    <a:pt x="7947" y="16499"/>
                    <a:pt x="9457" y="16752"/>
                  </a:cubicBezTo>
                  <a:cubicBezTo>
                    <a:pt x="9625" y="16779"/>
                    <a:pt x="9849" y="16814"/>
                    <a:pt x="9793" y="17121"/>
                  </a:cubicBezTo>
                  <a:cubicBezTo>
                    <a:pt x="9512" y="17160"/>
                    <a:pt x="9231" y="17211"/>
                    <a:pt x="8949" y="17237"/>
                  </a:cubicBezTo>
                  <a:cubicBezTo>
                    <a:pt x="8279" y="17295"/>
                    <a:pt x="7895" y="17631"/>
                    <a:pt x="7925" y="18266"/>
                  </a:cubicBezTo>
                  <a:cubicBezTo>
                    <a:pt x="7950" y="18782"/>
                    <a:pt x="7687" y="19046"/>
                    <a:pt x="7316" y="19306"/>
                  </a:cubicBezTo>
                  <a:cubicBezTo>
                    <a:pt x="6433" y="19927"/>
                    <a:pt x="5464" y="20335"/>
                    <a:pt x="4421" y="20604"/>
                  </a:cubicBezTo>
                  <a:cubicBezTo>
                    <a:pt x="4067" y="20695"/>
                    <a:pt x="3726" y="20865"/>
                    <a:pt x="3404" y="21043"/>
                  </a:cubicBezTo>
                  <a:cubicBezTo>
                    <a:pt x="2625" y="21473"/>
                    <a:pt x="2298" y="22241"/>
                    <a:pt x="2063" y="23029"/>
                  </a:cubicBezTo>
                  <a:cubicBezTo>
                    <a:pt x="1565" y="24695"/>
                    <a:pt x="1428" y="26425"/>
                    <a:pt x="1283" y="28147"/>
                  </a:cubicBezTo>
                  <a:cubicBezTo>
                    <a:pt x="1193" y="29211"/>
                    <a:pt x="1229" y="30286"/>
                    <a:pt x="1174" y="31355"/>
                  </a:cubicBezTo>
                  <a:cubicBezTo>
                    <a:pt x="1099" y="32807"/>
                    <a:pt x="1004" y="34258"/>
                    <a:pt x="894" y="35708"/>
                  </a:cubicBezTo>
                  <a:cubicBezTo>
                    <a:pt x="799" y="36973"/>
                    <a:pt x="672" y="38236"/>
                    <a:pt x="553" y="39498"/>
                  </a:cubicBezTo>
                  <a:cubicBezTo>
                    <a:pt x="541" y="39625"/>
                    <a:pt x="515" y="39766"/>
                    <a:pt x="448" y="39869"/>
                  </a:cubicBezTo>
                  <a:cubicBezTo>
                    <a:pt x="110" y="40388"/>
                    <a:pt x="205" y="40860"/>
                    <a:pt x="587" y="41297"/>
                  </a:cubicBezTo>
                  <a:cubicBezTo>
                    <a:pt x="931" y="41690"/>
                    <a:pt x="899" y="42107"/>
                    <a:pt x="709" y="42544"/>
                  </a:cubicBezTo>
                  <a:cubicBezTo>
                    <a:pt x="642" y="42701"/>
                    <a:pt x="563" y="42855"/>
                    <a:pt x="505" y="43016"/>
                  </a:cubicBezTo>
                  <a:cubicBezTo>
                    <a:pt x="327" y="43512"/>
                    <a:pt x="451" y="43799"/>
                    <a:pt x="957" y="43996"/>
                  </a:cubicBezTo>
                  <a:cubicBezTo>
                    <a:pt x="1188" y="44087"/>
                    <a:pt x="1443" y="44123"/>
                    <a:pt x="1716" y="44192"/>
                  </a:cubicBezTo>
                  <a:cubicBezTo>
                    <a:pt x="1697" y="44318"/>
                    <a:pt x="1669" y="44458"/>
                    <a:pt x="1660" y="44599"/>
                  </a:cubicBezTo>
                  <a:cubicBezTo>
                    <a:pt x="1611" y="45332"/>
                    <a:pt x="1562" y="46067"/>
                    <a:pt x="1526" y="46800"/>
                  </a:cubicBezTo>
                  <a:cubicBezTo>
                    <a:pt x="1512" y="47092"/>
                    <a:pt x="1595" y="47401"/>
                    <a:pt x="1890" y="47475"/>
                  </a:cubicBezTo>
                  <a:cubicBezTo>
                    <a:pt x="1913" y="47481"/>
                    <a:pt x="1936" y="47483"/>
                    <a:pt x="1961" y="47483"/>
                  </a:cubicBezTo>
                  <a:cubicBezTo>
                    <a:pt x="2131" y="47483"/>
                    <a:pt x="2335" y="47356"/>
                    <a:pt x="2524" y="47296"/>
                  </a:cubicBezTo>
                  <a:cubicBezTo>
                    <a:pt x="2908" y="48514"/>
                    <a:pt x="3030" y="48699"/>
                    <a:pt x="3539" y="48699"/>
                  </a:cubicBezTo>
                  <a:cubicBezTo>
                    <a:pt x="3552" y="48699"/>
                    <a:pt x="3564" y="48699"/>
                    <a:pt x="3577" y="48699"/>
                  </a:cubicBezTo>
                  <a:lnTo>
                    <a:pt x="3577" y="48699"/>
                  </a:lnTo>
                  <a:cubicBezTo>
                    <a:pt x="3577" y="49251"/>
                    <a:pt x="3574" y="49800"/>
                    <a:pt x="3577" y="50351"/>
                  </a:cubicBezTo>
                  <a:cubicBezTo>
                    <a:pt x="3584" y="51685"/>
                    <a:pt x="3587" y="53021"/>
                    <a:pt x="3606" y="54356"/>
                  </a:cubicBezTo>
                  <a:cubicBezTo>
                    <a:pt x="3632" y="56281"/>
                    <a:pt x="3666" y="58207"/>
                    <a:pt x="3708" y="60132"/>
                  </a:cubicBezTo>
                  <a:cubicBezTo>
                    <a:pt x="3736" y="61497"/>
                    <a:pt x="3783" y="62860"/>
                    <a:pt x="3821" y="64225"/>
                  </a:cubicBezTo>
                  <a:cubicBezTo>
                    <a:pt x="3827" y="64452"/>
                    <a:pt x="3833" y="64678"/>
                    <a:pt x="3849" y="64903"/>
                  </a:cubicBezTo>
                  <a:cubicBezTo>
                    <a:pt x="3918" y="65825"/>
                    <a:pt x="4004" y="66745"/>
                    <a:pt x="4059" y="67667"/>
                  </a:cubicBezTo>
                  <a:cubicBezTo>
                    <a:pt x="4086" y="68129"/>
                    <a:pt x="4113" y="68602"/>
                    <a:pt x="4046" y="69055"/>
                  </a:cubicBezTo>
                  <a:cubicBezTo>
                    <a:pt x="3988" y="69443"/>
                    <a:pt x="4000" y="69781"/>
                    <a:pt x="4286" y="70169"/>
                  </a:cubicBezTo>
                  <a:cubicBezTo>
                    <a:pt x="3639" y="70422"/>
                    <a:pt x="3035" y="70678"/>
                    <a:pt x="2418" y="70894"/>
                  </a:cubicBezTo>
                  <a:cubicBezTo>
                    <a:pt x="1871" y="71085"/>
                    <a:pt x="1302" y="71212"/>
                    <a:pt x="756" y="71405"/>
                  </a:cubicBezTo>
                  <a:cubicBezTo>
                    <a:pt x="198" y="71602"/>
                    <a:pt x="1" y="71909"/>
                    <a:pt x="44" y="72395"/>
                  </a:cubicBezTo>
                  <a:cubicBezTo>
                    <a:pt x="85" y="72847"/>
                    <a:pt x="527" y="73330"/>
                    <a:pt x="988" y="73401"/>
                  </a:cubicBezTo>
                  <a:cubicBezTo>
                    <a:pt x="1285" y="73445"/>
                    <a:pt x="1588" y="73500"/>
                    <a:pt x="1886" y="73500"/>
                  </a:cubicBezTo>
                  <a:cubicBezTo>
                    <a:pt x="1916" y="73500"/>
                    <a:pt x="1946" y="73500"/>
                    <a:pt x="1976" y="73498"/>
                  </a:cubicBezTo>
                  <a:cubicBezTo>
                    <a:pt x="2826" y="73464"/>
                    <a:pt x="3673" y="73399"/>
                    <a:pt x="4520" y="73332"/>
                  </a:cubicBezTo>
                  <a:cubicBezTo>
                    <a:pt x="5390" y="73262"/>
                    <a:pt x="6216" y="73040"/>
                    <a:pt x="6950" y="72555"/>
                  </a:cubicBezTo>
                  <a:cubicBezTo>
                    <a:pt x="7060" y="72483"/>
                    <a:pt x="7168" y="72334"/>
                    <a:pt x="7181" y="72210"/>
                  </a:cubicBezTo>
                  <a:cubicBezTo>
                    <a:pt x="7238" y="71623"/>
                    <a:pt x="7260" y="71034"/>
                    <a:pt x="7303" y="70444"/>
                  </a:cubicBezTo>
                  <a:cubicBezTo>
                    <a:pt x="7319" y="70231"/>
                    <a:pt x="7304" y="69990"/>
                    <a:pt x="7401" y="69813"/>
                  </a:cubicBezTo>
                  <a:cubicBezTo>
                    <a:pt x="7631" y="69387"/>
                    <a:pt x="7556" y="68940"/>
                    <a:pt x="7560" y="68501"/>
                  </a:cubicBezTo>
                  <a:cubicBezTo>
                    <a:pt x="7566" y="67801"/>
                    <a:pt x="7526" y="67099"/>
                    <a:pt x="7524" y="66397"/>
                  </a:cubicBezTo>
                  <a:cubicBezTo>
                    <a:pt x="7523" y="65638"/>
                    <a:pt x="7546" y="64878"/>
                    <a:pt x="7553" y="64118"/>
                  </a:cubicBezTo>
                  <a:cubicBezTo>
                    <a:pt x="7560" y="63165"/>
                    <a:pt x="7546" y="62210"/>
                    <a:pt x="7570" y="61257"/>
                  </a:cubicBezTo>
                  <a:cubicBezTo>
                    <a:pt x="7603" y="60006"/>
                    <a:pt x="7714" y="58756"/>
                    <a:pt x="7704" y="57506"/>
                  </a:cubicBezTo>
                  <a:cubicBezTo>
                    <a:pt x="7692" y="56027"/>
                    <a:pt x="7833" y="54564"/>
                    <a:pt x="8026" y="53102"/>
                  </a:cubicBezTo>
                  <a:cubicBezTo>
                    <a:pt x="8190" y="51859"/>
                    <a:pt x="8311" y="50611"/>
                    <a:pt x="8502" y="49373"/>
                  </a:cubicBezTo>
                  <a:cubicBezTo>
                    <a:pt x="8663" y="48339"/>
                    <a:pt x="8902" y="47317"/>
                    <a:pt x="9099" y="46319"/>
                  </a:cubicBezTo>
                  <a:cubicBezTo>
                    <a:pt x="9506" y="46235"/>
                    <a:pt x="9828" y="46168"/>
                    <a:pt x="10229" y="46086"/>
                  </a:cubicBezTo>
                  <a:cubicBezTo>
                    <a:pt x="10394" y="46524"/>
                    <a:pt x="10622" y="46937"/>
                    <a:pt x="10702" y="47377"/>
                  </a:cubicBezTo>
                  <a:cubicBezTo>
                    <a:pt x="10886" y="48382"/>
                    <a:pt x="10991" y="49403"/>
                    <a:pt x="11142" y="50416"/>
                  </a:cubicBezTo>
                  <a:cubicBezTo>
                    <a:pt x="11384" y="52042"/>
                    <a:pt x="11507" y="53677"/>
                    <a:pt x="11556" y="55321"/>
                  </a:cubicBezTo>
                  <a:cubicBezTo>
                    <a:pt x="11584" y="56183"/>
                    <a:pt x="11690" y="57043"/>
                    <a:pt x="11775" y="57902"/>
                  </a:cubicBezTo>
                  <a:cubicBezTo>
                    <a:pt x="11838" y="58559"/>
                    <a:pt x="11924" y="59213"/>
                    <a:pt x="11999" y="59868"/>
                  </a:cubicBezTo>
                  <a:cubicBezTo>
                    <a:pt x="12117" y="60909"/>
                    <a:pt x="12215" y="61953"/>
                    <a:pt x="12357" y="62991"/>
                  </a:cubicBezTo>
                  <a:cubicBezTo>
                    <a:pt x="12501" y="64041"/>
                    <a:pt x="12692" y="65085"/>
                    <a:pt x="12852" y="66133"/>
                  </a:cubicBezTo>
                  <a:cubicBezTo>
                    <a:pt x="12945" y="66754"/>
                    <a:pt x="12904" y="67426"/>
                    <a:pt x="13130" y="67991"/>
                  </a:cubicBezTo>
                  <a:cubicBezTo>
                    <a:pt x="13371" y="68595"/>
                    <a:pt x="13305" y="69131"/>
                    <a:pt x="13190" y="69703"/>
                  </a:cubicBezTo>
                  <a:cubicBezTo>
                    <a:pt x="13039" y="70445"/>
                    <a:pt x="12711" y="71118"/>
                    <a:pt x="12349" y="71776"/>
                  </a:cubicBezTo>
                  <a:cubicBezTo>
                    <a:pt x="12214" y="72021"/>
                    <a:pt x="12203" y="72193"/>
                    <a:pt x="12477" y="72426"/>
                  </a:cubicBezTo>
                  <a:cubicBezTo>
                    <a:pt x="13032" y="72897"/>
                    <a:pt x="13680" y="73156"/>
                    <a:pt x="14340" y="73385"/>
                  </a:cubicBezTo>
                  <a:cubicBezTo>
                    <a:pt x="14625" y="73483"/>
                    <a:pt x="14908" y="73540"/>
                    <a:pt x="15185" y="73540"/>
                  </a:cubicBezTo>
                  <a:cubicBezTo>
                    <a:pt x="15622" y="73540"/>
                    <a:pt x="16044" y="73398"/>
                    <a:pt x="16434" y="73058"/>
                  </a:cubicBezTo>
                  <a:cubicBezTo>
                    <a:pt x="16668" y="72854"/>
                    <a:pt x="16950" y="72699"/>
                    <a:pt x="17228" y="72554"/>
                  </a:cubicBezTo>
                  <a:cubicBezTo>
                    <a:pt x="17662" y="72325"/>
                    <a:pt x="17930" y="71973"/>
                    <a:pt x="17899" y="71494"/>
                  </a:cubicBezTo>
                  <a:cubicBezTo>
                    <a:pt x="17876" y="71113"/>
                    <a:pt x="17763" y="70727"/>
                    <a:pt x="17628" y="70366"/>
                  </a:cubicBezTo>
                  <a:cubicBezTo>
                    <a:pt x="17387" y="69725"/>
                    <a:pt x="17101" y="69099"/>
                    <a:pt x="16834" y="68468"/>
                  </a:cubicBezTo>
                  <a:cubicBezTo>
                    <a:pt x="16714" y="68183"/>
                    <a:pt x="16620" y="67904"/>
                    <a:pt x="16878" y="67633"/>
                  </a:cubicBezTo>
                  <a:cubicBezTo>
                    <a:pt x="16924" y="67584"/>
                    <a:pt x="16924" y="67476"/>
                    <a:pt x="16923" y="67395"/>
                  </a:cubicBezTo>
                  <a:cubicBezTo>
                    <a:pt x="16916" y="66997"/>
                    <a:pt x="16901" y="66597"/>
                    <a:pt x="16886" y="66200"/>
                  </a:cubicBezTo>
                  <a:cubicBezTo>
                    <a:pt x="16850" y="65336"/>
                    <a:pt x="16828" y="64472"/>
                    <a:pt x="16771" y="63609"/>
                  </a:cubicBezTo>
                  <a:cubicBezTo>
                    <a:pt x="16716" y="62817"/>
                    <a:pt x="16592" y="62030"/>
                    <a:pt x="16553" y="61238"/>
                  </a:cubicBezTo>
                  <a:cubicBezTo>
                    <a:pt x="16502" y="60180"/>
                    <a:pt x="16542" y="59115"/>
                    <a:pt x="16471" y="58059"/>
                  </a:cubicBezTo>
                  <a:cubicBezTo>
                    <a:pt x="16379" y="56667"/>
                    <a:pt x="16208" y="55280"/>
                    <a:pt x="16092" y="53888"/>
                  </a:cubicBezTo>
                  <a:cubicBezTo>
                    <a:pt x="15987" y="52640"/>
                    <a:pt x="15885" y="51392"/>
                    <a:pt x="15829" y="50141"/>
                  </a:cubicBezTo>
                  <a:cubicBezTo>
                    <a:pt x="15780" y="49035"/>
                    <a:pt x="15777" y="47926"/>
                    <a:pt x="15790" y="46819"/>
                  </a:cubicBezTo>
                  <a:cubicBezTo>
                    <a:pt x="15803" y="45607"/>
                    <a:pt x="15857" y="44396"/>
                    <a:pt x="15889" y="43185"/>
                  </a:cubicBezTo>
                  <a:cubicBezTo>
                    <a:pt x="15898" y="42892"/>
                    <a:pt x="15890" y="42597"/>
                    <a:pt x="15890" y="42311"/>
                  </a:cubicBezTo>
                  <a:cubicBezTo>
                    <a:pt x="16584" y="42091"/>
                    <a:pt x="16599" y="42065"/>
                    <a:pt x="17090" y="41523"/>
                  </a:cubicBezTo>
                  <a:cubicBezTo>
                    <a:pt x="17241" y="41356"/>
                    <a:pt x="17458" y="41153"/>
                    <a:pt x="17655" y="41142"/>
                  </a:cubicBezTo>
                  <a:cubicBezTo>
                    <a:pt x="18431" y="41097"/>
                    <a:pt x="19140" y="40834"/>
                    <a:pt x="19851" y="40571"/>
                  </a:cubicBezTo>
                  <a:cubicBezTo>
                    <a:pt x="21269" y="40046"/>
                    <a:pt x="22045" y="38907"/>
                    <a:pt x="21921" y="37426"/>
                  </a:cubicBezTo>
                  <a:cubicBezTo>
                    <a:pt x="21805" y="36047"/>
                    <a:pt x="22016" y="34685"/>
                    <a:pt x="22047" y="33315"/>
                  </a:cubicBezTo>
                  <a:cubicBezTo>
                    <a:pt x="22070" y="32242"/>
                    <a:pt x="22144" y="31171"/>
                    <a:pt x="22186" y="30099"/>
                  </a:cubicBezTo>
                  <a:cubicBezTo>
                    <a:pt x="22208" y="29580"/>
                    <a:pt x="22166" y="29055"/>
                    <a:pt x="22225" y="28541"/>
                  </a:cubicBezTo>
                  <a:cubicBezTo>
                    <a:pt x="22387" y="27101"/>
                    <a:pt x="22241" y="25689"/>
                    <a:pt x="21863" y="24301"/>
                  </a:cubicBezTo>
                  <a:cubicBezTo>
                    <a:pt x="21609" y="23380"/>
                    <a:pt x="21087" y="22584"/>
                    <a:pt x="20542" y="21782"/>
                  </a:cubicBezTo>
                  <a:cubicBezTo>
                    <a:pt x="20656" y="21674"/>
                    <a:pt x="20780" y="21575"/>
                    <a:pt x="20880" y="21457"/>
                  </a:cubicBezTo>
                  <a:cubicBezTo>
                    <a:pt x="21290" y="20972"/>
                    <a:pt x="21454" y="20417"/>
                    <a:pt x="21243" y="19808"/>
                  </a:cubicBezTo>
                  <a:cubicBezTo>
                    <a:pt x="21021" y="19169"/>
                    <a:pt x="20557" y="18814"/>
                    <a:pt x="19875" y="18731"/>
                  </a:cubicBezTo>
                  <a:cubicBezTo>
                    <a:pt x="19774" y="18718"/>
                    <a:pt x="19675" y="18712"/>
                    <a:pt x="19578" y="18712"/>
                  </a:cubicBezTo>
                  <a:cubicBezTo>
                    <a:pt x="19023" y="18712"/>
                    <a:pt x="18524" y="18909"/>
                    <a:pt x="18055" y="19214"/>
                  </a:cubicBezTo>
                  <a:cubicBezTo>
                    <a:pt x="17813" y="18920"/>
                    <a:pt x="17527" y="18768"/>
                    <a:pt x="17153" y="18738"/>
                  </a:cubicBezTo>
                  <a:cubicBezTo>
                    <a:pt x="16607" y="18693"/>
                    <a:pt x="16056" y="18643"/>
                    <a:pt x="15519" y="18529"/>
                  </a:cubicBezTo>
                  <a:cubicBezTo>
                    <a:pt x="14822" y="18381"/>
                    <a:pt x="14872" y="18539"/>
                    <a:pt x="14881" y="17741"/>
                  </a:cubicBezTo>
                  <a:cubicBezTo>
                    <a:pt x="14882" y="17626"/>
                    <a:pt x="14911" y="17505"/>
                    <a:pt x="14887" y="17396"/>
                  </a:cubicBezTo>
                  <a:cubicBezTo>
                    <a:pt x="14770" y="16870"/>
                    <a:pt x="14734" y="16427"/>
                    <a:pt x="13951" y="16244"/>
                  </a:cubicBezTo>
                  <a:cubicBezTo>
                    <a:pt x="13988" y="16092"/>
                    <a:pt x="13978" y="15896"/>
                    <a:pt x="14070" y="15794"/>
                  </a:cubicBezTo>
                  <a:cubicBezTo>
                    <a:pt x="14993" y="14776"/>
                    <a:pt x="15658" y="13610"/>
                    <a:pt x="16135" y="12330"/>
                  </a:cubicBezTo>
                  <a:cubicBezTo>
                    <a:pt x="16215" y="12113"/>
                    <a:pt x="16356" y="11973"/>
                    <a:pt x="16589" y="11933"/>
                  </a:cubicBezTo>
                  <a:cubicBezTo>
                    <a:pt x="16687" y="11916"/>
                    <a:pt x="16788" y="11897"/>
                    <a:pt x="16878" y="11858"/>
                  </a:cubicBezTo>
                  <a:cubicBezTo>
                    <a:pt x="18383" y="11208"/>
                    <a:pt x="19683" y="9596"/>
                    <a:pt x="19567" y="7708"/>
                  </a:cubicBezTo>
                  <a:cubicBezTo>
                    <a:pt x="19517" y="6880"/>
                    <a:pt x="19196" y="6207"/>
                    <a:pt x="18545" y="5720"/>
                  </a:cubicBezTo>
                  <a:cubicBezTo>
                    <a:pt x="18324" y="5554"/>
                    <a:pt x="18257" y="5413"/>
                    <a:pt x="18270" y="5157"/>
                  </a:cubicBezTo>
                  <a:cubicBezTo>
                    <a:pt x="18325" y="4148"/>
                    <a:pt x="18131" y="3209"/>
                    <a:pt x="17502" y="2375"/>
                  </a:cubicBezTo>
                  <a:cubicBezTo>
                    <a:pt x="17111" y="1857"/>
                    <a:pt x="16489" y="1561"/>
                    <a:pt x="16195" y="954"/>
                  </a:cubicBezTo>
                  <a:cubicBezTo>
                    <a:pt x="16164" y="888"/>
                    <a:pt x="16063" y="832"/>
                    <a:pt x="15984" y="813"/>
                  </a:cubicBezTo>
                  <a:cubicBezTo>
                    <a:pt x="15646" y="736"/>
                    <a:pt x="15303" y="611"/>
                    <a:pt x="14964" y="611"/>
                  </a:cubicBezTo>
                  <a:cubicBezTo>
                    <a:pt x="14953" y="611"/>
                    <a:pt x="14942" y="611"/>
                    <a:pt x="14931" y="612"/>
                  </a:cubicBezTo>
                  <a:cubicBezTo>
                    <a:pt x="13954" y="638"/>
                    <a:pt x="12976" y="717"/>
                    <a:pt x="11999" y="787"/>
                  </a:cubicBezTo>
                  <a:cubicBezTo>
                    <a:pt x="11214" y="845"/>
                    <a:pt x="10429" y="912"/>
                    <a:pt x="9645" y="987"/>
                  </a:cubicBezTo>
                  <a:cubicBezTo>
                    <a:pt x="9405" y="1010"/>
                    <a:pt x="9149" y="1120"/>
                    <a:pt x="8922" y="1120"/>
                  </a:cubicBezTo>
                  <a:cubicBezTo>
                    <a:pt x="8872" y="1120"/>
                    <a:pt x="8823" y="1115"/>
                    <a:pt x="8777" y="1102"/>
                  </a:cubicBezTo>
                  <a:cubicBezTo>
                    <a:pt x="8171" y="940"/>
                    <a:pt x="7586" y="692"/>
                    <a:pt x="7009" y="441"/>
                  </a:cubicBezTo>
                  <a:cubicBezTo>
                    <a:pt x="6798" y="349"/>
                    <a:pt x="6636" y="147"/>
                    <a:pt x="6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654F984-19AB-26C4-8506-21107D1E2007}"/>
              </a:ext>
            </a:extLst>
          </p:cNvPr>
          <p:cNvGrpSpPr>
            <a:grpSpLocks noChangeAspect="1"/>
          </p:cNvGrpSpPr>
          <p:nvPr/>
        </p:nvGrpSpPr>
        <p:grpSpPr>
          <a:xfrm>
            <a:off x="634314" y="2770413"/>
            <a:ext cx="1044821" cy="3060202"/>
            <a:chOff x="5036892" y="1890647"/>
            <a:chExt cx="872455" cy="2555354"/>
          </a:xfrm>
        </p:grpSpPr>
        <p:sp>
          <p:nvSpPr>
            <p:cNvPr id="62" name="Google Shape;640;p37">
              <a:extLst>
                <a:ext uri="{FF2B5EF4-FFF2-40B4-BE49-F238E27FC236}">
                  <a16:creationId xmlns:a16="http://schemas.microsoft.com/office/drawing/2014/main" id="{081EF32F-2AE3-E93C-F44E-3A9781C29612}"/>
                </a:ext>
              </a:extLst>
            </p:cNvPr>
            <p:cNvSpPr/>
            <p:nvPr/>
          </p:nvSpPr>
          <p:spPr>
            <a:xfrm>
              <a:off x="5078031" y="3046313"/>
              <a:ext cx="603504" cy="924453"/>
            </a:xfrm>
            <a:custGeom>
              <a:avLst/>
              <a:gdLst/>
              <a:ahLst/>
              <a:cxnLst/>
              <a:rect l="l" t="t" r="r" b="b"/>
              <a:pathLst>
                <a:path w="14949" h="22899" extrusionOk="0">
                  <a:moveTo>
                    <a:pt x="5303" y="0"/>
                  </a:moveTo>
                  <a:cubicBezTo>
                    <a:pt x="5009" y="534"/>
                    <a:pt x="4768" y="1020"/>
                    <a:pt x="4483" y="1480"/>
                  </a:cubicBezTo>
                  <a:cubicBezTo>
                    <a:pt x="3883" y="2443"/>
                    <a:pt x="3481" y="3493"/>
                    <a:pt x="3111" y="4556"/>
                  </a:cubicBezTo>
                  <a:cubicBezTo>
                    <a:pt x="2618" y="5972"/>
                    <a:pt x="2094" y="7381"/>
                    <a:pt x="1699" y="8827"/>
                  </a:cubicBezTo>
                  <a:cubicBezTo>
                    <a:pt x="1206" y="10628"/>
                    <a:pt x="999" y="12489"/>
                    <a:pt x="826" y="14350"/>
                  </a:cubicBezTo>
                  <a:cubicBezTo>
                    <a:pt x="748" y="15180"/>
                    <a:pt x="668" y="16008"/>
                    <a:pt x="582" y="16838"/>
                  </a:cubicBezTo>
                  <a:cubicBezTo>
                    <a:pt x="475" y="17869"/>
                    <a:pt x="366" y="18901"/>
                    <a:pt x="246" y="19931"/>
                  </a:cubicBezTo>
                  <a:cubicBezTo>
                    <a:pt x="179" y="20516"/>
                    <a:pt x="85" y="21097"/>
                    <a:pt x="1" y="21708"/>
                  </a:cubicBezTo>
                  <a:cubicBezTo>
                    <a:pt x="593" y="21868"/>
                    <a:pt x="1138" y="22073"/>
                    <a:pt x="1702" y="22155"/>
                  </a:cubicBezTo>
                  <a:cubicBezTo>
                    <a:pt x="3571" y="22429"/>
                    <a:pt x="5445" y="22698"/>
                    <a:pt x="7324" y="22882"/>
                  </a:cubicBezTo>
                  <a:cubicBezTo>
                    <a:pt x="7439" y="22893"/>
                    <a:pt x="7554" y="22898"/>
                    <a:pt x="7671" y="22898"/>
                  </a:cubicBezTo>
                  <a:cubicBezTo>
                    <a:pt x="8230" y="22898"/>
                    <a:pt x="8803" y="22781"/>
                    <a:pt x="9361" y="22690"/>
                  </a:cubicBezTo>
                  <a:cubicBezTo>
                    <a:pt x="10108" y="22570"/>
                    <a:pt x="10652" y="22009"/>
                    <a:pt x="11302" y="21675"/>
                  </a:cubicBezTo>
                  <a:cubicBezTo>
                    <a:pt x="11451" y="21597"/>
                    <a:pt x="11584" y="21356"/>
                    <a:pt x="11602" y="21178"/>
                  </a:cubicBezTo>
                  <a:cubicBezTo>
                    <a:pt x="11671" y="20546"/>
                    <a:pt x="11729" y="19909"/>
                    <a:pt x="11715" y="19275"/>
                  </a:cubicBezTo>
                  <a:cubicBezTo>
                    <a:pt x="11687" y="17923"/>
                    <a:pt x="11588" y="16572"/>
                    <a:pt x="11564" y="15220"/>
                  </a:cubicBezTo>
                  <a:cubicBezTo>
                    <a:pt x="11546" y="14225"/>
                    <a:pt x="11605" y="13228"/>
                    <a:pt x="11623" y="12232"/>
                  </a:cubicBezTo>
                  <a:cubicBezTo>
                    <a:pt x="11638" y="11408"/>
                    <a:pt x="11637" y="10584"/>
                    <a:pt x="11660" y="9760"/>
                  </a:cubicBezTo>
                  <a:cubicBezTo>
                    <a:pt x="11664" y="9606"/>
                    <a:pt x="11753" y="9454"/>
                    <a:pt x="11822" y="9245"/>
                  </a:cubicBezTo>
                  <a:cubicBezTo>
                    <a:pt x="11948" y="9362"/>
                    <a:pt x="12038" y="9406"/>
                    <a:pt x="12061" y="9475"/>
                  </a:cubicBezTo>
                  <a:cubicBezTo>
                    <a:pt x="12188" y="9848"/>
                    <a:pt x="12321" y="10221"/>
                    <a:pt x="12408" y="10605"/>
                  </a:cubicBezTo>
                  <a:cubicBezTo>
                    <a:pt x="12810" y="12393"/>
                    <a:pt x="13040" y="14208"/>
                    <a:pt x="13201" y="16031"/>
                  </a:cubicBezTo>
                  <a:cubicBezTo>
                    <a:pt x="13365" y="17893"/>
                    <a:pt x="13598" y="19745"/>
                    <a:pt x="14149" y="21543"/>
                  </a:cubicBezTo>
                  <a:cubicBezTo>
                    <a:pt x="14867" y="21474"/>
                    <a:pt x="14949" y="21333"/>
                    <a:pt x="14648" y="20699"/>
                  </a:cubicBezTo>
                  <a:cubicBezTo>
                    <a:pt x="14599" y="20595"/>
                    <a:pt x="14572" y="20479"/>
                    <a:pt x="14555" y="20365"/>
                  </a:cubicBezTo>
                  <a:cubicBezTo>
                    <a:pt x="14425" y="19553"/>
                    <a:pt x="14296" y="18739"/>
                    <a:pt x="14176" y="17925"/>
                  </a:cubicBezTo>
                  <a:cubicBezTo>
                    <a:pt x="14070" y="17197"/>
                    <a:pt x="13975" y="16467"/>
                    <a:pt x="13876" y="15738"/>
                  </a:cubicBezTo>
                  <a:cubicBezTo>
                    <a:pt x="13759" y="14882"/>
                    <a:pt x="13610" y="14029"/>
                    <a:pt x="13531" y="13171"/>
                  </a:cubicBezTo>
                  <a:cubicBezTo>
                    <a:pt x="13397" y="11704"/>
                    <a:pt x="13314" y="10233"/>
                    <a:pt x="13194" y="8765"/>
                  </a:cubicBezTo>
                  <a:cubicBezTo>
                    <a:pt x="13036" y="6832"/>
                    <a:pt x="12582" y="4930"/>
                    <a:pt x="12570" y="2981"/>
                  </a:cubicBezTo>
                  <a:cubicBezTo>
                    <a:pt x="12569" y="2892"/>
                    <a:pt x="12526" y="2763"/>
                    <a:pt x="12458" y="2719"/>
                  </a:cubicBezTo>
                  <a:cubicBezTo>
                    <a:pt x="12196" y="2551"/>
                    <a:pt x="12241" y="2350"/>
                    <a:pt x="12329" y="2110"/>
                  </a:cubicBezTo>
                  <a:cubicBezTo>
                    <a:pt x="12393" y="1934"/>
                    <a:pt x="12415" y="1742"/>
                    <a:pt x="12449" y="1581"/>
                  </a:cubicBezTo>
                  <a:lnTo>
                    <a:pt x="12449" y="1581"/>
                  </a:lnTo>
                  <a:cubicBezTo>
                    <a:pt x="12197" y="1583"/>
                    <a:pt x="11945" y="1585"/>
                    <a:pt x="11695" y="1585"/>
                  </a:cubicBezTo>
                  <a:cubicBezTo>
                    <a:pt x="9440" y="1585"/>
                    <a:pt x="7267" y="1420"/>
                    <a:pt x="53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41;p37">
              <a:extLst>
                <a:ext uri="{FF2B5EF4-FFF2-40B4-BE49-F238E27FC236}">
                  <a16:creationId xmlns:a16="http://schemas.microsoft.com/office/drawing/2014/main" id="{0E7F2CE6-65B4-4CC0-27FE-4D84DA6F3810}"/>
                </a:ext>
              </a:extLst>
            </p:cNvPr>
            <p:cNvSpPr/>
            <p:nvPr/>
          </p:nvSpPr>
          <p:spPr>
            <a:xfrm>
              <a:off x="5195228" y="1940424"/>
              <a:ext cx="603625" cy="593047"/>
            </a:xfrm>
            <a:custGeom>
              <a:avLst/>
              <a:gdLst/>
              <a:ahLst/>
              <a:cxnLst/>
              <a:rect l="l" t="t" r="r" b="b"/>
              <a:pathLst>
                <a:path w="14952" h="14690" extrusionOk="0">
                  <a:moveTo>
                    <a:pt x="12388" y="1769"/>
                  </a:moveTo>
                  <a:cubicBezTo>
                    <a:pt x="12571" y="1800"/>
                    <a:pt x="12780" y="1784"/>
                    <a:pt x="12933" y="1871"/>
                  </a:cubicBezTo>
                  <a:cubicBezTo>
                    <a:pt x="13072" y="1951"/>
                    <a:pt x="13245" y="2148"/>
                    <a:pt x="13233" y="2277"/>
                  </a:cubicBezTo>
                  <a:cubicBezTo>
                    <a:pt x="13221" y="2404"/>
                    <a:pt x="13156" y="2441"/>
                    <a:pt x="13072" y="2441"/>
                  </a:cubicBezTo>
                  <a:cubicBezTo>
                    <a:pt x="12996" y="2441"/>
                    <a:pt x="12904" y="2410"/>
                    <a:pt x="12822" y="2386"/>
                  </a:cubicBezTo>
                  <a:cubicBezTo>
                    <a:pt x="12685" y="2346"/>
                    <a:pt x="12552" y="2328"/>
                    <a:pt x="12425" y="2328"/>
                  </a:cubicBezTo>
                  <a:cubicBezTo>
                    <a:pt x="11969" y="2328"/>
                    <a:pt x="11570" y="2557"/>
                    <a:pt x="11180" y="2813"/>
                  </a:cubicBezTo>
                  <a:cubicBezTo>
                    <a:pt x="10987" y="2938"/>
                    <a:pt x="10815" y="3100"/>
                    <a:pt x="10612" y="3206"/>
                  </a:cubicBezTo>
                  <a:cubicBezTo>
                    <a:pt x="10563" y="3232"/>
                    <a:pt x="10504" y="3238"/>
                    <a:pt x="10441" y="3238"/>
                  </a:cubicBezTo>
                  <a:cubicBezTo>
                    <a:pt x="10390" y="3238"/>
                    <a:pt x="10336" y="3234"/>
                    <a:pt x="10284" y="3234"/>
                  </a:cubicBezTo>
                  <a:cubicBezTo>
                    <a:pt x="10269" y="3234"/>
                    <a:pt x="10255" y="3234"/>
                    <a:pt x="10241" y="3235"/>
                  </a:cubicBezTo>
                  <a:cubicBezTo>
                    <a:pt x="10257" y="3089"/>
                    <a:pt x="10218" y="2891"/>
                    <a:pt x="10297" y="2808"/>
                  </a:cubicBezTo>
                  <a:cubicBezTo>
                    <a:pt x="10772" y="2316"/>
                    <a:pt x="11305" y="1909"/>
                    <a:pt x="12013" y="1813"/>
                  </a:cubicBezTo>
                  <a:cubicBezTo>
                    <a:pt x="12138" y="1795"/>
                    <a:pt x="12263" y="1784"/>
                    <a:pt x="12388" y="1769"/>
                  </a:cubicBezTo>
                  <a:close/>
                  <a:moveTo>
                    <a:pt x="8360" y="4824"/>
                  </a:moveTo>
                  <a:cubicBezTo>
                    <a:pt x="8866" y="5062"/>
                    <a:pt x="8500" y="5406"/>
                    <a:pt x="8597" y="5698"/>
                  </a:cubicBezTo>
                  <a:cubicBezTo>
                    <a:pt x="8698" y="5620"/>
                    <a:pt x="8778" y="5537"/>
                    <a:pt x="8876" y="5490"/>
                  </a:cubicBezTo>
                  <a:cubicBezTo>
                    <a:pt x="8943" y="5457"/>
                    <a:pt x="9029" y="5427"/>
                    <a:pt x="9102" y="5427"/>
                  </a:cubicBezTo>
                  <a:cubicBezTo>
                    <a:pt x="9124" y="5427"/>
                    <a:pt x="9146" y="5430"/>
                    <a:pt x="9165" y="5436"/>
                  </a:cubicBezTo>
                  <a:cubicBezTo>
                    <a:pt x="9219" y="5456"/>
                    <a:pt x="9277" y="5615"/>
                    <a:pt x="9252" y="5678"/>
                  </a:cubicBezTo>
                  <a:cubicBezTo>
                    <a:pt x="9181" y="5849"/>
                    <a:pt x="9213" y="5957"/>
                    <a:pt x="9332" y="6096"/>
                  </a:cubicBezTo>
                  <a:cubicBezTo>
                    <a:pt x="9387" y="6162"/>
                    <a:pt x="9370" y="6342"/>
                    <a:pt x="9316" y="6430"/>
                  </a:cubicBezTo>
                  <a:cubicBezTo>
                    <a:pt x="9288" y="6476"/>
                    <a:pt x="9183" y="6509"/>
                    <a:pt x="9100" y="6509"/>
                  </a:cubicBezTo>
                  <a:cubicBezTo>
                    <a:pt x="9073" y="6509"/>
                    <a:pt x="9048" y="6505"/>
                    <a:pt x="9029" y="6498"/>
                  </a:cubicBezTo>
                  <a:cubicBezTo>
                    <a:pt x="8787" y="6396"/>
                    <a:pt x="8562" y="6350"/>
                    <a:pt x="8349" y="6350"/>
                  </a:cubicBezTo>
                  <a:cubicBezTo>
                    <a:pt x="7828" y="6350"/>
                    <a:pt x="7385" y="6626"/>
                    <a:pt x="6972" y="7044"/>
                  </a:cubicBezTo>
                  <a:cubicBezTo>
                    <a:pt x="6847" y="7171"/>
                    <a:pt x="6686" y="7263"/>
                    <a:pt x="6542" y="7370"/>
                  </a:cubicBezTo>
                  <a:cubicBezTo>
                    <a:pt x="6253" y="7158"/>
                    <a:pt x="6302" y="6997"/>
                    <a:pt x="6445" y="6804"/>
                  </a:cubicBezTo>
                  <a:cubicBezTo>
                    <a:pt x="6860" y="6237"/>
                    <a:pt x="7382" y="5837"/>
                    <a:pt x="8051" y="5712"/>
                  </a:cubicBezTo>
                  <a:cubicBezTo>
                    <a:pt x="8159" y="5402"/>
                    <a:pt x="8258" y="5118"/>
                    <a:pt x="8360" y="4824"/>
                  </a:cubicBezTo>
                  <a:close/>
                  <a:moveTo>
                    <a:pt x="13255" y="3711"/>
                  </a:moveTo>
                  <a:cubicBezTo>
                    <a:pt x="13300" y="3738"/>
                    <a:pt x="13344" y="3765"/>
                    <a:pt x="13390" y="3793"/>
                  </a:cubicBezTo>
                  <a:cubicBezTo>
                    <a:pt x="13357" y="4000"/>
                    <a:pt x="13325" y="4208"/>
                    <a:pt x="13279" y="4504"/>
                  </a:cubicBezTo>
                  <a:cubicBezTo>
                    <a:pt x="13563" y="4391"/>
                    <a:pt x="13817" y="4286"/>
                    <a:pt x="14144" y="4155"/>
                  </a:cubicBezTo>
                  <a:lnTo>
                    <a:pt x="14144" y="4155"/>
                  </a:lnTo>
                  <a:cubicBezTo>
                    <a:pt x="14144" y="4335"/>
                    <a:pt x="14180" y="4460"/>
                    <a:pt x="14137" y="4545"/>
                  </a:cubicBezTo>
                  <a:cubicBezTo>
                    <a:pt x="14021" y="4766"/>
                    <a:pt x="13882" y="4979"/>
                    <a:pt x="13725" y="5173"/>
                  </a:cubicBezTo>
                  <a:cubicBezTo>
                    <a:pt x="13706" y="5197"/>
                    <a:pt x="13655" y="5208"/>
                    <a:pt x="13599" y="5208"/>
                  </a:cubicBezTo>
                  <a:cubicBezTo>
                    <a:pt x="13546" y="5208"/>
                    <a:pt x="13489" y="5199"/>
                    <a:pt x="13451" y="5182"/>
                  </a:cubicBezTo>
                  <a:cubicBezTo>
                    <a:pt x="13255" y="5096"/>
                    <a:pt x="13071" y="5058"/>
                    <a:pt x="12897" y="5058"/>
                  </a:cubicBezTo>
                  <a:cubicBezTo>
                    <a:pt x="12460" y="5058"/>
                    <a:pt x="12082" y="5294"/>
                    <a:pt x="11715" y="5593"/>
                  </a:cubicBezTo>
                  <a:cubicBezTo>
                    <a:pt x="11505" y="5764"/>
                    <a:pt x="11291" y="5932"/>
                    <a:pt x="11063" y="6114"/>
                  </a:cubicBezTo>
                  <a:cubicBezTo>
                    <a:pt x="11294" y="6440"/>
                    <a:pt x="11508" y="6815"/>
                    <a:pt x="11793" y="7126"/>
                  </a:cubicBezTo>
                  <a:cubicBezTo>
                    <a:pt x="11990" y="7339"/>
                    <a:pt x="11931" y="7552"/>
                    <a:pt x="11905" y="7756"/>
                  </a:cubicBezTo>
                  <a:cubicBezTo>
                    <a:pt x="11856" y="8130"/>
                    <a:pt x="11222" y="8758"/>
                    <a:pt x="10858" y="8797"/>
                  </a:cubicBezTo>
                  <a:cubicBezTo>
                    <a:pt x="10849" y="8798"/>
                    <a:pt x="10839" y="8798"/>
                    <a:pt x="10830" y="8798"/>
                  </a:cubicBezTo>
                  <a:cubicBezTo>
                    <a:pt x="10695" y="8798"/>
                    <a:pt x="10547" y="8705"/>
                    <a:pt x="10319" y="8632"/>
                  </a:cubicBezTo>
                  <a:cubicBezTo>
                    <a:pt x="10546" y="8391"/>
                    <a:pt x="10695" y="8242"/>
                    <a:pt x="10835" y="8084"/>
                  </a:cubicBezTo>
                  <a:cubicBezTo>
                    <a:pt x="10974" y="7925"/>
                    <a:pt x="11105" y="7759"/>
                    <a:pt x="11229" y="7609"/>
                  </a:cubicBezTo>
                  <a:cubicBezTo>
                    <a:pt x="10861" y="7037"/>
                    <a:pt x="10480" y="6528"/>
                    <a:pt x="10191" y="5971"/>
                  </a:cubicBezTo>
                  <a:cubicBezTo>
                    <a:pt x="9927" y="5464"/>
                    <a:pt x="9828" y="4888"/>
                    <a:pt x="9992" y="4320"/>
                  </a:cubicBezTo>
                  <a:cubicBezTo>
                    <a:pt x="10032" y="4183"/>
                    <a:pt x="10237" y="3998"/>
                    <a:pt x="10362" y="3998"/>
                  </a:cubicBezTo>
                  <a:cubicBezTo>
                    <a:pt x="10365" y="3998"/>
                    <a:pt x="10368" y="3998"/>
                    <a:pt x="10370" y="3998"/>
                  </a:cubicBezTo>
                  <a:cubicBezTo>
                    <a:pt x="10503" y="4005"/>
                    <a:pt x="10626" y="4217"/>
                    <a:pt x="10743" y="4349"/>
                  </a:cubicBezTo>
                  <a:cubicBezTo>
                    <a:pt x="10769" y="4378"/>
                    <a:pt x="10764" y="4474"/>
                    <a:pt x="10737" y="4500"/>
                  </a:cubicBezTo>
                  <a:cubicBezTo>
                    <a:pt x="10330" y="4893"/>
                    <a:pt x="10749" y="5231"/>
                    <a:pt x="10727" y="5607"/>
                  </a:cubicBezTo>
                  <a:cubicBezTo>
                    <a:pt x="11167" y="5252"/>
                    <a:pt x="11547" y="4936"/>
                    <a:pt x="11938" y="4635"/>
                  </a:cubicBezTo>
                  <a:cubicBezTo>
                    <a:pt x="12037" y="4559"/>
                    <a:pt x="12168" y="4496"/>
                    <a:pt x="12290" y="4483"/>
                  </a:cubicBezTo>
                  <a:cubicBezTo>
                    <a:pt x="12586" y="4451"/>
                    <a:pt x="12730" y="4256"/>
                    <a:pt x="12884" y="4037"/>
                  </a:cubicBezTo>
                  <a:cubicBezTo>
                    <a:pt x="12976" y="3906"/>
                    <a:pt x="13128" y="3819"/>
                    <a:pt x="13255" y="3711"/>
                  </a:cubicBezTo>
                  <a:close/>
                  <a:moveTo>
                    <a:pt x="7701" y="9309"/>
                  </a:moveTo>
                  <a:cubicBezTo>
                    <a:pt x="8153" y="9309"/>
                    <a:pt x="8589" y="9432"/>
                    <a:pt x="9034" y="9490"/>
                  </a:cubicBezTo>
                  <a:cubicBezTo>
                    <a:pt x="9667" y="9572"/>
                    <a:pt x="10309" y="9596"/>
                    <a:pt x="10943" y="9671"/>
                  </a:cubicBezTo>
                  <a:cubicBezTo>
                    <a:pt x="11160" y="9697"/>
                    <a:pt x="11368" y="9802"/>
                    <a:pt x="11659" y="9897"/>
                  </a:cubicBezTo>
                  <a:cubicBezTo>
                    <a:pt x="11596" y="10176"/>
                    <a:pt x="11551" y="10452"/>
                    <a:pt x="11472" y="10718"/>
                  </a:cubicBezTo>
                  <a:cubicBezTo>
                    <a:pt x="11245" y="11479"/>
                    <a:pt x="10859" y="12123"/>
                    <a:pt x="10101" y="12474"/>
                  </a:cubicBezTo>
                  <a:cubicBezTo>
                    <a:pt x="9826" y="12601"/>
                    <a:pt x="9517" y="12663"/>
                    <a:pt x="9203" y="12663"/>
                  </a:cubicBezTo>
                  <a:cubicBezTo>
                    <a:pt x="8426" y="12663"/>
                    <a:pt x="7620" y="12284"/>
                    <a:pt x="7223" y="11591"/>
                  </a:cubicBezTo>
                  <a:cubicBezTo>
                    <a:pt x="6978" y="11165"/>
                    <a:pt x="6811" y="10682"/>
                    <a:pt x="6689" y="10205"/>
                  </a:cubicBezTo>
                  <a:cubicBezTo>
                    <a:pt x="6567" y="9724"/>
                    <a:pt x="6877" y="9402"/>
                    <a:pt x="7385" y="9330"/>
                  </a:cubicBezTo>
                  <a:cubicBezTo>
                    <a:pt x="7491" y="9315"/>
                    <a:pt x="7597" y="9309"/>
                    <a:pt x="7701" y="9309"/>
                  </a:cubicBezTo>
                  <a:close/>
                  <a:moveTo>
                    <a:pt x="10380" y="1"/>
                  </a:moveTo>
                  <a:cubicBezTo>
                    <a:pt x="10182" y="1"/>
                    <a:pt x="9976" y="17"/>
                    <a:pt x="9761" y="51"/>
                  </a:cubicBezTo>
                  <a:cubicBezTo>
                    <a:pt x="9853" y="219"/>
                    <a:pt x="9925" y="372"/>
                    <a:pt x="10017" y="511"/>
                  </a:cubicBezTo>
                  <a:cubicBezTo>
                    <a:pt x="10349" y="1022"/>
                    <a:pt x="10363" y="1574"/>
                    <a:pt x="10206" y="2135"/>
                  </a:cubicBezTo>
                  <a:cubicBezTo>
                    <a:pt x="10172" y="2257"/>
                    <a:pt x="10001" y="2340"/>
                    <a:pt x="9893" y="2442"/>
                  </a:cubicBezTo>
                  <a:cubicBezTo>
                    <a:pt x="9830" y="2316"/>
                    <a:pt x="9728" y="2196"/>
                    <a:pt x="9709" y="2063"/>
                  </a:cubicBezTo>
                  <a:cubicBezTo>
                    <a:pt x="9663" y="1752"/>
                    <a:pt x="9657" y="1434"/>
                    <a:pt x="9636" y="1119"/>
                  </a:cubicBezTo>
                  <a:cubicBezTo>
                    <a:pt x="9443" y="1594"/>
                    <a:pt x="9296" y="2050"/>
                    <a:pt x="9181" y="2514"/>
                  </a:cubicBezTo>
                  <a:cubicBezTo>
                    <a:pt x="9139" y="2678"/>
                    <a:pt x="9165" y="2864"/>
                    <a:pt x="9181" y="3036"/>
                  </a:cubicBezTo>
                  <a:cubicBezTo>
                    <a:pt x="9201" y="3271"/>
                    <a:pt x="9115" y="3381"/>
                    <a:pt x="8876" y="3413"/>
                  </a:cubicBezTo>
                  <a:cubicBezTo>
                    <a:pt x="8635" y="3446"/>
                    <a:pt x="8393" y="3502"/>
                    <a:pt x="8164" y="3581"/>
                  </a:cubicBezTo>
                  <a:cubicBezTo>
                    <a:pt x="7447" y="3831"/>
                    <a:pt x="6921" y="4346"/>
                    <a:pt x="6407" y="4880"/>
                  </a:cubicBezTo>
                  <a:cubicBezTo>
                    <a:pt x="6253" y="5040"/>
                    <a:pt x="6101" y="5217"/>
                    <a:pt x="5818" y="5217"/>
                  </a:cubicBezTo>
                  <a:cubicBezTo>
                    <a:pt x="5757" y="5217"/>
                    <a:pt x="5689" y="5209"/>
                    <a:pt x="5615" y="5190"/>
                  </a:cubicBezTo>
                  <a:cubicBezTo>
                    <a:pt x="5714" y="4926"/>
                    <a:pt x="5805" y="4684"/>
                    <a:pt x="5901" y="4427"/>
                  </a:cubicBezTo>
                  <a:lnTo>
                    <a:pt x="5901" y="4427"/>
                  </a:lnTo>
                  <a:cubicBezTo>
                    <a:pt x="5601" y="4562"/>
                    <a:pt x="5257" y="4640"/>
                    <a:pt x="5015" y="4840"/>
                  </a:cubicBezTo>
                  <a:cubicBezTo>
                    <a:pt x="3994" y="5689"/>
                    <a:pt x="3850" y="7054"/>
                    <a:pt x="4375" y="8163"/>
                  </a:cubicBezTo>
                  <a:cubicBezTo>
                    <a:pt x="4499" y="8424"/>
                    <a:pt x="4713" y="8708"/>
                    <a:pt x="4483" y="8952"/>
                  </a:cubicBezTo>
                  <a:cubicBezTo>
                    <a:pt x="4401" y="9039"/>
                    <a:pt x="4313" y="9072"/>
                    <a:pt x="4223" y="9072"/>
                  </a:cubicBezTo>
                  <a:cubicBezTo>
                    <a:pt x="4049" y="9072"/>
                    <a:pt x="3866" y="8951"/>
                    <a:pt x="3701" y="8860"/>
                  </a:cubicBezTo>
                  <a:cubicBezTo>
                    <a:pt x="3662" y="8839"/>
                    <a:pt x="3615" y="8829"/>
                    <a:pt x="3586" y="8800"/>
                  </a:cubicBezTo>
                  <a:cubicBezTo>
                    <a:pt x="3223" y="8427"/>
                    <a:pt x="2714" y="8158"/>
                    <a:pt x="2722" y="7524"/>
                  </a:cubicBezTo>
                  <a:cubicBezTo>
                    <a:pt x="2722" y="7437"/>
                    <a:pt x="2576" y="7314"/>
                    <a:pt x="2471" y="7263"/>
                  </a:cubicBezTo>
                  <a:cubicBezTo>
                    <a:pt x="2311" y="7184"/>
                    <a:pt x="2111" y="7146"/>
                    <a:pt x="1900" y="7146"/>
                  </a:cubicBezTo>
                  <a:cubicBezTo>
                    <a:pt x="1353" y="7146"/>
                    <a:pt x="735" y="7403"/>
                    <a:pt x="567" y="7879"/>
                  </a:cubicBezTo>
                  <a:cubicBezTo>
                    <a:pt x="464" y="8173"/>
                    <a:pt x="355" y="8466"/>
                    <a:pt x="281" y="8768"/>
                  </a:cubicBezTo>
                  <a:cubicBezTo>
                    <a:pt x="1" y="9917"/>
                    <a:pt x="306" y="10899"/>
                    <a:pt x="1180" y="11692"/>
                  </a:cubicBezTo>
                  <a:cubicBezTo>
                    <a:pt x="1467" y="11952"/>
                    <a:pt x="1831" y="12040"/>
                    <a:pt x="2246" y="12040"/>
                  </a:cubicBezTo>
                  <a:cubicBezTo>
                    <a:pt x="2252" y="12040"/>
                    <a:pt x="2259" y="12040"/>
                    <a:pt x="2266" y="12040"/>
                  </a:cubicBezTo>
                  <a:cubicBezTo>
                    <a:pt x="2282" y="11628"/>
                    <a:pt x="2254" y="11211"/>
                    <a:pt x="2700" y="11049"/>
                  </a:cubicBezTo>
                  <a:cubicBezTo>
                    <a:pt x="2860" y="11098"/>
                    <a:pt x="3001" y="11141"/>
                    <a:pt x="3246" y="11216"/>
                  </a:cubicBezTo>
                  <a:cubicBezTo>
                    <a:pt x="3044" y="10764"/>
                    <a:pt x="2886" y="10413"/>
                    <a:pt x="2717" y="10039"/>
                  </a:cubicBezTo>
                  <a:cubicBezTo>
                    <a:pt x="2287" y="10153"/>
                    <a:pt x="2001" y="10472"/>
                    <a:pt x="1728" y="10797"/>
                  </a:cubicBezTo>
                  <a:cubicBezTo>
                    <a:pt x="1649" y="10893"/>
                    <a:pt x="1595" y="11015"/>
                    <a:pt x="1478" y="11015"/>
                  </a:cubicBezTo>
                  <a:cubicBezTo>
                    <a:pt x="1446" y="11015"/>
                    <a:pt x="1409" y="11006"/>
                    <a:pt x="1366" y="10984"/>
                  </a:cubicBezTo>
                  <a:cubicBezTo>
                    <a:pt x="1160" y="10881"/>
                    <a:pt x="1113" y="10702"/>
                    <a:pt x="1200" y="10508"/>
                  </a:cubicBezTo>
                  <a:cubicBezTo>
                    <a:pt x="1262" y="10370"/>
                    <a:pt x="1350" y="10229"/>
                    <a:pt x="1463" y="10131"/>
                  </a:cubicBezTo>
                  <a:cubicBezTo>
                    <a:pt x="1783" y="9854"/>
                    <a:pt x="2122" y="9598"/>
                    <a:pt x="2492" y="9305"/>
                  </a:cubicBezTo>
                  <a:cubicBezTo>
                    <a:pt x="2313" y="8709"/>
                    <a:pt x="1557" y="8509"/>
                    <a:pt x="1217" y="7785"/>
                  </a:cubicBezTo>
                  <a:cubicBezTo>
                    <a:pt x="1371" y="7785"/>
                    <a:pt x="1507" y="7761"/>
                    <a:pt x="1617" y="7761"/>
                  </a:cubicBezTo>
                  <a:cubicBezTo>
                    <a:pt x="1684" y="7761"/>
                    <a:pt x="1741" y="7770"/>
                    <a:pt x="1788" y="7796"/>
                  </a:cubicBezTo>
                  <a:cubicBezTo>
                    <a:pt x="2086" y="7963"/>
                    <a:pt x="2356" y="8181"/>
                    <a:pt x="2628" y="8394"/>
                  </a:cubicBezTo>
                  <a:cubicBezTo>
                    <a:pt x="3147" y="8798"/>
                    <a:pt x="3303" y="9438"/>
                    <a:pt x="3525" y="9995"/>
                  </a:cubicBezTo>
                  <a:cubicBezTo>
                    <a:pt x="3954" y="11059"/>
                    <a:pt x="4528" y="12009"/>
                    <a:pt x="5230" y="12908"/>
                  </a:cubicBezTo>
                  <a:cubicBezTo>
                    <a:pt x="6088" y="14007"/>
                    <a:pt x="7230" y="14539"/>
                    <a:pt x="8566" y="14660"/>
                  </a:cubicBezTo>
                  <a:cubicBezTo>
                    <a:pt x="8782" y="14679"/>
                    <a:pt x="8995" y="14689"/>
                    <a:pt x="9205" y="14689"/>
                  </a:cubicBezTo>
                  <a:cubicBezTo>
                    <a:pt x="10791" y="14689"/>
                    <a:pt x="12174" y="14117"/>
                    <a:pt x="13261" y="12819"/>
                  </a:cubicBezTo>
                  <a:cubicBezTo>
                    <a:pt x="13908" y="12047"/>
                    <a:pt x="14339" y="11168"/>
                    <a:pt x="14587" y="10193"/>
                  </a:cubicBezTo>
                  <a:cubicBezTo>
                    <a:pt x="14880" y="9034"/>
                    <a:pt x="14952" y="7862"/>
                    <a:pt x="14776" y="6684"/>
                  </a:cubicBezTo>
                  <a:cubicBezTo>
                    <a:pt x="14670" y="5961"/>
                    <a:pt x="14483" y="5249"/>
                    <a:pt x="14352" y="4527"/>
                  </a:cubicBezTo>
                  <a:cubicBezTo>
                    <a:pt x="14164" y="3492"/>
                    <a:pt x="13764" y="2544"/>
                    <a:pt x="13185" y="1672"/>
                  </a:cubicBezTo>
                  <a:cubicBezTo>
                    <a:pt x="12495" y="635"/>
                    <a:pt x="11605" y="1"/>
                    <a:pt x="103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2;p37">
              <a:extLst>
                <a:ext uri="{FF2B5EF4-FFF2-40B4-BE49-F238E27FC236}">
                  <a16:creationId xmlns:a16="http://schemas.microsoft.com/office/drawing/2014/main" id="{EC337A2F-6D63-F482-DC58-9348B4219DF6}"/>
                </a:ext>
              </a:extLst>
            </p:cNvPr>
            <p:cNvSpPr/>
            <p:nvPr/>
          </p:nvSpPr>
          <p:spPr>
            <a:xfrm>
              <a:off x="5060348" y="2613776"/>
              <a:ext cx="289176" cy="473954"/>
            </a:xfrm>
            <a:custGeom>
              <a:avLst/>
              <a:gdLst/>
              <a:ahLst/>
              <a:cxnLst/>
              <a:rect l="l" t="t" r="r" b="b"/>
              <a:pathLst>
                <a:path w="7163" h="11740" extrusionOk="0">
                  <a:moveTo>
                    <a:pt x="5736" y="1"/>
                  </a:moveTo>
                  <a:cubicBezTo>
                    <a:pt x="5729" y="1"/>
                    <a:pt x="5722" y="1"/>
                    <a:pt x="5715" y="1"/>
                  </a:cubicBezTo>
                  <a:cubicBezTo>
                    <a:pt x="5326" y="2"/>
                    <a:pt x="4997" y="155"/>
                    <a:pt x="4745" y="478"/>
                  </a:cubicBezTo>
                  <a:cubicBezTo>
                    <a:pt x="4330" y="1013"/>
                    <a:pt x="3891" y="1528"/>
                    <a:pt x="3466" y="2054"/>
                  </a:cubicBezTo>
                  <a:cubicBezTo>
                    <a:pt x="2443" y="3323"/>
                    <a:pt x="1408" y="4583"/>
                    <a:pt x="411" y="5871"/>
                  </a:cubicBezTo>
                  <a:cubicBezTo>
                    <a:pt x="154" y="6203"/>
                    <a:pt x="0" y="6640"/>
                    <a:pt x="213" y="7070"/>
                  </a:cubicBezTo>
                  <a:cubicBezTo>
                    <a:pt x="411" y="7467"/>
                    <a:pt x="607" y="7887"/>
                    <a:pt x="897" y="8213"/>
                  </a:cubicBezTo>
                  <a:cubicBezTo>
                    <a:pt x="1770" y="9196"/>
                    <a:pt x="2686" y="10142"/>
                    <a:pt x="3594" y="11094"/>
                  </a:cubicBezTo>
                  <a:cubicBezTo>
                    <a:pt x="3798" y="11309"/>
                    <a:pt x="4039" y="11491"/>
                    <a:pt x="4321" y="11739"/>
                  </a:cubicBezTo>
                  <a:cubicBezTo>
                    <a:pt x="4498" y="11437"/>
                    <a:pt x="4640" y="11193"/>
                    <a:pt x="4783" y="10947"/>
                  </a:cubicBezTo>
                  <a:cubicBezTo>
                    <a:pt x="4986" y="10592"/>
                    <a:pt x="4940" y="10366"/>
                    <a:pt x="4615" y="10104"/>
                  </a:cubicBezTo>
                  <a:cubicBezTo>
                    <a:pt x="4550" y="10053"/>
                    <a:pt x="4468" y="10002"/>
                    <a:pt x="4436" y="9933"/>
                  </a:cubicBezTo>
                  <a:cubicBezTo>
                    <a:pt x="4129" y="9270"/>
                    <a:pt x="3814" y="8609"/>
                    <a:pt x="3533" y="7934"/>
                  </a:cubicBezTo>
                  <a:cubicBezTo>
                    <a:pt x="3366" y="7532"/>
                    <a:pt x="3259" y="7105"/>
                    <a:pt x="3120" y="6676"/>
                  </a:cubicBezTo>
                  <a:cubicBezTo>
                    <a:pt x="3040" y="6706"/>
                    <a:pt x="3003" y="6732"/>
                    <a:pt x="2965" y="6734"/>
                  </a:cubicBezTo>
                  <a:cubicBezTo>
                    <a:pt x="2924" y="6735"/>
                    <a:pt x="2883" y="6736"/>
                    <a:pt x="2842" y="6736"/>
                  </a:cubicBezTo>
                  <a:cubicBezTo>
                    <a:pt x="2754" y="6736"/>
                    <a:pt x="2665" y="6733"/>
                    <a:pt x="2577" y="6732"/>
                  </a:cubicBezTo>
                  <a:cubicBezTo>
                    <a:pt x="2607" y="6601"/>
                    <a:pt x="2632" y="6468"/>
                    <a:pt x="2672" y="6340"/>
                  </a:cubicBezTo>
                  <a:cubicBezTo>
                    <a:pt x="2689" y="6289"/>
                    <a:pt x="2741" y="6248"/>
                    <a:pt x="2781" y="6206"/>
                  </a:cubicBezTo>
                  <a:cubicBezTo>
                    <a:pt x="3983" y="4979"/>
                    <a:pt x="5177" y="3743"/>
                    <a:pt x="6398" y="2532"/>
                  </a:cubicBezTo>
                  <a:cubicBezTo>
                    <a:pt x="6715" y="2217"/>
                    <a:pt x="6971" y="1916"/>
                    <a:pt x="6997" y="1446"/>
                  </a:cubicBezTo>
                  <a:cubicBezTo>
                    <a:pt x="7023" y="1005"/>
                    <a:pt x="7101" y="568"/>
                    <a:pt x="7163" y="76"/>
                  </a:cubicBezTo>
                  <a:cubicBezTo>
                    <a:pt x="6636" y="46"/>
                    <a:pt x="6186" y="1"/>
                    <a:pt x="57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43;p37">
              <a:extLst>
                <a:ext uri="{FF2B5EF4-FFF2-40B4-BE49-F238E27FC236}">
                  <a16:creationId xmlns:a16="http://schemas.microsoft.com/office/drawing/2014/main" id="{00BD0941-9A82-B5D8-1E46-32A01CB333A2}"/>
                </a:ext>
              </a:extLst>
            </p:cNvPr>
            <p:cNvSpPr/>
            <p:nvPr/>
          </p:nvSpPr>
          <p:spPr>
            <a:xfrm>
              <a:off x="5230956" y="1943856"/>
              <a:ext cx="305406" cy="287965"/>
            </a:xfrm>
            <a:custGeom>
              <a:avLst/>
              <a:gdLst/>
              <a:ahLst/>
              <a:cxnLst/>
              <a:rect l="l" t="t" r="r" b="b"/>
              <a:pathLst>
                <a:path w="7565" h="7133" extrusionOk="0">
                  <a:moveTo>
                    <a:pt x="7482" y="0"/>
                  </a:moveTo>
                  <a:cubicBezTo>
                    <a:pt x="7359" y="18"/>
                    <a:pt x="7228" y="15"/>
                    <a:pt x="7113" y="57"/>
                  </a:cubicBezTo>
                  <a:cubicBezTo>
                    <a:pt x="6385" y="318"/>
                    <a:pt x="5640" y="543"/>
                    <a:pt x="4941" y="868"/>
                  </a:cubicBezTo>
                  <a:cubicBezTo>
                    <a:pt x="3814" y="1394"/>
                    <a:pt x="2734" y="1996"/>
                    <a:pt x="1736" y="2767"/>
                  </a:cubicBezTo>
                  <a:cubicBezTo>
                    <a:pt x="446" y="3762"/>
                    <a:pt x="0" y="5000"/>
                    <a:pt x="274" y="6595"/>
                  </a:cubicBezTo>
                  <a:cubicBezTo>
                    <a:pt x="511" y="6540"/>
                    <a:pt x="741" y="6509"/>
                    <a:pt x="963" y="6509"/>
                  </a:cubicBezTo>
                  <a:cubicBezTo>
                    <a:pt x="1500" y="6509"/>
                    <a:pt x="1991" y="6689"/>
                    <a:pt x="2438" y="7133"/>
                  </a:cubicBezTo>
                  <a:cubicBezTo>
                    <a:pt x="2448" y="6940"/>
                    <a:pt x="2451" y="6812"/>
                    <a:pt x="2462" y="6686"/>
                  </a:cubicBezTo>
                  <a:cubicBezTo>
                    <a:pt x="2541" y="5830"/>
                    <a:pt x="2816" y="5072"/>
                    <a:pt x="3529" y="4529"/>
                  </a:cubicBezTo>
                  <a:cubicBezTo>
                    <a:pt x="3916" y="4234"/>
                    <a:pt x="4294" y="3928"/>
                    <a:pt x="4687" y="3639"/>
                  </a:cubicBezTo>
                  <a:cubicBezTo>
                    <a:pt x="5541" y="3010"/>
                    <a:pt x="6184" y="2182"/>
                    <a:pt x="6815" y="1349"/>
                  </a:cubicBezTo>
                  <a:cubicBezTo>
                    <a:pt x="7105" y="965"/>
                    <a:pt x="7317" y="522"/>
                    <a:pt x="7564" y="105"/>
                  </a:cubicBezTo>
                  <a:cubicBezTo>
                    <a:pt x="7537" y="71"/>
                    <a:pt x="7510" y="36"/>
                    <a:pt x="74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44;p37">
              <a:extLst>
                <a:ext uri="{FF2B5EF4-FFF2-40B4-BE49-F238E27FC236}">
                  <a16:creationId xmlns:a16="http://schemas.microsoft.com/office/drawing/2014/main" id="{EDE5F13B-C38F-EA55-F800-F06C8662A0BA}"/>
                </a:ext>
              </a:extLst>
            </p:cNvPr>
            <p:cNvSpPr/>
            <p:nvPr/>
          </p:nvSpPr>
          <p:spPr>
            <a:xfrm>
              <a:off x="5600112" y="2676512"/>
              <a:ext cx="189016" cy="443191"/>
            </a:xfrm>
            <a:custGeom>
              <a:avLst/>
              <a:gdLst/>
              <a:ahLst/>
              <a:cxnLst/>
              <a:rect l="l" t="t" r="r" b="b"/>
              <a:pathLst>
                <a:path w="4682" h="10978" extrusionOk="0">
                  <a:moveTo>
                    <a:pt x="3502" y="0"/>
                  </a:moveTo>
                  <a:cubicBezTo>
                    <a:pt x="3424" y="439"/>
                    <a:pt x="3304" y="856"/>
                    <a:pt x="3282" y="1276"/>
                  </a:cubicBezTo>
                  <a:cubicBezTo>
                    <a:pt x="3213" y="2597"/>
                    <a:pt x="2869" y="3854"/>
                    <a:pt x="2426" y="5086"/>
                  </a:cubicBezTo>
                  <a:cubicBezTo>
                    <a:pt x="2168" y="5812"/>
                    <a:pt x="1746" y="6501"/>
                    <a:pt x="2077" y="7331"/>
                  </a:cubicBezTo>
                  <a:cubicBezTo>
                    <a:pt x="2109" y="7321"/>
                    <a:pt x="2159" y="7286"/>
                    <a:pt x="2209" y="7286"/>
                  </a:cubicBezTo>
                  <a:cubicBezTo>
                    <a:pt x="2212" y="7286"/>
                    <a:pt x="2215" y="7286"/>
                    <a:pt x="2217" y="7286"/>
                  </a:cubicBezTo>
                  <a:cubicBezTo>
                    <a:pt x="2291" y="7286"/>
                    <a:pt x="2375" y="7277"/>
                    <a:pt x="2452" y="7277"/>
                  </a:cubicBezTo>
                  <a:cubicBezTo>
                    <a:pt x="2528" y="7277"/>
                    <a:pt x="2598" y="7286"/>
                    <a:pt x="2645" y="7324"/>
                  </a:cubicBezTo>
                  <a:cubicBezTo>
                    <a:pt x="2843" y="7483"/>
                    <a:pt x="2716" y="7660"/>
                    <a:pt x="2569" y="7800"/>
                  </a:cubicBezTo>
                  <a:cubicBezTo>
                    <a:pt x="2508" y="7859"/>
                    <a:pt x="2432" y="7903"/>
                    <a:pt x="2368" y="7959"/>
                  </a:cubicBezTo>
                  <a:cubicBezTo>
                    <a:pt x="1926" y="8330"/>
                    <a:pt x="1444" y="8665"/>
                    <a:pt x="1063" y="9091"/>
                  </a:cubicBezTo>
                  <a:cubicBezTo>
                    <a:pt x="879" y="9295"/>
                    <a:pt x="709" y="9435"/>
                    <a:pt x="464" y="9512"/>
                  </a:cubicBezTo>
                  <a:cubicBezTo>
                    <a:pt x="315" y="9560"/>
                    <a:pt x="167" y="9604"/>
                    <a:pt x="1" y="9658"/>
                  </a:cubicBezTo>
                  <a:cubicBezTo>
                    <a:pt x="34" y="9999"/>
                    <a:pt x="58" y="10328"/>
                    <a:pt x="103" y="10654"/>
                  </a:cubicBezTo>
                  <a:cubicBezTo>
                    <a:pt x="128" y="10838"/>
                    <a:pt x="172" y="10978"/>
                    <a:pt x="341" y="10978"/>
                  </a:cubicBezTo>
                  <a:cubicBezTo>
                    <a:pt x="391" y="10978"/>
                    <a:pt x="452" y="10966"/>
                    <a:pt x="527" y="10939"/>
                  </a:cubicBezTo>
                  <a:cubicBezTo>
                    <a:pt x="1365" y="10640"/>
                    <a:pt x="2218" y="10382"/>
                    <a:pt x="3064" y="10105"/>
                  </a:cubicBezTo>
                  <a:cubicBezTo>
                    <a:pt x="3098" y="10095"/>
                    <a:pt x="3135" y="10053"/>
                    <a:pt x="3147" y="10017"/>
                  </a:cubicBezTo>
                  <a:cubicBezTo>
                    <a:pt x="3271" y="9676"/>
                    <a:pt x="3458" y="9367"/>
                    <a:pt x="3620" y="9048"/>
                  </a:cubicBezTo>
                  <a:cubicBezTo>
                    <a:pt x="3795" y="8704"/>
                    <a:pt x="3797" y="8267"/>
                    <a:pt x="3857" y="7869"/>
                  </a:cubicBezTo>
                  <a:cubicBezTo>
                    <a:pt x="3936" y="7344"/>
                    <a:pt x="3997" y="6818"/>
                    <a:pt x="4070" y="6291"/>
                  </a:cubicBezTo>
                  <a:cubicBezTo>
                    <a:pt x="4250" y="5001"/>
                    <a:pt x="4479" y="3714"/>
                    <a:pt x="4596" y="2419"/>
                  </a:cubicBezTo>
                  <a:cubicBezTo>
                    <a:pt x="4681" y="1483"/>
                    <a:pt x="4581" y="549"/>
                    <a:pt x="3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45;p37">
              <a:extLst>
                <a:ext uri="{FF2B5EF4-FFF2-40B4-BE49-F238E27FC236}">
                  <a16:creationId xmlns:a16="http://schemas.microsoft.com/office/drawing/2014/main" id="{6F1FE1BC-82DD-9389-3C95-FAE07CE91C93}"/>
                </a:ext>
              </a:extLst>
            </p:cNvPr>
            <p:cNvSpPr/>
            <p:nvPr/>
          </p:nvSpPr>
          <p:spPr>
            <a:xfrm>
              <a:off x="5478432" y="3925356"/>
              <a:ext cx="98909" cy="328054"/>
            </a:xfrm>
            <a:custGeom>
              <a:avLst/>
              <a:gdLst/>
              <a:ahLst/>
              <a:cxnLst/>
              <a:rect l="l" t="t" r="r" b="b"/>
              <a:pathLst>
                <a:path w="2450" h="8126" extrusionOk="0">
                  <a:moveTo>
                    <a:pt x="2449" y="0"/>
                  </a:moveTo>
                  <a:cubicBezTo>
                    <a:pt x="1600" y="557"/>
                    <a:pt x="793" y="1086"/>
                    <a:pt x="1" y="1605"/>
                  </a:cubicBezTo>
                  <a:cubicBezTo>
                    <a:pt x="44" y="2267"/>
                    <a:pt x="78" y="2930"/>
                    <a:pt x="133" y="3592"/>
                  </a:cubicBezTo>
                  <a:cubicBezTo>
                    <a:pt x="213" y="4569"/>
                    <a:pt x="311" y="5545"/>
                    <a:pt x="395" y="6523"/>
                  </a:cubicBezTo>
                  <a:cubicBezTo>
                    <a:pt x="407" y="6671"/>
                    <a:pt x="442" y="6886"/>
                    <a:pt x="363" y="6962"/>
                  </a:cubicBezTo>
                  <a:cubicBezTo>
                    <a:pt x="24" y="7294"/>
                    <a:pt x="176" y="7676"/>
                    <a:pt x="163" y="8063"/>
                  </a:cubicBezTo>
                  <a:cubicBezTo>
                    <a:pt x="612" y="8086"/>
                    <a:pt x="1036" y="8108"/>
                    <a:pt x="1391" y="8125"/>
                  </a:cubicBezTo>
                  <a:cubicBezTo>
                    <a:pt x="1643" y="7733"/>
                    <a:pt x="1871" y="7376"/>
                    <a:pt x="2037" y="7117"/>
                  </a:cubicBezTo>
                  <a:cubicBezTo>
                    <a:pt x="1952" y="6683"/>
                    <a:pt x="1810" y="6312"/>
                    <a:pt x="1824" y="5948"/>
                  </a:cubicBezTo>
                  <a:cubicBezTo>
                    <a:pt x="1860" y="5071"/>
                    <a:pt x="1959" y="4195"/>
                    <a:pt x="2054" y="3321"/>
                  </a:cubicBezTo>
                  <a:cubicBezTo>
                    <a:pt x="2175" y="2211"/>
                    <a:pt x="2317" y="1103"/>
                    <a:pt x="24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46;p37">
              <a:extLst>
                <a:ext uri="{FF2B5EF4-FFF2-40B4-BE49-F238E27FC236}">
                  <a16:creationId xmlns:a16="http://schemas.microsoft.com/office/drawing/2014/main" id="{B48C9D29-6A96-AB6F-44ED-7E9D6EE1F1C4}"/>
                </a:ext>
              </a:extLst>
            </p:cNvPr>
            <p:cNvSpPr/>
            <p:nvPr/>
          </p:nvSpPr>
          <p:spPr>
            <a:xfrm>
              <a:off x="5202616" y="3977355"/>
              <a:ext cx="85384" cy="323249"/>
            </a:xfrm>
            <a:custGeom>
              <a:avLst/>
              <a:gdLst/>
              <a:ahLst/>
              <a:cxnLst/>
              <a:rect l="l" t="t" r="r" b="b"/>
              <a:pathLst>
                <a:path w="2115" h="8007" extrusionOk="0">
                  <a:moveTo>
                    <a:pt x="34" y="1"/>
                  </a:moveTo>
                  <a:cubicBezTo>
                    <a:pt x="24" y="140"/>
                    <a:pt x="1" y="238"/>
                    <a:pt x="11" y="332"/>
                  </a:cubicBezTo>
                  <a:cubicBezTo>
                    <a:pt x="118" y="1319"/>
                    <a:pt x="234" y="2307"/>
                    <a:pt x="341" y="3297"/>
                  </a:cubicBezTo>
                  <a:cubicBezTo>
                    <a:pt x="455" y="4345"/>
                    <a:pt x="546" y="5398"/>
                    <a:pt x="684" y="6443"/>
                  </a:cubicBezTo>
                  <a:cubicBezTo>
                    <a:pt x="738" y="6853"/>
                    <a:pt x="993" y="7245"/>
                    <a:pt x="709" y="7661"/>
                  </a:cubicBezTo>
                  <a:cubicBezTo>
                    <a:pt x="705" y="7669"/>
                    <a:pt x="723" y="7692"/>
                    <a:pt x="726" y="7692"/>
                  </a:cubicBezTo>
                  <a:cubicBezTo>
                    <a:pt x="726" y="7692"/>
                    <a:pt x="726" y="7691"/>
                    <a:pt x="724" y="7687"/>
                  </a:cubicBezTo>
                  <a:lnTo>
                    <a:pt x="724" y="7687"/>
                  </a:lnTo>
                  <a:cubicBezTo>
                    <a:pt x="1129" y="7793"/>
                    <a:pt x="1502" y="7890"/>
                    <a:pt x="1949" y="8006"/>
                  </a:cubicBezTo>
                  <a:cubicBezTo>
                    <a:pt x="2002" y="7596"/>
                    <a:pt x="2099" y="7181"/>
                    <a:pt x="2103" y="6765"/>
                  </a:cubicBezTo>
                  <a:cubicBezTo>
                    <a:pt x="2114" y="5366"/>
                    <a:pt x="2093" y="3967"/>
                    <a:pt x="2086" y="2569"/>
                  </a:cubicBezTo>
                  <a:cubicBezTo>
                    <a:pt x="2083" y="1830"/>
                    <a:pt x="2086" y="1091"/>
                    <a:pt x="2086" y="342"/>
                  </a:cubicBezTo>
                  <a:cubicBezTo>
                    <a:pt x="1418" y="231"/>
                    <a:pt x="760" y="122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47;p37">
              <a:extLst>
                <a:ext uri="{FF2B5EF4-FFF2-40B4-BE49-F238E27FC236}">
                  <a16:creationId xmlns:a16="http://schemas.microsoft.com/office/drawing/2014/main" id="{8E88C8F3-65DD-49CF-C997-E069692B19EC}"/>
                </a:ext>
              </a:extLst>
            </p:cNvPr>
            <p:cNvSpPr/>
            <p:nvPr/>
          </p:nvSpPr>
          <p:spPr>
            <a:xfrm>
              <a:off x="5207743" y="2766177"/>
              <a:ext cx="102946" cy="248563"/>
            </a:xfrm>
            <a:custGeom>
              <a:avLst/>
              <a:gdLst/>
              <a:ahLst/>
              <a:cxnLst/>
              <a:rect l="l" t="t" r="r" b="b"/>
              <a:pathLst>
                <a:path w="2550" h="6157" extrusionOk="0">
                  <a:moveTo>
                    <a:pt x="2550" y="1"/>
                  </a:moveTo>
                  <a:lnTo>
                    <a:pt x="2550" y="1"/>
                  </a:lnTo>
                  <a:cubicBezTo>
                    <a:pt x="1678" y="800"/>
                    <a:pt x="882" y="1524"/>
                    <a:pt x="99" y="2263"/>
                  </a:cubicBezTo>
                  <a:cubicBezTo>
                    <a:pt x="25" y="2335"/>
                    <a:pt x="0" y="2519"/>
                    <a:pt x="27" y="2632"/>
                  </a:cubicBezTo>
                  <a:cubicBezTo>
                    <a:pt x="234" y="3525"/>
                    <a:pt x="689" y="4309"/>
                    <a:pt x="1133" y="5097"/>
                  </a:cubicBezTo>
                  <a:cubicBezTo>
                    <a:pt x="1326" y="5436"/>
                    <a:pt x="1510" y="5780"/>
                    <a:pt x="1717" y="6157"/>
                  </a:cubicBezTo>
                  <a:cubicBezTo>
                    <a:pt x="1872" y="5852"/>
                    <a:pt x="1979" y="5599"/>
                    <a:pt x="2124" y="5370"/>
                  </a:cubicBezTo>
                  <a:cubicBezTo>
                    <a:pt x="2302" y="5090"/>
                    <a:pt x="2282" y="4825"/>
                    <a:pt x="2025" y="4654"/>
                  </a:cubicBezTo>
                  <a:cubicBezTo>
                    <a:pt x="1635" y="4394"/>
                    <a:pt x="1700" y="4070"/>
                    <a:pt x="1780" y="3702"/>
                  </a:cubicBezTo>
                  <a:cubicBezTo>
                    <a:pt x="2039" y="2500"/>
                    <a:pt x="2282" y="1294"/>
                    <a:pt x="2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48;p37">
              <a:extLst>
                <a:ext uri="{FF2B5EF4-FFF2-40B4-BE49-F238E27FC236}">
                  <a16:creationId xmlns:a16="http://schemas.microsoft.com/office/drawing/2014/main" id="{E507AB7E-D203-B664-7EF1-9BE6C4709FE6}"/>
                </a:ext>
              </a:extLst>
            </p:cNvPr>
            <p:cNvSpPr/>
            <p:nvPr/>
          </p:nvSpPr>
          <p:spPr>
            <a:xfrm>
              <a:off x="5303302" y="2981759"/>
              <a:ext cx="276339" cy="97657"/>
            </a:xfrm>
            <a:custGeom>
              <a:avLst/>
              <a:gdLst/>
              <a:ahLst/>
              <a:cxnLst/>
              <a:rect l="l" t="t" r="r" b="b"/>
              <a:pathLst>
                <a:path w="6845" h="2419" extrusionOk="0">
                  <a:moveTo>
                    <a:pt x="385" y="0"/>
                  </a:moveTo>
                  <a:cubicBezTo>
                    <a:pt x="245" y="357"/>
                    <a:pt x="119" y="673"/>
                    <a:pt x="0" y="976"/>
                  </a:cubicBezTo>
                  <a:cubicBezTo>
                    <a:pt x="686" y="1480"/>
                    <a:pt x="1337" y="1949"/>
                    <a:pt x="2150" y="2059"/>
                  </a:cubicBezTo>
                  <a:cubicBezTo>
                    <a:pt x="2934" y="2167"/>
                    <a:pt x="3724" y="2229"/>
                    <a:pt x="4508" y="2331"/>
                  </a:cubicBezTo>
                  <a:cubicBezTo>
                    <a:pt x="4947" y="2388"/>
                    <a:pt x="5327" y="2418"/>
                    <a:pt x="5647" y="2418"/>
                  </a:cubicBezTo>
                  <a:cubicBezTo>
                    <a:pt x="6264" y="2418"/>
                    <a:pt x="6662" y="2306"/>
                    <a:pt x="6845" y="2056"/>
                  </a:cubicBezTo>
                  <a:lnTo>
                    <a:pt x="6845" y="2056"/>
                  </a:lnTo>
                  <a:cubicBezTo>
                    <a:pt x="6728" y="2061"/>
                    <a:pt x="6612" y="2064"/>
                    <a:pt x="6497" y="2064"/>
                  </a:cubicBezTo>
                  <a:cubicBezTo>
                    <a:pt x="5443" y="2064"/>
                    <a:pt x="4456" y="1866"/>
                    <a:pt x="3479" y="1542"/>
                  </a:cubicBezTo>
                  <a:cubicBezTo>
                    <a:pt x="2383" y="1179"/>
                    <a:pt x="1375" y="662"/>
                    <a:pt x="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49;p37">
              <a:extLst>
                <a:ext uri="{FF2B5EF4-FFF2-40B4-BE49-F238E27FC236}">
                  <a16:creationId xmlns:a16="http://schemas.microsoft.com/office/drawing/2014/main" id="{93AF129A-E5C2-9689-403D-6F33347CB483}"/>
                </a:ext>
              </a:extLst>
            </p:cNvPr>
            <p:cNvSpPr/>
            <p:nvPr/>
          </p:nvSpPr>
          <p:spPr>
            <a:xfrm>
              <a:off x="5565756" y="3561571"/>
              <a:ext cx="35485" cy="305284"/>
            </a:xfrm>
            <a:custGeom>
              <a:avLst/>
              <a:gdLst/>
              <a:ahLst/>
              <a:cxnLst/>
              <a:rect l="l" t="t" r="r" b="b"/>
              <a:pathLst>
                <a:path w="879" h="7562" extrusionOk="0">
                  <a:moveTo>
                    <a:pt x="181" y="1"/>
                  </a:moveTo>
                  <a:cubicBezTo>
                    <a:pt x="121" y="5"/>
                    <a:pt x="61" y="9"/>
                    <a:pt x="0" y="15"/>
                  </a:cubicBezTo>
                  <a:cubicBezTo>
                    <a:pt x="112" y="2530"/>
                    <a:pt x="226" y="5047"/>
                    <a:pt x="338" y="7562"/>
                  </a:cubicBezTo>
                  <a:cubicBezTo>
                    <a:pt x="511" y="7132"/>
                    <a:pt x="331" y="6598"/>
                    <a:pt x="879" y="6268"/>
                  </a:cubicBezTo>
                  <a:cubicBezTo>
                    <a:pt x="755" y="5221"/>
                    <a:pt x="626" y="4167"/>
                    <a:pt x="509" y="3111"/>
                  </a:cubicBezTo>
                  <a:cubicBezTo>
                    <a:pt x="393" y="2074"/>
                    <a:pt x="291" y="1038"/>
                    <a:pt x="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50;p37">
              <a:extLst>
                <a:ext uri="{FF2B5EF4-FFF2-40B4-BE49-F238E27FC236}">
                  <a16:creationId xmlns:a16="http://schemas.microsoft.com/office/drawing/2014/main" id="{3E397BFB-0AD5-0E2F-552A-9D226C6E2550}"/>
                </a:ext>
              </a:extLst>
            </p:cNvPr>
            <p:cNvSpPr/>
            <p:nvPr/>
          </p:nvSpPr>
          <p:spPr>
            <a:xfrm>
              <a:off x="5809678" y="2147045"/>
              <a:ext cx="72385" cy="131367"/>
            </a:xfrm>
            <a:custGeom>
              <a:avLst/>
              <a:gdLst/>
              <a:ahLst/>
              <a:cxnLst/>
              <a:rect l="l" t="t" r="r" b="b"/>
              <a:pathLst>
                <a:path w="1793" h="3254" extrusionOk="0">
                  <a:moveTo>
                    <a:pt x="186" y="0"/>
                  </a:moveTo>
                  <a:cubicBezTo>
                    <a:pt x="125" y="0"/>
                    <a:pt x="63" y="5"/>
                    <a:pt x="1" y="15"/>
                  </a:cubicBezTo>
                  <a:cubicBezTo>
                    <a:pt x="64" y="321"/>
                    <a:pt x="126" y="627"/>
                    <a:pt x="201" y="996"/>
                  </a:cubicBezTo>
                  <a:cubicBezTo>
                    <a:pt x="343" y="860"/>
                    <a:pt x="425" y="714"/>
                    <a:pt x="531" y="695"/>
                  </a:cubicBezTo>
                  <a:cubicBezTo>
                    <a:pt x="564" y="689"/>
                    <a:pt x="598" y="686"/>
                    <a:pt x="632" y="686"/>
                  </a:cubicBezTo>
                  <a:cubicBezTo>
                    <a:pt x="767" y="686"/>
                    <a:pt x="910" y="726"/>
                    <a:pt x="1048" y="741"/>
                  </a:cubicBezTo>
                  <a:cubicBezTo>
                    <a:pt x="1015" y="879"/>
                    <a:pt x="1007" y="1032"/>
                    <a:pt x="943" y="1151"/>
                  </a:cubicBezTo>
                  <a:cubicBezTo>
                    <a:pt x="843" y="1335"/>
                    <a:pt x="704" y="1497"/>
                    <a:pt x="639" y="1589"/>
                  </a:cubicBezTo>
                  <a:cubicBezTo>
                    <a:pt x="960" y="2179"/>
                    <a:pt x="1242" y="2700"/>
                    <a:pt x="1542" y="3253"/>
                  </a:cubicBezTo>
                  <a:cubicBezTo>
                    <a:pt x="1574" y="3145"/>
                    <a:pt x="1610" y="3056"/>
                    <a:pt x="1627" y="2963"/>
                  </a:cubicBezTo>
                  <a:cubicBezTo>
                    <a:pt x="1793" y="2133"/>
                    <a:pt x="1558" y="1375"/>
                    <a:pt x="1191" y="650"/>
                  </a:cubicBezTo>
                  <a:cubicBezTo>
                    <a:pt x="977" y="226"/>
                    <a:pt x="605" y="0"/>
                    <a:pt x="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51;p37">
              <a:extLst>
                <a:ext uri="{FF2B5EF4-FFF2-40B4-BE49-F238E27FC236}">
                  <a16:creationId xmlns:a16="http://schemas.microsoft.com/office/drawing/2014/main" id="{0F81BC4C-584E-EC3F-C403-F63BA8454DBA}"/>
                </a:ext>
              </a:extLst>
            </p:cNvPr>
            <p:cNvSpPr/>
            <p:nvPr/>
          </p:nvSpPr>
          <p:spPr>
            <a:xfrm>
              <a:off x="5152475" y="4352080"/>
              <a:ext cx="129187" cy="33952"/>
            </a:xfrm>
            <a:custGeom>
              <a:avLst/>
              <a:gdLst/>
              <a:ahLst/>
              <a:cxnLst/>
              <a:rect l="l" t="t" r="r" b="b"/>
              <a:pathLst>
                <a:path w="3200" h="841" extrusionOk="0">
                  <a:moveTo>
                    <a:pt x="1723" y="0"/>
                  </a:moveTo>
                  <a:cubicBezTo>
                    <a:pt x="930" y="0"/>
                    <a:pt x="183" y="295"/>
                    <a:pt x="0" y="841"/>
                  </a:cubicBezTo>
                  <a:cubicBezTo>
                    <a:pt x="746" y="772"/>
                    <a:pt x="1500" y="714"/>
                    <a:pt x="2249" y="627"/>
                  </a:cubicBezTo>
                  <a:cubicBezTo>
                    <a:pt x="2541" y="592"/>
                    <a:pt x="2826" y="487"/>
                    <a:pt x="3200" y="394"/>
                  </a:cubicBezTo>
                  <a:cubicBezTo>
                    <a:pt x="2784" y="127"/>
                    <a:pt x="2243" y="0"/>
                    <a:pt x="17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52;p37">
              <a:extLst>
                <a:ext uri="{FF2B5EF4-FFF2-40B4-BE49-F238E27FC236}">
                  <a16:creationId xmlns:a16="http://schemas.microsoft.com/office/drawing/2014/main" id="{2579BD7E-0D00-9BEF-8567-9D3EAE74F095}"/>
                </a:ext>
              </a:extLst>
            </p:cNvPr>
            <p:cNvSpPr/>
            <p:nvPr/>
          </p:nvSpPr>
          <p:spPr>
            <a:xfrm>
              <a:off x="5651504" y="1920682"/>
              <a:ext cx="121920" cy="86151"/>
            </a:xfrm>
            <a:custGeom>
              <a:avLst/>
              <a:gdLst/>
              <a:ahLst/>
              <a:cxnLst/>
              <a:rect l="l" t="t" r="r" b="b"/>
              <a:pathLst>
                <a:path w="3020" h="2134" extrusionOk="0">
                  <a:moveTo>
                    <a:pt x="402" y="1"/>
                  </a:moveTo>
                  <a:cubicBezTo>
                    <a:pt x="269" y="1"/>
                    <a:pt x="135" y="11"/>
                    <a:pt x="0" y="31"/>
                  </a:cubicBezTo>
                  <a:cubicBezTo>
                    <a:pt x="1241" y="316"/>
                    <a:pt x="1907" y="1270"/>
                    <a:pt x="2655" y="2133"/>
                  </a:cubicBezTo>
                  <a:cubicBezTo>
                    <a:pt x="3020" y="1086"/>
                    <a:pt x="1805" y="1"/>
                    <a:pt x="4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53;p37">
              <a:extLst>
                <a:ext uri="{FF2B5EF4-FFF2-40B4-BE49-F238E27FC236}">
                  <a16:creationId xmlns:a16="http://schemas.microsoft.com/office/drawing/2014/main" id="{1C52B680-3826-943B-2142-009B375F8E07}"/>
                </a:ext>
              </a:extLst>
            </p:cNvPr>
            <p:cNvSpPr/>
            <p:nvPr/>
          </p:nvSpPr>
          <p:spPr>
            <a:xfrm>
              <a:off x="5479240" y="2558225"/>
              <a:ext cx="97617" cy="31125"/>
            </a:xfrm>
            <a:custGeom>
              <a:avLst/>
              <a:gdLst/>
              <a:ahLst/>
              <a:cxnLst/>
              <a:rect l="l" t="t" r="r" b="b"/>
              <a:pathLst>
                <a:path w="2418" h="771" extrusionOk="0">
                  <a:moveTo>
                    <a:pt x="472" y="1"/>
                  </a:moveTo>
                  <a:cubicBezTo>
                    <a:pt x="264" y="1"/>
                    <a:pt x="205" y="107"/>
                    <a:pt x="1" y="508"/>
                  </a:cubicBezTo>
                  <a:cubicBezTo>
                    <a:pt x="763" y="770"/>
                    <a:pt x="1528" y="678"/>
                    <a:pt x="2286" y="733"/>
                  </a:cubicBezTo>
                  <a:cubicBezTo>
                    <a:pt x="2332" y="539"/>
                    <a:pt x="2373" y="362"/>
                    <a:pt x="2418" y="171"/>
                  </a:cubicBezTo>
                  <a:cubicBezTo>
                    <a:pt x="1870" y="129"/>
                    <a:pt x="1349" y="117"/>
                    <a:pt x="839" y="44"/>
                  </a:cubicBezTo>
                  <a:cubicBezTo>
                    <a:pt x="675" y="20"/>
                    <a:pt x="560" y="1"/>
                    <a:pt x="4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54;p37">
              <a:extLst>
                <a:ext uri="{FF2B5EF4-FFF2-40B4-BE49-F238E27FC236}">
                  <a16:creationId xmlns:a16="http://schemas.microsoft.com/office/drawing/2014/main" id="{1CE237A2-32B2-78A6-F33F-B9438169D5E3}"/>
                </a:ext>
              </a:extLst>
            </p:cNvPr>
            <p:cNvSpPr/>
            <p:nvPr/>
          </p:nvSpPr>
          <p:spPr>
            <a:xfrm>
              <a:off x="5820135" y="2251363"/>
              <a:ext cx="44530" cy="87524"/>
            </a:xfrm>
            <a:custGeom>
              <a:avLst/>
              <a:gdLst/>
              <a:ahLst/>
              <a:cxnLst/>
              <a:rect l="l" t="t" r="r" b="b"/>
              <a:pathLst>
                <a:path w="1103" h="2168" extrusionOk="0">
                  <a:moveTo>
                    <a:pt x="153" y="1"/>
                  </a:moveTo>
                  <a:cubicBezTo>
                    <a:pt x="101" y="734"/>
                    <a:pt x="52" y="1431"/>
                    <a:pt x="1" y="2168"/>
                  </a:cubicBezTo>
                  <a:cubicBezTo>
                    <a:pt x="531" y="1917"/>
                    <a:pt x="899" y="1568"/>
                    <a:pt x="1102" y="1016"/>
                  </a:cubicBezTo>
                  <a:cubicBezTo>
                    <a:pt x="432" y="1000"/>
                    <a:pt x="525" y="314"/>
                    <a:pt x="1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5;p37">
              <a:extLst>
                <a:ext uri="{FF2B5EF4-FFF2-40B4-BE49-F238E27FC236}">
                  <a16:creationId xmlns:a16="http://schemas.microsoft.com/office/drawing/2014/main" id="{91B35192-4484-BD40-D30D-157E3A68201B}"/>
                </a:ext>
              </a:extLst>
            </p:cNvPr>
            <p:cNvSpPr/>
            <p:nvPr/>
          </p:nvSpPr>
          <p:spPr>
            <a:xfrm>
              <a:off x="5483317" y="1976718"/>
              <a:ext cx="67904" cy="99151"/>
            </a:xfrm>
            <a:custGeom>
              <a:avLst/>
              <a:gdLst/>
              <a:ahLst/>
              <a:cxnLst/>
              <a:rect l="l" t="t" r="r" b="b"/>
              <a:pathLst>
                <a:path w="1682" h="2456" extrusionOk="0">
                  <a:moveTo>
                    <a:pt x="1681" y="0"/>
                  </a:moveTo>
                  <a:lnTo>
                    <a:pt x="1681" y="0"/>
                  </a:lnTo>
                  <a:cubicBezTo>
                    <a:pt x="1131" y="806"/>
                    <a:pt x="590" y="1594"/>
                    <a:pt x="0" y="2455"/>
                  </a:cubicBezTo>
                  <a:cubicBezTo>
                    <a:pt x="150" y="2372"/>
                    <a:pt x="245" y="2341"/>
                    <a:pt x="308" y="2278"/>
                  </a:cubicBezTo>
                  <a:cubicBezTo>
                    <a:pt x="590" y="2006"/>
                    <a:pt x="1144" y="2262"/>
                    <a:pt x="1302" y="1791"/>
                  </a:cubicBezTo>
                  <a:cubicBezTo>
                    <a:pt x="1431" y="1413"/>
                    <a:pt x="1510" y="1014"/>
                    <a:pt x="1596" y="622"/>
                  </a:cubicBezTo>
                  <a:cubicBezTo>
                    <a:pt x="1642" y="415"/>
                    <a:pt x="1655" y="199"/>
                    <a:pt x="16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56;p37">
              <a:extLst>
                <a:ext uri="{FF2B5EF4-FFF2-40B4-BE49-F238E27FC236}">
                  <a16:creationId xmlns:a16="http://schemas.microsoft.com/office/drawing/2014/main" id="{C0C256E6-FDB7-0C66-5483-AEDD4B991F61}"/>
                </a:ext>
              </a:extLst>
            </p:cNvPr>
            <p:cNvSpPr/>
            <p:nvPr/>
          </p:nvSpPr>
          <p:spPr>
            <a:xfrm>
              <a:off x="5622639" y="4237345"/>
              <a:ext cx="75292" cy="21235"/>
            </a:xfrm>
            <a:custGeom>
              <a:avLst/>
              <a:gdLst/>
              <a:ahLst/>
              <a:cxnLst/>
              <a:rect l="l" t="t" r="r" b="b"/>
              <a:pathLst>
                <a:path w="1865" h="526" extrusionOk="0">
                  <a:moveTo>
                    <a:pt x="297" y="1"/>
                  </a:moveTo>
                  <a:cubicBezTo>
                    <a:pt x="117" y="1"/>
                    <a:pt x="88" y="130"/>
                    <a:pt x="1" y="525"/>
                  </a:cubicBezTo>
                  <a:lnTo>
                    <a:pt x="1844" y="525"/>
                  </a:lnTo>
                  <a:cubicBezTo>
                    <a:pt x="1851" y="476"/>
                    <a:pt x="1858" y="429"/>
                    <a:pt x="1864" y="380"/>
                  </a:cubicBezTo>
                  <a:cubicBezTo>
                    <a:pt x="1470" y="278"/>
                    <a:pt x="1076" y="171"/>
                    <a:pt x="681" y="74"/>
                  </a:cubicBezTo>
                  <a:cubicBezTo>
                    <a:pt x="503" y="30"/>
                    <a:pt x="383" y="1"/>
                    <a:pt x="2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57;p37">
              <a:extLst>
                <a:ext uri="{FF2B5EF4-FFF2-40B4-BE49-F238E27FC236}">
                  <a16:creationId xmlns:a16="http://schemas.microsoft.com/office/drawing/2014/main" id="{62447006-E2BA-08A0-89A7-9499FC9CCFDB}"/>
                </a:ext>
              </a:extLst>
            </p:cNvPr>
            <p:cNvSpPr/>
            <p:nvPr/>
          </p:nvSpPr>
          <p:spPr>
            <a:xfrm>
              <a:off x="5334590" y="2421528"/>
              <a:ext cx="31045" cy="42632"/>
            </a:xfrm>
            <a:custGeom>
              <a:avLst/>
              <a:gdLst/>
              <a:ahLst/>
              <a:cxnLst/>
              <a:rect l="l" t="t" r="r" b="b"/>
              <a:pathLst>
                <a:path w="769" h="1056" extrusionOk="0">
                  <a:moveTo>
                    <a:pt x="94" y="0"/>
                  </a:moveTo>
                  <a:lnTo>
                    <a:pt x="94" y="0"/>
                  </a:lnTo>
                  <a:cubicBezTo>
                    <a:pt x="0" y="501"/>
                    <a:pt x="255" y="889"/>
                    <a:pt x="768" y="1056"/>
                  </a:cubicBezTo>
                  <a:cubicBezTo>
                    <a:pt x="542" y="702"/>
                    <a:pt x="329" y="370"/>
                    <a:pt x="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8;p37">
              <a:extLst>
                <a:ext uri="{FF2B5EF4-FFF2-40B4-BE49-F238E27FC236}">
                  <a16:creationId xmlns:a16="http://schemas.microsoft.com/office/drawing/2014/main" id="{CFBED73C-26F8-B1E4-EF58-DF93209A9ECB}"/>
                </a:ext>
              </a:extLst>
            </p:cNvPr>
            <p:cNvSpPr/>
            <p:nvPr/>
          </p:nvSpPr>
          <p:spPr>
            <a:xfrm>
              <a:off x="5430310" y="2526654"/>
              <a:ext cx="25191" cy="20670"/>
            </a:xfrm>
            <a:custGeom>
              <a:avLst/>
              <a:gdLst/>
              <a:ahLst/>
              <a:cxnLst/>
              <a:rect l="l" t="t" r="r" b="b"/>
              <a:pathLst>
                <a:path w="624" h="512" extrusionOk="0">
                  <a:moveTo>
                    <a:pt x="0" y="1"/>
                  </a:moveTo>
                  <a:lnTo>
                    <a:pt x="0" y="1"/>
                  </a:lnTo>
                  <a:cubicBezTo>
                    <a:pt x="65" y="222"/>
                    <a:pt x="100" y="341"/>
                    <a:pt x="149" y="511"/>
                  </a:cubicBezTo>
                  <a:cubicBezTo>
                    <a:pt x="330" y="487"/>
                    <a:pt x="475" y="467"/>
                    <a:pt x="620" y="446"/>
                  </a:cubicBezTo>
                  <a:lnTo>
                    <a:pt x="623" y="369"/>
                  </a:lnTo>
                  <a:cubicBezTo>
                    <a:pt x="442" y="261"/>
                    <a:pt x="259" y="15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59;p37">
              <a:extLst>
                <a:ext uri="{FF2B5EF4-FFF2-40B4-BE49-F238E27FC236}">
                  <a16:creationId xmlns:a16="http://schemas.microsoft.com/office/drawing/2014/main" id="{3F823D50-93E6-FBA1-D20F-76FB85083191}"/>
                </a:ext>
              </a:extLst>
            </p:cNvPr>
            <p:cNvSpPr/>
            <p:nvPr/>
          </p:nvSpPr>
          <p:spPr>
            <a:xfrm>
              <a:off x="5647669" y="2972959"/>
              <a:ext cx="21396" cy="24021"/>
            </a:xfrm>
            <a:custGeom>
              <a:avLst/>
              <a:gdLst/>
              <a:ahLst/>
              <a:cxnLst/>
              <a:rect l="l" t="t" r="r" b="b"/>
              <a:pathLst>
                <a:path w="530" h="595" extrusionOk="0">
                  <a:moveTo>
                    <a:pt x="220" y="1"/>
                  </a:moveTo>
                  <a:lnTo>
                    <a:pt x="220" y="1"/>
                  </a:lnTo>
                  <a:cubicBezTo>
                    <a:pt x="131" y="238"/>
                    <a:pt x="66" y="417"/>
                    <a:pt x="0" y="595"/>
                  </a:cubicBezTo>
                  <a:cubicBezTo>
                    <a:pt x="239" y="481"/>
                    <a:pt x="529" y="394"/>
                    <a:pt x="2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31;p37">
              <a:extLst>
                <a:ext uri="{FF2B5EF4-FFF2-40B4-BE49-F238E27FC236}">
                  <a16:creationId xmlns:a16="http://schemas.microsoft.com/office/drawing/2014/main" id="{33CE329A-C8FA-3F91-B361-9A47071E1C55}"/>
                </a:ext>
              </a:extLst>
            </p:cNvPr>
            <p:cNvSpPr/>
            <p:nvPr/>
          </p:nvSpPr>
          <p:spPr>
            <a:xfrm>
              <a:off x="5460306" y="2316199"/>
              <a:ext cx="205609" cy="135445"/>
            </a:xfrm>
            <a:custGeom>
              <a:avLst/>
              <a:gdLst/>
              <a:ahLst/>
              <a:cxnLst/>
              <a:rect l="l" t="t" r="r" b="b"/>
              <a:pathLst>
                <a:path w="5093" h="3355" extrusionOk="0">
                  <a:moveTo>
                    <a:pt x="1576" y="639"/>
                  </a:moveTo>
                  <a:cubicBezTo>
                    <a:pt x="2238" y="639"/>
                    <a:pt x="2751" y="943"/>
                    <a:pt x="3448" y="2359"/>
                  </a:cubicBezTo>
                  <a:cubicBezTo>
                    <a:pt x="3174" y="2501"/>
                    <a:pt x="2896" y="2568"/>
                    <a:pt x="2627" y="2568"/>
                  </a:cubicBezTo>
                  <a:cubicBezTo>
                    <a:pt x="1745" y="2568"/>
                    <a:pt x="965" y="1852"/>
                    <a:pt x="795" y="718"/>
                  </a:cubicBezTo>
                  <a:cubicBezTo>
                    <a:pt x="1084" y="677"/>
                    <a:pt x="1340" y="639"/>
                    <a:pt x="1576" y="639"/>
                  </a:cubicBezTo>
                  <a:close/>
                  <a:moveTo>
                    <a:pt x="1136" y="1"/>
                  </a:moveTo>
                  <a:cubicBezTo>
                    <a:pt x="1031" y="1"/>
                    <a:pt x="927" y="7"/>
                    <a:pt x="821" y="22"/>
                  </a:cubicBezTo>
                  <a:cubicBezTo>
                    <a:pt x="313" y="94"/>
                    <a:pt x="1" y="416"/>
                    <a:pt x="125" y="897"/>
                  </a:cubicBezTo>
                  <a:cubicBezTo>
                    <a:pt x="245" y="1374"/>
                    <a:pt x="412" y="1857"/>
                    <a:pt x="657" y="2283"/>
                  </a:cubicBezTo>
                  <a:cubicBezTo>
                    <a:pt x="1054" y="2976"/>
                    <a:pt x="1860" y="3355"/>
                    <a:pt x="2637" y="3355"/>
                  </a:cubicBezTo>
                  <a:cubicBezTo>
                    <a:pt x="2951" y="3355"/>
                    <a:pt x="3260" y="3293"/>
                    <a:pt x="3535" y="3166"/>
                  </a:cubicBezTo>
                  <a:cubicBezTo>
                    <a:pt x="4295" y="2815"/>
                    <a:pt x="4680" y="2171"/>
                    <a:pt x="4906" y="1410"/>
                  </a:cubicBezTo>
                  <a:cubicBezTo>
                    <a:pt x="4985" y="1144"/>
                    <a:pt x="5030" y="868"/>
                    <a:pt x="5093" y="589"/>
                  </a:cubicBezTo>
                  <a:cubicBezTo>
                    <a:pt x="4802" y="494"/>
                    <a:pt x="4594" y="389"/>
                    <a:pt x="4377" y="363"/>
                  </a:cubicBezTo>
                  <a:cubicBezTo>
                    <a:pt x="3743" y="288"/>
                    <a:pt x="3101" y="264"/>
                    <a:pt x="2468" y="182"/>
                  </a:cubicBezTo>
                  <a:cubicBezTo>
                    <a:pt x="2023" y="124"/>
                    <a:pt x="1587" y="1"/>
                    <a:pt x="1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32;p37">
              <a:extLst>
                <a:ext uri="{FF2B5EF4-FFF2-40B4-BE49-F238E27FC236}">
                  <a16:creationId xmlns:a16="http://schemas.microsoft.com/office/drawing/2014/main" id="{B8DE66D7-A0CC-C792-FA65-D70AC1D4717A}"/>
                </a:ext>
              </a:extLst>
            </p:cNvPr>
            <p:cNvSpPr/>
            <p:nvPr/>
          </p:nvSpPr>
          <p:spPr>
            <a:xfrm>
              <a:off x="5591996" y="2090201"/>
              <a:ext cx="175694" cy="205448"/>
            </a:xfrm>
            <a:custGeom>
              <a:avLst/>
              <a:gdLst/>
              <a:ahLst/>
              <a:cxnLst/>
              <a:rect l="l" t="t" r="r" b="b"/>
              <a:pathLst>
                <a:path w="4352" h="5089" extrusionOk="0">
                  <a:moveTo>
                    <a:pt x="3427" y="1"/>
                  </a:moveTo>
                  <a:cubicBezTo>
                    <a:pt x="3302" y="109"/>
                    <a:pt x="3149" y="196"/>
                    <a:pt x="3056" y="327"/>
                  </a:cubicBezTo>
                  <a:cubicBezTo>
                    <a:pt x="2902" y="546"/>
                    <a:pt x="2758" y="741"/>
                    <a:pt x="2462" y="773"/>
                  </a:cubicBezTo>
                  <a:cubicBezTo>
                    <a:pt x="2340" y="786"/>
                    <a:pt x="2209" y="849"/>
                    <a:pt x="2110" y="925"/>
                  </a:cubicBezTo>
                  <a:cubicBezTo>
                    <a:pt x="1719" y="1227"/>
                    <a:pt x="1339" y="1542"/>
                    <a:pt x="899" y="1897"/>
                  </a:cubicBezTo>
                  <a:cubicBezTo>
                    <a:pt x="921" y="1521"/>
                    <a:pt x="502" y="1183"/>
                    <a:pt x="909" y="790"/>
                  </a:cubicBezTo>
                  <a:cubicBezTo>
                    <a:pt x="936" y="764"/>
                    <a:pt x="941" y="668"/>
                    <a:pt x="915" y="639"/>
                  </a:cubicBezTo>
                  <a:cubicBezTo>
                    <a:pt x="800" y="507"/>
                    <a:pt x="675" y="297"/>
                    <a:pt x="542" y="288"/>
                  </a:cubicBezTo>
                  <a:cubicBezTo>
                    <a:pt x="540" y="288"/>
                    <a:pt x="537" y="288"/>
                    <a:pt x="534" y="288"/>
                  </a:cubicBezTo>
                  <a:cubicBezTo>
                    <a:pt x="411" y="288"/>
                    <a:pt x="204" y="473"/>
                    <a:pt x="164" y="610"/>
                  </a:cubicBezTo>
                  <a:cubicBezTo>
                    <a:pt x="0" y="1178"/>
                    <a:pt x="99" y="1754"/>
                    <a:pt x="363" y="2261"/>
                  </a:cubicBezTo>
                  <a:cubicBezTo>
                    <a:pt x="652" y="2818"/>
                    <a:pt x="1033" y="3327"/>
                    <a:pt x="1401" y="3899"/>
                  </a:cubicBezTo>
                  <a:cubicBezTo>
                    <a:pt x="1277" y="4049"/>
                    <a:pt x="1146" y="4215"/>
                    <a:pt x="1007" y="4374"/>
                  </a:cubicBezTo>
                  <a:cubicBezTo>
                    <a:pt x="867" y="4532"/>
                    <a:pt x="718" y="4681"/>
                    <a:pt x="491" y="4922"/>
                  </a:cubicBezTo>
                  <a:cubicBezTo>
                    <a:pt x="719" y="4995"/>
                    <a:pt x="869" y="5088"/>
                    <a:pt x="1002" y="5088"/>
                  </a:cubicBezTo>
                  <a:cubicBezTo>
                    <a:pt x="1011" y="5088"/>
                    <a:pt x="1021" y="5088"/>
                    <a:pt x="1030" y="5087"/>
                  </a:cubicBezTo>
                  <a:cubicBezTo>
                    <a:pt x="1394" y="5048"/>
                    <a:pt x="2029" y="4420"/>
                    <a:pt x="2077" y="4046"/>
                  </a:cubicBezTo>
                  <a:cubicBezTo>
                    <a:pt x="2103" y="3842"/>
                    <a:pt x="2162" y="3630"/>
                    <a:pt x="1965" y="3416"/>
                  </a:cubicBezTo>
                  <a:cubicBezTo>
                    <a:pt x="1680" y="3105"/>
                    <a:pt x="1466" y="2730"/>
                    <a:pt x="1235" y="2404"/>
                  </a:cubicBezTo>
                  <a:cubicBezTo>
                    <a:pt x="1464" y="2222"/>
                    <a:pt x="1677" y="2054"/>
                    <a:pt x="1887" y="1883"/>
                  </a:cubicBezTo>
                  <a:cubicBezTo>
                    <a:pt x="2254" y="1585"/>
                    <a:pt x="2633" y="1348"/>
                    <a:pt x="3071" y="1348"/>
                  </a:cubicBezTo>
                  <a:cubicBezTo>
                    <a:pt x="3245" y="1348"/>
                    <a:pt x="3428" y="1386"/>
                    <a:pt x="3624" y="1472"/>
                  </a:cubicBezTo>
                  <a:cubicBezTo>
                    <a:pt x="3662" y="1489"/>
                    <a:pt x="3720" y="1499"/>
                    <a:pt x="3773" y="1499"/>
                  </a:cubicBezTo>
                  <a:cubicBezTo>
                    <a:pt x="3828" y="1499"/>
                    <a:pt x="3878" y="1488"/>
                    <a:pt x="3897" y="1463"/>
                  </a:cubicBezTo>
                  <a:cubicBezTo>
                    <a:pt x="4054" y="1269"/>
                    <a:pt x="4193" y="1056"/>
                    <a:pt x="4309" y="835"/>
                  </a:cubicBezTo>
                  <a:cubicBezTo>
                    <a:pt x="4352" y="750"/>
                    <a:pt x="4316" y="625"/>
                    <a:pt x="4316" y="445"/>
                  </a:cubicBezTo>
                  <a:lnTo>
                    <a:pt x="4316" y="445"/>
                  </a:lnTo>
                  <a:cubicBezTo>
                    <a:pt x="3989" y="576"/>
                    <a:pt x="3735" y="681"/>
                    <a:pt x="3451" y="794"/>
                  </a:cubicBezTo>
                  <a:cubicBezTo>
                    <a:pt x="3497" y="498"/>
                    <a:pt x="3529" y="290"/>
                    <a:pt x="3562" y="83"/>
                  </a:cubicBezTo>
                  <a:cubicBezTo>
                    <a:pt x="3516" y="55"/>
                    <a:pt x="3472" y="28"/>
                    <a:pt x="3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33;p37">
              <a:extLst>
                <a:ext uri="{FF2B5EF4-FFF2-40B4-BE49-F238E27FC236}">
                  <a16:creationId xmlns:a16="http://schemas.microsoft.com/office/drawing/2014/main" id="{0FED901E-FBF3-33A8-3193-FA715DF1F78C}"/>
                </a:ext>
              </a:extLst>
            </p:cNvPr>
            <p:cNvSpPr/>
            <p:nvPr/>
          </p:nvSpPr>
          <p:spPr>
            <a:xfrm>
              <a:off x="5447670" y="2135134"/>
              <a:ext cx="126523" cy="102865"/>
            </a:xfrm>
            <a:custGeom>
              <a:avLst/>
              <a:gdLst/>
              <a:ahLst/>
              <a:cxnLst/>
              <a:rect l="l" t="t" r="r" b="b"/>
              <a:pathLst>
                <a:path w="3134" h="2548" extrusionOk="0">
                  <a:moveTo>
                    <a:pt x="2107" y="1"/>
                  </a:moveTo>
                  <a:cubicBezTo>
                    <a:pt x="2004" y="295"/>
                    <a:pt x="1906" y="579"/>
                    <a:pt x="1798" y="889"/>
                  </a:cubicBezTo>
                  <a:cubicBezTo>
                    <a:pt x="1129" y="1014"/>
                    <a:pt x="607" y="1414"/>
                    <a:pt x="192" y="1981"/>
                  </a:cubicBezTo>
                  <a:cubicBezTo>
                    <a:pt x="49" y="2174"/>
                    <a:pt x="0" y="2335"/>
                    <a:pt x="289" y="2547"/>
                  </a:cubicBezTo>
                  <a:cubicBezTo>
                    <a:pt x="433" y="2440"/>
                    <a:pt x="594" y="2348"/>
                    <a:pt x="719" y="2221"/>
                  </a:cubicBezTo>
                  <a:cubicBezTo>
                    <a:pt x="1132" y="1803"/>
                    <a:pt x="1575" y="1527"/>
                    <a:pt x="2096" y="1527"/>
                  </a:cubicBezTo>
                  <a:cubicBezTo>
                    <a:pt x="2309" y="1527"/>
                    <a:pt x="2534" y="1573"/>
                    <a:pt x="2776" y="1675"/>
                  </a:cubicBezTo>
                  <a:cubicBezTo>
                    <a:pt x="2795" y="1682"/>
                    <a:pt x="2820" y="1686"/>
                    <a:pt x="2847" y="1686"/>
                  </a:cubicBezTo>
                  <a:cubicBezTo>
                    <a:pt x="2930" y="1686"/>
                    <a:pt x="3035" y="1653"/>
                    <a:pt x="3063" y="1607"/>
                  </a:cubicBezTo>
                  <a:cubicBezTo>
                    <a:pt x="3117" y="1519"/>
                    <a:pt x="3134" y="1339"/>
                    <a:pt x="3078" y="1273"/>
                  </a:cubicBezTo>
                  <a:cubicBezTo>
                    <a:pt x="2960" y="1134"/>
                    <a:pt x="2928" y="1026"/>
                    <a:pt x="2999" y="855"/>
                  </a:cubicBezTo>
                  <a:cubicBezTo>
                    <a:pt x="3024" y="792"/>
                    <a:pt x="2966" y="633"/>
                    <a:pt x="2912" y="613"/>
                  </a:cubicBezTo>
                  <a:cubicBezTo>
                    <a:pt x="2893" y="606"/>
                    <a:pt x="2871" y="603"/>
                    <a:pt x="2848" y="603"/>
                  </a:cubicBezTo>
                  <a:cubicBezTo>
                    <a:pt x="2775" y="603"/>
                    <a:pt x="2690" y="634"/>
                    <a:pt x="2623" y="667"/>
                  </a:cubicBezTo>
                  <a:cubicBezTo>
                    <a:pt x="2525" y="714"/>
                    <a:pt x="2445" y="797"/>
                    <a:pt x="2344" y="875"/>
                  </a:cubicBezTo>
                  <a:cubicBezTo>
                    <a:pt x="2245" y="583"/>
                    <a:pt x="2613" y="239"/>
                    <a:pt x="2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34;p37">
              <a:extLst>
                <a:ext uri="{FF2B5EF4-FFF2-40B4-BE49-F238E27FC236}">
                  <a16:creationId xmlns:a16="http://schemas.microsoft.com/office/drawing/2014/main" id="{482E924E-631A-368D-AD4A-B657131429A9}"/>
                </a:ext>
              </a:extLst>
            </p:cNvPr>
            <p:cNvSpPr/>
            <p:nvPr/>
          </p:nvSpPr>
          <p:spPr>
            <a:xfrm>
              <a:off x="5607701" y="2011841"/>
              <a:ext cx="122243" cy="59305"/>
            </a:xfrm>
            <a:custGeom>
              <a:avLst/>
              <a:gdLst/>
              <a:ahLst/>
              <a:cxnLst/>
              <a:rect l="l" t="t" r="r" b="b"/>
              <a:pathLst>
                <a:path w="3028" h="1469" extrusionOk="0">
                  <a:moveTo>
                    <a:pt x="2169" y="0"/>
                  </a:moveTo>
                  <a:cubicBezTo>
                    <a:pt x="2046" y="15"/>
                    <a:pt x="1921" y="26"/>
                    <a:pt x="1796" y="44"/>
                  </a:cubicBezTo>
                  <a:cubicBezTo>
                    <a:pt x="1088" y="140"/>
                    <a:pt x="555" y="547"/>
                    <a:pt x="80" y="1039"/>
                  </a:cubicBezTo>
                  <a:cubicBezTo>
                    <a:pt x="1" y="1121"/>
                    <a:pt x="40" y="1319"/>
                    <a:pt x="24" y="1464"/>
                  </a:cubicBezTo>
                  <a:cubicBezTo>
                    <a:pt x="35" y="1464"/>
                    <a:pt x="47" y="1464"/>
                    <a:pt x="58" y="1464"/>
                  </a:cubicBezTo>
                  <a:cubicBezTo>
                    <a:pt x="114" y="1464"/>
                    <a:pt x="172" y="1468"/>
                    <a:pt x="227" y="1468"/>
                  </a:cubicBezTo>
                  <a:cubicBezTo>
                    <a:pt x="288" y="1468"/>
                    <a:pt x="347" y="1462"/>
                    <a:pt x="395" y="1437"/>
                  </a:cubicBezTo>
                  <a:cubicBezTo>
                    <a:pt x="598" y="1329"/>
                    <a:pt x="770" y="1169"/>
                    <a:pt x="963" y="1043"/>
                  </a:cubicBezTo>
                  <a:cubicBezTo>
                    <a:pt x="1353" y="788"/>
                    <a:pt x="1752" y="559"/>
                    <a:pt x="2208" y="559"/>
                  </a:cubicBezTo>
                  <a:cubicBezTo>
                    <a:pt x="2335" y="559"/>
                    <a:pt x="2467" y="577"/>
                    <a:pt x="2605" y="617"/>
                  </a:cubicBezTo>
                  <a:cubicBezTo>
                    <a:pt x="2687" y="641"/>
                    <a:pt x="2779" y="672"/>
                    <a:pt x="2855" y="672"/>
                  </a:cubicBezTo>
                  <a:cubicBezTo>
                    <a:pt x="2939" y="672"/>
                    <a:pt x="3004" y="634"/>
                    <a:pt x="3016" y="507"/>
                  </a:cubicBezTo>
                  <a:cubicBezTo>
                    <a:pt x="3028" y="377"/>
                    <a:pt x="2855" y="180"/>
                    <a:pt x="2716" y="101"/>
                  </a:cubicBezTo>
                  <a:cubicBezTo>
                    <a:pt x="2563" y="15"/>
                    <a:pt x="2354" y="31"/>
                    <a:pt x="2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58;p37">
              <a:extLst>
                <a:ext uri="{FF2B5EF4-FFF2-40B4-BE49-F238E27FC236}">
                  <a16:creationId xmlns:a16="http://schemas.microsoft.com/office/drawing/2014/main" id="{9D9FABC5-6CC9-061E-9846-73250E1930A2}"/>
                </a:ext>
              </a:extLst>
            </p:cNvPr>
            <p:cNvSpPr/>
            <p:nvPr/>
          </p:nvSpPr>
          <p:spPr>
            <a:xfrm>
              <a:off x="5492361" y="2341957"/>
              <a:ext cx="107144" cy="77916"/>
            </a:xfrm>
            <a:custGeom>
              <a:avLst/>
              <a:gdLst/>
              <a:ahLst/>
              <a:cxnLst/>
              <a:rect l="l" t="t" r="r" b="b"/>
              <a:pathLst>
                <a:path w="2654" h="1930" extrusionOk="0">
                  <a:moveTo>
                    <a:pt x="782" y="1"/>
                  </a:moveTo>
                  <a:cubicBezTo>
                    <a:pt x="546" y="1"/>
                    <a:pt x="290" y="39"/>
                    <a:pt x="1" y="80"/>
                  </a:cubicBezTo>
                  <a:cubicBezTo>
                    <a:pt x="171" y="1214"/>
                    <a:pt x="951" y="1930"/>
                    <a:pt x="1833" y="1930"/>
                  </a:cubicBezTo>
                  <a:cubicBezTo>
                    <a:pt x="2102" y="1930"/>
                    <a:pt x="2380" y="1863"/>
                    <a:pt x="2654" y="1721"/>
                  </a:cubicBezTo>
                  <a:cubicBezTo>
                    <a:pt x="1957" y="305"/>
                    <a:pt x="1444" y="1"/>
                    <a:pt x="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60;p37">
              <a:extLst>
                <a:ext uri="{FF2B5EF4-FFF2-40B4-BE49-F238E27FC236}">
                  <a16:creationId xmlns:a16="http://schemas.microsoft.com/office/drawing/2014/main" id="{AD91C995-0145-AF2B-ADD6-8E686C639919}"/>
                </a:ext>
              </a:extLst>
            </p:cNvPr>
            <p:cNvSpPr/>
            <p:nvPr/>
          </p:nvSpPr>
          <p:spPr>
            <a:xfrm>
              <a:off x="5036892" y="1890647"/>
              <a:ext cx="872455" cy="2555354"/>
            </a:xfrm>
            <a:custGeom>
              <a:avLst/>
              <a:gdLst/>
              <a:ahLst/>
              <a:cxnLst/>
              <a:rect l="l" t="t" r="r" b="b"/>
              <a:pathLst>
                <a:path w="21611" h="63297" extrusionOk="0">
                  <a:moveTo>
                    <a:pt x="15626" y="745"/>
                  </a:moveTo>
                  <a:cubicBezTo>
                    <a:pt x="17029" y="745"/>
                    <a:pt x="18244" y="1830"/>
                    <a:pt x="17879" y="2877"/>
                  </a:cubicBezTo>
                  <a:cubicBezTo>
                    <a:pt x="17131" y="2014"/>
                    <a:pt x="16465" y="1060"/>
                    <a:pt x="15224" y="775"/>
                  </a:cubicBezTo>
                  <a:cubicBezTo>
                    <a:pt x="15359" y="755"/>
                    <a:pt x="15493" y="745"/>
                    <a:pt x="15626" y="745"/>
                  </a:cubicBezTo>
                  <a:close/>
                  <a:moveTo>
                    <a:pt x="12739" y="2134"/>
                  </a:moveTo>
                  <a:cubicBezTo>
                    <a:pt x="12713" y="2332"/>
                    <a:pt x="12700" y="2547"/>
                    <a:pt x="12654" y="2754"/>
                  </a:cubicBezTo>
                  <a:cubicBezTo>
                    <a:pt x="12568" y="3146"/>
                    <a:pt x="12489" y="3545"/>
                    <a:pt x="12361" y="3924"/>
                  </a:cubicBezTo>
                  <a:cubicBezTo>
                    <a:pt x="12202" y="4394"/>
                    <a:pt x="11649" y="4140"/>
                    <a:pt x="11367" y="4412"/>
                  </a:cubicBezTo>
                  <a:cubicBezTo>
                    <a:pt x="11303" y="4473"/>
                    <a:pt x="11208" y="4504"/>
                    <a:pt x="11058" y="4587"/>
                  </a:cubicBezTo>
                  <a:cubicBezTo>
                    <a:pt x="11648" y="3726"/>
                    <a:pt x="12189" y="2938"/>
                    <a:pt x="12739" y="2134"/>
                  </a:cubicBezTo>
                  <a:close/>
                  <a:moveTo>
                    <a:pt x="12289" y="1318"/>
                  </a:moveTo>
                  <a:cubicBezTo>
                    <a:pt x="12317" y="1353"/>
                    <a:pt x="12344" y="1389"/>
                    <a:pt x="12371" y="1423"/>
                  </a:cubicBezTo>
                  <a:cubicBezTo>
                    <a:pt x="12124" y="1840"/>
                    <a:pt x="11912" y="2283"/>
                    <a:pt x="11622" y="2667"/>
                  </a:cubicBezTo>
                  <a:cubicBezTo>
                    <a:pt x="10989" y="3500"/>
                    <a:pt x="10348" y="4328"/>
                    <a:pt x="9492" y="4957"/>
                  </a:cubicBezTo>
                  <a:cubicBezTo>
                    <a:pt x="9101" y="5246"/>
                    <a:pt x="8723" y="5552"/>
                    <a:pt x="8336" y="5847"/>
                  </a:cubicBezTo>
                  <a:cubicBezTo>
                    <a:pt x="7623" y="6390"/>
                    <a:pt x="7348" y="7148"/>
                    <a:pt x="7269" y="8004"/>
                  </a:cubicBezTo>
                  <a:cubicBezTo>
                    <a:pt x="7258" y="8130"/>
                    <a:pt x="7255" y="8258"/>
                    <a:pt x="7245" y="8451"/>
                  </a:cubicBezTo>
                  <a:cubicBezTo>
                    <a:pt x="6798" y="8007"/>
                    <a:pt x="6307" y="7827"/>
                    <a:pt x="5770" y="7827"/>
                  </a:cubicBezTo>
                  <a:cubicBezTo>
                    <a:pt x="5548" y="7827"/>
                    <a:pt x="5318" y="7858"/>
                    <a:pt x="5081" y="7913"/>
                  </a:cubicBezTo>
                  <a:cubicBezTo>
                    <a:pt x="4807" y="6318"/>
                    <a:pt x="5253" y="5080"/>
                    <a:pt x="6542" y="4085"/>
                  </a:cubicBezTo>
                  <a:cubicBezTo>
                    <a:pt x="7541" y="3314"/>
                    <a:pt x="8621" y="2712"/>
                    <a:pt x="9748" y="2186"/>
                  </a:cubicBezTo>
                  <a:cubicBezTo>
                    <a:pt x="10446" y="1861"/>
                    <a:pt x="11192" y="1636"/>
                    <a:pt x="11920" y="1375"/>
                  </a:cubicBezTo>
                  <a:cubicBezTo>
                    <a:pt x="12035" y="1333"/>
                    <a:pt x="12166" y="1336"/>
                    <a:pt x="12289" y="1318"/>
                  </a:cubicBezTo>
                  <a:close/>
                  <a:moveTo>
                    <a:pt x="19331" y="6352"/>
                  </a:moveTo>
                  <a:cubicBezTo>
                    <a:pt x="19748" y="6352"/>
                    <a:pt x="20119" y="6578"/>
                    <a:pt x="20333" y="7001"/>
                  </a:cubicBezTo>
                  <a:cubicBezTo>
                    <a:pt x="20700" y="7726"/>
                    <a:pt x="20935" y="8485"/>
                    <a:pt x="20769" y="9314"/>
                  </a:cubicBezTo>
                  <a:cubicBezTo>
                    <a:pt x="20750" y="9407"/>
                    <a:pt x="20716" y="9496"/>
                    <a:pt x="20684" y="9604"/>
                  </a:cubicBezTo>
                  <a:cubicBezTo>
                    <a:pt x="20384" y="9051"/>
                    <a:pt x="20100" y="8530"/>
                    <a:pt x="19781" y="7940"/>
                  </a:cubicBezTo>
                  <a:cubicBezTo>
                    <a:pt x="19846" y="7848"/>
                    <a:pt x="19985" y="7686"/>
                    <a:pt x="20085" y="7502"/>
                  </a:cubicBezTo>
                  <a:cubicBezTo>
                    <a:pt x="20149" y="7383"/>
                    <a:pt x="20157" y="7230"/>
                    <a:pt x="20190" y="7092"/>
                  </a:cubicBezTo>
                  <a:cubicBezTo>
                    <a:pt x="20052" y="7077"/>
                    <a:pt x="19909" y="7037"/>
                    <a:pt x="19774" y="7037"/>
                  </a:cubicBezTo>
                  <a:cubicBezTo>
                    <a:pt x="19740" y="7037"/>
                    <a:pt x="19706" y="7040"/>
                    <a:pt x="19673" y="7046"/>
                  </a:cubicBezTo>
                  <a:cubicBezTo>
                    <a:pt x="19567" y="7065"/>
                    <a:pt x="19485" y="7211"/>
                    <a:pt x="19343" y="7347"/>
                  </a:cubicBezTo>
                  <a:cubicBezTo>
                    <a:pt x="19268" y="6978"/>
                    <a:pt x="19206" y="6672"/>
                    <a:pt x="19143" y="6367"/>
                  </a:cubicBezTo>
                  <a:cubicBezTo>
                    <a:pt x="19206" y="6357"/>
                    <a:pt x="19269" y="6352"/>
                    <a:pt x="19331" y="6352"/>
                  </a:cubicBezTo>
                  <a:close/>
                  <a:moveTo>
                    <a:pt x="19554" y="8936"/>
                  </a:moveTo>
                  <a:cubicBezTo>
                    <a:pt x="19926" y="9249"/>
                    <a:pt x="19833" y="9935"/>
                    <a:pt x="20503" y="9951"/>
                  </a:cubicBezTo>
                  <a:cubicBezTo>
                    <a:pt x="20300" y="10503"/>
                    <a:pt x="19932" y="10852"/>
                    <a:pt x="19402" y="11103"/>
                  </a:cubicBezTo>
                  <a:cubicBezTo>
                    <a:pt x="19453" y="10366"/>
                    <a:pt x="19502" y="9669"/>
                    <a:pt x="19554" y="8936"/>
                  </a:cubicBezTo>
                  <a:close/>
                  <a:moveTo>
                    <a:pt x="7468" y="13150"/>
                  </a:moveTo>
                  <a:lnTo>
                    <a:pt x="7468" y="13150"/>
                  </a:lnTo>
                  <a:cubicBezTo>
                    <a:pt x="7703" y="13520"/>
                    <a:pt x="7916" y="13852"/>
                    <a:pt x="8142" y="14206"/>
                  </a:cubicBezTo>
                  <a:cubicBezTo>
                    <a:pt x="7629" y="14039"/>
                    <a:pt x="7374" y="13651"/>
                    <a:pt x="7468" y="13150"/>
                  </a:cubicBezTo>
                  <a:close/>
                  <a:moveTo>
                    <a:pt x="14299" y="1234"/>
                  </a:moveTo>
                  <a:cubicBezTo>
                    <a:pt x="15527" y="1234"/>
                    <a:pt x="16416" y="1868"/>
                    <a:pt x="17107" y="2905"/>
                  </a:cubicBezTo>
                  <a:cubicBezTo>
                    <a:pt x="17686" y="3777"/>
                    <a:pt x="18084" y="4725"/>
                    <a:pt x="18274" y="5762"/>
                  </a:cubicBezTo>
                  <a:cubicBezTo>
                    <a:pt x="18405" y="6482"/>
                    <a:pt x="18592" y="7194"/>
                    <a:pt x="18698" y="7917"/>
                  </a:cubicBezTo>
                  <a:cubicBezTo>
                    <a:pt x="18874" y="9095"/>
                    <a:pt x="18802" y="10267"/>
                    <a:pt x="18509" y="11426"/>
                  </a:cubicBezTo>
                  <a:cubicBezTo>
                    <a:pt x="18261" y="12401"/>
                    <a:pt x="17830" y="13280"/>
                    <a:pt x="17183" y="14052"/>
                  </a:cubicBezTo>
                  <a:cubicBezTo>
                    <a:pt x="16096" y="15350"/>
                    <a:pt x="14713" y="15922"/>
                    <a:pt x="13127" y="15922"/>
                  </a:cubicBezTo>
                  <a:cubicBezTo>
                    <a:pt x="12917" y="15922"/>
                    <a:pt x="12704" y="15912"/>
                    <a:pt x="12488" y="15893"/>
                  </a:cubicBezTo>
                  <a:cubicBezTo>
                    <a:pt x="11152" y="15772"/>
                    <a:pt x="10010" y="15240"/>
                    <a:pt x="9152" y="14141"/>
                  </a:cubicBezTo>
                  <a:cubicBezTo>
                    <a:pt x="8450" y="13242"/>
                    <a:pt x="7876" y="12292"/>
                    <a:pt x="7447" y="11228"/>
                  </a:cubicBezTo>
                  <a:cubicBezTo>
                    <a:pt x="7225" y="10671"/>
                    <a:pt x="7069" y="10031"/>
                    <a:pt x="6550" y="9627"/>
                  </a:cubicBezTo>
                  <a:cubicBezTo>
                    <a:pt x="6278" y="9414"/>
                    <a:pt x="6008" y="9196"/>
                    <a:pt x="5710" y="9029"/>
                  </a:cubicBezTo>
                  <a:cubicBezTo>
                    <a:pt x="5663" y="9003"/>
                    <a:pt x="5606" y="8994"/>
                    <a:pt x="5539" y="8994"/>
                  </a:cubicBezTo>
                  <a:cubicBezTo>
                    <a:pt x="5429" y="8994"/>
                    <a:pt x="5293" y="9018"/>
                    <a:pt x="5139" y="9018"/>
                  </a:cubicBezTo>
                  <a:cubicBezTo>
                    <a:pt x="5479" y="9742"/>
                    <a:pt x="6235" y="9942"/>
                    <a:pt x="6414" y="10538"/>
                  </a:cubicBezTo>
                  <a:cubicBezTo>
                    <a:pt x="6044" y="10832"/>
                    <a:pt x="5705" y="11087"/>
                    <a:pt x="5385" y="11364"/>
                  </a:cubicBezTo>
                  <a:cubicBezTo>
                    <a:pt x="5272" y="11462"/>
                    <a:pt x="5184" y="11603"/>
                    <a:pt x="5122" y="11741"/>
                  </a:cubicBezTo>
                  <a:cubicBezTo>
                    <a:pt x="5035" y="11935"/>
                    <a:pt x="5082" y="12114"/>
                    <a:pt x="5288" y="12217"/>
                  </a:cubicBezTo>
                  <a:cubicBezTo>
                    <a:pt x="5331" y="12239"/>
                    <a:pt x="5368" y="12248"/>
                    <a:pt x="5400" y="12248"/>
                  </a:cubicBezTo>
                  <a:cubicBezTo>
                    <a:pt x="5516" y="12248"/>
                    <a:pt x="5570" y="12126"/>
                    <a:pt x="5650" y="12030"/>
                  </a:cubicBezTo>
                  <a:cubicBezTo>
                    <a:pt x="5923" y="11705"/>
                    <a:pt x="6209" y="11386"/>
                    <a:pt x="6639" y="11272"/>
                  </a:cubicBezTo>
                  <a:cubicBezTo>
                    <a:pt x="6808" y="11646"/>
                    <a:pt x="6966" y="11999"/>
                    <a:pt x="7168" y="12449"/>
                  </a:cubicBezTo>
                  <a:cubicBezTo>
                    <a:pt x="6923" y="12374"/>
                    <a:pt x="6782" y="12331"/>
                    <a:pt x="6622" y="12282"/>
                  </a:cubicBezTo>
                  <a:cubicBezTo>
                    <a:pt x="6176" y="12444"/>
                    <a:pt x="6204" y="12861"/>
                    <a:pt x="6188" y="13274"/>
                  </a:cubicBezTo>
                  <a:cubicBezTo>
                    <a:pt x="6181" y="13274"/>
                    <a:pt x="6174" y="13274"/>
                    <a:pt x="6168" y="13274"/>
                  </a:cubicBezTo>
                  <a:cubicBezTo>
                    <a:pt x="5753" y="13274"/>
                    <a:pt x="5388" y="13185"/>
                    <a:pt x="5102" y="12925"/>
                  </a:cubicBezTo>
                  <a:cubicBezTo>
                    <a:pt x="4228" y="12132"/>
                    <a:pt x="3923" y="11150"/>
                    <a:pt x="4203" y="10001"/>
                  </a:cubicBezTo>
                  <a:cubicBezTo>
                    <a:pt x="4277" y="9699"/>
                    <a:pt x="4386" y="9406"/>
                    <a:pt x="4489" y="9112"/>
                  </a:cubicBezTo>
                  <a:cubicBezTo>
                    <a:pt x="4657" y="8636"/>
                    <a:pt x="5274" y="8379"/>
                    <a:pt x="5822" y="8379"/>
                  </a:cubicBezTo>
                  <a:cubicBezTo>
                    <a:pt x="6033" y="8379"/>
                    <a:pt x="6233" y="8417"/>
                    <a:pt x="6393" y="8496"/>
                  </a:cubicBezTo>
                  <a:cubicBezTo>
                    <a:pt x="6498" y="8547"/>
                    <a:pt x="6644" y="8670"/>
                    <a:pt x="6644" y="8757"/>
                  </a:cubicBezTo>
                  <a:cubicBezTo>
                    <a:pt x="6636" y="9391"/>
                    <a:pt x="7145" y="9660"/>
                    <a:pt x="7508" y="10033"/>
                  </a:cubicBezTo>
                  <a:cubicBezTo>
                    <a:pt x="7537" y="10062"/>
                    <a:pt x="7584" y="10072"/>
                    <a:pt x="7623" y="10093"/>
                  </a:cubicBezTo>
                  <a:cubicBezTo>
                    <a:pt x="7787" y="10184"/>
                    <a:pt x="7971" y="10305"/>
                    <a:pt x="8144" y="10305"/>
                  </a:cubicBezTo>
                  <a:cubicBezTo>
                    <a:pt x="8235" y="10305"/>
                    <a:pt x="8322" y="10272"/>
                    <a:pt x="8404" y="10185"/>
                  </a:cubicBezTo>
                  <a:cubicBezTo>
                    <a:pt x="8635" y="9941"/>
                    <a:pt x="8421" y="9657"/>
                    <a:pt x="8297" y="9396"/>
                  </a:cubicBezTo>
                  <a:cubicBezTo>
                    <a:pt x="7772" y="8288"/>
                    <a:pt x="7916" y="6922"/>
                    <a:pt x="8937" y="6073"/>
                  </a:cubicBezTo>
                  <a:cubicBezTo>
                    <a:pt x="9179" y="5873"/>
                    <a:pt x="9523" y="5795"/>
                    <a:pt x="9823" y="5660"/>
                  </a:cubicBezTo>
                  <a:lnTo>
                    <a:pt x="9823" y="5660"/>
                  </a:lnTo>
                  <a:cubicBezTo>
                    <a:pt x="9727" y="5917"/>
                    <a:pt x="9636" y="6159"/>
                    <a:pt x="9537" y="6423"/>
                  </a:cubicBezTo>
                  <a:cubicBezTo>
                    <a:pt x="9611" y="6442"/>
                    <a:pt x="9679" y="6450"/>
                    <a:pt x="9740" y="6450"/>
                  </a:cubicBezTo>
                  <a:cubicBezTo>
                    <a:pt x="10023" y="6450"/>
                    <a:pt x="10175" y="6273"/>
                    <a:pt x="10329" y="6113"/>
                  </a:cubicBezTo>
                  <a:cubicBezTo>
                    <a:pt x="10841" y="5579"/>
                    <a:pt x="11367" y="5064"/>
                    <a:pt x="12086" y="4814"/>
                  </a:cubicBezTo>
                  <a:cubicBezTo>
                    <a:pt x="12315" y="4735"/>
                    <a:pt x="12557" y="4679"/>
                    <a:pt x="12797" y="4647"/>
                  </a:cubicBezTo>
                  <a:cubicBezTo>
                    <a:pt x="13037" y="4614"/>
                    <a:pt x="13123" y="4504"/>
                    <a:pt x="13102" y="4269"/>
                  </a:cubicBezTo>
                  <a:cubicBezTo>
                    <a:pt x="13087" y="4097"/>
                    <a:pt x="13061" y="3911"/>
                    <a:pt x="13103" y="3747"/>
                  </a:cubicBezTo>
                  <a:cubicBezTo>
                    <a:pt x="13218" y="3283"/>
                    <a:pt x="13365" y="2827"/>
                    <a:pt x="13558" y="2352"/>
                  </a:cubicBezTo>
                  <a:cubicBezTo>
                    <a:pt x="13579" y="2667"/>
                    <a:pt x="13585" y="2985"/>
                    <a:pt x="13631" y="3297"/>
                  </a:cubicBezTo>
                  <a:cubicBezTo>
                    <a:pt x="13650" y="3429"/>
                    <a:pt x="13752" y="3549"/>
                    <a:pt x="13815" y="3675"/>
                  </a:cubicBezTo>
                  <a:cubicBezTo>
                    <a:pt x="13923" y="3573"/>
                    <a:pt x="14094" y="3490"/>
                    <a:pt x="14127" y="3368"/>
                  </a:cubicBezTo>
                  <a:cubicBezTo>
                    <a:pt x="14285" y="2808"/>
                    <a:pt x="14271" y="2255"/>
                    <a:pt x="13939" y="1744"/>
                  </a:cubicBezTo>
                  <a:cubicBezTo>
                    <a:pt x="13847" y="1605"/>
                    <a:pt x="13775" y="1452"/>
                    <a:pt x="13681" y="1284"/>
                  </a:cubicBezTo>
                  <a:cubicBezTo>
                    <a:pt x="13896" y="1250"/>
                    <a:pt x="14102" y="1234"/>
                    <a:pt x="14299" y="1234"/>
                  </a:cubicBezTo>
                  <a:close/>
                  <a:moveTo>
                    <a:pt x="9745" y="15756"/>
                  </a:moveTo>
                  <a:lnTo>
                    <a:pt x="9745" y="15756"/>
                  </a:lnTo>
                  <a:cubicBezTo>
                    <a:pt x="10004" y="15908"/>
                    <a:pt x="10187" y="16016"/>
                    <a:pt x="10368" y="16123"/>
                  </a:cubicBezTo>
                  <a:lnTo>
                    <a:pt x="10365" y="16200"/>
                  </a:lnTo>
                  <a:cubicBezTo>
                    <a:pt x="10220" y="16221"/>
                    <a:pt x="10075" y="16241"/>
                    <a:pt x="9894" y="16265"/>
                  </a:cubicBezTo>
                  <a:cubicBezTo>
                    <a:pt x="9845" y="16095"/>
                    <a:pt x="9810" y="15976"/>
                    <a:pt x="9745" y="15756"/>
                  </a:cubicBezTo>
                  <a:close/>
                  <a:moveTo>
                    <a:pt x="11429" y="16537"/>
                  </a:moveTo>
                  <a:cubicBezTo>
                    <a:pt x="11517" y="16537"/>
                    <a:pt x="11632" y="16556"/>
                    <a:pt x="11796" y="16580"/>
                  </a:cubicBezTo>
                  <a:cubicBezTo>
                    <a:pt x="12306" y="16653"/>
                    <a:pt x="12827" y="16665"/>
                    <a:pt x="13375" y="16707"/>
                  </a:cubicBezTo>
                  <a:cubicBezTo>
                    <a:pt x="13330" y="16898"/>
                    <a:pt x="13289" y="17075"/>
                    <a:pt x="13243" y="17269"/>
                  </a:cubicBezTo>
                  <a:cubicBezTo>
                    <a:pt x="12485" y="17214"/>
                    <a:pt x="11720" y="17306"/>
                    <a:pt x="10958" y="17044"/>
                  </a:cubicBezTo>
                  <a:cubicBezTo>
                    <a:pt x="11162" y="16643"/>
                    <a:pt x="11221" y="16537"/>
                    <a:pt x="11429" y="16537"/>
                  </a:cubicBezTo>
                  <a:close/>
                  <a:moveTo>
                    <a:pt x="15349" y="26810"/>
                  </a:moveTo>
                  <a:lnTo>
                    <a:pt x="15349" y="26810"/>
                  </a:lnTo>
                  <a:cubicBezTo>
                    <a:pt x="15658" y="27203"/>
                    <a:pt x="15368" y="27290"/>
                    <a:pt x="15129" y="27404"/>
                  </a:cubicBezTo>
                  <a:cubicBezTo>
                    <a:pt x="15195" y="27226"/>
                    <a:pt x="15260" y="27047"/>
                    <a:pt x="15349" y="26810"/>
                  </a:cubicBezTo>
                  <a:close/>
                  <a:moveTo>
                    <a:pt x="6782" y="21688"/>
                  </a:moveTo>
                  <a:lnTo>
                    <a:pt x="6782" y="21688"/>
                  </a:lnTo>
                  <a:cubicBezTo>
                    <a:pt x="6514" y="22981"/>
                    <a:pt x="6271" y="24187"/>
                    <a:pt x="6012" y="25389"/>
                  </a:cubicBezTo>
                  <a:cubicBezTo>
                    <a:pt x="5932" y="25757"/>
                    <a:pt x="5867" y="26081"/>
                    <a:pt x="6257" y="26341"/>
                  </a:cubicBezTo>
                  <a:cubicBezTo>
                    <a:pt x="6514" y="26512"/>
                    <a:pt x="6534" y="26777"/>
                    <a:pt x="6357" y="27057"/>
                  </a:cubicBezTo>
                  <a:cubicBezTo>
                    <a:pt x="6211" y="27286"/>
                    <a:pt x="6104" y="27539"/>
                    <a:pt x="5949" y="27844"/>
                  </a:cubicBezTo>
                  <a:cubicBezTo>
                    <a:pt x="5742" y="27467"/>
                    <a:pt x="5558" y="27123"/>
                    <a:pt x="5365" y="26784"/>
                  </a:cubicBezTo>
                  <a:cubicBezTo>
                    <a:pt x="4921" y="25996"/>
                    <a:pt x="4466" y="25212"/>
                    <a:pt x="4259" y="24319"/>
                  </a:cubicBezTo>
                  <a:cubicBezTo>
                    <a:pt x="4234" y="24206"/>
                    <a:pt x="4257" y="24022"/>
                    <a:pt x="4331" y="23951"/>
                  </a:cubicBezTo>
                  <a:cubicBezTo>
                    <a:pt x="5114" y="23211"/>
                    <a:pt x="5910" y="22487"/>
                    <a:pt x="6782" y="21688"/>
                  </a:cubicBezTo>
                  <a:close/>
                  <a:moveTo>
                    <a:pt x="6984" y="27027"/>
                  </a:moveTo>
                  <a:cubicBezTo>
                    <a:pt x="7974" y="27689"/>
                    <a:pt x="8982" y="28206"/>
                    <a:pt x="10078" y="28569"/>
                  </a:cubicBezTo>
                  <a:cubicBezTo>
                    <a:pt x="11055" y="28893"/>
                    <a:pt x="12043" y="29091"/>
                    <a:pt x="13096" y="29091"/>
                  </a:cubicBezTo>
                  <a:cubicBezTo>
                    <a:pt x="13211" y="29091"/>
                    <a:pt x="13327" y="29088"/>
                    <a:pt x="13444" y="29083"/>
                  </a:cubicBezTo>
                  <a:lnTo>
                    <a:pt x="13444" y="29083"/>
                  </a:lnTo>
                  <a:cubicBezTo>
                    <a:pt x="13261" y="29333"/>
                    <a:pt x="12863" y="29445"/>
                    <a:pt x="12247" y="29445"/>
                  </a:cubicBezTo>
                  <a:cubicBezTo>
                    <a:pt x="11927" y="29445"/>
                    <a:pt x="11547" y="29415"/>
                    <a:pt x="11109" y="29358"/>
                  </a:cubicBezTo>
                  <a:cubicBezTo>
                    <a:pt x="10323" y="29256"/>
                    <a:pt x="9533" y="29194"/>
                    <a:pt x="8749" y="29086"/>
                  </a:cubicBezTo>
                  <a:cubicBezTo>
                    <a:pt x="7936" y="28974"/>
                    <a:pt x="7285" y="28507"/>
                    <a:pt x="6599" y="28003"/>
                  </a:cubicBezTo>
                  <a:cubicBezTo>
                    <a:pt x="6718" y="27702"/>
                    <a:pt x="6844" y="27385"/>
                    <a:pt x="6984" y="27027"/>
                  </a:cubicBezTo>
                  <a:close/>
                  <a:moveTo>
                    <a:pt x="6317" y="17913"/>
                  </a:moveTo>
                  <a:cubicBezTo>
                    <a:pt x="6766" y="17913"/>
                    <a:pt x="7217" y="17958"/>
                    <a:pt x="7744" y="17986"/>
                  </a:cubicBezTo>
                  <a:cubicBezTo>
                    <a:pt x="7682" y="18480"/>
                    <a:pt x="7604" y="18917"/>
                    <a:pt x="7578" y="19357"/>
                  </a:cubicBezTo>
                  <a:cubicBezTo>
                    <a:pt x="7552" y="19828"/>
                    <a:pt x="7296" y="20129"/>
                    <a:pt x="6979" y="20444"/>
                  </a:cubicBezTo>
                  <a:cubicBezTo>
                    <a:pt x="5758" y="21653"/>
                    <a:pt x="4564" y="22890"/>
                    <a:pt x="3362" y="24118"/>
                  </a:cubicBezTo>
                  <a:cubicBezTo>
                    <a:pt x="3320" y="24158"/>
                    <a:pt x="3269" y="24200"/>
                    <a:pt x="3253" y="24252"/>
                  </a:cubicBezTo>
                  <a:cubicBezTo>
                    <a:pt x="3213" y="24380"/>
                    <a:pt x="3188" y="24513"/>
                    <a:pt x="3158" y="24644"/>
                  </a:cubicBezTo>
                  <a:cubicBezTo>
                    <a:pt x="3246" y="24645"/>
                    <a:pt x="3335" y="24648"/>
                    <a:pt x="3423" y="24648"/>
                  </a:cubicBezTo>
                  <a:cubicBezTo>
                    <a:pt x="3464" y="24648"/>
                    <a:pt x="3505" y="24647"/>
                    <a:pt x="3546" y="24646"/>
                  </a:cubicBezTo>
                  <a:cubicBezTo>
                    <a:pt x="3584" y="24644"/>
                    <a:pt x="3621" y="24618"/>
                    <a:pt x="3701" y="24588"/>
                  </a:cubicBezTo>
                  <a:cubicBezTo>
                    <a:pt x="3840" y="25017"/>
                    <a:pt x="3947" y="25444"/>
                    <a:pt x="4114" y="25846"/>
                  </a:cubicBezTo>
                  <a:cubicBezTo>
                    <a:pt x="4395" y="26521"/>
                    <a:pt x="4710" y="27181"/>
                    <a:pt x="5017" y="27845"/>
                  </a:cubicBezTo>
                  <a:cubicBezTo>
                    <a:pt x="5049" y="27914"/>
                    <a:pt x="5131" y="27963"/>
                    <a:pt x="5196" y="28015"/>
                  </a:cubicBezTo>
                  <a:cubicBezTo>
                    <a:pt x="5521" y="28278"/>
                    <a:pt x="5567" y="28504"/>
                    <a:pt x="5362" y="28859"/>
                  </a:cubicBezTo>
                  <a:cubicBezTo>
                    <a:pt x="5221" y="29105"/>
                    <a:pt x="5078" y="29349"/>
                    <a:pt x="4902" y="29651"/>
                  </a:cubicBezTo>
                  <a:cubicBezTo>
                    <a:pt x="4620" y="29403"/>
                    <a:pt x="4379" y="29221"/>
                    <a:pt x="4175" y="29006"/>
                  </a:cubicBezTo>
                  <a:cubicBezTo>
                    <a:pt x="3267" y="28054"/>
                    <a:pt x="2351" y="27108"/>
                    <a:pt x="1478" y="26124"/>
                  </a:cubicBezTo>
                  <a:cubicBezTo>
                    <a:pt x="1188" y="25798"/>
                    <a:pt x="992" y="25379"/>
                    <a:pt x="794" y="24982"/>
                  </a:cubicBezTo>
                  <a:cubicBezTo>
                    <a:pt x="581" y="24552"/>
                    <a:pt x="735" y="24114"/>
                    <a:pt x="991" y="23782"/>
                  </a:cubicBezTo>
                  <a:cubicBezTo>
                    <a:pt x="1989" y="22493"/>
                    <a:pt x="3024" y="21235"/>
                    <a:pt x="4047" y="19966"/>
                  </a:cubicBezTo>
                  <a:cubicBezTo>
                    <a:pt x="4472" y="19440"/>
                    <a:pt x="4911" y="18925"/>
                    <a:pt x="5326" y="18390"/>
                  </a:cubicBezTo>
                  <a:cubicBezTo>
                    <a:pt x="5578" y="18065"/>
                    <a:pt x="5907" y="17914"/>
                    <a:pt x="6296" y="17913"/>
                  </a:cubicBezTo>
                  <a:cubicBezTo>
                    <a:pt x="6303" y="17913"/>
                    <a:pt x="6310" y="17913"/>
                    <a:pt x="6317" y="17913"/>
                  </a:cubicBezTo>
                  <a:close/>
                  <a:moveTo>
                    <a:pt x="17453" y="19466"/>
                  </a:moveTo>
                  <a:cubicBezTo>
                    <a:pt x="18532" y="20015"/>
                    <a:pt x="18632" y="20949"/>
                    <a:pt x="18547" y="21885"/>
                  </a:cubicBezTo>
                  <a:cubicBezTo>
                    <a:pt x="18430" y="23180"/>
                    <a:pt x="18201" y="24467"/>
                    <a:pt x="18021" y="25757"/>
                  </a:cubicBezTo>
                  <a:cubicBezTo>
                    <a:pt x="17948" y="26284"/>
                    <a:pt x="17887" y="26810"/>
                    <a:pt x="17808" y="27335"/>
                  </a:cubicBezTo>
                  <a:cubicBezTo>
                    <a:pt x="17748" y="27733"/>
                    <a:pt x="17746" y="28170"/>
                    <a:pt x="17571" y="28514"/>
                  </a:cubicBezTo>
                  <a:cubicBezTo>
                    <a:pt x="17409" y="28833"/>
                    <a:pt x="17222" y="29142"/>
                    <a:pt x="17098" y="29483"/>
                  </a:cubicBezTo>
                  <a:cubicBezTo>
                    <a:pt x="17085" y="29519"/>
                    <a:pt x="17049" y="29561"/>
                    <a:pt x="17015" y="29571"/>
                  </a:cubicBezTo>
                  <a:cubicBezTo>
                    <a:pt x="16169" y="29848"/>
                    <a:pt x="15316" y="30106"/>
                    <a:pt x="14478" y="30405"/>
                  </a:cubicBezTo>
                  <a:cubicBezTo>
                    <a:pt x="14403" y="30432"/>
                    <a:pt x="14342" y="30444"/>
                    <a:pt x="14292" y="30444"/>
                  </a:cubicBezTo>
                  <a:cubicBezTo>
                    <a:pt x="14123" y="30444"/>
                    <a:pt x="14079" y="30304"/>
                    <a:pt x="14054" y="30120"/>
                  </a:cubicBezTo>
                  <a:cubicBezTo>
                    <a:pt x="14009" y="29794"/>
                    <a:pt x="13985" y="29465"/>
                    <a:pt x="13952" y="29124"/>
                  </a:cubicBezTo>
                  <a:cubicBezTo>
                    <a:pt x="14118" y="29070"/>
                    <a:pt x="14266" y="29026"/>
                    <a:pt x="14415" y="28978"/>
                  </a:cubicBezTo>
                  <a:cubicBezTo>
                    <a:pt x="14660" y="28901"/>
                    <a:pt x="14830" y="28761"/>
                    <a:pt x="15014" y="28557"/>
                  </a:cubicBezTo>
                  <a:cubicBezTo>
                    <a:pt x="15395" y="28131"/>
                    <a:pt x="15877" y="27796"/>
                    <a:pt x="16319" y="27425"/>
                  </a:cubicBezTo>
                  <a:cubicBezTo>
                    <a:pt x="16383" y="27369"/>
                    <a:pt x="16459" y="27325"/>
                    <a:pt x="16520" y="27266"/>
                  </a:cubicBezTo>
                  <a:cubicBezTo>
                    <a:pt x="16665" y="27126"/>
                    <a:pt x="16794" y="26949"/>
                    <a:pt x="16596" y="26790"/>
                  </a:cubicBezTo>
                  <a:cubicBezTo>
                    <a:pt x="16549" y="26752"/>
                    <a:pt x="16479" y="26743"/>
                    <a:pt x="16403" y="26743"/>
                  </a:cubicBezTo>
                  <a:cubicBezTo>
                    <a:pt x="16326" y="26743"/>
                    <a:pt x="16242" y="26752"/>
                    <a:pt x="16168" y="26752"/>
                  </a:cubicBezTo>
                  <a:cubicBezTo>
                    <a:pt x="16166" y="26752"/>
                    <a:pt x="16163" y="26752"/>
                    <a:pt x="16160" y="26752"/>
                  </a:cubicBezTo>
                  <a:cubicBezTo>
                    <a:pt x="16110" y="26752"/>
                    <a:pt x="16060" y="26787"/>
                    <a:pt x="16028" y="26798"/>
                  </a:cubicBezTo>
                  <a:cubicBezTo>
                    <a:pt x="15697" y="25967"/>
                    <a:pt x="16119" y="25278"/>
                    <a:pt x="16377" y="24554"/>
                  </a:cubicBezTo>
                  <a:cubicBezTo>
                    <a:pt x="16820" y="23320"/>
                    <a:pt x="17164" y="22065"/>
                    <a:pt x="17233" y="20743"/>
                  </a:cubicBezTo>
                  <a:cubicBezTo>
                    <a:pt x="17255" y="20322"/>
                    <a:pt x="17375" y="19905"/>
                    <a:pt x="17453" y="19466"/>
                  </a:cubicBezTo>
                  <a:close/>
                  <a:moveTo>
                    <a:pt x="13281" y="41388"/>
                  </a:moveTo>
                  <a:cubicBezTo>
                    <a:pt x="13391" y="42427"/>
                    <a:pt x="13493" y="43463"/>
                    <a:pt x="13609" y="44500"/>
                  </a:cubicBezTo>
                  <a:cubicBezTo>
                    <a:pt x="13726" y="45556"/>
                    <a:pt x="13855" y="46610"/>
                    <a:pt x="13979" y="47657"/>
                  </a:cubicBezTo>
                  <a:cubicBezTo>
                    <a:pt x="13431" y="47987"/>
                    <a:pt x="13611" y="48521"/>
                    <a:pt x="13438" y="48951"/>
                  </a:cubicBezTo>
                  <a:cubicBezTo>
                    <a:pt x="13326" y="46436"/>
                    <a:pt x="13212" y="43919"/>
                    <a:pt x="13100" y="41403"/>
                  </a:cubicBezTo>
                  <a:cubicBezTo>
                    <a:pt x="13161" y="41398"/>
                    <a:pt x="13221" y="41394"/>
                    <a:pt x="13281" y="41388"/>
                  </a:cubicBezTo>
                  <a:close/>
                  <a:moveTo>
                    <a:pt x="6322" y="28626"/>
                  </a:moveTo>
                  <a:cubicBezTo>
                    <a:pt x="8286" y="30046"/>
                    <a:pt x="10459" y="30211"/>
                    <a:pt x="12715" y="30211"/>
                  </a:cubicBezTo>
                  <a:cubicBezTo>
                    <a:pt x="12965" y="30211"/>
                    <a:pt x="13217" y="30209"/>
                    <a:pt x="13470" y="30207"/>
                  </a:cubicBezTo>
                  <a:lnTo>
                    <a:pt x="13470" y="30207"/>
                  </a:lnTo>
                  <a:cubicBezTo>
                    <a:pt x="13434" y="30368"/>
                    <a:pt x="13414" y="30560"/>
                    <a:pt x="13348" y="30736"/>
                  </a:cubicBezTo>
                  <a:cubicBezTo>
                    <a:pt x="13260" y="30976"/>
                    <a:pt x="13215" y="31177"/>
                    <a:pt x="13478" y="31345"/>
                  </a:cubicBezTo>
                  <a:cubicBezTo>
                    <a:pt x="13545" y="31389"/>
                    <a:pt x="13588" y="31517"/>
                    <a:pt x="13589" y="31607"/>
                  </a:cubicBezTo>
                  <a:cubicBezTo>
                    <a:pt x="13602" y="33556"/>
                    <a:pt x="14055" y="35457"/>
                    <a:pt x="14213" y="37391"/>
                  </a:cubicBezTo>
                  <a:cubicBezTo>
                    <a:pt x="14333" y="38859"/>
                    <a:pt x="14416" y="40330"/>
                    <a:pt x="14551" y="41797"/>
                  </a:cubicBezTo>
                  <a:cubicBezTo>
                    <a:pt x="14629" y="42655"/>
                    <a:pt x="14778" y="43508"/>
                    <a:pt x="14895" y="44364"/>
                  </a:cubicBezTo>
                  <a:cubicBezTo>
                    <a:pt x="14996" y="45093"/>
                    <a:pt x="15089" y="45822"/>
                    <a:pt x="15195" y="46551"/>
                  </a:cubicBezTo>
                  <a:cubicBezTo>
                    <a:pt x="15315" y="47365"/>
                    <a:pt x="15444" y="48179"/>
                    <a:pt x="15574" y="48991"/>
                  </a:cubicBezTo>
                  <a:cubicBezTo>
                    <a:pt x="15591" y="49105"/>
                    <a:pt x="15618" y="49221"/>
                    <a:pt x="15667" y="49325"/>
                  </a:cubicBezTo>
                  <a:cubicBezTo>
                    <a:pt x="15968" y="49959"/>
                    <a:pt x="15886" y="50100"/>
                    <a:pt x="15168" y="50169"/>
                  </a:cubicBezTo>
                  <a:cubicBezTo>
                    <a:pt x="14617" y="48371"/>
                    <a:pt x="14384" y="46519"/>
                    <a:pt x="14220" y="44657"/>
                  </a:cubicBezTo>
                  <a:cubicBezTo>
                    <a:pt x="14059" y="42834"/>
                    <a:pt x="13829" y="41019"/>
                    <a:pt x="13427" y="39231"/>
                  </a:cubicBezTo>
                  <a:cubicBezTo>
                    <a:pt x="13340" y="38847"/>
                    <a:pt x="13207" y="38474"/>
                    <a:pt x="13080" y="38101"/>
                  </a:cubicBezTo>
                  <a:cubicBezTo>
                    <a:pt x="13057" y="38032"/>
                    <a:pt x="12967" y="37988"/>
                    <a:pt x="12841" y="37871"/>
                  </a:cubicBezTo>
                  <a:cubicBezTo>
                    <a:pt x="12772" y="38080"/>
                    <a:pt x="12683" y="38232"/>
                    <a:pt x="12679" y="38386"/>
                  </a:cubicBezTo>
                  <a:cubicBezTo>
                    <a:pt x="12656" y="39208"/>
                    <a:pt x="12657" y="40034"/>
                    <a:pt x="12642" y="40858"/>
                  </a:cubicBezTo>
                  <a:cubicBezTo>
                    <a:pt x="12624" y="41854"/>
                    <a:pt x="12565" y="42851"/>
                    <a:pt x="12583" y="43846"/>
                  </a:cubicBezTo>
                  <a:cubicBezTo>
                    <a:pt x="12607" y="45198"/>
                    <a:pt x="12706" y="46549"/>
                    <a:pt x="12734" y="47901"/>
                  </a:cubicBezTo>
                  <a:cubicBezTo>
                    <a:pt x="12748" y="48535"/>
                    <a:pt x="12690" y="49172"/>
                    <a:pt x="12621" y="49804"/>
                  </a:cubicBezTo>
                  <a:cubicBezTo>
                    <a:pt x="12603" y="49982"/>
                    <a:pt x="12472" y="50223"/>
                    <a:pt x="12321" y="50300"/>
                  </a:cubicBezTo>
                  <a:cubicBezTo>
                    <a:pt x="11671" y="50635"/>
                    <a:pt x="11127" y="51194"/>
                    <a:pt x="10380" y="51316"/>
                  </a:cubicBezTo>
                  <a:cubicBezTo>
                    <a:pt x="9821" y="51406"/>
                    <a:pt x="9248" y="51524"/>
                    <a:pt x="8688" y="51524"/>
                  </a:cubicBezTo>
                  <a:cubicBezTo>
                    <a:pt x="8573" y="51524"/>
                    <a:pt x="8458" y="51519"/>
                    <a:pt x="8345" y="51508"/>
                  </a:cubicBezTo>
                  <a:cubicBezTo>
                    <a:pt x="6464" y="51324"/>
                    <a:pt x="4590" y="51055"/>
                    <a:pt x="2721" y="50781"/>
                  </a:cubicBezTo>
                  <a:cubicBezTo>
                    <a:pt x="2157" y="50699"/>
                    <a:pt x="1613" y="50494"/>
                    <a:pt x="1020" y="50334"/>
                  </a:cubicBezTo>
                  <a:cubicBezTo>
                    <a:pt x="1106" y="49723"/>
                    <a:pt x="1198" y="49142"/>
                    <a:pt x="1265" y="48557"/>
                  </a:cubicBezTo>
                  <a:cubicBezTo>
                    <a:pt x="1386" y="47527"/>
                    <a:pt x="1494" y="46495"/>
                    <a:pt x="1601" y="45464"/>
                  </a:cubicBezTo>
                  <a:cubicBezTo>
                    <a:pt x="1687" y="44634"/>
                    <a:pt x="1767" y="43806"/>
                    <a:pt x="1845" y="42976"/>
                  </a:cubicBezTo>
                  <a:cubicBezTo>
                    <a:pt x="2018" y="41115"/>
                    <a:pt x="2225" y="39254"/>
                    <a:pt x="2718" y="37453"/>
                  </a:cubicBezTo>
                  <a:cubicBezTo>
                    <a:pt x="3113" y="36007"/>
                    <a:pt x="3637" y="34598"/>
                    <a:pt x="4130" y="33182"/>
                  </a:cubicBezTo>
                  <a:cubicBezTo>
                    <a:pt x="4500" y="32119"/>
                    <a:pt x="4902" y="31069"/>
                    <a:pt x="5502" y="30104"/>
                  </a:cubicBezTo>
                  <a:cubicBezTo>
                    <a:pt x="5787" y="29647"/>
                    <a:pt x="6027" y="29160"/>
                    <a:pt x="6322" y="28626"/>
                  </a:cubicBezTo>
                  <a:close/>
                  <a:moveTo>
                    <a:pt x="13386" y="50400"/>
                  </a:moveTo>
                  <a:lnTo>
                    <a:pt x="13386" y="50400"/>
                  </a:lnTo>
                  <a:cubicBezTo>
                    <a:pt x="13254" y="51503"/>
                    <a:pt x="13112" y="52611"/>
                    <a:pt x="12991" y="53721"/>
                  </a:cubicBezTo>
                  <a:cubicBezTo>
                    <a:pt x="12896" y="54595"/>
                    <a:pt x="12797" y="55471"/>
                    <a:pt x="12761" y="56348"/>
                  </a:cubicBezTo>
                  <a:cubicBezTo>
                    <a:pt x="12747" y="56712"/>
                    <a:pt x="12890" y="57083"/>
                    <a:pt x="12974" y="57517"/>
                  </a:cubicBezTo>
                  <a:cubicBezTo>
                    <a:pt x="12808" y="57776"/>
                    <a:pt x="12580" y="58133"/>
                    <a:pt x="12328" y="58525"/>
                  </a:cubicBezTo>
                  <a:cubicBezTo>
                    <a:pt x="11973" y="58508"/>
                    <a:pt x="11549" y="58486"/>
                    <a:pt x="11100" y="58463"/>
                  </a:cubicBezTo>
                  <a:cubicBezTo>
                    <a:pt x="11113" y="58076"/>
                    <a:pt x="10961" y="57694"/>
                    <a:pt x="11300" y="57362"/>
                  </a:cubicBezTo>
                  <a:cubicBezTo>
                    <a:pt x="11379" y="57286"/>
                    <a:pt x="11344" y="57071"/>
                    <a:pt x="11332" y="56923"/>
                  </a:cubicBezTo>
                  <a:cubicBezTo>
                    <a:pt x="11248" y="55945"/>
                    <a:pt x="11150" y="54969"/>
                    <a:pt x="11070" y="53991"/>
                  </a:cubicBezTo>
                  <a:cubicBezTo>
                    <a:pt x="11015" y="53330"/>
                    <a:pt x="10981" y="52667"/>
                    <a:pt x="10938" y="52004"/>
                  </a:cubicBezTo>
                  <a:cubicBezTo>
                    <a:pt x="11730" y="51486"/>
                    <a:pt x="12537" y="50957"/>
                    <a:pt x="13386" y="50400"/>
                  </a:cubicBezTo>
                  <a:close/>
                  <a:moveTo>
                    <a:pt x="14806" y="58129"/>
                  </a:moveTo>
                  <a:cubicBezTo>
                    <a:pt x="14892" y="58129"/>
                    <a:pt x="15012" y="58158"/>
                    <a:pt x="15190" y="58202"/>
                  </a:cubicBezTo>
                  <a:cubicBezTo>
                    <a:pt x="15585" y="58299"/>
                    <a:pt x="15979" y="58406"/>
                    <a:pt x="16373" y="58508"/>
                  </a:cubicBezTo>
                  <a:cubicBezTo>
                    <a:pt x="16367" y="58557"/>
                    <a:pt x="16360" y="58604"/>
                    <a:pt x="16353" y="58653"/>
                  </a:cubicBezTo>
                  <a:lnTo>
                    <a:pt x="14510" y="58653"/>
                  </a:lnTo>
                  <a:cubicBezTo>
                    <a:pt x="14597" y="58258"/>
                    <a:pt x="14626" y="58129"/>
                    <a:pt x="14806" y="58129"/>
                  </a:cubicBezTo>
                  <a:close/>
                  <a:moveTo>
                    <a:pt x="4139" y="51689"/>
                  </a:moveTo>
                  <a:cubicBezTo>
                    <a:pt x="4865" y="51810"/>
                    <a:pt x="5523" y="51919"/>
                    <a:pt x="6191" y="52030"/>
                  </a:cubicBezTo>
                  <a:cubicBezTo>
                    <a:pt x="6191" y="52779"/>
                    <a:pt x="6188" y="53518"/>
                    <a:pt x="6191" y="54257"/>
                  </a:cubicBezTo>
                  <a:cubicBezTo>
                    <a:pt x="6198" y="55655"/>
                    <a:pt x="6219" y="57054"/>
                    <a:pt x="6208" y="58453"/>
                  </a:cubicBezTo>
                  <a:cubicBezTo>
                    <a:pt x="6204" y="58869"/>
                    <a:pt x="6107" y="59284"/>
                    <a:pt x="6053" y="59694"/>
                  </a:cubicBezTo>
                  <a:cubicBezTo>
                    <a:pt x="5607" y="59578"/>
                    <a:pt x="5234" y="59481"/>
                    <a:pt x="4829" y="59375"/>
                  </a:cubicBezTo>
                  <a:lnTo>
                    <a:pt x="4829" y="59375"/>
                  </a:lnTo>
                  <a:cubicBezTo>
                    <a:pt x="4831" y="59379"/>
                    <a:pt x="4831" y="59380"/>
                    <a:pt x="4831" y="59380"/>
                  </a:cubicBezTo>
                  <a:cubicBezTo>
                    <a:pt x="4828" y="59380"/>
                    <a:pt x="4810" y="59357"/>
                    <a:pt x="4814" y="59349"/>
                  </a:cubicBezTo>
                  <a:cubicBezTo>
                    <a:pt x="5098" y="58933"/>
                    <a:pt x="4843" y="58541"/>
                    <a:pt x="4789" y="58131"/>
                  </a:cubicBezTo>
                  <a:cubicBezTo>
                    <a:pt x="4651" y="57086"/>
                    <a:pt x="4560" y="56033"/>
                    <a:pt x="4445" y="54985"/>
                  </a:cubicBezTo>
                  <a:cubicBezTo>
                    <a:pt x="4339" y="53995"/>
                    <a:pt x="4223" y="53007"/>
                    <a:pt x="4116" y="52018"/>
                  </a:cubicBezTo>
                  <a:cubicBezTo>
                    <a:pt x="4106" y="51926"/>
                    <a:pt x="4129" y="51828"/>
                    <a:pt x="4139" y="51689"/>
                  </a:cubicBezTo>
                  <a:close/>
                  <a:moveTo>
                    <a:pt x="4585" y="60970"/>
                  </a:moveTo>
                  <a:cubicBezTo>
                    <a:pt x="5106" y="60970"/>
                    <a:pt x="5646" y="61097"/>
                    <a:pt x="6063" y="61364"/>
                  </a:cubicBezTo>
                  <a:cubicBezTo>
                    <a:pt x="5689" y="61457"/>
                    <a:pt x="5404" y="61562"/>
                    <a:pt x="5112" y="61597"/>
                  </a:cubicBezTo>
                  <a:cubicBezTo>
                    <a:pt x="4363" y="61684"/>
                    <a:pt x="3609" y="61742"/>
                    <a:pt x="2865" y="61811"/>
                  </a:cubicBezTo>
                  <a:cubicBezTo>
                    <a:pt x="3047" y="61265"/>
                    <a:pt x="3792" y="60970"/>
                    <a:pt x="4585" y="60970"/>
                  </a:cubicBezTo>
                  <a:close/>
                  <a:moveTo>
                    <a:pt x="15365" y="1"/>
                  </a:moveTo>
                  <a:cubicBezTo>
                    <a:pt x="14887" y="1"/>
                    <a:pt x="14410" y="64"/>
                    <a:pt x="13936" y="213"/>
                  </a:cubicBezTo>
                  <a:cubicBezTo>
                    <a:pt x="13621" y="312"/>
                    <a:pt x="13293" y="372"/>
                    <a:pt x="12975" y="463"/>
                  </a:cubicBezTo>
                  <a:cubicBezTo>
                    <a:pt x="12145" y="702"/>
                    <a:pt x="11309" y="920"/>
                    <a:pt x="10490" y="1196"/>
                  </a:cubicBezTo>
                  <a:cubicBezTo>
                    <a:pt x="9740" y="1452"/>
                    <a:pt x="9009" y="1771"/>
                    <a:pt x="8225" y="2081"/>
                  </a:cubicBezTo>
                  <a:cubicBezTo>
                    <a:pt x="8220" y="1938"/>
                    <a:pt x="8211" y="1815"/>
                    <a:pt x="8210" y="1689"/>
                  </a:cubicBezTo>
                  <a:cubicBezTo>
                    <a:pt x="8207" y="1432"/>
                    <a:pt x="8225" y="1173"/>
                    <a:pt x="8198" y="920"/>
                  </a:cubicBezTo>
                  <a:cubicBezTo>
                    <a:pt x="8188" y="832"/>
                    <a:pt x="8077" y="709"/>
                    <a:pt x="7994" y="690"/>
                  </a:cubicBezTo>
                  <a:cubicBezTo>
                    <a:pt x="7990" y="689"/>
                    <a:pt x="7985" y="689"/>
                    <a:pt x="7981" y="689"/>
                  </a:cubicBezTo>
                  <a:cubicBezTo>
                    <a:pt x="7911" y="689"/>
                    <a:pt x="7792" y="786"/>
                    <a:pt x="7758" y="863"/>
                  </a:cubicBezTo>
                  <a:cubicBezTo>
                    <a:pt x="7682" y="1029"/>
                    <a:pt x="7633" y="1214"/>
                    <a:pt x="7607" y="1395"/>
                  </a:cubicBezTo>
                  <a:cubicBezTo>
                    <a:pt x="7567" y="1689"/>
                    <a:pt x="7554" y="1989"/>
                    <a:pt x="7529" y="2285"/>
                  </a:cubicBezTo>
                  <a:cubicBezTo>
                    <a:pt x="7180" y="1925"/>
                    <a:pt x="6928" y="1544"/>
                    <a:pt x="6659" y="1176"/>
                  </a:cubicBezTo>
                  <a:cubicBezTo>
                    <a:pt x="6589" y="1081"/>
                    <a:pt x="6488" y="1003"/>
                    <a:pt x="6384" y="1003"/>
                  </a:cubicBezTo>
                  <a:cubicBezTo>
                    <a:pt x="6330" y="1003"/>
                    <a:pt x="6274" y="1024"/>
                    <a:pt x="6222" y="1074"/>
                  </a:cubicBezTo>
                  <a:cubicBezTo>
                    <a:pt x="6155" y="1139"/>
                    <a:pt x="6152" y="1347"/>
                    <a:pt x="6204" y="1448"/>
                  </a:cubicBezTo>
                  <a:cubicBezTo>
                    <a:pt x="6442" y="1914"/>
                    <a:pt x="6710" y="2364"/>
                    <a:pt x="6960" y="2807"/>
                  </a:cubicBezTo>
                  <a:cubicBezTo>
                    <a:pt x="6623" y="3056"/>
                    <a:pt x="6227" y="3336"/>
                    <a:pt x="5847" y="3635"/>
                  </a:cubicBezTo>
                  <a:cubicBezTo>
                    <a:pt x="5197" y="4150"/>
                    <a:pt x="4594" y="4702"/>
                    <a:pt x="4362" y="5551"/>
                  </a:cubicBezTo>
                  <a:cubicBezTo>
                    <a:pt x="4118" y="6444"/>
                    <a:pt x="4002" y="7318"/>
                    <a:pt x="4567" y="8158"/>
                  </a:cubicBezTo>
                  <a:cubicBezTo>
                    <a:pt x="4045" y="8468"/>
                    <a:pt x="3760" y="8944"/>
                    <a:pt x="3622" y="9505"/>
                  </a:cubicBezTo>
                  <a:cubicBezTo>
                    <a:pt x="3401" y="10402"/>
                    <a:pt x="3335" y="11313"/>
                    <a:pt x="3701" y="12185"/>
                  </a:cubicBezTo>
                  <a:cubicBezTo>
                    <a:pt x="4072" y="13070"/>
                    <a:pt x="4633" y="13787"/>
                    <a:pt x="5674" y="13918"/>
                  </a:cubicBezTo>
                  <a:cubicBezTo>
                    <a:pt x="6068" y="13969"/>
                    <a:pt x="6470" y="13964"/>
                    <a:pt x="6823" y="13983"/>
                  </a:cubicBezTo>
                  <a:cubicBezTo>
                    <a:pt x="6980" y="14189"/>
                    <a:pt x="7101" y="14390"/>
                    <a:pt x="7262" y="14550"/>
                  </a:cubicBezTo>
                  <a:cubicBezTo>
                    <a:pt x="7656" y="14938"/>
                    <a:pt x="8073" y="15303"/>
                    <a:pt x="8473" y="15687"/>
                  </a:cubicBezTo>
                  <a:cubicBezTo>
                    <a:pt x="8942" y="16136"/>
                    <a:pt x="8937" y="16140"/>
                    <a:pt x="8529" y="16619"/>
                  </a:cubicBezTo>
                  <a:cubicBezTo>
                    <a:pt x="8293" y="16893"/>
                    <a:pt x="8349" y="17239"/>
                    <a:pt x="8700" y="17335"/>
                  </a:cubicBezTo>
                  <a:cubicBezTo>
                    <a:pt x="8803" y="17364"/>
                    <a:pt x="8912" y="17372"/>
                    <a:pt x="9024" y="17372"/>
                  </a:cubicBezTo>
                  <a:cubicBezTo>
                    <a:pt x="9206" y="17372"/>
                    <a:pt x="9396" y="17349"/>
                    <a:pt x="9586" y="17349"/>
                  </a:cubicBezTo>
                  <a:cubicBezTo>
                    <a:pt x="9437" y="17556"/>
                    <a:pt x="9265" y="17729"/>
                    <a:pt x="9023" y="17729"/>
                  </a:cubicBezTo>
                  <a:cubicBezTo>
                    <a:pt x="8998" y="17729"/>
                    <a:pt x="8971" y="17727"/>
                    <a:pt x="8944" y="17723"/>
                  </a:cubicBezTo>
                  <a:cubicBezTo>
                    <a:pt x="8217" y="17620"/>
                    <a:pt x="7493" y="17482"/>
                    <a:pt x="6767" y="17371"/>
                  </a:cubicBezTo>
                  <a:cubicBezTo>
                    <a:pt x="6617" y="17348"/>
                    <a:pt x="6471" y="17335"/>
                    <a:pt x="6329" y="17335"/>
                  </a:cubicBezTo>
                  <a:cubicBezTo>
                    <a:pt x="5726" y="17335"/>
                    <a:pt x="5203" y="17558"/>
                    <a:pt x="4796" y="18103"/>
                  </a:cubicBezTo>
                  <a:cubicBezTo>
                    <a:pt x="4497" y="18504"/>
                    <a:pt x="4175" y="18888"/>
                    <a:pt x="3852" y="19272"/>
                  </a:cubicBezTo>
                  <a:cubicBezTo>
                    <a:pt x="2842" y="20481"/>
                    <a:pt x="1806" y="21671"/>
                    <a:pt x="817" y="22899"/>
                  </a:cubicBezTo>
                  <a:cubicBezTo>
                    <a:pt x="183" y="23684"/>
                    <a:pt x="0" y="24582"/>
                    <a:pt x="465" y="25527"/>
                  </a:cubicBezTo>
                  <a:cubicBezTo>
                    <a:pt x="641" y="25888"/>
                    <a:pt x="861" y="26235"/>
                    <a:pt x="1109" y="26550"/>
                  </a:cubicBezTo>
                  <a:cubicBezTo>
                    <a:pt x="2084" y="27796"/>
                    <a:pt x="3247" y="28858"/>
                    <a:pt x="4452" y="29873"/>
                  </a:cubicBezTo>
                  <a:cubicBezTo>
                    <a:pt x="4640" y="30033"/>
                    <a:pt x="4662" y="30114"/>
                    <a:pt x="4515" y="30320"/>
                  </a:cubicBezTo>
                  <a:cubicBezTo>
                    <a:pt x="4294" y="30635"/>
                    <a:pt x="4078" y="30972"/>
                    <a:pt x="3950" y="31330"/>
                  </a:cubicBezTo>
                  <a:cubicBezTo>
                    <a:pt x="3650" y="32169"/>
                    <a:pt x="3407" y="33028"/>
                    <a:pt x="3131" y="33876"/>
                  </a:cubicBezTo>
                  <a:cubicBezTo>
                    <a:pt x="2551" y="35664"/>
                    <a:pt x="1808" y="37401"/>
                    <a:pt x="1481" y="39269"/>
                  </a:cubicBezTo>
                  <a:cubicBezTo>
                    <a:pt x="1345" y="40044"/>
                    <a:pt x="1099" y="40802"/>
                    <a:pt x="992" y="41580"/>
                  </a:cubicBezTo>
                  <a:cubicBezTo>
                    <a:pt x="874" y="42444"/>
                    <a:pt x="837" y="43321"/>
                    <a:pt x="804" y="44194"/>
                  </a:cubicBezTo>
                  <a:cubicBezTo>
                    <a:pt x="768" y="45107"/>
                    <a:pt x="794" y="46025"/>
                    <a:pt x="761" y="46938"/>
                  </a:cubicBezTo>
                  <a:cubicBezTo>
                    <a:pt x="725" y="47926"/>
                    <a:pt x="660" y="48912"/>
                    <a:pt x="591" y="49899"/>
                  </a:cubicBezTo>
                  <a:cubicBezTo>
                    <a:pt x="574" y="50140"/>
                    <a:pt x="372" y="50455"/>
                    <a:pt x="466" y="50597"/>
                  </a:cubicBezTo>
                  <a:cubicBezTo>
                    <a:pt x="580" y="50770"/>
                    <a:pt x="913" y="50804"/>
                    <a:pt x="1158" y="50881"/>
                  </a:cubicBezTo>
                  <a:cubicBezTo>
                    <a:pt x="1858" y="51098"/>
                    <a:pt x="2561" y="51309"/>
                    <a:pt x="3266" y="51516"/>
                  </a:cubicBezTo>
                  <a:cubicBezTo>
                    <a:pt x="3441" y="51568"/>
                    <a:pt x="3525" y="51651"/>
                    <a:pt x="3516" y="51851"/>
                  </a:cubicBezTo>
                  <a:cubicBezTo>
                    <a:pt x="3507" y="52080"/>
                    <a:pt x="3545" y="52311"/>
                    <a:pt x="3568" y="52540"/>
                  </a:cubicBezTo>
                  <a:cubicBezTo>
                    <a:pt x="3631" y="53171"/>
                    <a:pt x="3701" y="53803"/>
                    <a:pt x="3762" y="54435"/>
                  </a:cubicBezTo>
                  <a:cubicBezTo>
                    <a:pt x="3907" y="55934"/>
                    <a:pt x="3854" y="57462"/>
                    <a:pt x="4451" y="58909"/>
                  </a:cubicBezTo>
                  <a:cubicBezTo>
                    <a:pt x="4216" y="59204"/>
                    <a:pt x="3995" y="59504"/>
                    <a:pt x="3749" y="59786"/>
                  </a:cubicBezTo>
                  <a:cubicBezTo>
                    <a:pt x="3325" y="60272"/>
                    <a:pt x="2875" y="60738"/>
                    <a:pt x="2456" y="61230"/>
                  </a:cubicBezTo>
                  <a:cubicBezTo>
                    <a:pt x="2079" y="61676"/>
                    <a:pt x="2048" y="62441"/>
                    <a:pt x="2383" y="62914"/>
                  </a:cubicBezTo>
                  <a:cubicBezTo>
                    <a:pt x="2483" y="63058"/>
                    <a:pt x="2652" y="63201"/>
                    <a:pt x="2816" y="63242"/>
                  </a:cubicBezTo>
                  <a:cubicBezTo>
                    <a:pt x="2977" y="63281"/>
                    <a:pt x="3148" y="63296"/>
                    <a:pt x="3320" y="63296"/>
                  </a:cubicBezTo>
                  <a:cubicBezTo>
                    <a:pt x="3418" y="63296"/>
                    <a:pt x="3515" y="63291"/>
                    <a:pt x="3611" y="63283"/>
                  </a:cubicBezTo>
                  <a:cubicBezTo>
                    <a:pt x="4238" y="63235"/>
                    <a:pt x="4863" y="63153"/>
                    <a:pt x="5490" y="63091"/>
                  </a:cubicBezTo>
                  <a:cubicBezTo>
                    <a:pt x="6011" y="63039"/>
                    <a:pt x="6340" y="62777"/>
                    <a:pt x="6494" y="62284"/>
                  </a:cubicBezTo>
                  <a:cubicBezTo>
                    <a:pt x="6573" y="62029"/>
                    <a:pt x="6638" y="61768"/>
                    <a:pt x="6743" y="61523"/>
                  </a:cubicBezTo>
                  <a:cubicBezTo>
                    <a:pt x="6897" y="61162"/>
                    <a:pt x="6777" y="60823"/>
                    <a:pt x="6718" y="60472"/>
                  </a:cubicBezTo>
                  <a:cubicBezTo>
                    <a:pt x="6619" y="59875"/>
                    <a:pt x="6727" y="59296"/>
                    <a:pt x="6787" y="58699"/>
                  </a:cubicBezTo>
                  <a:cubicBezTo>
                    <a:pt x="6907" y="57539"/>
                    <a:pt x="6806" y="56357"/>
                    <a:pt x="6800" y="55185"/>
                  </a:cubicBezTo>
                  <a:cubicBezTo>
                    <a:pt x="6797" y="54164"/>
                    <a:pt x="6800" y="53143"/>
                    <a:pt x="6800" y="52084"/>
                  </a:cubicBezTo>
                  <a:cubicBezTo>
                    <a:pt x="7353" y="52230"/>
                    <a:pt x="7908" y="52282"/>
                    <a:pt x="8472" y="52282"/>
                  </a:cubicBezTo>
                  <a:cubicBezTo>
                    <a:pt x="9102" y="52282"/>
                    <a:pt x="9742" y="52217"/>
                    <a:pt x="10398" y="52145"/>
                  </a:cubicBezTo>
                  <a:lnTo>
                    <a:pt x="10398" y="52145"/>
                  </a:lnTo>
                  <a:cubicBezTo>
                    <a:pt x="10398" y="52608"/>
                    <a:pt x="10380" y="53064"/>
                    <a:pt x="10403" y="53518"/>
                  </a:cubicBezTo>
                  <a:cubicBezTo>
                    <a:pt x="10446" y="54398"/>
                    <a:pt x="10515" y="55275"/>
                    <a:pt x="10567" y="56155"/>
                  </a:cubicBezTo>
                  <a:cubicBezTo>
                    <a:pt x="10582" y="56434"/>
                    <a:pt x="10591" y="56716"/>
                    <a:pt x="10575" y="56995"/>
                  </a:cubicBezTo>
                  <a:cubicBezTo>
                    <a:pt x="10548" y="57488"/>
                    <a:pt x="10502" y="57980"/>
                    <a:pt x="10454" y="58472"/>
                  </a:cubicBezTo>
                  <a:cubicBezTo>
                    <a:pt x="10443" y="58585"/>
                    <a:pt x="10427" y="58731"/>
                    <a:pt x="10355" y="58797"/>
                  </a:cubicBezTo>
                  <a:cubicBezTo>
                    <a:pt x="10007" y="59116"/>
                    <a:pt x="10203" y="59499"/>
                    <a:pt x="10233" y="59847"/>
                  </a:cubicBezTo>
                  <a:cubicBezTo>
                    <a:pt x="10243" y="59972"/>
                    <a:pt x="10433" y="60149"/>
                    <a:pt x="10568" y="60182"/>
                  </a:cubicBezTo>
                  <a:cubicBezTo>
                    <a:pt x="10644" y="60200"/>
                    <a:pt x="10725" y="60207"/>
                    <a:pt x="10807" y="60207"/>
                  </a:cubicBezTo>
                  <a:cubicBezTo>
                    <a:pt x="10947" y="60207"/>
                    <a:pt x="11091" y="60185"/>
                    <a:pt x="11227" y="60157"/>
                  </a:cubicBezTo>
                  <a:cubicBezTo>
                    <a:pt x="11483" y="60103"/>
                    <a:pt x="11658" y="59930"/>
                    <a:pt x="11680" y="59650"/>
                  </a:cubicBezTo>
                  <a:cubicBezTo>
                    <a:pt x="11690" y="59524"/>
                    <a:pt x="11681" y="59398"/>
                    <a:pt x="11681" y="59266"/>
                  </a:cubicBezTo>
                  <a:cubicBezTo>
                    <a:pt x="11733" y="59252"/>
                    <a:pt x="11775" y="59246"/>
                    <a:pt x="11810" y="59246"/>
                  </a:cubicBezTo>
                  <a:cubicBezTo>
                    <a:pt x="11976" y="59246"/>
                    <a:pt x="11974" y="59385"/>
                    <a:pt x="11971" y="59545"/>
                  </a:cubicBezTo>
                  <a:cubicBezTo>
                    <a:pt x="11966" y="60065"/>
                    <a:pt x="12055" y="60100"/>
                    <a:pt x="12547" y="60186"/>
                  </a:cubicBezTo>
                  <a:cubicBezTo>
                    <a:pt x="12891" y="60246"/>
                    <a:pt x="13234" y="60269"/>
                    <a:pt x="13576" y="60269"/>
                  </a:cubicBezTo>
                  <a:cubicBezTo>
                    <a:pt x="14454" y="60269"/>
                    <a:pt x="15326" y="60123"/>
                    <a:pt x="16202" y="60105"/>
                  </a:cubicBezTo>
                  <a:cubicBezTo>
                    <a:pt x="16838" y="60091"/>
                    <a:pt x="16841" y="60048"/>
                    <a:pt x="17019" y="59363"/>
                  </a:cubicBezTo>
                  <a:cubicBezTo>
                    <a:pt x="17039" y="59284"/>
                    <a:pt x="17111" y="59221"/>
                    <a:pt x="17150" y="59146"/>
                  </a:cubicBezTo>
                  <a:cubicBezTo>
                    <a:pt x="17352" y="58752"/>
                    <a:pt x="17164" y="58179"/>
                    <a:pt x="16759" y="58002"/>
                  </a:cubicBezTo>
                  <a:cubicBezTo>
                    <a:pt x="16472" y="57877"/>
                    <a:pt x="16173" y="57774"/>
                    <a:pt x="15873" y="57681"/>
                  </a:cubicBezTo>
                  <a:cubicBezTo>
                    <a:pt x="15106" y="57444"/>
                    <a:pt x="14340" y="57202"/>
                    <a:pt x="13565" y="56994"/>
                  </a:cubicBezTo>
                  <a:cubicBezTo>
                    <a:pt x="13316" y="56927"/>
                    <a:pt x="13289" y="56802"/>
                    <a:pt x="13303" y="56591"/>
                  </a:cubicBezTo>
                  <a:cubicBezTo>
                    <a:pt x="13338" y="56079"/>
                    <a:pt x="13332" y="55564"/>
                    <a:pt x="13388" y="55055"/>
                  </a:cubicBezTo>
                  <a:cubicBezTo>
                    <a:pt x="13550" y="53564"/>
                    <a:pt x="13740" y="52074"/>
                    <a:pt x="13906" y="50583"/>
                  </a:cubicBezTo>
                  <a:cubicBezTo>
                    <a:pt x="13980" y="49913"/>
                    <a:pt x="14021" y="49238"/>
                    <a:pt x="14084" y="48484"/>
                  </a:cubicBezTo>
                  <a:cubicBezTo>
                    <a:pt x="14255" y="49169"/>
                    <a:pt x="14383" y="49773"/>
                    <a:pt x="14560" y="50363"/>
                  </a:cubicBezTo>
                  <a:cubicBezTo>
                    <a:pt x="14675" y="50747"/>
                    <a:pt x="14757" y="50877"/>
                    <a:pt x="14990" y="50877"/>
                  </a:cubicBezTo>
                  <a:cubicBezTo>
                    <a:pt x="15088" y="50877"/>
                    <a:pt x="15213" y="50853"/>
                    <a:pt x="15380" y="50816"/>
                  </a:cubicBezTo>
                  <a:cubicBezTo>
                    <a:pt x="15477" y="50794"/>
                    <a:pt x="15579" y="50783"/>
                    <a:pt x="15680" y="50779"/>
                  </a:cubicBezTo>
                  <a:cubicBezTo>
                    <a:pt x="15988" y="50766"/>
                    <a:pt x="16208" y="50616"/>
                    <a:pt x="16310" y="50333"/>
                  </a:cubicBezTo>
                  <a:cubicBezTo>
                    <a:pt x="16421" y="50032"/>
                    <a:pt x="16508" y="49725"/>
                    <a:pt x="16198" y="49463"/>
                  </a:cubicBezTo>
                  <a:cubicBezTo>
                    <a:pt x="16133" y="49408"/>
                    <a:pt x="16103" y="49292"/>
                    <a:pt x="16090" y="49200"/>
                  </a:cubicBezTo>
                  <a:cubicBezTo>
                    <a:pt x="15910" y="47916"/>
                    <a:pt x="15732" y="46631"/>
                    <a:pt x="15565" y="45346"/>
                  </a:cubicBezTo>
                  <a:cubicBezTo>
                    <a:pt x="15401" y="44086"/>
                    <a:pt x="15230" y="42826"/>
                    <a:pt x="15099" y="41564"/>
                  </a:cubicBezTo>
                  <a:cubicBezTo>
                    <a:pt x="14970" y="40319"/>
                    <a:pt x="14863" y="39070"/>
                    <a:pt x="14788" y="37821"/>
                  </a:cubicBezTo>
                  <a:cubicBezTo>
                    <a:pt x="14682" y="36040"/>
                    <a:pt x="14452" y="34279"/>
                    <a:pt x="14176" y="32519"/>
                  </a:cubicBezTo>
                  <a:cubicBezTo>
                    <a:pt x="14113" y="32113"/>
                    <a:pt x="14185" y="31686"/>
                    <a:pt x="14193" y="31324"/>
                  </a:cubicBezTo>
                  <a:cubicBezTo>
                    <a:pt x="14528" y="31216"/>
                    <a:pt x="14763" y="31146"/>
                    <a:pt x="14994" y="31064"/>
                  </a:cubicBezTo>
                  <a:cubicBezTo>
                    <a:pt x="15627" y="30836"/>
                    <a:pt x="16247" y="30560"/>
                    <a:pt x="16894" y="30391"/>
                  </a:cubicBezTo>
                  <a:cubicBezTo>
                    <a:pt x="17357" y="30270"/>
                    <a:pt x="17699" y="30027"/>
                    <a:pt x="18010" y="29700"/>
                  </a:cubicBezTo>
                  <a:cubicBezTo>
                    <a:pt x="18099" y="29607"/>
                    <a:pt x="18208" y="29496"/>
                    <a:pt x="18228" y="29378"/>
                  </a:cubicBezTo>
                  <a:cubicBezTo>
                    <a:pt x="18408" y="28380"/>
                    <a:pt x="18579" y="27379"/>
                    <a:pt x="18731" y="26376"/>
                  </a:cubicBezTo>
                  <a:cubicBezTo>
                    <a:pt x="18871" y="25444"/>
                    <a:pt x="18993" y="24509"/>
                    <a:pt x="19105" y="23574"/>
                  </a:cubicBezTo>
                  <a:cubicBezTo>
                    <a:pt x="19180" y="22947"/>
                    <a:pt x="19292" y="22313"/>
                    <a:pt x="19262" y="21689"/>
                  </a:cubicBezTo>
                  <a:cubicBezTo>
                    <a:pt x="19235" y="21130"/>
                    <a:pt x="19266" y="20520"/>
                    <a:pt x="18920" y="20024"/>
                  </a:cubicBezTo>
                  <a:cubicBezTo>
                    <a:pt x="18645" y="19631"/>
                    <a:pt x="18326" y="19272"/>
                    <a:pt x="18018" y="18904"/>
                  </a:cubicBezTo>
                  <a:cubicBezTo>
                    <a:pt x="17991" y="18869"/>
                    <a:pt x="17910" y="18882"/>
                    <a:pt x="17857" y="18865"/>
                  </a:cubicBezTo>
                  <a:cubicBezTo>
                    <a:pt x="17224" y="18675"/>
                    <a:pt x="16599" y="18464"/>
                    <a:pt x="15959" y="18300"/>
                  </a:cubicBezTo>
                  <a:cubicBezTo>
                    <a:pt x="15722" y="18239"/>
                    <a:pt x="15608" y="18140"/>
                    <a:pt x="15582" y="17910"/>
                  </a:cubicBezTo>
                  <a:cubicBezTo>
                    <a:pt x="15513" y="17327"/>
                    <a:pt x="15072" y="17138"/>
                    <a:pt x="14576" y="17138"/>
                  </a:cubicBezTo>
                  <a:cubicBezTo>
                    <a:pt x="14503" y="17138"/>
                    <a:pt x="14429" y="17142"/>
                    <a:pt x="14354" y="17149"/>
                  </a:cubicBezTo>
                  <a:cubicBezTo>
                    <a:pt x="14202" y="17164"/>
                    <a:pt x="14051" y="17188"/>
                    <a:pt x="13875" y="17211"/>
                  </a:cubicBezTo>
                  <a:cubicBezTo>
                    <a:pt x="13908" y="16843"/>
                    <a:pt x="14003" y="16623"/>
                    <a:pt x="14380" y="16576"/>
                  </a:cubicBezTo>
                  <a:cubicBezTo>
                    <a:pt x="15070" y="16489"/>
                    <a:pt x="15676" y="16185"/>
                    <a:pt x="16270" y="15822"/>
                  </a:cubicBezTo>
                  <a:cubicBezTo>
                    <a:pt x="17025" y="15362"/>
                    <a:pt x="17673" y="14791"/>
                    <a:pt x="18142" y="14061"/>
                  </a:cubicBezTo>
                  <a:cubicBezTo>
                    <a:pt x="18523" y="13464"/>
                    <a:pt x="18775" y="12785"/>
                    <a:pt x="19090" y="12145"/>
                  </a:cubicBezTo>
                  <a:cubicBezTo>
                    <a:pt x="19137" y="12050"/>
                    <a:pt x="19190" y="11935"/>
                    <a:pt x="19275" y="11888"/>
                  </a:cubicBezTo>
                  <a:cubicBezTo>
                    <a:pt x="19511" y="11754"/>
                    <a:pt x="19770" y="11659"/>
                    <a:pt x="20013" y="11534"/>
                  </a:cubicBezTo>
                  <a:cubicBezTo>
                    <a:pt x="20703" y="11177"/>
                    <a:pt x="21124" y="10594"/>
                    <a:pt x="21377" y="9876"/>
                  </a:cubicBezTo>
                  <a:cubicBezTo>
                    <a:pt x="21610" y="9216"/>
                    <a:pt x="21561" y="8555"/>
                    <a:pt x="21425" y="7877"/>
                  </a:cubicBezTo>
                  <a:cubicBezTo>
                    <a:pt x="21219" y="6840"/>
                    <a:pt x="20613" y="5661"/>
                    <a:pt x="19218" y="5661"/>
                  </a:cubicBezTo>
                  <a:cubicBezTo>
                    <a:pt x="19161" y="5661"/>
                    <a:pt x="19103" y="5663"/>
                    <a:pt x="19044" y="5667"/>
                  </a:cubicBezTo>
                  <a:cubicBezTo>
                    <a:pt x="18870" y="5185"/>
                    <a:pt x="18694" y="4701"/>
                    <a:pt x="18519" y="4216"/>
                  </a:cubicBezTo>
                  <a:lnTo>
                    <a:pt x="18519" y="4216"/>
                  </a:lnTo>
                  <a:cubicBezTo>
                    <a:pt x="18550" y="4222"/>
                    <a:pt x="18583" y="4229"/>
                    <a:pt x="18616" y="4235"/>
                  </a:cubicBezTo>
                  <a:cubicBezTo>
                    <a:pt x="18693" y="3954"/>
                    <a:pt x="18828" y="3675"/>
                    <a:pt x="18831" y="3394"/>
                  </a:cubicBezTo>
                  <a:cubicBezTo>
                    <a:pt x="18836" y="2984"/>
                    <a:pt x="18770" y="2567"/>
                    <a:pt x="18691" y="2161"/>
                  </a:cubicBezTo>
                  <a:cubicBezTo>
                    <a:pt x="18451" y="933"/>
                    <a:pt x="17675" y="335"/>
                    <a:pt x="16633" y="132"/>
                  </a:cubicBezTo>
                  <a:cubicBezTo>
                    <a:pt x="16211" y="50"/>
                    <a:pt x="15788" y="1"/>
                    <a:pt x="15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BE680A4-05E9-7849-B70B-7EDEE4EC4892}"/>
              </a:ext>
            </a:extLst>
          </p:cNvPr>
          <p:cNvSpPr txBox="1"/>
          <p:nvPr/>
        </p:nvSpPr>
        <p:spPr>
          <a:xfrm>
            <a:off x="1798549" y="2900862"/>
            <a:ext cx="54328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Patrick Hand" pitchFamily="2" charset="77"/>
              </a:rPr>
              <a:t>An will be 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</a:rPr>
              <a:t>a cashier</a:t>
            </a:r>
            <a:r>
              <a:rPr lang="en-US" sz="2200" b="1" dirty="0">
                <a:latin typeface="Patrick Hand" pitchFamily="2" charset="77"/>
              </a:rPr>
              <a:t> because she mentions using a 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</a:rPr>
              <a:t>scanner</a:t>
            </a:r>
            <a:r>
              <a:rPr lang="en-US" sz="2200" b="1" dirty="0">
                <a:latin typeface="Patrick Hand" pitchFamily="2" charset="77"/>
              </a:rPr>
              <a:t> and 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</a:rPr>
              <a:t>calculator</a:t>
            </a:r>
            <a:r>
              <a:rPr lang="en-US" sz="2200" b="1" dirty="0">
                <a:latin typeface="Patrick Hand" pitchFamily="2" charset="77"/>
              </a:rPr>
              <a:t>, which are commonly used in supermarkets and stores. She also says she has basic 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</a:rPr>
              <a:t>math's skills</a:t>
            </a:r>
            <a:r>
              <a:rPr lang="en-US" sz="2200" b="1" dirty="0">
                <a:latin typeface="Patrick Hand" pitchFamily="2" charset="77"/>
              </a:rPr>
              <a:t> and is 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</a:rPr>
              <a:t>patient</a:t>
            </a:r>
            <a:r>
              <a:rPr lang="en-US" sz="2200" b="1" dirty="0">
                <a:latin typeface="Patrick Hand" pitchFamily="2" charset="77"/>
              </a:rPr>
              <a:t> with customers, qualities not typically needed for a mechanic.</a:t>
            </a:r>
            <a:endParaRPr lang="en-VN" sz="2200" b="1" dirty="0">
              <a:latin typeface="Patrick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04739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5D34C-2327-246A-4FAF-785C2110D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7C7BEA-3B9E-CD51-E2D9-1534EA9F5FDA}"/>
              </a:ext>
            </a:extLst>
          </p:cNvPr>
          <p:cNvSpPr txBox="1"/>
          <p:nvPr/>
        </p:nvSpPr>
        <p:spPr>
          <a:xfrm>
            <a:off x="557232" y="395975"/>
            <a:ext cx="8029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800">
                <a:latin typeface="Londrina Solid" pitchFamily="2" charset="77"/>
              </a:defRPr>
            </a:lvl1pPr>
          </a:lstStyle>
          <a:p>
            <a:r>
              <a:rPr lang="en-US" dirty="0"/>
              <a:t>Ex 4: Work in pairs. Look at the jobs below. Which job might be appropriate for each person in 3? Explain your choice.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A64E6E-6DAE-3DD8-6629-56B6FFAE0F3D}"/>
              </a:ext>
            </a:extLst>
          </p:cNvPr>
          <p:cNvSpPr txBox="1"/>
          <p:nvPr/>
        </p:nvSpPr>
        <p:spPr>
          <a:xfrm>
            <a:off x="6321921" y="2279361"/>
            <a:ext cx="113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atin typeface="Londrina Solid" pitchFamily="2" charset="77"/>
              </a:rPr>
              <a:t>Khang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6C443-2CC5-6FC4-783D-9D8DEA9A480A}"/>
              </a:ext>
            </a:extLst>
          </p:cNvPr>
          <p:cNvSpPr txBox="1"/>
          <p:nvPr/>
        </p:nvSpPr>
        <p:spPr>
          <a:xfrm>
            <a:off x="1798549" y="2248584"/>
            <a:ext cx="593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600">
                <a:solidFill>
                  <a:schemeClr val="bg2">
                    <a:lumMod val="50000"/>
                  </a:schemeClr>
                </a:solidFill>
                <a:latin typeface="Londrina Solid" pitchFamily="2" charset="77"/>
              </a:defRPr>
            </a:lvl1pPr>
          </a:lstStyle>
          <a:p>
            <a:r>
              <a:rPr lang="en-VN" dirty="0">
                <a:solidFill>
                  <a:schemeClr val="tx1"/>
                </a:solidFill>
              </a:rPr>
              <a:t>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DE386-A7E6-9688-3700-FA56DD968096}"/>
              </a:ext>
            </a:extLst>
          </p:cNvPr>
          <p:cNvSpPr txBox="1"/>
          <p:nvPr/>
        </p:nvSpPr>
        <p:spPr>
          <a:xfrm>
            <a:off x="4752188" y="2310138"/>
            <a:ext cx="1560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Londrina Solid" pitchFamily="2" charset="77"/>
              </a:rPr>
              <a:t>1. surgeon</a:t>
            </a:r>
            <a:endParaRPr lang="en-VN" sz="2800" dirty="0">
              <a:solidFill>
                <a:srgbClr val="FF0000"/>
              </a:solidFill>
              <a:latin typeface="Londrina Soli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A74D5-F1BF-AD1E-E0E9-78E30913F76F}"/>
              </a:ext>
            </a:extLst>
          </p:cNvPr>
          <p:cNvSpPr txBox="1"/>
          <p:nvPr/>
        </p:nvSpPr>
        <p:spPr>
          <a:xfrm>
            <a:off x="2984855" y="1553308"/>
            <a:ext cx="1792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Londrina Solid" pitchFamily="2" charset="77"/>
              </a:rPr>
              <a:t>2. mechanic</a:t>
            </a:r>
            <a:endParaRPr lang="en-VN" sz="2800" dirty="0">
              <a:solidFill>
                <a:srgbClr val="0070C0"/>
              </a:solidFill>
              <a:latin typeface="Londrina Solid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6B4A4F-309B-CB33-0A0D-54F104C62E71}"/>
              </a:ext>
            </a:extLst>
          </p:cNvPr>
          <p:cNvSpPr txBox="1"/>
          <p:nvPr/>
        </p:nvSpPr>
        <p:spPr>
          <a:xfrm>
            <a:off x="4894054" y="1553308"/>
            <a:ext cx="1276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Londrina Solid" pitchFamily="2" charset="77"/>
              </a:rPr>
              <a:t>3. nurse</a:t>
            </a:r>
            <a:endParaRPr lang="en-VN" sz="2800" dirty="0">
              <a:solidFill>
                <a:srgbClr val="0070C0"/>
              </a:solidFill>
              <a:latin typeface="Londrina Soli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0DFC1-00D6-88C5-B419-BFC51C91F7EC}"/>
              </a:ext>
            </a:extLst>
          </p:cNvPr>
          <p:cNvSpPr txBox="1"/>
          <p:nvPr/>
        </p:nvSpPr>
        <p:spPr>
          <a:xfrm>
            <a:off x="2391981" y="2310138"/>
            <a:ext cx="1508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Londrina Solid" pitchFamily="2" charset="77"/>
              </a:rPr>
              <a:t>4. cashier</a:t>
            </a:r>
            <a:endParaRPr lang="en-VN" sz="2800" dirty="0">
              <a:solidFill>
                <a:srgbClr val="FF0000"/>
              </a:solidFill>
              <a:latin typeface="Londrina Solid" pitchFamily="2" charset="77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7D175FD-5A19-5898-CB11-4BF934C7AD8E}"/>
              </a:ext>
            </a:extLst>
          </p:cNvPr>
          <p:cNvGrpSpPr>
            <a:grpSpLocks noChangeAspect="1"/>
          </p:cNvGrpSpPr>
          <p:nvPr/>
        </p:nvGrpSpPr>
        <p:grpSpPr>
          <a:xfrm>
            <a:off x="7424004" y="2528756"/>
            <a:ext cx="1097296" cy="3604392"/>
            <a:chOff x="5901644" y="1329002"/>
            <a:chExt cx="903823" cy="2968873"/>
          </a:xfrm>
        </p:grpSpPr>
        <p:sp>
          <p:nvSpPr>
            <p:cNvPr id="12" name="Google Shape;607;p37">
              <a:extLst>
                <a:ext uri="{FF2B5EF4-FFF2-40B4-BE49-F238E27FC236}">
                  <a16:creationId xmlns:a16="http://schemas.microsoft.com/office/drawing/2014/main" id="{3F7B8A04-5962-BA86-BFBC-C687AD2EB825}"/>
                </a:ext>
              </a:extLst>
            </p:cNvPr>
            <p:cNvSpPr/>
            <p:nvPr/>
          </p:nvSpPr>
          <p:spPr>
            <a:xfrm>
              <a:off x="5949403" y="2096055"/>
              <a:ext cx="358654" cy="949927"/>
            </a:xfrm>
            <a:custGeom>
              <a:avLst/>
              <a:gdLst/>
              <a:ahLst/>
              <a:cxnLst/>
              <a:rect l="l" t="t" r="r" b="b"/>
              <a:pathLst>
                <a:path w="8884" h="23530" extrusionOk="0">
                  <a:moveTo>
                    <a:pt x="8421" y="1"/>
                  </a:moveTo>
                  <a:cubicBezTo>
                    <a:pt x="8386" y="2"/>
                    <a:pt x="8352" y="4"/>
                    <a:pt x="8318" y="5"/>
                  </a:cubicBezTo>
                  <a:cubicBezTo>
                    <a:pt x="8160" y="356"/>
                    <a:pt x="8031" y="726"/>
                    <a:pt x="7831" y="1052"/>
                  </a:cubicBezTo>
                  <a:cubicBezTo>
                    <a:pt x="7726" y="1222"/>
                    <a:pt x="7507" y="1377"/>
                    <a:pt x="7316" y="1416"/>
                  </a:cubicBezTo>
                  <a:cubicBezTo>
                    <a:pt x="7314" y="1416"/>
                    <a:pt x="7311" y="1417"/>
                    <a:pt x="7308" y="1417"/>
                  </a:cubicBezTo>
                  <a:cubicBezTo>
                    <a:pt x="7221" y="1417"/>
                    <a:pt x="7058" y="1155"/>
                    <a:pt x="6972" y="996"/>
                  </a:cubicBezTo>
                  <a:cubicBezTo>
                    <a:pt x="6902" y="862"/>
                    <a:pt x="6899" y="693"/>
                    <a:pt x="6855" y="488"/>
                  </a:cubicBezTo>
                  <a:cubicBezTo>
                    <a:pt x="6773" y="544"/>
                    <a:pt x="6734" y="560"/>
                    <a:pt x="6705" y="589"/>
                  </a:cubicBezTo>
                  <a:cubicBezTo>
                    <a:pt x="6000" y="1311"/>
                    <a:pt x="5146" y="1761"/>
                    <a:pt x="4171" y="2000"/>
                  </a:cubicBezTo>
                  <a:cubicBezTo>
                    <a:pt x="3784" y="2093"/>
                    <a:pt x="3386" y="2171"/>
                    <a:pt x="3019" y="2319"/>
                  </a:cubicBezTo>
                  <a:cubicBezTo>
                    <a:pt x="2191" y="2654"/>
                    <a:pt x="1793" y="3347"/>
                    <a:pt x="1533" y="4164"/>
                  </a:cubicBezTo>
                  <a:cubicBezTo>
                    <a:pt x="1080" y="5592"/>
                    <a:pt x="927" y="7074"/>
                    <a:pt x="815" y="8548"/>
                  </a:cubicBezTo>
                  <a:cubicBezTo>
                    <a:pt x="658" y="10616"/>
                    <a:pt x="629" y="12693"/>
                    <a:pt x="543" y="14765"/>
                  </a:cubicBezTo>
                  <a:cubicBezTo>
                    <a:pt x="504" y="15667"/>
                    <a:pt x="487" y="16570"/>
                    <a:pt x="404" y="17465"/>
                  </a:cubicBezTo>
                  <a:cubicBezTo>
                    <a:pt x="319" y="18366"/>
                    <a:pt x="162" y="19260"/>
                    <a:pt x="41" y="20157"/>
                  </a:cubicBezTo>
                  <a:cubicBezTo>
                    <a:pt x="1" y="20465"/>
                    <a:pt x="70" y="20617"/>
                    <a:pt x="273" y="20617"/>
                  </a:cubicBezTo>
                  <a:cubicBezTo>
                    <a:pt x="336" y="20617"/>
                    <a:pt x="413" y="20602"/>
                    <a:pt x="503" y="20573"/>
                  </a:cubicBezTo>
                  <a:cubicBezTo>
                    <a:pt x="1077" y="20385"/>
                    <a:pt x="1633" y="20144"/>
                    <a:pt x="2208" y="19958"/>
                  </a:cubicBezTo>
                  <a:cubicBezTo>
                    <a:pt x="2480" y="19870"/>
                    <a:pt x="2581" y="19699"/>
                    <a:pt x="2607" y="19443"/>
                  </a:cubicBezTo>
                  <a:cubicBezTo>
                    <a:pt x="2667" y="18842"/>
                    <a:pt x="2726" y="18239"/>
                    <a:pt x="2792" y="17638"/>
                  </a:cubicBezTo>
                  <a:cubicBezTo>
                    <a:pt x="2896" y="16683"/>
                    <a:pt x="3006" y="15730"/>
                    <a:pt x="3111" y="14775"/>
                  </a:cubicBezTo>
                  <a:cubicBezTo>
                    <a:pt x="3216" y="13814"/>
                    <a:pt x="3333" y="12855"/>
                    <a:pt x="3415" y="11893"/>
                  </a:cubicBezTo>
                  <a:cubicBezTo>
                    <a:pt x="3468" y="11263"/>
                    <a:pt x="3465" y="10628"/>
                    <a:pt x="3498" y="9996"/>
                  </a:cubicBezTo>
                  <a:cubicBezTo>
                    <a:pt x="3543" y="9129"/>
                    <a:pt x="3602" y="8262"/>
                    <a:pt x="3643" y="7395"/>
                  </a:cubicBezTo>
                  <a:cubicBezTo>
                    <a:pt x="3691" y="6407"/>
                    <a:pt x="3720" y="5418"/>
                    <a:pt x="3773" y="4430"/>
                  </a:cubicBezTo>
                  <a:cubicBezTo>
                    <a:pt x="3784" y="4233"/>
                    <a:pt x="3838" y="4023"/>
                    <a:pt x="3934" y="3855"/>
                  </a:cubicBezTo>
                  <a:cubicBezTo>
                    <a:pt x="3997" y="3748"/>
                    <a:pt x="4176" y="3708"/>
                    <a:pt x="4302" y="3638"/>
                  </a:cubicBezTo>
                  <a:cubicBezTo>
                    <a:pt x="4341" y="3753"/>
                    <a:pt x="4406" y="3863"/>
                    <a:pt x="4414" y="3980"/>
                  </a:cubicBezTo>
                  <a:cubicBezTo>
                    <a:pt x="4423" y="4105"/>
                    <a:pt x="4365" y="4233"/>
                    <a:pt x="4360" y="4361"/>
                  </a:cubicBezTo>
                  <a:cubicBezTo>
                    <a:pt x="4306" y="5419"/>
                    <a:pt x="4255" y="6479"/>
                    <a:pt x="4210" y="7537"/>
                  </a:cubicBezTo>
                  <a:cubicBezTo>
                    <a:pt x="4174" y="8389"/>
                    <a:pt x="4164" y="9240"/>
                    <a:pt x="4118" y="10090"/>
                  </a:cubicBezTo>
                  <a:cubicBezTo>
                    <a:pt x="4052" y="11357"/>
                    <a:pt x="3980" y="12624"/>
                    <a:pt x="3878" y="13888"/>
                  </a:cubicBezTo>
                  <a:cubicBezTo>
                    <a:pt x="3802" y="14847"/>
                    <a:pt x="3681" y="15802"/>
                    <a:pt x="3573" y="16758"/>
                  </a:cubicBezTo>
                  <a:cubicBezTo>
                    <a:pt x="3441" y="17944"/>
                    <a:pt x="3288" y="19129"/>
                    <a:pt x="3175" y="20317"/>
                  </a:cubicBezTo>
                  <a:cubicBezTo>
                    <a:pt x="3142" y="20671"/>
                    <a:pt x="2916" y="21040"/>
                    <a:pt x="3191" y="21404"/>
                  </a:cubicBezTo>
                  <a:cubicBezTo>
                    <a:pt x="3222" y="21447"/>
                    <a:pt x="3140" y="21656"/>
                    <a:pt x="3074" y="21677"/>
                  </a:cubicBezTo>
                  <a:cubicBezTo>
                    <a:pt x="2739" y="21792"/>
                    <a:pt x="2867" y="21975"/>
                    <a:pt x="2943" y="22179"/>
                  </a:cubicBezTo>
                  <a:cubicBezTo>
                    <a:pt x="3376" y="21775"/>
                    <a:pt x="3802" y="21404"/>
                    <a:pt x="4196" y="21003"/>
                  </a:cubicBezTo>
                  <a:cubicBezTo>
                    <a:pt x="4902" y="20283"/>
                    <a:pt x="5345" y="19394"/>
                    <a:pt x="5740" y="18479"/>
                  </a:cubicBezTo>
                  <a:cubicBezTo>
                    <a:pt x="5790" y="18363"/>
                    <a:pt x="5864" y="18249"/>
                    <a:pt x="5951" y="18157"/>
                  </a:cubicBezTo>
                  <a:cubicBezTo>
                    <a:pt x="5993" y="18115"/>
                    <a:pt x="6076" y="18076"/>
                    <a:pt x="6137" y="18076"/>
                  </a:cubicBezTo>
                  <a:cubicBezTo>
                    <a:pt x="6150" y="18076"/>
                    <a:pt x="6162" y="18078"/>
                    <a:pt x="6173" y="18082"/>
                  </a:cubicBezTo>
                  <a:cubicBezTo>
                    <a:pt x="6230" y="18105"/>
                    <a:pt x="6276" y="18213"/>
                    <a:pt x="6285" y="18288"/>
                  </a:cubicBezTo>
                  <a:cubicBezTo>
                    <a:pt x="6297" y="18386"/>
                    <a:pt x="6289" y="18499"/>
                    <a:pt x="6248" y="18587"/>
                  </a:cubicBezTo>
                  <a:cubicBezTo>
                    <a:pt x="5928" y="19257"/>
                    <a:pt x="5650" y="19956"/>
                    <a:pt x="5257" y="20582"/>
                  </a:cubicBezTo>
                  <a:cubicBezTo>
                    <a:pt x="4897" y="21154"/>
                    <a:pt x="4410" y="21644"/>
                    <a:pt x="3974" y="22178"/>
                  </a:cubicBezTo>
                  <a:cubicBezTo>
                    <a:pt x="4037" y="22193"/>
                    <a:pt x="4100" y="22200"/>
                    <a:pt x="4164" y="22200"/>
                  </a:cubicBezTo>
                  <a:cubicBezTo>
                    <a:pt x="4449" y="22200"/>
                    <a:pt x="4747" y="22074"/>
                    <a:pt x="5064" y="22074"/>
                  </a:cubicBezTo>
                  <a:cubicBezTo>
                    <a:pt x="5209" y="22074"/>
                    <a:pt x="5359" y="22100"/>
                    <a:pt x="5513" y="22176"/>
                  </a:cubicBezTo>
                  <a:cubicBezTo>
                    <a:pt x="5071" y="22723"/>
                    <a:pt x="4534" y="22762"/>
                    <a:pt x="3995" y="22762"/>
                  </a:cubicBezTo>
                  <a:cubicBezTo>
                    <a:pt x="3906" y="22762"/>
                    <a:pt x="3817" y="22760"/>
                    <a:pt x="3729" y="22760"/>
                  </a:cubicBezTo>
                  <a:cubicBezTo>
                    <a:pt x="3503" y="22760"/>
                    <a:pt x="3279" y="22767"/>
                    <a:pt x="3065" y="22816"/>
                  </a:cubicBezTo>
                  <a:cubicBezTo>
                    <a:pt x="2996" y="22949"/>
                    <a:pt x="2917" y="23100"/>
                    <a:pt x="2847" y="23236"/>
                  </a:cubicBezTo>
                  <a:cubicBezTo>
                    <a:pt x="3478" y="23327"/>
                    <a:pt x="4086" y="23443"/>
                    <a:pt x="4699" y="23492"/>
                  </a:cubicBezTo>
                  <a:cubicBezTo>
                    <a:pt x="5012" y="23516"/>
                    <a:pt x="5326" y="23530"/>
                    <a:pt x="5640" y="23530"/>
                  </a:cubicBezTo>
                  <a:cubicBezTo>
                    <a:pt x="5902" y="23530"/>
                    <a:pt x="6164" y="23520"/>
                    <a:pt x="6425" y="23501"/>
                  </a:cubicBezTo>
                  <a:cubicBezTo>
                    <a:pt x="6768" y="23473"/>
                    <a:pt x="7100" y="23320"/>
                    <a:pt x="7325" y="23253"/>
                  </a:cubicBezTo>
                  <a:cubicBezTo>
                    <a:pt x="7325" y="22586"/>
                    <a:pt x="7309" y="22031"/>
                    <a:pt x="7331" y="21477"/>
                  </a:cubicBezTo>
                  <a:cubicBezTo>
                    <a:pt x="7351" y="20907"/>
                    <a:pt x="7385" y="20334"/>
                    <a:pt x="7453" y="19766"/>
                  </a:cubicBezTo>
                  <a:cubicBezTo>
                    <a:pt x="7569" y="18797"/>
                    <a:pt x="7727" y="17832"/>
                    <a:pt x="7847" y="16863"/>
                  </a:cubicBezTo>
                  <a:cubicBezTo>
                    <a:pt x="7970" y="15865"/>
                    <a:pt x="8068" y="14864"/>
                    <a:pt x="8180" y="13865"/>
                  </a:cubicBezTo>
                  <a:cubicBezTo>
                    <a:pt x="8290" y="12891"/>
                    <a:pt x="8398" y="11918"/>
                    <a:pt x="8514" y="10944"/>
                  </a:cubicBezTo>
                  <a:cubicBezTo>
                    <a:pt x="8551" y="10621"/>
                    <a:pt x="8602" y="10298"/>
                    <a:pt x="8665" y="9979"/>
                  </a:cubicBezTo>
                  <a:cubicBezTo>
                    <a:pt x="8702" y="9792"/>
                    <a:pt x="8820" y="9613"/>
                    <a:pt x="8823" y="9428"/>
                  </a:cubicBezTo>
                  <a:cubicBezTo>
                    <a:pt x="8842" y="7815"/>
                    <a:pt x="8861" y="6200"/>
                    <a:pt x="8845" y="4587"/>
                  </a:cubicBezTo>
                  <a:cubicBezTo>
                    <a:pt x="8832" y="3353"/>
                    <a:pt x="8884" y="2112"/>
                    <a:pt x="8622" y="892"/>
                  </a:cubicBezTo>
                  <a:cubicBezTo>
                    <a:pt x="8557" y="595"/>
                    <a:pt x="8487" y="299"/>
                    <a:pt x="84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08;p37">
              <a:extLst>
                <a:ext uri="{FF2B5EF4-FFF2-40B4-BE49-F238E27FC236}">
                  <a16:creationId xmlns:a16="http://schemas.microsoft.com/office/drawing/2014/main" id="{BB548D13-E874-29BB-3E1C-3C311E0C8726}"/>
                </a:ext>
              </a:extLst>
            </p:cNvPr>
            <p:cNvSpPr/>
            <p:nvPr/>
          </p:nvSpPr>
          <p:spPr>
            <a:xfrm>
              <a:off x="6324169" y="3043124"/>
              <a:ext cx="235564" cy="1036320"/>
            </a:xfrm>
            <a:custGeom>
              <a:avLst/>
              <a:gdLst/>
              <a:ahLst/>
              <a:cxnLst/>
              <a:rect l="l" t="t" r="r" b="b"/>
              <a:pathLst>
                <a:path w="5835" h="25670" extrusionOk="0">
                  <a:moveTo>
                    <a:pt x="4879" y="0"/>
                  </a:moveTo>
                  <a:lnTo>
                    <a:pt x="4879" y="0"/>
                  </a:lnTo>
                  <a:cubicBezTo>
                    <a:pt x="4675" y="42"/>
                    <a:pt x="4542" y="71"/>
                    <a:pt x="4457" y="88"/>
                  </a:cubicBezTo>
                  <a:cubicBezTo>
                    <a:pt x="4412" y="279"/>
                    <a:pt x="4422" y="470"/>
                    <a:pt x="4332" y="582"/>
                  </a:cubicBezTo>
                  <a:cubicBezTo>
                    <a:pt x="3971" y="1028"/>
                    <a:pt x="3511" y="1323"/>
                    <a:pt x="2922" y="1395"/>
                  </a:cubicBezTo>
                  <a:cubicBezTo>
                    <a:pt x="2009" y="1509"/>
                    <a:pt x="1098" y="1637"/>
                    <a:pt x="161" y="1763"/>
                  </a:cubicBezTo>
                  <a:cubicBezTo>
                    <a:pt x="121" y="2013"/>
                    <a:pt x="56" y="2228"/>
                    <a:pt x="59" y="2439"/>
                  </a:cubicBezTo>
                  <a:cubicBezTo>
                    <a:pt x="65" y="2761"/>
                    <a:pt x="0" y="3174"/>
                    <a:pt x="169" y="3389"/>
                  </a:cubicBezTo>
                  <a:cubicBezTo>
                    <a:pt x="735" y="4116"/>
                    <a:pt x="929" y="4965"/>
                    <a:pt x="1113" y="5815"/>
                  </a:cubicBezTo>
                  <a:cubicBezTo>
                    <a:pt x="1280" y="6593"/>
                    <a:pt x="1355" y="7390"/>
                    <a:pt x="1466" y="8179"/>
                  </a:cubicBezTo>
                  <a:cubicBezTo>
                    <a:pt x="1601" y="9147"/>
                    <a:pt x="1756" y="10114"/>
                    <a:pt x="1857" y="11086"/>
                  </a:cubicBezTo>
                  <a:cubicBezTo>
                    <a:pt x="1950" y="11997"/>
                    <a:pt x="1960" y="12919"/>
                    <a:pt x="2049" y="13832"/>
                  </a:cubicBezTo>
                  <a:cubicBezTo>
                    <a:pt x="2153" y="14879"/>
                    <a:pt x="2314" y="15919"/>
                    <a:pt x="2431" y="16964"/>
                  </a:cubicBezTo>
                  <a:cubicBezTo>
                    <a:pt x="2511" y="17693"/>
                    <a:pt x="2531" y="18428"/>
                    <a:pt x="2623" y="19156"/>
                  </a:cubicBezTo>
                  <a:cubicBezTo>
                    <a:pt x="2773" y="20341"/>
                    <a:pt x="2977" y="21520"/>
                    <a:pt x="3124" y="22705"/>
                  </a:cubicBezTo>
                  <a:cubicBezTo>
                    <a:pt x="3244" y="23671"/>
                    <a:pt x="3315" y="24643"/>
                    <a:pt x="3408" y="25614"/>
                  </a:cubicBezTo>
                  <a:cubicBezTo>
                    <a:pt x="3563" y="25652"/>
                    <a:pt x="3712" y="25669"/>
                    <a:pt x="3857" y="25669"/>
                  </a:cubicBezTo>
                  <a:cubicBezTo>
                    <a:pt x="4458" y="25669"/>
                    <a:pt x="4993" y="25380"/>
                    <a:pt x="5537" y="25123"/>
                  </a:cubicBezTo>
                  <a:cubicBezTo>
                    <a:pt x="5797" y="25001"/>
                    <a:pt x="5834" y="24810"/>
                    <a:pt x="5810" y="24557"/>
                  </a:cubicBezTo>
                  <a:cubicBezTo>
                    <a:pt x="5774" y="24174"/>
                    <a:pt x="5752" y="23790"/>
                    <a:pt x="5732" y="23408"/>
                  </a:cubicBezTo>
                  <a:cubicBezTo>
                    <a:pt x="5702" y="22814"/>
                    <a:pt x="5716" y="22216"/>
                    <a:pt x="5645" y="21629"/>
                  </a:cubicBezTo>
                  <a:cubicBezTo>
                    <a:pt x="5485" y="20326"/>
                    <a:pt x="5322" y="19028"/>
                    <a:pt x="5368" y="17709"/>
                  </a:cubicBezTo>
                  <a:cubicBezTo>
                    <a:pt x="5390" y="17062"/>
                    <a:pt x="5350" y="16409"/>
                    <a:pt x="5297" y="15763"/>
                  </a:cubicBezTo>
                  <a:cubicBezTo>
                    <a:pt x="5203" y="14648"/>
                    <a:pt x="5065" y="13537"/>
                    <a:pt x="4969" y="12423"/>
                  </a:cubicBezTo>
                  <a:cubicBezTo>
                    <a:pt x="4895" y="11549"/>
                    <a:pt x="4861" y="10671"/>
                    <a:pt x="4802" y="9797"/>
                  </a:cubicBezTo>
                  <a:cubicBezTo>
                    <a:pt x="4737" y="8862"/>
                    <a:pt x="4654" y="7929"/>
                    <a:pt x="4599" y="6994"/>
                  </a:cubicBezTo>
                  <a:cubicBezTo>
                    <a:pt x="4491" y="5200"/>
                    <a:pt x="4764" y="3423"/>
                    <a:pt x="4875" y="1638"/>
                  </a:cubicBezTo>
                  <a:cubicBezTo>
                    <a:pt x="4907" y="1107"/>
                    <a:pt x="4879" y="571"/>
                    <a:pt x="48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09;p37">
              <a:extLst>
                <a:ext uri="{FF2B5EF4-FFF2-40B4-BE49-F238E27FC236}">
                  <a16:creationId xmlns:a16="http://schemas.microsoft.com/office/drawing/2014/main" id="{5EA63970-56F3-170C-585B-0E57CDDC5415}"/>
                </a:ext>
              </a:extLst>
            </p:cNvPr>
            <p:cNvSpPr/>
            <p:nvPr/>
          </p:nvSpPr>
          <p:spPr>
            <a:xfrm>
              <a:off x="6062523" y="3115146"/>
              <a:ext cx="199916" cy="1019889"/>
            </a:xfrm>
            <a:custGeom>
              <a:avLst/>
              <a:gdLst/>
              <a:ahLst/>
              <a:cxnLst/>
              <a:rect l="l" t="t" r="r" b="b"/>
              <a:pathLst>
                <a:path w="4952" h="25263" extrusionOk="0">
                  <a:moveTo>
                    <a:pt x="0" y="1"/>
                  </a:moveTo>
                  <a:lnTo>
                    <a:pt x="0" y="1"/>
                  </a:lnTo>
                  <a:cubicBezTo>
                    <a:pt x="118" y="873"/>
                    <a:pt x="242" y="1710"/>
                    <a:pt x="337" y="2552"/>
                  </a:cubicBezTo>
                  <a:cubicBezTo>
                    <a:pt x="370" y="2839"/>
                    <a:pt x="350" y="3138"/>
                    <a:pt x="319" y="3427"/>
                  </a:cubicBezTo>
                  <a:cubicBezTo>
                    <a:pt x="298" y="3633"/>
                    <a:pt x="173" y="3831"/>
                    <a:pt x="173" y="4033"/>
                  </a:cubicBezTo>
                  <a:cubicBezTo>
                    <a:pt x="176" y="5883"/>
                    <a:pt x="197" y="7733"/>
                    <a:pt x="210" y="9582"/>
                  </a:cubicBezTo>
                  <a:cubicBezTo>
                    <a:pt x="219" y="10673"/>
                    <a:pt x="204" y="11765"/>
                    <a:pt x="232" y="12855"/>
                  </a:cubicBezTo>
                  <a:cubicBezTo>
                    <a:pt x="282" y="14854"/>
                    <a:pt x="350" y="16851"/>
                    <a:pt x="419" y="18849"/>
                  </a:cubicBezTo>
                  <a:cubicBezTo>
                    <a:pt x="440" y="19468"/>
                    <a:pt x="481" y="20087"/>
                    <a:pt x="527" y="20705"/>
                  </a:cubicBezTo>
                  <a:cubicBezTo>
                    <a:pt x="600" y="21709"/>
                    <a:pt x="698" y="22711"/>
                    <a:pt x="760" y="23715"/>
                  </a:cubicBezTo>
                  <a:cubicBezTo>
                    <a:pt x="790" y="24217"/>
                    <a:pt x="765" y="24721"/>
                    <a:pt x="765" y="25215"/>
                  </a:cubicBezTo>
                  <a:cubicBezTo>
                    <a:pt x="978" y="25246"/>
                    <a:pt x="1192" y="25262"/>
                    <a:pt x="1399" y="25262"/>
                  </a:cubicBezTo>
                  <a:cubicBezTo>
                    <a:pt x="1848" y="25262"/>
                    <a:pt x="2268" y="25188"/>
                    <a:pt x="2586" y="25043"/>
                  </a:cubicBezTo>
                  <a:cubicBezTo>
                    <a:pt x="2671" y="25005"/>
                    <a:pt x="2744" y="24894"/>
                    <a:pt x="2778" y="24800"/>
                  </a:cubicBezTo>
                  <a:cubicBezTo>
                    <a:pt x="2892" y="24484"/>
                    <a:pt x="2695" y="24208"/>
                    <a:pt x="2652" y="23915"/>
                  </a:cubicBezTo>
                  <a:cubicBezTo>
                    <a:pt x="2586" y="23454"/>
                    <a:pt x="2615" y="22980"/>
                    <a:pt x="2630" y="22513"/>
                  </a:cubicBezTo>
                  <a:cubicBezTo>
                    <a:pt x="2649" y="21942"/>
                    <a:pt x="2758" y="21369"/>
                    <a:pt x="2721" y="20804"/>
                  </a:cubicBezTo>
                  <a:cubicBezTo>
                    <a:pt x="2636" y="19514"/>
                    <a:pt x="2718" y="18236"/>
                    <a:pt x="2817" y="16953"/>
                  </a:cubicBezTo>
                  <a:cubicBezTo>
                    <a:pt x="2932" y="15475"/>
                    <a:pt x="3032" y="13994"/>
                    <a:pt x="3131" y="12514"/>
                  </a:cubicBezTo>
                  <a:cubicBezTo>
                    <a:pt x="3183" y="11722"/>
                    <a:pt x="3175" y="10924"/>
                    <a:pt x="3270" y="10137"/>
                  </a:cubicBezTo>
                  <a:cubicBezTo>
                    <a:pt x="3459" y="8596"/>
                    <a:pt x="3669" y="7055"/>
                    <a:pt x="3926" y="5525"/>
                  </a:cubicBezTo>
                  <a:cubicBezTo>
                    <a:pt x="4113" y="4417"/>
                    <a:pt x="4401" y="3324"/>
                    <a:pt x="4622" y="2221"/>
                  </a:cubicBezTo>
                  <a:cubicBezTo>
                    <a:pt x="4753" y="1569"/>
                    <a:pt x="4845" y="909"/>
                    <a:pt x="4951" y="268"/>
                  </a:cubicBezTo>
                  <a:cubicBezTo>
                    <a:pt x="3279" y="179"/>
                    <a:pt x="1704" y="93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10;p37">
              <a:extLst>
                <a:ext uri="{FF2B5EF4-FFF2-40B4-BE49-F238E27FC236}">
                  <a16:creationId xmlns:a16="http://schemas.microsoft.com/office/drawing/2014/main" id="{087396B3-3D15-1AA7-5110-0F48A7DD9C71}"/>
                </a:ext>
              </a:extLst>
            </p:cNvPr>
            <p:cNvSpPr/>
            <p:nvPr/>
          </p:nvSpPr>
          <p:spPr>
            <a:xfrm>
              <a:off x="6346454" y="2010347"/>
              <a:ext cx="251631" cy="1019930"/>
            </a:xfrm>
            <a:custGeom>
              <a:avLst/>
              <a:gdLst/>
              <a:ahLst/>
              <a:cxnLst/>
              <a:rect l="l" t="t" r="r" b="b"/>
              <a:pathLst>
                <a:path w="6233" h="25264" extrusionOk="0">
                  <a:moveTo>
                    <a:pt x="1980" y="10157"/>
                  </a:moveTo>
                  <a:cubicBezTo>
                    <a:pt x="2198" y="10157"/>
                    <a:pt x="2284" y="10308"/>
                    <a:pt x="2306" y="10503"/>
                  </a:cubicBezTo>
                  <a:cubicBezTo>
                    <a:pt x="2332" y="10733"/>
                    <a:pt x="2104" y="11055"/>
                    <a:pt x="1822" y="11071"/>
                  </a:cubicBezTo>
                  <a:cubicBezTo>
                    <a:pt x="1746" y="10972"/>
                    <a:pt x="1587" y="10843"/>
                    <a:pt x="1535" y="10680"/>
                  </a:cubicBezTo>
                  <a:cubicBezTo>
                    <a:pt x="1466" y="10459"/>
                    <a:pt x="1725" y="10171"/>
                    <a:pt x="1953" y="10158"/>
                  </a:cubicBezTo>
                  <a:cubicBezTo>
                    <a:pt x="1963" y="10158"/>
                    <a:pt x="1972" y="10157"/>
                    <a:pt x="1980" y="10157"/>
                  </a:cubicBezTo>
                  <a:close/>
                  <a:moveTo>
                    <a:pt x="1947" y="14120"/>
                  </a:moveTo>
                  <a:cubicBezTo>
                    <a:pt x="1958" y="14120"/>
                    <a:pt x="1970" y="14120"/>
                    <a:pt x="1982" y="14121"/>
                  </a:cubicBezTo>
                  <a:cubicBezTo>
                    <a:pt x="2232" y="14136"/>
                    <a:pt x="2320" y="14287"/>
                    <a:pt x="2319" y="14509"/>
                  </a:cubicBezTo>
                  <a:cubicBezTo>
                    <a:pt x="2276" y="14829"/>
                    <a:pt x="2105" y="15031"/>
                    <a:pt x="1875" y="15031"/>
                  </a:cubicBezTo>
                  <a:cubicBezTo>
                    <a:pt x="1855" y="15031"/>
                    <a:pt x="1835" y="15030"/>
                    <a:pt x="1815" y="15027"/>
                  </a:cubicBezTo>
                  <a:cubicBezTo>
                    <a:pt x="1571" y="14991"/>
                    <a:pt x="1523" y="14809"/>
                    <a:pt x="1562" y="14612"/>
                  </a:cubicBezTo>
                  <a:cubicBezTo>
                    <a:pt x="1605" y="14385"/>
                    <a:pt x="1628" y="14120"/>
                    <a:pt x="1947" y="14120"/>
                  </a:cubicBezTo>
                  <a:close/>
                  <a:moveTo>
                    <a:pt x="1768" y="17132"/>
                  </a:moveTo>
                  <a:cubicBezTo>
                    <a:pt x="1847" y="17217"/>
                    <a:pt x="2019" y="17334"/>
                    <a:pt x="2084" y="17493"/>
                  </a:cubicBezTo>
                  <a:cubicBezTo>
                    <a:pt x="2150" y="17657"/>
                    <a:pt x="1726" y="18122"/>
                    <a:pt x="1532" y="18122"/>
                  </a:cubicBezTo>
                  <a:cubicBezTo>
                    <a:pt x="1523" y="18122"/>
                    <a:pt x="1514" y="18121"/>
                    <a:pt x="1506" y="18119"/>
                  </a:cubicBezTo>
                  <a:cubicBezTo>
                    <a:pt x="1393" y="18089"/>
                    <a:pt x="1244" y="17942"/>
                    <a:pt x="1233" y="17834"/>
                  </a:cubicBezTo>
                  <a:cubicBezTo>
                    <a:pt x="1196" y="17499"/>
                    <a:pt x="1441" y="17147"/>
                    <a:pt x="1768" y="17132"/>
                  </a:cubicBezTo>
                  <a:close/>
                  <a:moveTo>
                    <a:pt x="1557" y="20051"/>
                  </a:moveTo>
                  <a:cubicBezTo>
                    <a:pt x="1591" y="20051"/>
                    <a:pt x="1779" y="20258"/>
                    <a:pt x="1768" y="20349"/>
                  </a:cubicBezTo>
                  <a:cubicBezTo>
                    <a:pt x="1746" y="20517"/>
                    <a:pt x="1682" y="20726"/>
                    <a:pt x="1474" y="20726"/>
                  </a:cubicBezTo>
                  <a:cubicBezTo>
                    <a:pt x="1449" y="20726"/>
                    <a:pt x="1423" y="20723"/>
                    <a:pt x="1395" y="20717"/>
                  </a:cubicBezTo>
                  <a:cubicBezTo>
                    <a:pt x="1290" y="20694"/>
                    <a:pt x="1208" y="20561"/>
                    <a:pt x="1033" y="20405"/>
                  </a:cubicBezTo>
                  <a:cubicBezTo>
                    <a:pt x="1253" y="20247"/>
                    <a:pt x="1394" y="20125"/>
                    <a:pt x="1555" y="20052"/>
                  </a:cubicBezTo>
                  <a:cubicBezTo>
                    <a:pt x="1556" y="20051"/>
                    <a:pt x="1556" y="20051"/>
                    <a:pt x="1557" y="20051"/>
                  </a:cubicBezTo>
                  <a:close/>
                  <a:moveTo>
                    <a:pt x="3922" y="21082"/>
                  </a:moveTo>
                  <a:cubicBezTo>
                    <a:pt x="4008" y="21082"/>
                    <a:pt x="4081" y="21142"/>
                    <a:pt x="4130" y="21320"/>
                  </a:cubicBezTo>
                  <a:cubicBezTo>
                    <a:pt x="4049" y="21419"/>
                    <a:pt x="3974" y="21571"/>
                    <a:pt x="3850" y="21649"/>
                  </a:cubicBezTo>
                  <a:cubicBezTo>
                    <a:pt x="3147" y="22093"/>
                    <a:pt x="2437" y="22528"/>
                    <a:pt x="1715" y="22942"/>
                  </a:cubicBezTo>
                  <a:cubicBezTo>
                    <a:pt x="1687" y="22958"/>
                    <a:pt x="1653" y="22964"/>
                    <a:pt x="1616" y="22964"/>
                  </a:cubicBezTo>
                  <a:cubicBezTo>
                    <a:pt x="1520" y="22964"/>
                    <a:pt x="1401" y="22924"/>
                    <a:pt x="1300" y="22915"/>
                  </a:cubicBezTo>
                  <a:cubicBezTo>
                    <a:pt x="1345" y="22788"/>
                    <a:pt x="1352" y="22614"/>
                    <a:pt x="1441" y="22545"/>
                  </a:cubicBezTo>
                  <a:cubicBezTo>
                    <a:pt x="1666" y="22368"/>
                    <a:pt x="1926" y="22240"/>
                    <a:pt x="2172" y="22091"/>
                  </a:cubicBezTo>
                  <a:cubicBezTo>
                    <a:pt x="2688" y="21780"/>
                    <a:pt x="3204" y="21466"/>
                    <a:pt x="3721" y="21156"/>
                  </a:cubicBezTo>
                  <a:cubicBezTo>
                    <a:pt x="3791" y="21114"/>
                    <a:pt x="3860" y="21082"/>
                    <a:pt x="3922" y="21082"/>
                  </a:cubicBezTo>
                  <a:close/>
                  <a:moveTo>
                    <a:pt x="4443" y="23013"/>
                  </a:moveTo>
                  <a:cubicBezTo>
                    <a:pt x="4522" y="23013"/>
                    <a:pt x="4610" y="23044"/>
                    <a:pt x="4691" y="23054"/>
                  </a:cubicBezTo>
                  <a:cubicBezTo>
                    <a:pt x="4657" y="23165"/>
                    <a:pt x="4652" y="23340"/>
                    <a:pt x="4581" y="23375"/>
                  </a:cubicBezTo>
                  <a:cubicBezTo>
                    <a:pt x="4003" y="23649"/>
                    <a:pt x="3411" y="23898"/>
                    <a:pt x="2815" y="24160"/>
                  </a:cubicBezTo>
                  <a:cubicBezTo>
                    <a:pt x="2675" y="24049"/>
                    <a:pt x="2517" y="23970"/>
                    <a:pt x="2526" y="23921"/>
                  </a:cubicBezTo>
                  <a:cubicBezTo>
                    <a:pt x="2546" y="23802"/>
                    <a:pt x="2621" y="23638"/>
                    <a:pt x="2718" y="23599"/>
                  </a:cubicBezTo>
                  <a:cubicBezTo>
                    <a:pt x="3075" y="23454"/>
                    <a:pt x="3452" y="23357"/>
                    <a:pt x="3817" y="23234"/>
                  </a:cubicBezTo>
                  <a:cubicBezTo>
                    <a:pt x="4007" y="23169"/>
                    <a:pt x="4188" y="23073"/>
                    <a:pt x="4381" y="23021"/>
                  </a:cubicBezTo>
                  <a:cubicBezTo>
                    <a:pt x="4401" y="23015"/>
                    <a:pt x="4421" y="23013"/>
                    <a:pt x="4443" y="23013"/>
                  </a:cubicBezTo>
                  <a:close/>
                  <a:moveTo>
                    <a:pt x="3030" y="0"/>
                  </a:moveTo>
                  <a:cubicBezTo>
                    <a:pt x="2983" y="290"/>
                    <a:pt x="3012" y="580"/>
                    <a:pt x="2971" y="858"/>
                  </a:cubicBezTo>
                  <a:cubicBezTo>
                    <a:pt x="2948" y="1018"/>
                    <a:pt x="2826" y="1286"/>
                    <a:pt x="2728" y="1294"/>
                  </a:cubicBezTo>
                  <a:cubicBezTo>
                    <a:pt x="2192" y="1346"/>
                    <a:pt x="2030" y="1865"/>
                    <a:pt x="1679" y="2006"/>
                  </a:cubicBezTo>
                  <a:cubicBezTo>
                    <a:pt x="1887" y="2193"/>
                    <a:pt x="2143" y="2322"/>
                    <a:pt x="2238" y="2527"/>
                  </a:cubicBezTo>
                  <a:cubicBezTo>
                    <a:pt x="2429" y="2935"/>
                    <a:pt x="2553" y="3381"/>
                    <a:pt x="2658" y="3824"/>
                  </a:cubicBezTo>
                  <a:cubicBezTo>
                    <a:pt x="2678" y="3910"/>
                    <a:pt x="2493" y="4047"/>
                    <a:pt x="2401" y="4162"/>
                  </a:cubicBezTo>
                  <a:cubicBezTo>
                    <a:pt x="2313" y="4084"/>
                    <a:pt x="2181" y="4024"/>
                    <a:pt x="2145" y="3926"/>
                  </a:cubicBezTo>
                  <a:cubicBezTo>
                    <a:pt x="2028" y="3618"/>
                    <a:pt x="1969" y="3287"/>
                    <a:pt x="1847" y="2982"/>
                  </a:cubicBezTo>
                  <a:cubicBezTo>
                    <a:pt x="1784" y="2826"/>
                    <a:pt x="1633" y="2703"/>
                    <a:pt x="1522" y="2565"/>
                  </a:cubicBezTo>
                  <a:lnTo>
                    <a:pt x="1433" y="2627"/>
                  </a:lnTo>
                  <a:lnTo>
                    <a:pt x="1433" y="7273"/>
                  </a:lnTo>
                  <a:cubicBezTo>
                    <a:pt x="1618" y="7173"/>
                    <a:pt x="1801" y="7051"/>
                    <a:pt x="1960" y="7051"/>
                  </a:cubicBezTo>
                  <a:cubicBezTo>
                    <a:pt x="2060" y="7051"/>
                    <a:pt x="2150" y="7099"/>
                    <a:pt x="2227" y="7232"/>
                  </a:cubicBezTo>
                  <a:cubicBezTo>
                    <a:pt x="2298" y="7357"/>
                    <a:pt x="2199" y="7696"/>
                    <a:pt x="2070" y="7798"/>
                  </a:cubicBezTo>
                  <a:cubicBezTo>
                    <a:pt x="1993" y="7858"/>
                    <a:pt x="1921" y="7885"/>
                    <a:pt x="1854" y="7885"/>
                  </a:cubicBezTo>
                  <a:cubicBezTo>
                    <a:pt x="1672" y="7885"/>
                    <a:pt x="1521" y="7689"/>
                    <a:pt x="1371" y="7432"/>
                  </a:cubicBezTo>
                  <a:cubicBezTo>
                    <a:pt x="1285" y="8135"/>
                    <a:pt x="1181" y="8727"/>
                    <a:pt x="1145" y="9323"/>
                  </a:cubicBezTo>
                  <a:cubicBezTo>
                    <a:pt x="1096" y="10155"/>
                    <a:pt x="1121" y="10994"/>
                    <a:pt x="1069" y="11826"/>
                  </a:cubicBezTo>
                  <a:cubicBezTo>
                    <a:pt x="1006" y="12859"/>
                    <a:pt x="866" y="13885"/>
                    <a:pt x="814" y="14916"/>
                  </a:cubicBezTo>
                  <a:cubicBezTo>
                    <a:pt x="734" y="16513"/>
                    <a:pt x="695" y="18110"/>
                    <a:pt x="648" y="19706"/>
                  </a:cubicBezTo>
                  <a:cubicBezTo>
                    <a:pt x="599" y="21321"/>
                    <a:pt x="548" y="22933"/>
                    <a:pt x="114" y="24505"/>
                  </a:cubicBezTo>
                  <a:cubicBezTo>
                    <a:pt x="1" y="24919"/>
                    <a:pt x="139" y="25074"/>
                    <a:pt x="574" y="25143"/>
                  </a:cubicBezTo>
                  <a:cubicBezTo>
                    <a:pt x="1088" y="25223"/>
                    <a:pt x="1599" y="25263"/>
                    <a:pt x="2107" y="25263"/>
                  </a:cubicBezTo>
                  <a:cubicBezTo>
                    <a:pt x="3133" y="25263"/>
                    <a:pt x="4145" y="25101"/>
                    <a:pt x="5143" y="24784"/>
                  </a:cubicBezTo>
                  <a:cubicBezTo>
                    <a:pt x="5343" y="24721"/>
                    <a:pt x="5547" y="24518"/>
                    <a:pt x="5648" y="24325"/>
                  </a:cubicBezTo>
                  <a:cubicBezTo>
                    <a:pt x="5869" y="23902"/>
                    <a:pt x="6027" y="23445"/>
                    <a:pt x="6233" y="22952"/>
                  </a:cubicBezTo>
                  <a:cubicBezTo>
                    <a:pt x="6208" y="22922"/>
                    <a:pt x="6148" y="22820"/>
                    <a:pt x="6066" y="22742"/>
                  </a:cubicBezTo>
                  <a:cubicBezTo>
                    <a:pt x="5804" y="22500"/>
                    <a:pt x="5800" y="22185"/>
                    <a:pt x="5827" y="21875"/>
                  </a:cubicBezTo>
                  <a:cubicBezTo>
                    <a:pt x="5847" y="21651"/>
                    <a:pt x="5931" y="21431"/>
                    <a:pt x="5981" y="21208"/>
                  </a:cubicBezTo>
                  <a:cubicBezTo>
                    <a:pt x="6050" y="20907"/>
                    <a:pt x="6024" y="20655"/>
                    <a:pt x="5843" y="20361"/>
                  </a:cubicBezTo>
                  <a:cubicBezTo>
                    <a:pt x="5476" y="19764"/>
                    <a:pt x="5143" y="19131"/>
                    <a:pt x="4908" y="18474"/>
                  </a:cubicBezTo>
                  <a:cubicBezTo>
                    <a:pt x="4592" y="17590"/>
                    <a:pt x="4362" y="16672"/>
                    <a:pt x="4128" y="15761"/>
                  </a:cubicBezTo>
                  <a:cubicBezTo>
                    <a:pt x="3580" y="13618"/>
                    <a:pt x="3420" y="11431"/>
                    <a:pt x="3409" y="9226"/>
                  </a:cubicBezTo>
                  <a:cubicBezTo>
                    <a:pt x="3407" y="9087"/>
                    <a:pt x="3312" y="8946"/>
                    <a:pt x="3256" y="8808"/>
                  </a:cubicBezTo>
                  <a:cubicBezTo>
                    <a:pt x="3163" y="8578"/>
                    <a:pt x="2992" y="8355"/>
                    <a:pt x="2980" y="8122"/>
                  </a:cubicBezTo>
                  <a:cubicBezTo>
                    <a:pt x="2947" y="7480"/>
                    <a:pt x="2967" y="6836"/>
                    <a:pt x="2990" y="6193"/>
                  </a:cubicBezTo>
                  <a:cubicBezTo>
                    <a:pt x="3017" y="5460"/>
                    <a:pt x="3197" y="4790"/>
                    <a:pt x="3795" y="4284"/>
                  </a:cubicBezTo>
                  <a:cubicBezTo>
                    <a:pt x="3952" y="4149"/>
                    <a:pt x="4066" y="3924"/>
                    <a:pt x="4122" y="3719"/>
                  </a:cubicBezTo>
                  <a:cubicBezTo>
                    <a:pt x="4214" y="3389"/>
                    <a:pt x="4246" y="3041"/>
                    <a:pt x="4296" y="2701"/>
                  </a:cubicBezTo>
                  <a:cubicBezTo>
                    <a:pt x="4351" y="2325"/>
                    <a:pt x="4184" y="2102"/>
                    <a:pt x="3880" y="2102"/>
                  </a:cubicBezTo>
                  <a:cubicBezTo>
                    <a:pt x="3801" y="2102"/>
                    <a:pt x="3713" y="2117"/>
                    <a:pt x="3617" y="2148"/>
                  </a:cubicBezTo>
                  <a:cubicBezTo>
                    <a:pt x="3564" y="2166"/>
                    <a:pt x="3516" y="2175"/>
                    <a:pt x="3474" y="2175"/>
                  </a:cubicBezTo>
                  <a:cubicBezTo>
                    <a:pt x="3343" y="2175"/>
                    <a:pt x="3267" y="2090"/>
                    <a:pt x="3262" y="1923"/>
                  </a:cubicBezTo>
                  <a:cubicBezTo>
                    <a:pt x="3256" y="1737"/>
                    <a:pt x="3291" y="1550"/>
                    <a:pt x="3312" y="1365"/>
                  </a:cubicBezTo>
                  <a:cubicBezTo>
                    <a:pt x="3368" y="880"/>
                    <a:pt x="3338" y="413"/>
                    <a:pt x="30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11;p37">
              <a:extLst>
                <a:ext uri="{FF2B5EF4-FFF2-40B4-BE49-F238E27FC236}">
                  <a16:creationId xmlns:a16="http://schemas.microsoft.com/office/drawing/2014/main" id="{531B3479-3827-71D6-C585-040A16180CA0}"/>
                </a:ext>
              </a:extLst>
            </p:cNvPr>
            <p:cNvSpPr/>
            <p:nvPr/>
          </p:nvSpPr>
          <p:spPr>
            <a:xfrm>
              <a:off x="6099665" y="1585077"/>
              <a:ext cx="583439" cy="400035"/>
            </a:xfrm>
            <a:custGeom>
              <a:avLst/>
              <a:gdLst/>
              <a:ahLst/>
              <a:cxnLst/>
              <a:rect l="l" t="t" r="r" b="b"/>
              <a:pathLst>
                <a:path w="14452" h="9909" extrusionOk="0">
                  <a:moveTo>
                    <a:pt x="6303" y="6995"/>
                  </a:moveTo>
                  <a:cubicBezTo>
                    <a:pt x="6443" y="6995"/>
                    <a:pt x="6565" y="7059"/>
                    <a:pt x="6592" y="7219"/>
                  </a:cubicBezTo>
                  <a:cubicBezTo>
                    <a:pt x="6607" y="7297"/>
                    <a:pt x="6411" y="7455"/>
                    <a:pt x="6285" y="7506"/>
                  </a:cubicBezTo>
                  <a:cubicBezTo>
                    <a:pt x="5820" y="7685"/>
                    <a:pt x="5344" y="7841"/>
                    <a:pt x="4870" y="7997"/>
                  </a:cubicBezTo>
                  <a:cubicBezTo>
                    <a:pt x="4809" y="8017"/>
                    <a:pt x="4752" y="8028"/>
                    <a:pt x="4699" y="8028"/>
                  </a:cubicBezTo>
                  <a:cubicBezTo>
                    <a:pt x="4544" y="8028"/>
                    <a:pt x="4423" y="7937"/>
                    <a:pt x="4352" y="7714"/>
                  </a:cubicBezTo>
                  <a:cubicBezTo>
                    <a:pt x="4427" y="7645"/>
                    <a:pt x="4479" y="7559"/>
                    <a:pt x="4552" y="7533"/>
                  </a:cubicBezTo>
                  <a:cubicBezTo>
                    <a:pt x="5081" y="7355"/>
                    <a:pt x="5612" y="7179"/>
                    <a:pt x="6147" y="7020"/>
                  </a:cubicBezTo>
                  <a:cubicBezTo>
                    <a:pt x="6199" y="7004"/>
                    <a:pt x="6252" y="6995"/>
                    <a:pt x="6303" y="6995"/>
                  </a:cubicBezTo>
                  <a:close/>
                  <a:moveTo>
                    <a:pt x="12741" y="1"/>
                  </a:moveTo>
                  <a:cubicBezTo>
                    <a:pt x="12573" y="1"/>
                    <a:pt x="12409" y="76"/>
                    <a:pt x="12264" y="232"/>
                  </a:cubicBezTo>
                  <a:cubicBezTo>
                    <a:pt x="12044" y="471"/>
                    <a:pt x="11884" y="767"/>
                    <a:pt x="11681" y="1026"/>
                  </a:cubicBezTo>
                  <a:cubicBezTo>
                    <a:pt x="11551" y="1193"/>
                    <a:pt x="11392" y="1338"/>
                    <a:pt x="11206" y="1536"/>
                  </a:cubicBezTo>
                  <a:cubicBezTo>
                    <a:pt x="11224" y="2084"/>
                    <a:pt x="11021" y="2647"/>
                    <a:pt x="10702" y="3169"/>
                  </a:cubicBezTo>
                  <a:cubicBezTo>
                    <a:pt x="10321" y="3788"/>
                    <a:pt x="9732" y="4159"/>
                    <a:pt x="9060" y="4349"/>
                  </a:cubicBezTo>
                  <a:cubicBezTo>
                    <a:pt x="8871" y="4403"/>
                    <a:pt x="8683" y="4427"/>
                    <a:pt x="8498" y="4427"/>
                  </a:cubicBezTo>
                  <a:cubicBezTo>
                    <a:pt x="8051" y="4427"/>
                    <a:pt x="7614" y="4285"/>
                    <a:pt x="7183" y="4066"/>
                  </a:cubicBezTo>
                  <a:cubicBezTo>
                    <a:pt x="6341" y="3636"/>
                    <a:pt x="5924" y="2681"/>
                    <a:pt x="5996" y="1857"/>
                  </a:cubicBezTo>
                  <a:lnTo>
                    <a:pt x="5996" y="1857"/>
                  </a:lnTo>
                  <a:cubicBezTo>
                    <a:pt x="5776" y="1926"/>
                    <a:pt x="5564" y="1992"/>
                    <a:pt x="5334" y="2064"/>
                  </a:cubicBezTo>
                  <a:cubicBezTo>
                    <a:pt x="5236" y="2418"/>
                    <a:pt x="5139" y="2779"/>
                    <a:pt x="5039" y="3138"/>
                  </a:cubicBezTo>
                  <a:cubicBezTo>
                    <a:pt x="4825" y="3922"/>
                    <a:pt x="4903" y="4109"/>
                    <a:pt x="5616" y="4510"/>
                  </a:cubicBezTo>
                  <a:cubicBezTo>
                    <a:pt x="5882" y="4661"/>
                    <a:pt x="5883" y="4855"/>
                    <a:pt x="5615" y="5019"/>
                  </a:cubicBezTo>
                  <a:cubicBezTo>
                    <a:pt x="5512" y="5082"/>
                    <a:pt x="5409" y="5109"/>
                    <a:pt x="5311" y="5109"/>
                  </a:cubicBezTo>
                  <a:cubicBezTo>
                    <a:pt x="5145" y="5109"/>
                    <a:pt x="4990" y="5034"/>
                    <a:pt x="4857" y="4930"/>
                  </a:cubicBezTo>
                  <a:cubicBezTo>
                    <a:pt x="4569" y="4703"/>
                    <a:pt x="4325" y="4422"/>
                    <a:pt x="4060" y="4164"/>
                  </a:cubicBezTo>
                  <a:cubicBezTo>
                    <a:pt x="3542" y="4708"/>
                    <a:pt x="2958" y="4980"/>
                    <a:pt x="2282" y="4980"/>
                  </a:cubicBezTo>
                  <a:cubicBezTo>
                    <a:pt x="1619" y="4980"/>
                    <a:pt x="867" y="4718"/>
                    <a:pt x="1" y="4194"/>
                  </a:cubicBezTo>
                  <a:lnTo>
                    <a:pt x="1" y="4194"/>
                  </a:lnTo>
                  <a:cubicBezTo>
                    <a:pt x="165" y="4920"/>
                    <a:pt x="304" y="5661"/>
                    <a:pt x="579" y="6348"/>
                  </a:cubicBezTo>
                  <a:cubicBezTo>
                    <a:pt x="968" y="7329"/>
                    <a:pt x="1535" y="8216"/>
                    <a:pt x="2418" y="8846"/>
                  </a:cubicBezTo>
                  <a:cubicBezTo>
                    <a:pt x="3440" y="9575"/>
                    <a:pt x="4560" y="9908"/>
                    <a:pt x="5782" y="9908"/>
                  </a:cubicBezTo>
                  <a:cubicBezTo>
                    <a:pt x="5978" y="9908"/>
                    <a:pt x="6177" y="9899"/>
                    <a:pt x="6378" y="9883"/>
                  </a:cubicBezTo>
                  <a:cubicBezTo>
                    <a:pt x="7434" y="9795"/>
                    <a:pt x="8263" y="9267"/>
                    <a:pt x="9015" y="8632"/>
                  </a:cubicBezTo>
                  <a:cubicBezTo>
                    <a:pt x="9415" y="8294"/>
                    <a:pt x="9665" y="7763"/>
                    <a:pt x="9939" y="7294"/>
                  </a:cubicBezTo>
                  <a:cubicBezTo>
                    <a:pt x="10538" y="6260"/>
                    <a:pt x="10968" y="5150"/>
                    <a:pt x="11359" y="4023"/>
                  </a:cubicBezTo>
                  <a:cubicBezTo>
                    <a:pt x="11400" y="3905"/>
                    <a:pt x="11559" y="3829"/>
                    <a:pt x="11663" y="3732"/>
                  </a:cubicBezTo>
                  <a:cubicBezTo>
                    <a:pt x="11710" y="3856"/>
                    <a:pt x="11805" y="3984"/>
                    <a:pt x="11794" y="4102"/>
                  </a:cubicBezTo>
                  <a:cubicBezTo>
                    <a:pt x="11765" y="4411"/>
                    <a:pt x="11689" y="4714"/>
                    <a:pt x="11623" y="5067"/>
                  </a:cubicBezTo>
                  <a:cubicBezTo>
                    <a:pt x="13348" y="4338"/>
                    <a:pt x="14451" y="1936"/>
                    <a:pt x="13617" y="794"/>
                  </a:cubicBezTo>
                  <a:lnTo>
                    <a:pt x="13617" y="794"/>
                  </a:lnTo>
                  <a:cubicBezTo>
                    <a:pt x="13178" y="1137"/>
                    <a:pt x="12582" y="1342"/>
                    <a:pt x="12431" y="1945"/>
                  </a:cubicBezTo>
                  <a:cubicBezTo>
                    <a:pt x="12609" y="2126"/>
                    <a:pt x="12784" y="2304"/>
                    <a:pt x="12953" y="2474"/>
                  </a:cubicBezTo>
                  <a:cubicBezTo>
                    <a:pt x="12810" y="2648"/>
                    <a:pt x="12679" y="2703"/>
                    <a:pt x="12558" y="2703"/>
                  </a:cubicBezTo>
                  <a:cubicBezTo>
                    <a:pt x="12390" y="2703"/>
                    <a:pt x="12241" y="2595"/>
                    <a:pt x="12111" y="2550"/>
                  </a:cubicBezTo>
                  <a:cubicBezTo>
                    <a:pt x="11907" y="2668"/>
                    <a:pt x="11738" y="2766"/>
                    <a:pt x="11499" y="2904"/>
                  </a:cubicBezTo>
                  <a:cubicBezTo>
                    <a:pt x="11467" y="2667"/>
                    <a:pt x="11394" y="2500"/>
                    <a:pt x="11438" y="2376"/>
                  </a:cubicBezTo>
                  <a:cubicBezTo>
                    <a:pt x="11654" y="1774"/>
                    <a:pt x="11945" y="1214"/>
                    <a:pt x="12467" y="803"/>
                  </a:cubicBezTo>
                  <a:cubicBezTo>
                    <a:pt x="12703" y="616"/>
                    <a:pt x="12943" y="465"/>
                    <a:pt x="13235" y="465"/>
                  </a:cubicBezTo>
                  <a:cubicBezTo>
                    <a:pt x="13322" y="465"/>
                    <a:pt x="13413" y="479"/>
                    <a:pt x="13511" y="508"/>
                  </a:cubicBezTo>
                  <a:cubicBezTo>
                    <a:pt x="13411" y="380"/>
                    <a:pt x="13314" y="278"/>
                    <a:pt x="13206" y="189"/>
                  </a:cubicBezTo>
                  <a:cubicBezTo>
                    <a:pt x="13056" y="65"/>
                    <a:pt x="12896" y="1"/>
                    <a:pt x="127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12;p37">
              <a:extLst>
                <a:ext uri="{FF2B5EF4-FFF2-40B4-BE49-F238E27FC236}">
                  <a16:creationId xmlns:a16="http://schemas.microsoft.com/office/drawing/2014/main" id="{0C399959-9C83-1A28-3A80-E5AD8FFC1569}"/>
                </a:ext>
              </a:extLst>
            </p:cNvPr>
            <p:cNvSpPr/>
            <p:nvPr/>
          </p:nvSpPr>
          <p:spPr>
            <a:xfrm>
              <a:off x="6081094" y="1989435"/>
              <a:ext cx="394908" cy="1108624"/>
            </a:xfrm>
            <a:custGeom>
              <a:avLst/>
              <a:gdLst/>
              <a:ahLst/>
              <a:cxnLst/>
              <a:rect l="l" t="t" r="r" b="b"/>
              <a:pathLst>
                <a:path w="9782" h="27461" extrusionOk="0">
                  <a:moveTo>
                    <a:pt x="8453" y="1"/>
                  </a:moveTo>
                  <a:cubicBezTo>
                    <a:pt x="8426" y="1"/>
                    <a:pt x="8399" y="4"/>
                    <a:pt x="8374" y="10"/>
                  </a:cubicBezTo>
                  <a:cubicBezTo>
                    <a:pt x="7616" y="207"/>
                    <a:pt x="6865" y="436"/>
                    <a:pt x="6067" y="666"/>
                  </a:cubicBezTo>
                  <a:cubicBezTo>
                    <a:pt x="6067" y="899"/>
                    <a:pt x="6020" y="1238"/>
                    <a:pt x="6080" y="1556"/>
                  </a:cubicBezTo>
                  <a:cubicBezTo>
                    <a:pt x="6149" y="1907"/>
                    <a:pt x="5826" y="2146"/>
                    <a:pt x="5931" y="2537"/>
                  </a:cubicBezTo>
                  <a:cubicBezTo>
                    <a:pt x="6001" y="2799"/>
                    <a:pt x="5860" y="3148"/>
                    <a:pt x="5925" y="3487"/>
                  </a:cubicBezTo>
                  <a:cubicBezTo>
                    <a:pt x="6044" y="4123"/>
                    <a:pt x="6123" y="4774"/>
                    <a:pt x="6135" y="5420"/>
                  </a:cubicBezTo>
                  <a:cubicBezTo>
                    <a:pt x="6155" y="6571"/>
                    <a:pt x="6116" y="7722"/>
                    <a:pt x="6096" y="8873"/>
                  </a:cubicBezTo>
                  <a:cubicBezTo>
                    <a:pt x="6079" y="9750"/>
                    <a:pt x="6083" y="10629"/>
                    <a:pt x="6023" y="11503"/>
                  </a:cubicBezTo>
                  <a:cubicBezTo>
                    <a:pt x="5944" y="12646"/>
                    <a:pt x="5801" y="13785"/>
                    <a:pt x="5702" y="14928"/>
                  </a:cubicBezTo>
                  <a:cubicBezTo>
                    <a:pt x="5525" y="16967"/>
                    <a:pt x="5377" y="19009"/>
                    <a:pt x="5186" y="21047"/>
                  </a:cubicBezTo>
                  <a:cubicBezTo>
                    <a:pt x="5117" y="21790"/>
                    <a:pt x="4976" y="22529"/>
                    <a:pt x="4841" y="23266"/>
                  </a:cubicBezTo>
                  <a:cubicBezTo>
                    <a:pt x="4696" y="24060"/>
                    <a:pt x="4460" y="24836"/>
                    <a:pt x="4670" y="25663"/>
                  </a:cubicBezTo>
                  <a:cubicBezTo>
                    <a:pt x="4770" y="26058"/>
                    <a:pt x="4602" y="26263"/>
                    <a:pt x="4153" y="26445"/>
                  </a:cubicBezTo>
                  <a:cubicBezTo>
                    <a:pt x="3534" y="26697"/>
                    <a:pt x="2905" y="26818"/>
                    <a:pt x="2266" y="26818"/>
                  </a:cubicBezTo>
                  <a:cubicBezTo>
                    <a:pt x="1872" y="26818"/>
                    <a:pt x="1475" y="26772"/>
                    <a:pt x="1073" y="26682"/>
                  </a:cubicBezTo>
                  <a:cubicBezTo>
                    <a:pt x="744" y="26609"/>
                    <a:pt x="405" y="26586"/>
                    <a:pt x="69" y="26540"/>
                  </a:cubicBezTo>
                  <a:cubicBezTo>
                    <a:pt x="45" y="26833"/>
                    <a:pt x="25" y="27062"/>
                    <a:pt x="0" y="27350"/>
                  </a:cubicBezTo>
                  <a:cubicBezTo>
                    <a:pt x="128" y="27370"/>
                    <a:pt x="241" y="27400"/>
                    <a:pt x="353" y="27401"/>
                  </a:cubicBezTo>
                  <a:cubicBezTo>
                    <a:pt x="1251" y="27422"/>
                    <a:pt x="2149" y="27461"/>
                    <a:pt x="3045" y="27461"/>
                  </a:cubicBezTo>
                  <a:cubicBezTo>
                    <a:pt x="3241" y="27461"/>
                    <a:pt x="3437" y="27459"/>
                    <a:pt x="3633" y="27455"/>
                  </a:cubicBezTo>
                  <a:cubicBezTo>
                    <a:pt x="4414" y="27437"/>
                    <a:pt x="5194" y="27324"/>
                    <a:pt x="5972" y="27236"/>
                  </a:cubicBezTo>
                  <a:cubicBezTo>
                    <a:pt x="6913" y="27130"/>
                    <a:pt x="7856" y="27028"/>
                    <a:pt x="8791" y="26874"/>
                  </a:cubicBezTo>
                  <a:cubicBezTo>
                    <a:pt x="9133" y="26818"/>
                    <a:pt x="9452" y="26616"/>
                    <a:pt x="9782" y="26483"/>
                  </a:cubicBezTo>
                  <a:cubicBezTo>
                    <a:pt x="9770" y="26445"/>
                    <a:pt x="9757" y="26406"/>
                    <a:pt x="9744" y="26369"/>
                  </a:cubicBezTo>
                  <a:cubicBezTo>
                    <a:pt x="9619" y="26369"/>
                    <a:pt x="9494" y="26361"/>
                    <a:pt x="9369" y="26361"/>
                  </a:cubicBezTo>
                  <a:cubicBezTo>
                    <a:pt x="9297" y="26361"/>
                    <a:pt x="9226" y="26364"/>
                    <a:pt x="9155" y="26372"/>
                  </a:cubicBezTo>
                  <a:cubicBezTo>
                    <a:pt x="8938" y="26395"/>
                    <a:pt x="8723" y="26407"/>
                    <a:pt x="8508" y="26407"/>
                  </a:cubicBezTo>
                  <a:cubicBezTo>
                    <a:pt x="7841" y="26407"/>
                    <a:pt x="7188" y="26291"/>
                    <a:pt x="6578" y="26030"/>
                  </a:cubicBezTo>
                  <a:cubicBezTo>
                    <a:pt x="6016" y="25789"/>
                    <a:pt x="5771" y="25398"/>
                    <a:pt x="5939" y="24780"/>
                  </a:cubicBezTo>
                  <a:cubicBezTo>
                    <a:pt x="6056" y="24351"/>
                    <a:pt x="6217" y="23923"/>
                    <a:pt x="6253" y="23486"/>
                  </a:cubicBezTo>
                  <a:cubicBezTo>
                    <a:pt x="6402" y="21733"/>
                    <a:pt x="6516" y="19978"/>
                    <a:pt x="6631" y="18224"/>
                  </a:cubicBezTo>
                  <a:cubicBezTo>
                    <a:pt x="6702" y="17144"/>
                    <a:pt x="6732" y="16060"/>
                    <a:pt x="6811" y="14981"/>
                  </a:cubicBezTo>
                  <a:cubicBezTo>
                    <a:pt x="6900" y="13775"/>
                    <a:pt x="7031" y="12571"/>
                    <a:pt x="7129" y="11365"/>
                  </a:cubicBezTo>
                  <a:cubicBezTo>
                    <a:pt x="7165" y="10928"/>
                    <a:pt x="7137" y="10486"/>
                    <a:pt x="7172" y="10051"/>
                  </a:cubicBezTo>
                  <a:cubicBezTo>
                    <a:pt x="7258" y="8929"/>
                    <a:pt x="7412" y="7812"/>
                    <a:pt x="7445" y="6690"/>
                  </a:cubicBezTo>
                  <a:cubicBezTo>
                    <a:pt x="7477" y="5586"/>
                    <a:pt x="7400" y="4477"/>
                    <a:pt x="7357" y="3371"/>
                  </a:cubicBezTo>
                  <a:cubicBezTo>
                    <a:pt x="7350" y="3201"/>
                    <a:pt x="7295" y="3014"/>
                    <a:pt x="7203" y="2873"/>
                  </a:cubicBezTo>
                  <a:cubicBezTo>
                    <a:pt x="7073" y="2669"/>
                    <a:pt x="7147" y="2544"/>
                    <a:pt x="7301" y="2436"/>
                  </a:cubicBezTo>
                  <a:cubicBezTo>
                    <a:pt x="7786" y="2103"/>
                    <a:pt x="8265" y="1759"/>
                    <a:pt x="8769" y="1460"/>
                  </a:cubicBezTo>
                  <a:cubicBezTo>
                    <a:pt x="8930" y="1365"/>
                    <a:pt x="8965" y="1276"/>
                    <a:pt x="8952" y="1126"/>
                  </a:cubicBezTo>
                  <a:cubicBezTo>
                    <a:pt x="8923" y="783"/>
                    <a:pt x="8890" y="439"/>
                    <a:pt x="8857" y="85"/>
                  </a:cubicBezTo>
                  <a:cubicBezTo>
                    <a:pt x="8723" y="62"/>
                    <a:pt x="8580" y="1"/>
                    <a:pt x="84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13;p37">
              <a:extLst>
                <a:ext uri="{FF2B5EF4-FFF2-40B4-BE49-F238E27FC236}">
                  <a16:creationId xmlns:a16="http://schemas.microsoft.com/office/drawing/2014/main" id="{0D667380-9662-03FE-2BB6-C1B46A847578}"/>
                </a:ext>
              </a:extLst>
            </p:cNvPr>
            <p:cNvSpPr/>
            <p:nvPr/>
          </p:nvSpPr>
          <p:spPr>
            <a:xfrm>
              <a:off x="6537047" y="2386809"/>
              <a:ext cx="195799" cy="374843"/>
            </a:xfrm>
            <a:custGeom>
              <a:avLst/>
              <a:gdLst/>
              <a:ahLst/>
              <a:cxnLst/>
              <a:rect l="l" t="t" r="r" b="b"/>
              <a:pathLst>
                <a:path w="4850" h="9285" extrusionOk="0">
                  <a:moveTo>
                    <a:pt x="3847" y="0"/>
                  </a:moveTo>
                  <a:cubicBezTo>
                    <a:pt x="2753" y="1211"/>
                    <a:pt x="1469" y="2001"/>
                    <a:pt x="1" y="2585"/>
                  </a:cubicBezTo>
                  <a:cubicBezTo>
                    <a:pt x="176" y="2723"/>
                    <a:pt x="354" y="2812"/>
                    <a:pt x="543" y="2875"/>
                  </a:cubicBezTo>
                  <a:cubicBezTo>
                    <a:pt x="1132" y="3073"/>
                    <a:pt x="1197" y="3249"/>
                    <a:pt x="865" y="3784"/>
                  </a:cubicBezTo>
                  <a:cubicBezTo>
                    <a:pt x="767" y="3941"/>
                    <a:pt x="666" y="4096"/>
                    <a:pt x="505" y="4348"/>
                  </a:cubicBezTo>
                  <a:cubicBezTo>
                    <a:pt x="758" y="4323"/>
                    <a:pt x="922" y="4340"/>
                    <a:pt x="1057" y="4289"/>
                  </a:cubicBezTo>
                  <a:cubicBezTo>
                    <a:pt x="1150" y="4253"/>
                    <a:pt x="1227" y="4235"/>
                    <a:pt x="1291" y="4235"/>
                  </a:cubicBezTo>
                  <a:cubicBezTo>
                    <a:pt x="1458" y="4235"/>
                    <a:pt x="1537" y="4357"/>
                    <a:pt x="1587" y="4608"/>
                  </a:cubicBezTo>
                  <a:cubicBezTo>
                    <a:pt x="1811" y="5738"/>
                    <a:pt x="2103" y="6844"/>
                    <a:pt x="2688" y="7858"/>
                  </a:cubicBezTo>
                  <a:cubicBezTo>
                    <a:pt x="2983" y="8368"/>
                    <a:pt x="3217" y="8910"/>
                    <a:pt x="3698" y="9284"/>
                  </a:cubicBezTo>
                  <a:cubicBezTo>
                    <a:pt x="4753" y="8361"/>
                    <a:pt x="4849" y="4864"/>
                    <a:pt x="3889" y="2805"/>
                  </a:cubicBezTo>
                  <a:lnTo>
                    <a:pt x="3889" y="2805"/>
                  </a:lnTo>
                  <a:cubicBezTo>
                    <a:pt x="3850" y="2820"/>
                    <a:pt x="3807" y="2829"/>
                    <a:pt x="3774" y="2852"/>
                  </a:cubicBezTo>
                  <a:cubicBezTo>
                    <a:pt x="3176" y="3270"/>
                    <a:pt x="2583" y="3698"/>
                    <a:pt x="1976" y="4105"/>
                  </a:cubicBezTo>
                  <a:cubicBezTo>
                    <a:pt x="1925" y="4139"/>
                    <a:pt x="1838" y="4160"/>
                    <a:pt x="1759" y="4160"/>
                  </a:cubicBezTo>
                  <a:cubicBezTo>
                    <a:pt x="1702" y="4160"/>
                    <a:pt x="1648" y="4149"/>
                    <a:pt x="1615" y="4125"/>
                  </a:cubicBezTo>
                  <a:cubicBezTo>
                    <a:pt x="1456" y="4008"/>
                    <a:pt x="1549" y="3849"/>
                    <a:pt x="1650" y="3719"/>
                  </a:cubicBezTo>
                  <a:cubicBezTo>
                    <a:pt x="1676" y="3686"/>
                    <a:pt x="1713" y="3660"/>
                    <a:pt x="1749" y="3636"/>
                  </a:cubicBezTo>
                  <a:cubicBezTo>
                    <a:pt x="2155" y="3342"/>
                    <a:pt x="2580" y="3071"/>
                    <a:pt x="2966" y="2751"/>
                  </a:cubicBezTo>
                  <a:cubicBezTo>
                    <a:pt x="3539" y="2272"/>
                    <a:pt x="4070" y="1746"/>
                    <a:pt x="4313" y="964"/>
                  </a:cubicBezTo>
                  <a:cubicBezTo>
                    <a:pt x="3880" y="803"/>
                    <a:pt x="3722" y="501"/>
                    <a:pt x="3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14;p37">
              <a:extLst>
                <a:ext uri="{FF2B5EF4-FFF2-40B4-BE49-F238E27FC236}">
                  <a16:creationId xmlns:a16="http://schemas.microsoft.com/office/drawing/2014/main" id="{15968FC5-40D3-B90F-57BA-4DDE2262F099}"/>
                </a:ext>
              </a:extLst>
            </p:cNvPr>
            <p:cNvSpPr/>
            <p:nvPr/>
          </p:nvSpPr>
          <p:spPr>
            <a:xfrm>
              <a:off x="6109354" y="1409341"/>
              <a:ext cx="416628" cy="237420"/>
            </a:xfrm>
            <a:custGeom>
              <a:avLst/>
              <a:gdLst/>
              <a:ahLst/>
              <a:cxnLst/>
              <a:rect l="l" t="t" r="r" b="b"/>
              <a:pathLst>
                <a:path w="10320" h="5881" extrusionOk="0">
                  <a:moveTo>
                    <a:pt x="2595" y="2264"/>
                  </a:moveTo>
                  <a:cubicBezTo>
                    <a:pt x="2675" y="2330"/>
                    <a:pt x="2829" y="2397"/>
                    <a:pt x="2867" y="2504"/>
                  </a:cubicBezTo>
                  <a:cubicBezTo>
                    <a:pt x="2894" y="2581"/>
                    <a:pt x="2792" y="2755"/>
                    <a:pt x="2703" y="2811"/>
                  </a:cubicBezTo>
                  <a:cubicBezTo>
                    <a:pt x="2179" y="3131"/>
                    <a:pt x="1643" y="3430"/>
                    <a:pt x="1111" y="3735"/>
                  </a:cubicBezTo>
                  <a:cubicBezTo>
                    <a:pt x="1032" y="3780"/>
                    <a:pt x="963" y="3824"/>
                    <a:pt x="893" y="3824"/>
                  </a:cubicBezTo>
                  <a:cubicBezTo>
                    <a:pt x="829" y="3824"/>
                    <a:pt x="765" y="3788"/>
                    <a:pt x="691" y="3685"/>
                  </a:cubicBezTo>
                  <a:cubicBezTo>
                    <a:pt x="543" y="3475"/>
                    <a:pt x="671" y="3399"/>
                    <a:pt x="784" y="3315"/>
                  </a:cubicBezTo>
                  <a:cubicBezTo>
                    <a:pt x="1210" y="3002"/>
                    <a:pt x="1640" y="2694"/>
                    <a:pt x="2084" y="2405"/>
                  </a:cubicBezTo>
                  <a:cubicBezTo>
                    <a:pt x="2210" y="2325"/>
                    <a:pt x="2384" y="2320"/>
                    <a:pt x="2595" y="2264"/>
                  </a:cubicBezTo>
                  <a:close/>
                  <a:moveTo>
                    <a:pt x="3898" y="1"/>
                  </a:moveTo>
                  <a:lnTo>
                    <a:pt x="3898" y="1"/>
                  </a:lnTo>
                  <a:cubicBezTo>
                    <a:pt x="1581" y="352"/>
                    <a:pt x="124" y="3318"/>
                    <a:pt x="1" y="5025"/>
                  </a:cubicBezTo>
                  <a:cubicBezTo>
                    <a:pt x="442" y="4608"/>
                    <a:pt x="912" y="4295"/>
                    <a:pt x="1488" y="4193"/>
                  </a:cubicBezTo>
                  <a:cubicBezTo>
                    <a:pt x="1885" y="4121"/>
                    <a:pt x="2286" y="4080"/>
                    <a:pt x="2684" y="4017"/>
                  </a:cubicBezTo>
                  <a:cubicBezTo>
                    <a:pt x="2780" y="4002"/>
                    <a:pt x="2874" y="3994"/>
                    <a:pt x="2967" y="3994"/>
                  </a:cubicBezTo>
                  <a:cubicBezTo>
                    <a:pt x="3574" y="3994"/>
                    <a:pt x="4092" y="4325"/>
                    <a:pt x="4367" y="4909"/>
                  </a:cubicBezTo>
                  <a:cubicBezTo>
                    <a:pt x="4467" y="5123"/>
                    <a:pt x="4571" y="5336"/>
                    <a:pt x="4674" y="5550"/>
                  </a:cubicBezTo>
                  <a:cubicBezTo>
                    <a:pt x="4713" y="5547"/>
                    <a:pt x="4752" y="5544"/>
                    <a:pt x="4791" y="5541"/>
                  </a:cubicBezTo>
                  <a:cubicBezTo>
                    <a:pt x="4818" y="5156"/>
                    <a:pt x="4847" y="4771"/>
                    <a:pt x="4878" y="4322"/>
                  </a:cubicBezTo>
                  <a:cubicBezTo>
                    <a:pt x="5019" y="4369"/>
                    <a:pt x="5195" y="4375"/>
                    <a:pt x="5254" y="4460"/>
                  </a:cubicBezTo>
                  <a:cubicBezTo>
                    <a:pt x="5549" y="4890"/>
                    <a:pt x="5425" y="5357"/>
                    <a:pt x="5301" y="5829"/>
                  </a:cubicBezTo>
                  <a:cubicBezTo>
                    <a:pt x="5474" y="5846"/>
                    <a:pt x="5626" y="5864"/>
                    <a:pt x="5802" y="5881"/>
                  </a:cubicBezTo>
                  <a:cubicBezTo>
                    <a:pt x="5940" y="5021"/>
                    <a:pt x="6373" y="4354"/>
                    <a:pt x="7021" y="3822"/>
                  </a:cubicBezTo>
                  <a:cubicBezTo>
                    <a:pt x="7444" y="3474"/>
                    <a:pt x="7887" y="3227"/>
                    <a:pt x="8385" y="3227"/>
                  </a:cubicBezTo>
                  <a:cubicBezTo>
                    <a:pt x="8605" y="3227"/>
                    <a:pt x="8837" y="3275"/>
                    <a:pt x="9082" y="3384"/>
                  </a:cubicBezTo>
                  <a:cubicBezTo>
                    <a:pt x="9487" y="3566"/>
                    <a:pt x="9909" y="3707"/>
                    <a:pt x="10320" y="3865"/>
                  </a:cubicBezTo>
                  <a:cubicBezTo>
                    <a:pt x="10277" y="3649"/>
                    <a:pt x="10234" y="3429"/>
                    <a:pt x="10208" y="3298"/>
                  </a:cubicBezTo>
                  <a:cubicBezTo>
                    <a:pt x="9469" y="3046"/>
                    <a:pt x="8775" y="2806"/>
                    <a:pt x="8079" y="2579"/>
                  </a:cubicBezTo>
                  <a:cubicBezTo>
                    <a:pt x="7966" y="2542"/>
                    <a:pt x="7839" y="2512"/>
                    <a:pt x="7719" y="2512"/>
                  </a:cubicBezTo>
                  <a:cubicBezTo>
                    <a:pt x="7684" y="2512"/>
                    <a:pt x="7650" y="2515"/>
                    <a:pt x="7618" y="2520"/>
                  </a:cubicBezTo>
                  <a:cubicBezTo>
                    <a:pt x="7192" y="2591"/>
                    <a:pt x="6775" y="2709"/>
                    <a:pt x="6350" y="2779"/>
                  </a:cubicBezTo>
                  <a:cubicBezTo>
                    <a:pt x="6336" y="2781"/>
                    <a:pt x="6321" y="2782"/>
                    <a:pt x="6305" y="2782"/>
                  </a:cubicBezTo>
                  <a:cubicBezTo>
                    <a:pt x="6179" y="2782"/>
                    <a:pt x="5989" y="2719"/>
                    <a:pt x="5989" y="2693"/>
                  </a:cubicBezTo>
                  <a:cubicBezTo>
                    <a:pt x="5993" y="2284"/>
                    <a:pt x="5658" y="2214"/>
                    <a:pt x="5392" y="2015"/>
                  </a:cubicBezTo>
                  <a:lnTo>
                    <a:pt x="5392" y="2015"/>
                  </a:lnTo>
                  <a:cubicBezTo>
                    <a:pt x="5412" y="2178"/>
                    <a:pt x="5431" y="2290"/>
                    <a:pt x="5441" y="2405"/>
                  </a:cubicBezTo>
                  <a:cubicBezTo>
                    <a:pt x="5452" y="2535"/>
                    <a:pt x="5474" y="2667"/>
                    <a:pt x="5464" y="2796"/>
                  </a:cubicBezTo>
                  <a:cubicBezTo>
                    <a:pt x="5443" y="3061"/>
                    <a:pt x="5294" y="3228"/>
                    <a:pt x="5109" y="3228"/>
                  </a:cubicBezTo>
                  <a:cubicBezTo>
                    <a:pt x="5035" y="3228"/>
                    <a:pt x="4955" y="3201"/>
                    <a:pt x="4876" y="3143"/>
                  </a:cubicBezTo>
                  <a:cubicBezTo>
                    <a:pt x="4391" y="2783"/>
                    <a:pt x="3965" y="2345"/>
                    <a:pt x="3908" y="1712"/>
                  </a:cubicBezTo>
                  <a:cubicBezTo>
                    <a:pt x="3857" y="1156"/>
                    <a:pt x="3898" y="590"/>
                    <a:pt x="38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15;p37">
              <a:extLst>
                <a:ext uri="{FF2B5EF4-FFF2-40B4-BE49-F238E27FC236}">
                  <a16:creationId xmlns:a16="http://schemas.microsoft.com/office/drawing/2014/main" id="{5F36D955-FE8F-1433-AC91-FE680C6CB09F}"/>
                </a:ext>
              </a:extLst>
            </p:cNvPr>
            <p:cNvSpPr/>
            <p:nvPr/>
          </p:nvSpPr>
          <p:spPr>
            <a:xfrm>
              <a:off x="6349401" y="1380758"/>
              <a:ext cx="266286" cy="197010"/>
            </a:xfrm>
            <a:custGeom>
              <a:avLst/>
              <a:gdLst/>
              <a:ahLst/>
              <a:cxnLst/>
              <a:rect l="l" t="t" r="r" b="b"/>
              <a:pathLst>
                <a:path w="6596" h="4880" extrusionOk="0">
                  <a:moveTo>
                    <a:pt x="3803" y="1"/>
                  </a:moveTo>
                  <a:cubicBezTo>
                    <a:pt x="3768" y="1"/>
                    <a:pt x="3732" y="2"/>
                    <a:pt x="3695" y="6"/>
                  </a:cubicBezTo>
                  <a:cubicBezTo>
                    <a:pt x="2548" y="109"/>
                    <a:pt x="1396" y="182"/>
                    <a:pt x="235" y="269"/>
                  </a:cubicBezTo>
                  <a:cubicBezTo>
                    <a:pt x="230" y="352"/>
                    <a:pt x="251" y="450"/>
                    <a:pt x="214" y="513"/>
                  </a:cubicBezTo>
                  <a:cubicBezTo>
                    <a:pt x="1" y="880"/>
                    <a:pt x="188" y="1221"/>
                    <a:pt x="290" y="1556"/>
                  </a:cubicBezTo>
                  <a:cubicBezTo>
                    <a:pt x="323" y="1662"/>
                    <a:pt x="520" y="1822"/>
                    <a:pt x="566" y="1822"/>
                  </a:cubicBezTo>
                  <a:cubicBezTo>
                    <a:pt x="568" y="1822"/>
                    <a:pt x="570" y="1821"/>
                    <a:pt x="572" y="1820"/>
                  </a:cubicBezTo>
                  <a:cubicBezTo>
                    <a:pt x="650" y="1771"/>
                    <a:pt x="718" y="1751"/>
                    <a:pt x="780" y="1751"/>
                  </a:cubicBezTo>
                  <a:cubicBezTo>
                    <a:pt x="954" y="1751"/>
                    <a:pt x="1075" y="1908"/>
                    <a:pt x="1220" y="2002"/>
                  </a:cubicBezTo>
                  <a:cubicBezTo>
                    <a:pt x="1829" y="2393"/>
                    <a:pt x="2443" y="2775"/>
                    <a:pt x="3218" y="2982"/>
                  </a:cubicBezTo>
                  <a:cubicBezTo>
                    <a:pt x="3058" y="2781"/>
                    <a:pt x="2903" y="2652"/>
                    <a:pt x="2838" y="2488"/>
                  </a:cubicBezTo>
                  <a:cubicBezTo>
                    <a:pt x="2779" y="2339"/>
                    <a:pt x="2752" y="2096"/>
                    <a:pt x="2834" y="1996"/>
                  </a:cubicBezTo>
                  <a:cubicBezTo>
                    <a:pt x="2878" y="1943"/>
                    <a:pt x="2921" y="1922"/>
                    <a:pt x="2964" y="1922"/>
                  </a:cubicBezTo>
                  <a:cubicBezTo>
                    <a:pt x="3065" y="1922"/>
                    <a:pt x="3163" y="2033"/>
                    <a:pt x="3259" y="2112"/>
                  </a:cubicBezTo>
                  <a:cubicBezTo>
                    <a:pt x="3447" y="2267"/>
                    <a:pt x="3672" y="2503"/>
                    <a:pt x="3868" y="2503"/>
                  </a:cubicBezTo>
                  <a:cubicBezTo>
                    <a:pt x="3874" y="2503"/>
                    <a:pt x="3879" y="2502"/>
                    <a:pt x="3885" y="2502"/>
                  </a:cubicBezTo>
                  <a:cubicBezTo>
                    <a:pt x="3908" y="2500"/>
                    <a:pt x="3930" y="2499"/>
                    <a:pt x="3950" y="2499"/>
                  </a:cubicBezTo>
                  <a:cubicBezTo>
                    <a:pt x="4201" y="2499"/>
                    <a:pt x="4239" y="2636"/>
                    <a:pt x="4382" y="2811"/>
                  </a:cubicBezTo>
                  <a:cubicBezTo>
                    <a:pt x="4661" y="3152"/>
                    <a:pt x="4870" y="3418"/>
                    <a:pt x="4797" y="3921"/>
                  </a:cubicBezTo>
                  <a:cubicBezTo>
                    <a:pt x="4753" y="4209"/>
                    <a:pt x="5061" y="4548"/>
                    <a:pt x="5218" y="4879"/>
                  </a:cubicBezTo>
                  <a:cubicBezTo>
                    <a:pt x="5245" y="4847"/>
                    <a:pt x="5274" y="4800"/>
                    <a:pt x="5316" y="4768"/>
                  </a:cubicBezTo>
                  <a:cubicBezTo>
                    <a:pt x="5605" y="4554"/>
                    <a:pt x="5878" y="4212"/>
                    <a:pt x="6193" y="4166"/>
                  </a:cubicBezTo>
                  <a:cubicBezTo>
                    <a:pt x="6596" y="4108"/>
                    <a:pt x="6581" y="3934"/>
                    <a:pt x="6575" y="3658"/>
                  </a:cubicBezTo>
                  <a:cubicBezTo>
                    <a:pt x="6544" y="2360"/>
                    <a:pt x="5990" y="1327"/>
                    <a:pt x="4963" y="556"/>
                  </a:cubicBezTo>
                  <a:cubicBezTo>
                    <a:pt x="4619" y="298"/>
                    <a:pt x="4282" y="1"/>
                    <a:pt x="3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16;p37">
              <a:extLst>
                <a:ext uri="{FF2B5EF4-FFF2-40B4-BE49-F238E27FC236}">
                  <a16:creationId xmlns:a16="http://schemas.microsoft.com/office/drawing/2014/main" id="{4569C4C4-9B74-2A65-CAD0-7011161D58C6}"/>
                </a:ext>
              </a:extLst>
            </p:cNvPr>
            <p:cNvSpPr/>
            <p:nvPr/>
          </p:nvSpPr>
          <p:spPr>
            <a:xfrm>
              <a:off x="6490619" y="2179341"/>
              <a:ext cx="155266" cy="263340"/>
            </a:xfrm>
            <a:custGeom>
              <a:avLst/>
              <a:gdLst/>
              <a:ahLst/>
              <a:cxnLst/>
              <a:rect l="l" t="t" r="r" b="b"/>
              <a:pathLst>
                <a:path w="3846" h="6523" extrusionOk="0">
                  <a:moveTo>
                    <a:pt x="2132" y="1"/>
                  </a:moveTo>
                  <a:cubicBezTo>
                    <a:pt x="1976" y="1"/>
                    <a:pt x="1817" y="34"/>
                    <a:pt x="1665" y="106"/>
                  </a:cubicBezTo>
                  <a:cubicBezTo>
                    <a:pt x="1185" y="335"/>
                    <a:pt x="761" y="679"/>
                    <a:pt x="311" y="971"/>
                  </a:cubicBezTo>
                  <a:cubicBezTo>
                    <a:pt x="335" y="1021"/>
                    <a:pt x="358" y="1070"/>
                    <a:pt x="383" y="1119"/>
                  </a:cubicBezTo>
                  <a:cubicBezTo>
                    <a:pt x="682" y="967"/>
                    <a:pt x="983" y="899"/>
                    <a:pt x="1283" y="899"/>
                  </a:cubicBezTo>
                  <a:cubicBezTo>
                    <a:pt x="1582" y="899"/>
                    <a:pt x="1881" y="967"/>
                    <a:pt x="2179" y="1087"/>
                  </a:cubicBezTo>
                  <a:cubicBezTo>
                    <a:pt x="2265" y="1122"/>
                    <a:pt x="2393" y="1265"/>
                    <a:pt x="2377" y="1301"/>
                  </a:cubicBezTo>
                  <a:cubicBezTo>
                    <a:pt x="2324" y="1418"/>
                    <a:pt x="2228" y="1533"/>
                    <a:pt x="2118" y="1596"/>
                  </a:cubicBezTo>
                  <a:cubicBezTo>
                    <a:pt x="2093" y="1611"/>
                    <a:pt x="2059" y="1617"/>
                    <a:pt x="2022" y="1617"/>
                  </a:cubicBezTo>
                  <a:cubicBezTo>
                    <a:pt x="1957" y="1617"/>
                    <a:pt x="1881" y="1597"/>
                    <a:pt x="1823" y="1573"/>
                  </a:cubicBezTo>
                  <a:cubicBezTo>
                    <a:pt x="1693" y="1519"/>
                    <a:pt x="1564" y="1496"/>
                    <a:pt x="1439" y="1496"/>
                  </a:cubicBezTo>
                  <a:cubicBezTo>
                    <a:pt x="1172" y="1496"/>
                    <a:pt x="920" y="1599"/>
                    <a:pt x="702" y="1723"/>
                  </a:cubicBezTo>
                  <a:cubicBezTo>
                    <a:pt x="414" y="1888"/>
                    <a:pt x="0" y="2052"/>
                    <a:pt x="33" y="2531"/>
                  </a:cubicBezTo>
                  <a:cubicBezTo>
                    <a:pt x="306" y="2367"/>
                    <a:pt x="555" y="2197"/>
                    <a:pt x="823" y="2065"/>
                  </a:cubicBezTo>
                  <a:cubicBezTo>
                    <a:pt x="1086" y="1934"/>
                    <a:pt x="1363" y="1857"/>
                    <a:pt x="1645" y="1857"/>
                  </a:cubicBezTo>
                  <a:cubicBezTo>
                    <a:pt x="1803" y="1857"/>
                    <a:pt x="1964" y="1881"/>
                    <a:pt x="2124" y="1934"/>
                  </a:cubicBezTo>
                  <a:cubicBezTo>
                    <a:pt x="2245" y="1974"/>
                    <a:pt x="2325" y="2137"/>
                    <a:pt x="2425" y="2243"/>
                  </a:cubicBezTo>
                  <a:cubicBezTo>
                    <a:pt x="2322" y="2324"/>
                    <a:pt x="2232" y="2427"/>
                    <a:pt x="2118" y="2478"/>
                  </a:cubicBezTo>
                  <a:cubicBezTo>
                    <a:pt x="2005" y="2528"/>
                    <a:pt x="1867" y="2527"/>
                    <a:pt x="1740" y="2542"/>
                  </a:cubicBezTo>
                  <a:cubicBezTo>
                    <a:pt x="978" y="2633"/>
                    <a:pt x="598" y="2964"/>
                    <a:pt x="380" y="3697"/>
                  </a:cubicBezTo>
                  <a:cubicBezTo>
                    <a:pt x="338" y="3837"/>
                    <a:pt x="224" y="3955"/>
                    <a:pt x="130" y="4104"/>
                  </a:cubicBezTo>
                  <a:cubicBezTo>
                    <a:pt x="187" y="4152"/>
                    <a:pt x="259" y="4209"/>
                    <a:pt x="329" y="4267"/>
                  </a:cubicBezTo>
                  <a:cubicBezTo>
                    <a:pt x="460" y="4083"/>
                    <a:pt x="564" y="3906"/>
                    <a:pt x="695" y="3753"/>
                  </a:cubicBezTo>
                  <a:cubicBezTo>
                    <a:pt x="872" y="3545"/>
                    <a:pt x="1150" y="3423"/>
                    <a:pt x="1395" y="3423"/>
                  </a:cubicBezTo>
                  <a:cubicBezTo>
                    <a:pt x="1509" y="3423"/>
                    <a:pt x="1616" y="3449"/>
                    <a:pt x="1703" y="3506"/>
                  </a:cubicBezTo>
                  <a:cubicBezTo>
                    <a:pt x="1796" y="3566"/>
                    <a:pt x="1846" y="3693"/>
                    <a:pt x="1917" y="3791"/>
                  </a:cubicBezTo>
                  <a:cubicBezTo>
                    <a:pt x="1823" y="3841"/>
                    <a:pt x="1733" y="3898"/>
                    <a:pt x="1635" y="3939"/>
                  </a:cubicBezTo>
                  <a:cubicBezTo>
                    <a:pt x="1497" y="3995"/>
                    <a:pt x="1353" y="4036"/>
                    <a:pt x="1296" y="4057"/>
                  </a:cubicBezTo>
                  <a:cubicBezTo>
                    <a:pt x="1273" y="4303"/>
                    <a:pt x="1257" y="4456"/>
                    <a:pt x="1243" y="4610"/>
                  </a:cubicBezTo>
                  <a:cubicBezTo>
                    <a:pt x="1234" y="4704"/>
                    <a:pt x="1186" y="4816"/>
                    <a:pt x="1222" y="4888"/>
                  </a:cubicBezTo>
                  <a:cubicBezTo>
                    <a:pt x="1452" y="5359"/>
                    <a:pt x="1706" y="5822"/>
                    <a:pt x="1943" y="6291"/>
                  </a:cubicBezTo>
                  <a:cubicBezTo>
                    <a:pt x="2019" y="6443"/>
                    <a:pt x="2105" y="6522"/>
                    <a:pt x="2213" y="6522"/>
                  </a:cubicBezTo>
                  <a:cubicBezTo>
                    <a:pt x="2284" y="6522"/>
                    <a:pt x="2364" y="6489"/>
                    <a:pt x="2458" y="6419"/>
                  </a:cubicBezTo>
                  <a:cubicBezTo>
                    <a:pt x="2813" y="6156"/>
                    <a:pt x="3168" y="5887"/>
                    <a:pt x="3548" y="5663"/>
                  </a:cubicBezTo>
                  <a:cubicBezTo>
                    <a:pt x="3808" y="5510"/>
                    <a:pt x="3845" y="5318"/>
                    <a:pt x="3812" y="5055"/>
                  </a:cubicBezTo>
                  <a:cubicBezTo>
                    <a:pt x="3704" y="4200"/>
                    <a:pt x="3618" y="3343"/>
                    <a:pt x="3500" y="2491"/>
                  </a:cubicBezTo>
                  <a:cubicBezTo>
                    <a:pt x="3421" y="1921"/>
                    <a:pt x="3346" y="1343"/>
                    <a:pt x="3190" y="792"/>
                  </a:cubicBezTo>
                  <a:cubicBezTo>
                    <a:pt x="3052" y="309"/>
                    <a:pt x="2605" y="1"/>
                    <a:pt x="21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17;p37">
              <a:extLst>
                <a:ext uri="{FF2B5EF4-FFF2-40B4-BE49-F238E27FC236}">
                  <a16:creationId xmlns:a16="http://schemas.microsoft.com/office/drawing/2014/main" id="{933E24FA-3E8A-2460-6C0C-90A0B792F29B}"/>
                </a:ext>
              </a:extLst>
            </p:cNvPr>
            <p:cNvSpPr/>
            <p:nvPr/>
          </p:nvSpPr>
          <p:spPr>
            <a:xfrm>
              <a:off x="6097162" y="1599448"/>
              <a:ext cx="173029" cy="158334"/>
            </a:xfrm>
            <a:custGeom>
              <a:avLst/>
              <a:gdLst/>
              <a:ahLst/>
              <a:cxnLst/>
              <a:rect l="l" t="t" r="r" b="b"/>
              <a:pathLst>
                <a:path w="4286" h="3922" extrusionOk="0">
                  <a:moveTo>
                    <a:pt x="2514" y="1054"/>
                  </a:moveTo>
                  <a:cubicBezTo>
                    <a:pt x="2604" y="1054"/>
                    <a:pt x="2692" y="1106"/>
                    <a:pt x="2775" y="1235"/>
                  </a:cubicBezTo>
                  <a:cubicBezTo>
                    <a:pt x="2504" y="1712"/>
                    <a:pt x="2023" y="1981"/>
                    <a:pt x="1624" y="2339"/>
                  </a:cubicBezTo>
                  <a:cubicBezTo>
                    <a:pt x="1520" y="2434"/>
                    <a:pt x="1433" y="2480"/>
                    <a:pt x="1345" y="2480"/>
                  </a:cubicBezTo>
                  <a:cubicBezTo>
                    <a:pt x="1249" y="2480"/>
                    <a:pt x="1151" y="2426"/>
                    <a:pt x="1026" y="2319"/>
                  </a:cubicBezTo>
                  <a:cubicBezTo>
                    <a:pt x="1108" y="2181"/>
                    <a:pt x="1154" y="2032"/>
                    <a:pt x="1255" y="1947"/>
                  </a:cubicBezTo>
                  <a:cubicBezTo>
                    <a:pt x="1595" y="1664"/>
                    <a:pt x="1951" y="1396"/>
                    <a:pt x="2309" y="1134"/>
                  </a:cubicBezTo>
                  <a:cubicBezTo>
                    <a:pt x="2377" y="1085"/>
                    <a:pt x="2446" y="1054"/>
                    <a:pt x="2514" y="1054"/>
                  </a:cubicBezTo>
                  <a:close/>
                  <a:moveTo>
                    <a:pt x="2890" y="2026"/>
                  </a:moveTo>
                  <a:cubicBezTo>
                    <a:pt x="2957" y="2026"/>
                    <a:pt x="3032" y="2041"/>
                    <a:pt x="3114" y="2071"/>
                  </a:cubicBezTo>
                  <a:cubicBezTo>
                    <a:pt x="3078" y="2381"/>
                    <a:pt x="2924" y="2598"/>
                    <a:pt x="2747" y="2598"/>
                  </a:cubicBezTo>
                  <a:cubicBezTo>
                    <a:pt x="2723" y="2598"/>
                    <a:pt x="2699" y="2595"/>
                    <a:pt x="2675" y="2587"/>
                  </a:cubicBezTo>
                  <a:cubicBezTo>
                    <a:pt x="2585" y="2557"/>
                    <a:pt x="2453" y="2380"/>
                    <a:pt x="2474" y="2332"/>
                  </a:cubicBezTo>
                  <a:cubicBezTo>
                    <a:pt x="2560" y="2143"/>
                    <a:pt x="2695" y="2026"/>
                    <a:pt x="2890" y="2026"/>
                  </a:cubicBezTo>
                  <a:close/>
                  <a:moveTo>
                    <a:pt x="2321" y="1"/>
                  </a:moveTo>
                  <a:cubicBezTo>
                    <a:pt x="2169" y="1"/>
                    <a:pt x="2011" y="30"/>
                    <a:pt x="1844" y="79"/>
                  </a:cubicBezTo>
                  <a:cubicBezTo>
                    <a:pt x="1075" y="306"/>
                    <a:pt x="672" y="858"/>
                    <a:pt x="405" y="1556"/>
                  </a:cubicBezTo>
                  <a:cubicBezTo>
                    <a:pt x="1" y="2608"/>
                    <a:pt x="649" y="3549"/>
                    <a:pt x="1649" y="3855"/>
                  </a:cubicBezTo>
                  <a:cubicBezTo>
                    <a:pt x="1796" y="3900"/>
                    <a:pt x="1947" y="3921"/>
                    <a:pt x="2100" y="3921"/>
                  </a:cubicBezTo>
                  <a:cubicBezTo>
                    <a:pt x="3133" y="3921"/>
                    <a:pt x="4204" y="2953"/>
                    <a:pt x="4250" y="2010"/>
                  </a:cubicBezTo>
                  <a:cubicBezTo>
                    <a:pt x="4286" y="1298"/>
                    <a:pt x="4253" y="601"/>
                    <a:pt x="3640" y="75"/>
                  </a:cubicBezTo>
                  <a:cubicBezTo>
                    <a:pt x="3518" y="315"/>
                    <a:pt x="3438" y="426"/>
                    <a:pt x="3327" y="426"/>
                  </a:cubicBezTo>
                  <a:cubicBezTo>
                    <a:pt x="3242" y="426"/>
                    <a:pt x="3140" y="361"/>
                    <a:pt x="2987" y="240"/>
                  </a:cubicBezTo>
                  <a:cubicBezTo>
                    <a:pt x="2774" y="70"/>
                    <a:pt x="2555" y="1"/>
                    <a:pt x="2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18;p37">
              <a:extLst>
                <a:ext uri="{FF2B5EF4-FFF2-40B4-BE49-F238E27FC236}">
                  <a16:creationId xmlns:a16="http://schemas.microsoft.com/office/drawing/2014/main" id="{18467276-DC0F-8E06-9C18-4E2E18F69281}"/>
                </a:ext>
              </a:extLst>
            </p:cNvPr>
            <p:cNvSpPr/>
            <p:nvPr/>
          </p:nvSpPr>
          <p:spPr>
            <a:xfrm>
              <a:off x="6370717" y="1569130"/>
              <a:ext cx="145981" cy="157325"/>
            </a:xfrm>
            <a:custGeom>
              <a:avLst/>
              <a:gdLst/>
              <a:ahLst/>
              <a:cxnLst/>
              <a:rect l="l" t="t" r="r" b="b"/>
              <a:pathLst>
                <a:path w="3616" h="3897" extrusionOk="0">
                  <a:moveTo>
                    <a:pt x="1828" y="1144"/>
                  </a:moveTo>
                  <a:cubicBezTo>
                    <a:pt x="1916" y="1144"/>
                    <a:pt x="2019" y="1174"/>
                    <a:pt x="2110" y="1179"/>
                  </a:cubicBezTo>
                  <a:cubicBezTo>
                    <a:pt x="2077" y="1309"/>
                    <a:pt x="2086" y="1491"/>
                    <a:pt x="2002" y="1558"/>
                  </a:cubicBezTo>
                  <a:cubicBezTo>
                    <a:pt x="1679" y="1815"/>
                    <a:pt x="1325" y="2036"/>
                    <a:pt x="963" y="2284"/>
                  </a:cubicBezTo>
                  <a:cubicBezTo>
                    <a:pt x="602" y="1927"/>
                    <a:pt x="599" y="1924"/>
                    <a:pt x="938" y="1683"/>
                  </a:cubicBezTo>
                  <a:cubicBezTo>
                    <a:pt x="1194" y="1501"/>
                    <a:pt x="1449" y="1313"/>
                    <a:pt x="1723" y="1166"/>
                  </a:cubicBezTo>
                  <a:cubicBezTo>
                    <a:pt x="1754" y="1150"/>
                    <a:pt x="1789" y="1144"/>
                    <a:pt x="1828" y="1144"/>
                  </a:cubicBezTo>
                  <a:close/>
                  <a:moveTo>
                    <a:pt x="2442" y="2129"/>
                  </a:moveTo>
                  <a:cubicBezTo>
                    <a:pt x="2468" y="2129"/>
                    <a:pt x="2593" y="2265"/>
                    <a:pt x="2739" y="2400"/>
                  </a:cubicBezTo>
                  <a:cubicBezTo>
                    <a:pt x="2507" y="2540"/>
                    <a:pt x="2342" y="2650"/>
                    <a:pt x="2163" y="2732"/>
                  </a:cubicBezTo>
                  <a:cubicBezTo>
                    <a:pt x="2163" y="2733"/>
                    <a:pt x="2162" y="2733"/>
                    <a:pt x="2161" y="2733"/>
                  </a:cubicBezTo>
                  <a:cubicBezTo>
                    <a:pt x="2133" y="2733"/>
                    <a:pt x="1987" y="2538"/>
                    <a:pt x="1995" y="2528"/>
                  </a:cubicBezTo>
                  <a:cubicBezTo>
                    <a:pt x="2130" y="2382"/>
                    <a:pt x="2277" y="2243"/>
                    <a:pt x="2439" y="2130"/>
                  </a:cubicBezTo>
                  <a:cubicBezTo>
                    <a:pt x="2440" y="2129"/>
                    <a:pt x="2441" y="2129"/>
                    <a:pt x="2442" y="2129"/>
                  </a:cubicBezTo>
                  <a:close/>
                  <a:moveTo>
                    <a:pt x="1624" y="0"/>
                  </a:moveTo>
                  <a:cubicBezTo>
                    <a:pt x="1407" y="0"/>
                    <a:pt x="1214" y="115"/>
                    <a:pt x="1056" y="279"/>
                  </a:cubicBezTo>
                  <a:cubicBezTo>
                    <a:pt x="534" y="817"/>
                    <a:pt x="117" y="1412"/>
                    <a:pt x="107" y="2258"/>
                  </a:cubicBezTo>
                  <a:cubicBezTo>
                    <a:pt x="0" y="3240"/>
                    <a:pt x="881" y="3896"/>
                    <a:pt x="1727" y="3896"/>
                  </a:cubicBezTo>
                  <a:cubicBezTo>
                    <a:pt x="1951" y="3896"/>
                    <a:pt x="2173" y="3850"/>
                    <a:pt x="2373" y="3752"/>
                  </a:cubicBezTo>
                  <a:cubicBezTo>
                    <a:pt x="3189" y="3352"/>
                    <a:pt x="3496" y="2642"/>
                    <a:pt x="3571" y="1842"/>
                  </a:cubicBezTo>
                  <a:cubicBezTo>
                    <a:pt x="3616" y="1372"/>
                    <a:pt x="3593" y="778"/>
                    <a:pt x="3087" y="492"/>
                  </a:cubicBezTo>
                  <a:cubicBezTo>
                    <a:pt x="2698" y="272"/>
                    <a:pt x="2245" y="161"/>
                    <a:pt x="1813" y="29"/>
                  </a:cubicBezTo>
                  <a:cubicBezTo>
                    <a:pt x="1748" y="9"/>
                    <a:pt x="1685" y="0"/>
                    <a:pt x="16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19;p37">
              <a:extLst>
                <a:ext uri="{FF2B5EF4-FFF2-40B4-BE49-F238E27FC236}">
                  <a16:creationId xmlns:a16="http://schemas.microsoft.com/office/drawing/2014/main" id="{ADED7EC6-94BA-8BB4-7531-09B3A5400834}"/>
                </a:ext>
              </a:extLst>
            </p:cNvPr>
            <p:cNvSpPr/>
            <p:nvPr/>
          </p:nvSpPr>
          <p:spPr>
            <a:xfrm>
              <a:off x="6610966" y="2809658"/>
              <a:ext cx="145496" cy="150745"/>
            </a:xfrm>
            <a:custGeom>
              <a:avLst/>
              <a:gdLst/>
              <a:ahLst/>
              <a:cxnLst/>
              <a:rect l="l" t="t" r="r" b="b"/>
              <a:pathLst>
                <a:path w="3604" h="3734" extrusionOk="0">
                  <a:moveTo>
                    <a:pt x="3515" y="1"/>
                  </a:moveTo>
                  <a:cubicBezTo>
                    <a:pt x="2527" y="74"/>
                    <a:pt x="1595" y="143"/>
                    <a:pt x="657" y="212"/>
                  </a:cubicBezTo>
                  <a:cubicBezTo>
                    <a:pt x="687" y="281"/>
                    <a:pt x="744" y="395"/>
                    <a:pt x="785" y="514"/>
                  </a:cubicBezTo>
                  <a:cubicBezTo>
                    <a:pt x="920" y="902"/>
                    <a:pt x="1093" y="1284"/>
                    <a:pt x="1161" y="1683"/>
                  </a:cubicBezTo>
                  <a:cubicBezTo>
                    <a:pt x="1191" y="1860"/>
                    <a:pt x="1056" y="2154"/>
                    <a:pt x="905" y="2251"/>
                  </a:cubicBezTo>
                  <a:cubicBezTo>
                    <a:pt x="844" y="2290"/>
                    <a:pt x="775" y="2310"/>
                    <a:pt x="705" y="2310"/>
                  </a:cubicBezTo>
                  <a:cubicBezTo>
                    <a:pt x="558" y="2310"/>
                    <a:pt x="405" y="2225"/>
                    <a:pt x="314" y="2054"/>
                  </a:cubicBezTo>
                  <a:cubicBezTo>
                    <a:pt x="269" y="1969"/>
                    <a:pt x="232" y="1879"/>
                    <a:pt x="191" y="1793"/>
                  </a:cubicBezTo>
                  <a:cubicBezTo>
                    <a:pt x="127" y="1830"/>
                    <a:pt x="63" y="1867"/>
                    <a:pt x="0" y="1905"/>
                  </a:cubicBezTo>
                  <a:cubicBezTo>
                    <a:pt x="40" y="2115"/>
                    <a:pt x="9" y="2395"/>
                    <a:pt x="134" y="2522"/>
                  </a:cubicBezTo>
                  <a:cubicBezTo>
                    <a:pt x="469" y="2860"/>
                    <a:pt x="591" y="3226"/>
                    <a:pt x="503" y="3734"/>
                  </a:cubicBezTo>
                  <a:cubicBezTo>
                    <a:pt x="1230" y="3497"/>
                    <a:pt x="1940" y="3267"/>
                    <a:pt x="2600" y="2936"/>
                  </a:cubicBezTo>
                  <a:cubicBezTo>
                    <a:pt x="3165" y="2651"/>
                    <a:pt x="3496" y="2110"/>
                    <a:pt x="3556" y="1482"/>
                  </a:cubicBezTo>
                  <a:cubicBezTo>
                    <a:pt x="3604" y="983"/>
                    <a:pt x="3532" y="471"/>
                    <a:pt x="35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20;p37">
              <a:extLst>
                <a:ext uri="{FF2B5EF4-FFF2-40B4-BE49-F238E27FC236}">
                  <a16:creationId xmlns:a16="http://schemas.microsoft.com/office/drawing/2014/main" id="{167C8751-8459-50B8-62A6-CD3201263630}"/>
                </a:ext>
              </a:extLst>
            </p:cNvPr>
            <p:cNvSpPr/>
            <p:nvPr/>
          </p:nvSpPr>
          <p:spPr>
            <a:xfrm>
              <a:off x="6697199" y="2228715"/>
              <a:ext cx="78441" cy="564143"/>
            </a:xfrm>
            <a:custGeom>
              <a:avLst/>
              <a:gdLst/>
              <a:ahLst/>
              <a:cxnLst/>
              <a:rect l="l" t="t" r="r" b="b"/>
              <a:pathLst>
                <a:path w="1943" h="13974" extrusionOk="0">
                  <a:moveTo>
                    <a:pt x="583" y="1"/>
                  </a:moveTo>
                  <a:cubicBezTo>
                    <a:pt x="760" y="1488"/>
                    <a:pt x="931" y="2956"/>
                    <a:pt x="1110" y="4424"/>
                  </a:cubicBezTo>
                  <a:cubicBezTo>
                    <a:pt x="1177" y="4982"/>
                    <a:pt x="1246" y="5540"/>
                    <a:pt x="1335" y="6095"/>
                  </a:cubicBezTo>
                  <a:cubicBezTo>
                    <a:pt x="1407" y="6549"/>
                    <a:pt x="1525" y="6997"/>
                    <a:pt x="1591" y="7452"/>
                  </a:cubicBezTo>
                  <a:cubicBezTo>
                    <a:pt x="1620" y="7658"/>
                    <a:pt x="1649" y="7953"/>
                    <a:pt x="1537" y="8069"/>
                  </a:cubicBezTo>
                  <a:cubicBezTo>
                    <a:pt x="1340" y="8274"/>
                    <a:pt x="1353" y="8478"/>
                    <a:pt x="1356" y="8704"/>
                  </a:cubicBezTo>
                  <a:cubicBezTo>
                    <a:pt x="1360" y="9177"/>
                    <a:pt x="1422" y="9654"/>
                    <a:pt x="1368" y="10120"/>
                  </a:cubicBezTo>
                  <a:cubicBezTo>
                    <a:pt x="1288" y="10817"/>
                    <a:pt x="1164" y="11515"/>
                    <a:pt x="993" y="12195"/>
                  </a:cubicBezTo>
                  <a:cubicBezTo>
                    <a:pt x="826" y="12859"/>
                    <a:pt x="668" y="13557"/>
                    <a:pt x="1" y="13974"/>
                  </a:cubicBezTo>
                  <a:cubicBezTo>
                    <a:pt x="437" y="13919"/>
                    <a:pt x="874" y="13865"/>
                    <a:pt x="1361" y="13803"/>
                  </a:cubicBezTo>
                  <a:cubicBezTo>
                    <a:pt x="1410" y="13135"/>
                    <a:pt x="1461" y="12544"/>
                    <a:pt x="1496" y="11953"/>
                  </a:cubicBezTo>
                  <a:cubicBezTo>
                    <a:pt x="1600" y="10281"/>
                    <a:pt x="1727" y="8607"/>
                    <a:pt x="1787" y="6933"/>
                  </a:cubicBezTo>
                  <a:cubicBezTo>
                    <a:pt x="1827" y="5848"/>
                    <a:pt x="1942" y="4762"/>
                    <a:pt x="1817" y="3668"/>
                  </a:cubicBezTo>
                  <a:cubicBezTo>
                    <a:pt x="1727" y="2880"/>
                    <a:pt x="1665" y="2097"/>
                    <a:pt x="1292" y="1378"/>
                  </a:cubicBezTo>
                  <a:cubicBezTo>
                    <a:pt x="1054" y="917"/>
                    <a:pt x="816" y="454"/>
                    <a:pt x="5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21;p37">
              <a:extLst>
                <a:ext uri="{FF2B5EF4-FFF2-40B4-BE49-F238E27FC236}">
                  <a16:creationId xmlns:a16="http://schemas.microsoft.com/office/drawing/2014/main" id="{D9B852AD-3F18-8B85-6FDD-B6512CF2E1B8}"/>
                </a:ext>
              </a:extLst>
            </p:cNvPr>
            <p:cNvSpPr/>
            <p:nvPr/>
          </p:nvSpPr>
          <p:spPr>
            <a:xfrm>
              <a:off x="5935071" y="2925764"/>
              <a:ext cx="115339" cy="150745"/>
            </a:xfrm>
            <a:custGeom>
              <a:avLst/>
              <a:gdLst/>
              <a:ahLst/>
              <a:cxnLst/>
              <a:rect l="l" t="t" r="r" b="b"/>
              <a:pathLst>
                <a:path w="2857" h="3734" extrusionOk="0">
                  <a:moveTo>
                    <a:pt x="2857" y="1"/>
                  </a:moveTo>
                  <a:lnTo>
                    <a:pt x="2857" y="1"/>
                  </a:lnTo>
                  <a:cubicBezTo>
                    <a:pt x="2131" y="328"/>
                    <a:pt x="1459" y="663"/>
                    <a:pt x="720" y="663"/>
                  </a:cubicBezTo>
                  <a:cubicBezTo>
                    <a:pt x="523" y="663"/>
                    <a:pt x="321" y="639"/>
                    <a:pt x="112" y="585"/>
                  </a:cubicBezTo>
                  <a:lnTo>
                    <a:pt x="112" y="585"/>
                  </a:lnTo>
                  <a:cubicBezTo>
                    <a:pt x="1" y="914"/>
                    <a:pt x="132" y="1166"/>
                    <a:pt x="339" y="1413"/>
                  </a:cubicBezTo>
                  <a:cubicBezTo>
                    <a:pt x="723" y="1872"/>
                    <a:pt x="948" y="2378"/>
                    <a:pt x="726" y="2993"/>
                  </a:cubicBezTo>
                  <a:cubicBezTo>
                    <a:pt x="641" y="3226"/>
                    <a:pt x="579" y="3466"/>
                    <a:pt x="497" y="3734"/>
                  </a:cubicBezTo>
                  <a:cubicBezTo>
                    <a:pt x="1660" y="3626"/>
                    <a:pt x="2188" y="2812"/>
                    <a:pt x="2650" y="2003"/>
                  </a:cubicBezTo>
                  <a:cubicBezTo>
                    <a:pt x="2622" y="1722"/>
                    <a:pt x="2549" y="1462"/>
                    <a:pt x="2582" y="1217"/>
                  </a:cubicBezTo>
                  <a:cubicBezTo>
                    <a:pt x="2638" y="808"/>
                    <a:pt x="2762" y="406"/>
                    <a:pt x="28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22;p37">
              <a:extLst>
                <a:ext uri="{FF2B5EF4-FFF2-40B4-BE49-F238E27FC236}">
                  <a16:creationId xmlns:a16="http://schemas.microsoft.com/office/drawing/2014/main" id="{97B891B9-3C4D-9A95-D041-D40909C63C4A}"/>
                </a:ext>
              </a:extLst>
            </p:cNvPr>
            <p:cNvSpPr/>
            <p:nvPr/>
          </p:nvSpPr>
          <p:spPr>
            <a:xfrm>
              <a:off x="6621785" y="2160044"/>
              <a:ext cx="90350" cy="210251"/>
            </a:xfrm>
            <a:custGeom>
              <a:avLst/>
              <a:gdLst/>
              <a:ahLst/>
              <a:cxnLst/>
              <a:rect l="l" t="t" r="r" b="b"/>
              <a:pathLst>
                <a:path w="2238" h="5208" extrusionOk="0">
                  <a:moveTo>
                    <a:pt x="158" y="1"/>
                  </a:moveTo>
                  <a:cubicBezTo>
                    <a:pt x="18" y="154"/>
                    <a:pt x="1" y="265"/>
                    <a:pt x="146" y="468"/>
                  </a:cubicBezTo>
                  <a:cubicBezTo>
                    <a:pt x="730" y="1289"/>
                    <a:pt x="851" y="2257"/>
                    <a:pt x="934" y="3229"/>
                  </a:cubicBezTo>
                  <a:cubicBezTo>
                    <a:pt x="993" y="3909"/>
                    <a:pt x="1044" y="4589"/>
                    <a:pt x="1092" y="5208"/>
                  </a:cubicBezTo>
                  <a:cubicBezTo>
                    <a:pt x="1508" y="5167"/>
                    <a:pt x="1870" y="5131"/>
                    <a:pt x="2237" y="5095"/>
                  </a:cubicBezTo>
                  <a:cubicBezTo>
                    <a:pt x="2198" y="4759"/>
                    <a:pt x="2168" y="4388"/>
                    <a:pt x="2106" y="4023"/>
                  </a:cubicBezTo>
                  <a:cubicBezTo>
                    <a:pt x="1970" y="3202"/>
                    <a:pt x="1872" y="2369"/>
                    <a:pt x="1652" y="1569"/>
                  </a:cubicBezTo>
                  <a:cubicBezTo>
                    <a:pt x="1446" y="815"/>
                    <a:pt x="985" y="213"/>
                    <a:pt x="1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23;p37">
              <a:extLst>
                <a:ext uri="{FF2B5EF4-FFF2-40B4-BE49-F238E27FC236}">
                  <a16:creationId xmlns:a16="http://schemas.microsoft.com/office/drawing/2014/main" id="{DEA8B12A-AD03-72C4-BD96-971476693A49}"/>
                </a:ext>
              </a:extLst>
            </p:cNvPr>
            <p:cNvSpPr/>
            <p:nvPr/>
          </p:nvSpPr>
          <p:spPr>
            <a:xfrm>
              <a:off x="5982871" y="3066378"/>
              <a:ext cx="79329" cy="144204"/>
            </a:xfrm>
            <a:custGeom>
              <a:avLst/>
              <a:gdLst/>
              <a:ahLst/>
              <a:cxnLst/>
              <a:rect l="l" t="t" r="r" b="b"/>
              <a:pathLst>
                <a:path w="1965" h="3572" extrusionOk="0">
                  <a:moveTo>
                    <a:pt x="1318" y="1"/>
                  </a:moveTo>
                  <a:cubicBezTo>
                    <a:pt x="1003" y="1"/>
                    <a:pt x="872" y="106"/>
                    <a:pt x="429" y="462"/>
                  </a:cubicBezTo>
                  <a:cubicBezTo>
                    <a:pt x="370" y="510"/>
                    <a:pt x="305" y="586"/>
                    <a:pt x="298" y="655"/>
                  </a:cubicBezTo>
                  <a:cubicBezTo>
                    <a:pt x="193" y="1617"/>
                    <a:pt x="98" y="2582"/>
                    <a:pt x="0" y="3545"/>
                  </a:cubicBezTo>
                  <a:cubicBezTo>
                    <a:pt x="35" y="3554"/>
                    <a:pt x="71" y="3563"/>
                    <a:pt x="105" y="3571"/>
                  </a:cubicBezTo>
                  <a:cubicBezTo>
                    <a:pt x="171" y="3341"/>
                    <a:pt x="245" y="3111"/>
                    <a:pt x="301" y="2878"/>
                  </a:cubicBezTo>
                  <a:cubicBezTo>
                    <a:pt x="358" y="2639"/>
                    <a:pt x="374" y="2389"/>
                    <a:pt x="456" y="2161"/>
                  </a:cubicBezTo>
                  <a:cubicBezTo>
                    <a:pt x="494" y="2053"/>
                    <a:pt x="640" y="1985"/>
                    <a:pt x="739" y="1900"/>
                  </a:cubicBezTo>
                  <a:cubicBezTo>
                    <a:pt x="781" y="2004"/>
                    <a:pt x="856" y="2106"/>
                    <a:pt x="862" y="2211"/>
                  </a:cubicBezTo>
                  <a:cubicBezTo>
                    <a:pt x="876" y="2570"/>
                    <a:pt x="867" y="2930"/>
                    <a:pt x="867" y="3289"/>
                  </a:cubicBezTo>
                  <a:cubicBezTo>
                    <a:pt x="1014" y="3127"/>
                    <a:pt x="1054" y="2901"/>
                    <a:pt x="1178" y="2835"/>
                  </a:cubicBezTo>
                  <a:cubicBezTo>
                    <a:pt x="1433" y="2700"/>
                    <a:pt x="1412" y="2494"/>
                    <a:pt x="1415" y="2290"/>
                  </a:cubicBezTo>
                  <a:cubicBezTo>
                    <a:pt x="1418" y="2079"/>
                    <a:pt x="1358" y="1864"/>
                    <a:pt x="1379" y="1657"/>
                  </a:cubicBezTo>
                  <a:cubicBezTo>
                    <a:pt x="1404" y="1420"/>
                    <a:pt x="1415" y="1075"/>
                    <a:pt x="1562" y="980"/>
                  </a:cubicBezTo>
                  <a:cubicBezTo>
                    <a:pt x="1965" y="720"/>
                    <a:pt x="1917" y="403"/>
                    <a:pt x="1848" y="45"/>
                  </a:cubicBezTo>
                  <a:cubicBezTo>
                    <a:pt x="1615" y="19"/>
                    <a:pt x="1451" y="1"/>
                    <a:pt x="13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24;p37">
              <a:extLst>
                <a:ext uri="{FF2B5EF4-FFF2-40B4-BE49-F238E27FC236}">
                  <a16:creationId xmlns:a16="http://schemas.microsoft.com/office/drawing/2014/main" id="{B5DF4B42-4A25-1529-659D-B6BA70015F97}"/>
                </a:ext>
              </a:extLst>
            </p:cNvPr>
            <p:cNvSpPr/>
            <p:nvPr/>
          </p:nvSpPr>
          <p:spPr>
            <a:xfrm>
              <a:off x="6425985" y="4141787"/>
              <a:ext cx="161201" cy="102219"/>
            </a:xfrm>
            <a:custGeom>
              <a:avLst/>
              <a:gdLst/>
              <a:ahLst/>
              <a:cxnLst/>
              <a:rect l="l" t="t" r="r" b="b"/>
              <a:pathLst>
                <a:path w="3993" h="2532" extrusionOk="0">
                  <a:moveTo>
                    <a:pt x="2284" y="0"/>
                  </a:moveTo>
                  <a:cubicBezTo>
                    <a:pt x="1850" y="0"/>
                    <a:pt x="1415" y="160"/>
                    <a:pt x="961" y="353"/>
                  </a:cubicBezTo>
                  <a:cubicBezTo>
                    <a:pt x="1554" y="389"/>
                    <a:pt x="2081" y="410"/>
                    <a:pt x="2608" y="462"/>
                  </a:cubicBezTo>
                  <a:cubicBezTo>
                    <a:pt x="2700" y="470"/>
                    <a:pt x="2779" y="606"/>
                    <a:pt x="2864" y="683"/>
                  </a:cubicBezTo>
                  <a:cubicBezTo>
                    <a:pt x="2795" y="760"/>
                    <a:pt x="2737" y="863"/>
                    <a:pt x="2651" y="903"/>
                  </a:cubicBezTo>
                  <a:cubicBezTo>
                    <a:pt x="2552" y="949"/>
                    <a:pt x="2427" y="954"/>
                    <a:pt x="2311" y="954"/>
                  </a:cubicBezTo>
                  <a:cubicBezTo>
                    <a:pt x="1968" y="949"/>
                    <a:pt x="1625" y="928"/>
                    <a:pt x="1282" y="928"/>
                  </a:cubicBezTo>
                  <a:cubicBezTo>
                    <a:pt x="1220" y="928"/>
                    <a:pt x="1158" y="929"/>
                    <a:pt x="1096" y="931"/>
                  </a:cubicBezTo>
                  <a:cubicBezTo>
                    <a:pt x="958" y="935"/>
                    <a:pt x="751" y="990"/>
                    <a:pt x="697" y="1089"/>
                  </a:cubicBezTo>
                  <a:cubicBezTo>
                    <a:pt x="452" y="1533"/>
                    <a:pt x="251" y="2002"/>
                    <a:pt x="1" y="2531"/>
                  </a:cubicBezTo>
                  <a:cubicBezTo>
                    <a:pt x="144" y="2495"/>
                    <a:pt x="284" y="2495"/>
                    <a:pt x="374" y="2429"/>
                  </a:cubicBezTo>
                  <a:cubicBezTo>
                    <a:pt x="525" y="2320"/>
                    <a:pt x="638" y="2160"/>
                    <a:pt x="779" y="2035"/>
                  </a:cubicBezTo>
                  <a:cubicBezTo>
                    <a:pt x="1429" y="1457"/>
                    <a:pt x="2135" y="1073"/>
                    <a:pt x="2949" y="1073"/>
                  </a:cubicBezTo>
                  <a:cubicBezTo>
                    <a:pt x="3209" y="1073"/>
                    <a:pt x="3480" y="1112"/>
                    <a:pt x="3764" y="1197"/>
                  </a:cubicBezTo>
                  <a:cubicBezTo>
                    <a:pt x="3795" y="1206"/>
                    <a:pt x="3829" y="1208"/>
                    <a:pt x="3866" y="1208"/>
                  </a:cubicBezTo>
                  <a:cubicBezTo>
                    <a:pt x="3890" y="1208"/>
                    <a:pt x="3915" y="1207"/>
                    <a:pt x="3942" y="1207"/>
                  </a:cubicBezTo>
                  <a:cubicBezTo>
                    <a:pt x="3958" y="1207"/>
                    <a:pt x="3975" y="1207"/>
                    <a:pt x="3992" y="1208"/>
                  </a:cubicBezTo>
                  <a:cubicBezTo>
                    <a:pt x="3867" y="869"/>
                    <a:pt x="3755" y="563"/>
                    <a:pt x="3663" y="312"/>
                  </a:cubicBezTo>
                  <a:cubicBezTo>
                    <a:pt x="3557" y="312"/>
                    <a:pt x="3451" y="334"/>
                    <a:pt x="3365" y="334"/>
                  </a:cubicBezTo>
                  <a:cubicBezTo>
                    <a:pt x="3314" y="334"/>
                    <a:pt x="3271" y="326"/>
                    <a:pt x="3238" y="304"/>
                  </a:cubicBezTo>
                  <a:cubicBezTo>
                    <a:pt x="2916" y="85"/>
                    <a:pt x="2600" y="0"/>
                    <a:pt x="22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25;p37">
              <a:extLst>
                <a:ext uri="{FF2B5EF4-FFF2-40B4-BE49-F238E27FC236}">
                  <a16:creationId xmlns:a16="http://schemas.microsoft.com/office/drawing/2014/main" id="{019EBC19-51CA-A1CF-B318-3C0FD678BDE1}"/>
                </a:ext>
              </a:extLst>
            </p:cNvPr>
            <p:cNvSpPr/>
            <p:nvPr/>
          </p:nvSpPr>
          <p:spPr>
            <a:xfrm>
              <a:off x="6457031" y="4210861"/>
              <a:ext cx="131246" cy="57811"/>
            </a:xfrm>
            <a:custGeom>
              <a:avLst/>
              <a:gdLst/>
              <a:ahLst/>
              <a:cxnLst/>
              <a:rect l="l" t="t" r="r" b="b"/>
              <a:pathLst>
                <a:path w="3251" h="1432" extrusionOk="0">
                  <a:moveTo>
                    <a:pt x="2393" y="1"/>
                  </a:moveTo>
                  <a:cubicBezTo>
                    <a:pt x="1499" y="1"/>
                    <a:pt x="403" y="559"/>
                    <a:pt x="1" y="1075"/>
                  </a:cubicBezTo>
                  <a:cubicBezTo>
                    <a:pt x="379" y="1195"/>
                    <a:pt x="739" y="1359"/>
                    <a:pt x="1115" y="1413"/>
                  </a:cubicBezTo>
                  <a:cubicBezTo>
                    <a:pt x="1199" y="1425"/>
                    <a:pt x="1290" y="1431"/>
                    <a:pt x="1381" y="1431"/>
                  </a:cubicBezTo>
                  <a:cubicBezTo>
                    <a:pt x="1597" y="1431"/>
                    <a:pt x="1820" y="1393"/>
                    <a:pt x="1980" y="1293"/>
                  </a:cubicBezTo>
                  <a:cubicBezTo>
                    <a:pt x="2431" y="1009"/>
                    <a:pt x="2817" y="619"/>
                    <a:pt x="3251" y="255"/>
                  </a:cubicBezTo>
                  <a:cubicBezTo>
                    <a:pt x="3021" y="76"/>
                    <a:pt x="2721" y="1"/>
                    <a:pt x="2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26;p37">
              <a:extLst>
                <a:ext uri="{FF2B5EF4-FFF2-40B4-BE49-F238E27FC236}">
                  <a16:creationId xmlns:a16="http://schemas.microsoft.com/office/drawing/2014/main" id="{61C8D481-F855-81FE-4A0B-A0035C1D262B}"/>
                </a:ext>
              </a:extLst>
            </p:cNvPr>
            <p:cNvSpPr/>
            <p:nvPr/>
          </p:nvSpPr>
          <p:spPr>
            <a:xfrm>
              <a:off x="6034061" y="4167301"/>
              <a:ext cx="112271" cy="98303"/>
            </a:xfrm>
            <a:custGeom>
              <a:avLst/>
              <a:gdLst/>
              <a:ahLst/>
              <a:cxnLst/>
              <a:rect l="l" t="t" r="r" b="b"/>
              <a:pathLst>
                <a:path w="2781" h="2435" extrusionOk="0">
                  <a:moveTo>
                    <a:pt x="1692" y="983"/>
                  </a:moveTo>
                  <a:cubicBezTo>
                    <a:pt x="1791" y="983"/>
                    <a:pt x="1933" y="1155"/>
                    <a:pt x="2120" y="1291"/>
                  </a:cubicBezTo>
                  <a:cubicBezTo>
                    <a:pt x="1910" y="1455"/>
                    <a:pt x="1785" y="1599"/>
                    <a:pt x="1630" y="1649"/>
                  </a:cubicBezTo>
                  <a:cubicBezTo>
                    <a:pt x="1628" y="1650"/>
                    <a:pt x="1626" y="1650"/>
                    <a:pt x="1624" y="1650"/>
                  </a:cubicBezTo>
                  <a:cubicBezTo>
                    <a:pt x="1562" y="1650"/>
                    <a:pt x="1357" y="1427"/>
                    <a:pt x="1374" y="1341"/>
                  </a:cubicBezTo>
                  <a:cubicBezTo>
                    <a:pt x="1401" y="1202"/>
                    <a:pt x="1546" y="1015"/>
                    <a:pt x="1674" y="985"/>
                  </a:cubicBezTo>
                  <a:cubicBezTo>
                    <a:pt x="1680" y="983"/>
                    <a:pt x="1686" y="983"/>
                    <a:pt x="1692" y="983"/>
                  </a:cubicBezTo>
                  <a:close/>
                  <a:moveTo>
                    <a:pt x="906" y="1315"/>
                  </a:moveTo>
                  <a:cubicBezTo>
                    <a:pt x="999" y="1315"/>
                    <a:pt x="1107" y="1447"/>
                    <a:pt x="1256" y="1553"/>
                  </a:cubicBezTo>
                  <a:cubicBezTo>
                    <a:pt x="1121" y="1693"/>
                    <a:pt x="1032" y="1786"/>
                    <a:pt x="943" y="1878"/>
                  </a:cubicBezTo>
                  <a:cubicBezTo>
                    <a:pt x="852" y="1786"/>
                    <a:pt x="702" y="1701"/>
                    <a:pt x="691" y="1600"/>
                  </a:cubicBezTo>
                  <a:cubicBezTo>
                    <a:pt x="681" y="1507"/>
                    <a:pt x="812" y="1325"/>
                    <a:pt x="897" y="1315"/>
                  </a:cubicBezTo>
                  <a:cubicBezTo>
                    <a:pt x="900" y="1315"/>
                    <a:pt x="903" y="1315"/>
                    <a:pt x="906" y="1315"/>
                  </a:cubicBezTo>
                  <a:close/>
                  <a:moveTo>
                    <a:pt x="2780" y="1"/>
                  </a:moveTo>
                  <a:cubicBezTo>
                    <a:pt x="2337" y="27"/>
                    <a:pt x="1941" y="50"/>
                    <a:pt x="1521" y="74"/>
                  </a:cubicBezTo>
                  <a:cubicBezTo>
                    <a:pt x="1708" y="323"/>
                    <a:pt x="1853" y="519"/>
                    <a:pt x="2007" y="723"/>
                  </a:cubicBezTo>
                  <a:cubicBezTo>
                    <a:pt x="1897" y="796"/>
                    <a:pt x="1805" y="824"/>
                    <a:pt x="1725" y="824"/>
                  </a:cubicBezTo>
                  <a:cubicBezTo>
                    <a:pt x="1466" y="824"/>
                    <a:pt x="1331" y="532"/>
                    <a:pt x="1142" y="496"/>
                  </a:cubicBezTo>
                  <a:lnTo>
                    <a:pt x="1142" y="496"/>
                  </a:lnTo>
                  <a:cubicBezTo>
                    <a:pt x="1132" y="704"/>
                    <a:pt x="1197" y="1039"/>
                    <a:pt x="1098" y="1100"/>
                  </a:cubicBezTo>
                  <a:cubicBezTo>
                    <a:pt x="1048" y="1129"/>
                    <a:pt x="1005" y="1142"/>
                    <a:pt x="966" y="1142"/>
                  </a:cubicBezTo>
                  <a:cubicBezTo>
                    <a:pt x="782" y="1142"/>
                    <a:pt x="698" y="862"/>
                    <a:pt x="531" y="752"/>
                  </a:cubicBezTo>
                  <a:cubicBezTo>
                    <a:pt x="327" y="847"/>
                    <a:pt x="121" y="940"/>
                    <a:pt x="1" y="996"/>
                  </a:cubicBezTo>
                  <a:cubicBezTo>
                    <a:pt x="167" y="1471"/>
                    <a:pt x="321" y="1906"/>
                    <a:pt x="507" y="2434"/>
                  </a:cubicBezTo>
                  <a:cubicBezTo>
                    <a:pt x="1000" y="2359"/>
                    <a:pt x="1580" y="2273"/>
                    <a:pt x="2139" y="2188"/>
                  </a:cubicBezTo>
                  <a:cubicBezTo>
                    <a:pt x="2014" y="1322"/>
                    <a:pt x="2356" y="657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7;p37">
              <a:extLst>
                <a:ext uri="{FF2B5EF4-FFF2-40B4-BE49-F238E27FC236}">
                  <a16:creationId xmlns:a16="http://schemas.microsoft.com/office/drawing/2014/main" id="{E60C2789-AE03-FCE3-25C5-6854867E76B0}"/>
                </a:ext>
              </a:extLst>
            </p:cNvPr>
            <p:cNvSpPr/>
            <p:nvPr/>
          </p:nvSpPr>
          <p:spPr>
            <a:xfrm>
              <a:off x="5931842" y="4219258"/>
              <a:ext cx="98425" cy="53209"/>
            </a:xfrm>
            <a:custGeom>
              <a:avLst/>
              <a:gdLst/>
              <a:ahLst/>
              <a:cxnLst/>
              <a:rect l="l" t="t" r="r" b="b"/>
              <a:pathLst>
                <a:path w="2438" h="1318" extrusionOk="0">
                  <a:moveTo>
                    <a:pt x="1584" y="0"/>
                  </a:moveTo>
                  <a:cubicBezTo>
                    <a:pt x="1543" y="0"/>
                    <a:pt x="1501" y="6"/>
                    <a:pt x="1457" y="18"/>
                  </a:cubicBezTo>
                  <a:cubicBezTo>
                    <a:pt x="1044" y="135"/>
                    <a:pt x="642" y="297"/>
                    <a:pt x="249" y="470"/>
                  </a:cubicBezTo>
                  <a:cubicBezTo>
                    <a:pt x="144" y="517"/>
                    <a:pt x="0" y="706"/>
                    <a:pt x="26" y="775"/>
                  </a:cubicBezTo>
                  <a:cubicBezTo>
                    <a:pt x="82" y="931"/>
                    <a:pt x="215" y="1150"/>
                    <a:pt x="347" y="1174"/>
                  </a:cubicBezTo>
                  <a:cubicBezTo>
                    <a:pt x="741" y="1244"/>
                    <a:pt x="1139" y="1318"/>
                    <a:pt x="1557" y="1318"/>
                  </a:cubicBezTo>
                  <a:cubicBezTo>
                    <a:pt x="1839" y="1318"/>
                    <a:pt x="2131" y="1284"/>
                    <a:pt x="2438" y="1193"/>
                  </a:cubicBezTo>
                  <a:cubicBezTo>
                    <a:pt x="2314" y="884"/>
                    <a:pt x="2241" y="603"/>
                    <a:pt x="2098" y="365"/>
                  </a:cubicBezTo>
                  <a:cubicBezTo>
                    <a:pt x="1985" y="175"/>
                    <a:pt x="1809" y="0"/>
                    <a:pt x="1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28;p37">
              <a:extLst>
                <a:ext uri="{FF2B5EF4-FFF2-40B4-BE49-F238E27FC236}">
                  <a16:creationId xmlns:a16="http://schemas.microsoft.com/office/drawing/2014/main" id="{A1AC02C8-B00F-909C-1D25-2140B39B162B}"/>
                </a:ext>
              </a:extLst>
            </p:cNvPr>
            <p:cNvSpPr/>
            <p:nvPr/>
          </p:nvSpPr>
          <p:spPr>
            <a:xfrm>
              <a:off x="6287230" y="1390043"/>
              <a:ext cx="53936" cy="102138"/>
            </a:xfrm>
            <a:custGeom>
              <a:avLst/>
              <a:gdLst/>
              <a:ahLst/>
              <a:cxnLst/>
              <a:rect l="l" t="t" r="r" b="b"/>
              <a:pathLst>
                <a:path w="1336" h="2530" extrusionOk="0">
                  <a:moveTo>
                    <a:pt x="631" y="0"/>
                  </a:moveTo>
                  <a:cubicBezTo>
                    <a:pt x="341" y="0"/>
                    <a:pt x="291" y="156"/>
                    <a:pt x="159" y="660"/>
                  </a:cubicBezTo>
                  <a:cubicBezTo>
                    <a:pt x="152" y="687"/>
                    <a:pt x="129" y="710"/>
                    <a:pt x="126" y="738"/>
                  </a:cubicBezTo>
                  <a:cubicBezTo>
                    <a:pt x="65" y="1349"/>
                    <a:pt x="1" y="1961"/>
                    <a:pt x="287" y="2529"/>
                  </a:cubicBezTo>
                  <a:cubicBezTo>
                    <a:pt x="388" y="2226"/>
                    <a:pt x="485" y="1934"/>
                    <a:pt x="583" y="1642"/>
                  </a:cubicBezTo>
                  <a:cubicBezTo>
                    <a:pt x="622" y="1668"/>
                    <a:pt x="659" y="1694"/>
                    <a:pt x="697" y="1720"/>
                  </a:cubicBezTo>
                  <a:cubicBezTo>
                    <a:pt x="910" y="1810"/>
                    <a:pt x="1122" y="1901"/>
                    <a:pt x="1335" y="1992"/>
                  </a:cubicBezTo>
                  <a:cubicBezTo>
                    <a:pt x="993" y="1334"/>
                    <a:pt x="931" y="715"/>
                    <a:pt x="1144" y="68"/>
                  </a:cubicBezTo>
                  <a:cubicBezTo>
                    <a:pt x="916" y="27"/>
                    <a:pt x="753" y="0"/>
                    <a:pt x="6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29;p37">
              <a:extLst>
                <a:ext uri="{FF2B5EF4-FFF2-40B4-BE49-F238E27FC236}">
                  <a16:creationId xmlns:a16="http://schemas.microsoft.com/office/drawing/2014/main" id="{B1701614-6BD0-1DE1-5D14-B848C054B3AD}"/>
                </a:ext>
              </a:extLst>
            </p:cNvPr>
            <p:cNvSpPr/>
            <p:nvPr/>
          </p:nvSpPr>
          <p:spPr>
            <a:xfrm>
              <a:off x="6632242" y="2106794"/>
              <a:ext cx="115703" cy="79894"/>
            </a:xfrm>
            <a:custGeom>
              <a:avLst/>
              <a:gdLst/>
              <a:ahLst/>
              <a:cxnLst/>
              <a:rect l="l" t="t" r="r" b="b"/>
              <a:pathLst>
                <a:path w="2866" h="1979" extrusionOk="0">
                  <a:moveTo>
                    <a:pt x="1396" y="1"/>
                  </a:moveTo>
                  <a:cubicBezTo>
                    <a:pt x="950" y="1"/>
                    <a:pt x="541" y="165"/>
                    <a:pt x="172" y="412"/>
                  </a:cubicBezTo>
                  <a:cubicBezTo>
                    <a:pt x="64" y="486"/>
                    <a:pt x="34" y="674"/>
                    <a:pt x="1" y="742"/>
                  </a:cubicBezTo>
                  <a:cubicBezTo>
                    <a:pt x="138" y="892"/>
                    <a:pt x="259" y="942"/>
                    <a:pt x="371" y="942"/>
                  </a:cubicBezTo>
                  <a:cubicBezTo>
                    <a:pt x="544" y="942"/>
                    <a:pt x="696" y="822"/>
                    <a:pt x="855" y="767"/>
                  </a:cubicBezTo>
                  <a:cubicBezTo>
                    <a:pt x="1067" y="695"/>
                    <a:pt x="1281" y="612"/>
                    <a:pt x="1492" y="612"/>
                  </a:cubicBezTo>
                  <a:cubicBezTo>
                    <a:pt x="1650" y="612"/>
                    <a:pt x="1806" y="659"/>
                    <a:pt x="1957" y="793"/>
                  </a:cubicBezTo>
                  <a:cubicBezTo>
                    <a:pt x="2303" y="1101"/>
                    <a:pt x="2221" y="1489"/>
                    <a:pt x="2118" y="1873"/>
                  </a:cubicBezTo>
                  <a:cubicBezTo>
                    <a:pt x="2115" y="1883"/>
                    <a:pt x="2126" y="1899"/>
                    <a:pt x="2159" y="1978"/>
                  </a:cubicBezTo>
                  <a:cubicBezTo>
                    <a:pt x="2254" y="1855"/>
                    <a:pt x="2330" y="1771"/>
                    <a:pt x="2389" y="1678"/>
                  </a:cubicBezTo>
                  <a:cubicBezTo>
                    <a:pt x="2865" y="923"/>
                    <a:pt x="2489" y="86"/>
                    <a:pt x="1545" y="7"/>
                  </a:cubicBezTo>
                  <a:cubicBezTo>
                    <a:pt x="1495" y="3"/>
                    <a:pt x="1445" y="1"/>
                    <a:pt x="1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30;p37">
              <a:extLst>
                <a:ext uri="{FF2B5EF4-FFF2-40B4-BE49-F238E27FC236}">
                  <a16:creationId xmlns:a16="http://schemas.microsoft.com/office/drawing/2014/main" id="{98B145A9-C622-5752-D26D-EAF1DCE72522}"/>
                </a:ext>
              </a:extLst>
            </p:cNvPr>
            <p:cNvSpPr/>
            <p:nvPr/>
          </p:nvSpPr>
          <p:spPr>
            <a:xfrm>
              <a:off x="6550207" y="2586001"/>
              <a:ext cx="53976" cy="123333"/>
            </a:xfrm>
            <a:custGeom>
              <a:avLst/>
              <a:gdLst/>
              <a:ahLst/>
              <a:cxnLst/>
              <a:rect l="l" t="t" r="r" b="b"/>
              <a:pathLst>
                <a:path w="1337" h="3055" extrusionOk="0">
                  <a:moveTo>
                    <a:pt x="1" y="0"/>
                  </a:moveTo>
                  <a:cubicBezTo>
                    <a:pt x="349" y="1051"/>
                    <a:pt x="671" y="2025"/>
                    <a:pt x="1012" y="3055"/>
                  </a:cubicBezTo>
                  <a:cubicBezTo>
                    <a:pt x="1337" y="1952"/>
                    <a:pt x="936" y="990"/>
                    <a:pt x="7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31;p37">
              <a:extLst>
                <a:ext uri="{FF2B5EF4-FFF2-40B4-BE49-F238E27FC236}">
                  <a16:creationId xmlns:a16="http://schemas.microsoft.com/office/drawing/2014/main" id="{B9325823-A504-F6C0-440E-0B420D821FA7}"/>
                </a:ext>
              </a:extLst>
            </p:cNvPr>
            <p:cNvSpPr/>
            <p:nvPr/>
          </p:nvSpPr>
          <p:spPr>
            <a:xfrm>
              <a:off x="6462521" y="4080744"/>
              <a:ext cx="101371" cy="50746"/>
            </a:xfrm>
            <a:custGeom>
              <a:avLst/>
              <a:gdLst/>
              <a:ahLst/>
              <a:cxnLst/>
              <a:rect l="l" t="t" r="r" b="b"/>
              <a:pathLst>
                <a:path w="2511" h="1257" extrusionOk="0">
                  <a:moveTo>
                    <a:pt x="2242" y="1"/>
                  </a:moveTo>
                  <a:cubicBezTo>
                    <a:pt x="1675" y="246"/>
                    <a:pt x="1135" y="548"/>
                    <a:pt x="509" y="548"/>
                  </a:cubicBezTo>
                  <a:cubicBezTo>
                    <a:pt x="346" y="548"/>
                    <a:pt x="177" y="527"/>
                    <a:pt x="0" y="480"/>
                  </a:cubicBezTo>
                  <a:lnTo>
                    <a:pt x="0" y="480"/>
                  </a:lnTo>
                  <a:cubicBezTo>
                    <a:pt x="43" y="747"/>
                    <a:pt x="78" y="966"/>
                    <a:pt x="125" y="1256"/>
                  </a:cubicBezTo>
                  <a:cubicBezTo>
                    <a:pt x="481" y="1015"/>
                    <a:pt x="835" y="933"/>
                    <a:pt x="1187" y="933"/>
                  </a:cubicBezTo>
                  <a:cubicBezTo>
                    <a:pt x="1630" y="933"/>
                    <a:pt x="2072" y="1063"/>
                    <a:pt x="2511" y="1170"/>
                  </a:cubicBezTo>
                  <a:cubicBezTo>
                    <a:pt x="2415" y="746"/>
                    <a:pt x="2333" y="392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32;p37">
              <a:extLst>
                <a:ext uri="{FF2B5EF4-FFF2-40B4-BE49-F238E27FC236}">
                  <a16:creationId xmlns:a16="http://schemas.microsoft.com/office/drawing/2014/main" id="{F0B36BE5-0737-BBC2-897F-F23AEB1B47C7}"/>
                </a:ext>
              </a:extLst>
            </p:cNvPr>
            <p:cNvSpPr/>
            <p:nvPr/>
          </p:nvSpPr>
          <p:spPr>
            <a:xfrm>
              <a:off x="6244638" y="2038768"/>
              <a:ext cx="58619" cy="79168"/>
            </a:xfrm>
            <a:custGeom>
              <a:avLst/>
              <a:gdLst/>
              <a:ahLst/>
              <a:cxnLst/>
              <a:rect l="l" t="t" r="r" b="b"/>
              <a:pathLst>
                <a:path w="1452" h="1961" extrusionOk="0">
                  <a:moveTo>
                    <a:pt x="1315" y="1"/>
                  </a:moveTo>
                  <a:cubicBezTo>
                    <a:pt x="972" y="71"/>
                    <a:pt x="678" y="97"/>
                    <a:pt x="414" y="201"/>
                  </a:cubicBezTo>
                  <a:cubicBezTo>
                    <a:pt x="255" y="262"/>
                    <a:pt x="41" y="439"/>
                    <a:pt x="30" y="577"/>
                  </a:cubicBezTo>
                  <a:cubicBezTo>
                    <a:pt x="0" y="1026"/>
                    <a:pt x="53" y="1479"/>
                    <a:pt x="75" y="1930"/>
                  </a:cubicBezTo>
                  <a:cubicBezTo>
                    <a:pt x="112" y="1940"/>
                    <a:pt x="148" y="1951"/>
                    <a:pt x="186" y="1961"/>
                  </a:cubicBezTo>
                  <a:cubicBezTo>
                    <a:pt x="452" y="1391"/>
                    <a:pt x="573" y="691"/>
                    <a:pt x="1451" y="579"/>
                  </a:cubicBezTo>
                  <a:cubicBezTo>
                    <a:pt x="1401" y="366"/>
                    <a:pt x="1358" y="186"/>
                    <a:pt x="13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3;p37">
              <a:extLst>
                <a:ext uri="{FF2B5EF4-FFF2-40B4-BE49-F238E27FC236}">
                  <a16:creationId xmlns:a16="http://schemas.microsoft.com/office/drawing/2014/main" id="{3DAA452E-5328-C8D5-CBC9-DFBE6CD6BB23}"/>
                </a:ext>
              </a:extLst>
            </p:cNvPr>
            <p:cNvSpPr/>
            <p:nvPr/>
          </p:nvSpPr>
          <p:spPr>
            <a:xfrm>
              <a:off x="6619121" y="2715673"/>
              <a:ext cx="55712" cy="77633"/>
            </a:xfrm>
            <a:custGeom>
              <a:avLst/>
              <a:gdLst/>
              <a:ahLst/>
              <a:cxnLst/>
              <a:rect l="l" t="t" r="r" b="b"/>
              <a:pathLst>
                <a:path w="1380" h="1923" extrusionOk="0">
                  <a:moveTo>
                    <a:pt x="11" y="1"/>
                  </a:moveTo>
                  <a:cubicBezTo>
                    <a:pt x="11" y="566"/>
                    <a:pt x="1" y="1081"/>
                    <a:pt x="17" y="1594"/>
                  </a:cubicBezTo>
                  <a:cubicBezTo>
                    <a:pt x="22" y="1788"/>
                    <a:pt x="118" y="1923"/>
                    <a:pt x="345" y="1923"/>
                  </a:cubicBezTo>
                  <a:cubicBezTo>
                    <a:pt x="355" y="1923"/>
                    <a:pt x="365" y="1922"/>
                    <a:pt x="376" y="1922"/>
                  </a:cubicBezTo>
                  <a:cubicBezTo>
                    <a:pt x="509" y="1915"/>
                    <a:pt x="642" y="1913"/>
                    <a:pt x="776" y="1913"/>
                  </a:cubicBezTo>
                  <a:cubicBezTo>
                    <a:pt x="976" y="1913"/>
                    <a:pt x="1177" y="1918"/>
                    <a:pt x="1380" y="1918"/>
                  </a:cubicBezTo>
                  <a:cubicBezTo>
                    <a:pt x="1117" y="1617"/>
                    <a:pt x="846" y="1348"/>
                    <a:pt x="628" y="1042"/>
                  </a:cubicBezTo>
                  <a:cubicBezTo>
                    <a:pt x="402" y="724"/>
                    <a:pt x="227" y="370"/>
                    <a:pt x="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34;p37">
              <a:extLst>
                <a:ext uri="{FF2B5EF4-FFF2-40B4-BE49-F238E27FC236}">
                  <a16:creationId xmlns:a16="http://schemas.microsoft.com/office/drawing/2014/main" id="{6D445350-B9F7-8B56-6829-95EA83B4B298}"/>
                </a:ext>
              </a:extLst>
            </p:cNvPr>
            <p:cNvSpPr/>
            <p:nvPr/>
          </p:nvSpPr>
          <p:spPr>
            <a:xfrm>
              <a:off x="6138623" y="4178484"/>
              <a:ext cx="35687" cy="71416"/>
            </a:xfrm>
            <a:custGeom>
              <a:avLst/>
              <a:gdLst/>
              <a:ahLst/>
              <a:cxnLst/>
              <a:rect l="l" t="t" r="r" b="b"/>
              <a:pathLst>
                <a:path w="884" h="1769" extrusionOk="0">
                  <a:moveTo>
                    <a:pt x="883" y="0"/>
                  </a:moveTo>
                  <a:cubicBezTo>
                    <a:pt x="341" y="265"/>
                    <a:pt x="0" y="1102"/>
                    <a:pt x="157" y="1769"/>
                  </a:cubicBezTo>
                  <a:cubicBezTo>
                    <a:pt x="382" y="1613"/>
                    <a:pt x="715" y="1509"/>
                    <a:pt x="766" y="1324"/>
                  </a:cubicBezTo>
                  <a:cubicBezTo>
                    <a:pt x="879" y="916"/>
                    <a:pt x="850" y="467"/>
                    <a:pt x="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35;p37">
              <a:extLst>
                <a:ext uri="{FF2B5EF4-FFF2-40B4-BE49-F238E27FC236}">
                  <a16:creationId xmlns:a16="http://schemas.microsoft.com/office/drawing/2014/main" id="{62361D6E-E469-474F-6C11-134A535CB9CC}"/>
                </a:ext>
              </a:extLst>
            </p:cNvPr>
            <p:cNvSpPr/>
            <p:nvPr/>
          </p:nvSpPr>
          <p:spPr>
            <a:xfrm>
              <a:off x="6279802" y="3117407"/>
              <a:ext cx="27855" cy="54622"/>
            </a:xfrm>
            <a:custGeom>
              <a:avLst/>
              <a:gdLst/>
              <a:ahLst/>
              <a:cxnLst/>
              <a:rect l="l" t="t" r="r" b="b"/>
              <a:pathLst>
                <a:path w="690" h="1353" extrusionOk="0">
                  <a:moveTo>
                    <a:pt x="690" y="1"/>
                  </a:moveTo>
                  <a:lnTo>
                    <a:pt x="690" y="1"/>
                  </a:lnTo>
                  <a:cubicBezTo>
                    <a:pt x="459" y="38"/>
                    <a:pt x="252" y="71"/>
                    <a:pt x="60" y="103"/>
                  </a:cubicBezTo>
                  <a:cubicBezTo>
                    <a:pt x="40" y="517"/>
                    <a:pt x="21" y="914"/>
                    <a:pt x="1" y="1352"/>
                  </a:cubicBezTo>
                  <a:cubicBezTo>
                    <a:pt x="231" y="1309"/>
                    <a:pt x="409" y="1276"/>
                    <a:pt x="576" y="1245"/>
                  </a:cubicBezTo>
                  <a:cubicBezTo>
                    <a:pt x="618" y="790"/>
                    <a:pt x="652" y="413"/>
                    <a:pt x="6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36;p37">
              <a:extLst>
                <a:ext uri="{FF2B5EF4-FFF2-40B4-BE49-F238E27FC236}">
                  <a16:creationId xmlns:a16="http://schemas.microsoft.com/office/drawing/2014/main" id="{1532C8B8-09DF-3045-39E1-E37743F7B4D4}"/>
                </a:ext>
              </a:extLst>
            </p:cNvPr>
            <p:cNvSpPr/>
            <p:nvPr/>
          </p:nvSpPr>
          <p:spPr>
            <a:xfrm>
              <a:off x="6672008" y="2151041"/>
              <a:ext cx="26765" cy="29835"/>
            </a:xfrm>
            <a:custGeom>
              <a:avLst/>
              <a:gdLst/>
              <a:ahLst/>
              <a:cxnLst/>
              <a:rect l="l" t="t" r="r" b="b"/>
              <a:pathLst>
                <a:path w="663" h="739" extrusionOk="0">
                  <a:moveTo>
                    <a:pt x="662" y="1"/>
                  </a:moveTo>
                  <a:cubicBezTo>
                    <a:pt x="411" y="48"/>
                    <a:pt x="215" y="84"/>
                    <a:pt x="1" y="124"/>
                  </a:cubicBezTo>
                  <a:cubicBezTo>
                    <a:pt x="257" y="362"/>
                    <a:pt x="460" y="550"/>
                    <a:pt x="662" y="738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37;p37">
              <a:extLst>
                <a:ext uri="{FF2B5EF4-FFF2-40B4-BE49-F238E27FC236}">
                  <a16:creationId xmlns:a16="http://schemas.microsoft.com/office/drawing/2014/main" id="{B9E01ECD-89C0-F0F7-1809-C1F2853296F6}"/>
                </a:ext>
              </a:extLst>
            </p:cNvPr>
            <p:cNvSpPr/>
            <p:nvPr/>
          </p:nvSpPr>
          <p:spPr>
            <a:xfrm>
              <a:off x="6712298" y="2464766"/>
              <a:ext cx="18571" cy="31852"/>
            </a:xfrm>
            <a:custGeom>
              <a:avLst/>
              <a:gdLst/>
              <a:ahLst/>
              <a:cxnLst/>
              <a:rect l="l" t="t" r="r" b="b"/>
              <a:pathLst>
                <a:path w="460" h="789" extrusionOk="0">
                  <a:moveTo>
                    <a:pt x="264" y="1"/>
                  </a:moveTo>
                  <a:lnTo>
                    <a:pt x="264" y="1"/>
                  </a:lnTo>
                  <a:cubicBezTo>
                    <a:pt x="1" y="237"/>
                    <a:pt x="35" y="369"/>
                    <a:pt x="460" y="789"/>
                  </a:cubicBezTo>
                  <a:cubicBezTo>
                    <a:pt x="395" y="528"/>
                    <a:pt x="334" y="284"/>
                    <a:pt x="2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38;p37">
              <a:extLst>
                <a:ext uri="{FF2B5EF4-FFF2-40B4-BE49-F238E27FC236}">
                  <a16:creationId xmlns:a16="http://schemas.microsoft.com/office/drawing/2014/main" id="{EA78C12B-9524-80D3-6F92-D9DD9F18C7F4}"/>
                </a:ext>
              </a:extLst>
            </p:cNvPr>
            <p:cNvSpPr/>
            <p:nvPr/>
          </p:nvSpPr>
          <p:spPr>
            <a:xfrm>
              <a:off x="6731312" y="2509820"/>
              <a:ext cx="3351" cy="7953"/>
            </a:xfrm>
            <a:custGeom>
              <a:avLst/>
              <a:gdLst/>
              <a:ahLst/>
              <a:cxnLst/>
              <a:rect l="l" t="t" r="r" b="b"/>
              <a:pathLst>
                <a:path w="83" h="197" extrusionOk="0">
                  <a:moveTo>
                    <a:pt x="0" y="1"/>
                  </a:moveTo>
                  <a:cubicBezTo>
                    <a:pt x="4" y="65"/>
                    <a:pt x="10" y="130"/>
                    <a:pt x="14" y="193"/>
                  </a:cubicBezTo>
                  <a:lnTo>
                    <a:pt x="58" y="196"/>
                  </a:lnTo>
                  <a:cubicBezTo>
                    <a:pt x="65" y="133"/>
                    <a:pt x="73" y="71"/>
                    <a:pt x="82" y="8"/>
                  </a:cubicBezTo>
                  <a:cubicBezTo>
                    <a:pt x="55" y="6"/>
                    <a:pt x="27" y="3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39;p37">
              <a:extLst>
                <a:ext uri="{FF2B5EF4-FFF2-40B4-BE49-F238E27FC236}">
                  <a16:creationId xmlns:a16="http://schemas.microsoft.com/office/drawing/2014/main" id="{99FA792F-7515-EA0A-ECD5-26D746F38FD4}"/>
                </a:ext>
              </a:extLst>
            </p:cNvPr>
            <p:cNvSpPr/>
            <p:nvPr/>
          </p:nvSpPr>
          <p:spPr>
            <a:xfrm>
              <a:off x="6347746" y="1473369"/>
              <a:ext cx="5773" cy="3835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4" y="1"/>
                  </a:moveTo>
                  <a:cubicBezTo>
                    <a:pt x="11" y="1"/>
                    <a:pt x="0" y="30"/>
                    <a:pt x="2" y="30"/>
                  </a:cubicBezTo>
                  <a:cubicBezTo>
                    <a:pt x="40" y="53"/>
                    <a:pt x="79" y="73"/>
                    <a:pt x="120" y="94"/>
                  </a:cubicBezTo>
                  <a:cubicBezTo>
                    <a:pt x="127" y="74"/>
                    <a:pt x="135" y="53"/>
                    <a:pt x="143" y="33"/>
                  </a:cubicBezTo>
                  <a:cubicBezTo>
                    <a:pt x="101" y="21"/>
                    <a:pt x="58" y="10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17;p37">
              <a:extLst>
                <a:ext uri="{FF2B5EF4-FFF2-40B4-BE49-F238E27FC236}">
                  <a16:creationId xmlns:a16="http://schemas.microsoft.com/office/drawing/2014/main" id="{F6952016-FACD-D11D-2FC2-1FBE0BB2DAB4}"/>
                </a:ext>
              </a:extLst>
            </p:cNvPr>
            <p:cNvSpPr/>
            <p:nvPr/>
          </p:nvSpPr>
          <p:spPr>
            <a:xfrm>
              <a:off x="6398937" y="2861453"/>
              <a:ext cx="114290" cy="75978"/>
            </a:xfrm>
            <a:custGeom>
              <a:avLst/>
              <a:gdLst/>
              <a:ahLst/>
              <a:cxnLst/>
              <a:rect l="l" t="t" r="r" b="b"/>
              <a:pathLst>
                <a:path w="2831" h="1882" extrusionOk="0">
                  <a:moveTo>
                    <a:pt x="2622" y="0"/>
                  </a:moveTo>
                  <a:cubicBezTo>
                    <a:pt x="2560" y="0"/>
                    <a:pt x="2491" y="32"/>
                    <a:pt x="2421" y="74"/>
                  </a:cubicBezTo>
                  <a:cubicBezTo>
                    <a:pt x="1904" y="384"/>
                    <a:pt x="1388" y="698"/>
                    <a:pt x="872" y="1009"/>
                  </a:cubicBezTo>
                  <a:cubicBezTo>
                    <a:pt x="626" y="1158"/>
                    <a:pt x="366" y="1286"/>
                    <a:pt x="141" y="1463"/>
                  </a:cubicBezTo>
                  <a:cubicBezTo>
                    <a:pt x="52" y="1532"/>
                    <a:pt x="45" y="1706"/>
                    <a:pt x="0" y="1833"/>
                  </a:cubicBezTo>
                  <a:cubicBezTo>
                    <a:pt x="101" y="1842"/>
                    <a:pt x="220" y="1882"/>
                    <a:pt x="316" y="1882"/>
                  </a:cubicBezTo>
                  <a:cubicBezTo>
                    <a:pt x="353" y="1882"/>
                    <a:pt x="387" y="1876"/>
                    <a:pt x="415" y="1860"/>
                  </a:cubicBezTo>
                  <a:cubicBezTo>
                    <a:pt x="1137" y="1446"/>
                    <a:pt x="1847" y="1011"/>
                    <a:pt x="2550" y="567"/>
                  </a:cubicBezTo>
                  <a:cubicBezTo>
                    <a:pt x="2674" y="489"/>
                    <a:pt x="2749" y="337"/>
                    <a:pt x="2830" y="238"/>
                  </a:cubicBezTo>
                  <a:cubicBezTo>
                    <a:pt x="2781" y="60"/>
                    <a:pt x="2708" y="0"/>
                    <a:pt x="2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18;p37">
              <a:extLst>
                <a:ext uri="{FF2B5EF4-FFF2-40B4-BE49-F238E27FC236}">
                  <a16:creationId xmlns:a16="http://schemas.microsoft.com/office/drawing/2014/main" id="{4ADCE5AB-5282-2234-6661-E45D4B6EDA98}"/>
                </a:ext>
              </a:extLst>
            </p:cNvPr>
            <p:cNvSpPr/>
            <p:nvPr/>
          </p:nvSpPr>
          <p:spPr>
            <a:xfrm>
              <a:off x="6447988" y="2939410"/>
              <a:ext cx="87888" cy="46306"/>
            </a:xfrm>
            <a:custGeom>
              <a:avLst/>
              <a:gdLst/>
              <a:ahLst/>
              <a:cxnLst/>
              <a:rect l="l" t="t" r="r" b="b"/>
              <a:pathLst>
                <a:path w="2177" h="1147" extrusionOk="0">
                  <a:moveTo>
                    <a:pt x="1928" y="0"/>
                  </a:moveTo>
                  <a:cubicBezTo>
                    <a:pt x="1906" y="0"/>
                    <a:pt x="1886" y="2"/>
                    <a:pt x="1866" y="8"/>
                  </a:cubicBezTo>
                  <a:cubicBezTo>
                    <a:pt x="1673" y="60"/>
                    <a:pt x="1492" y="158"/>
                    <a:pt x="1302" y="221"/>
                  </a:cubicBezTo>
                  <a:cubicBezTo>
                    <a:pt x="937" y="344"/>
                    <a:pt x="560" y="441"/>
                    <a:pt x="203" y="586"/>
                  </a:cubicBezTo>
                  <a:cubicBezTo>
                    <a:pt x="106" y="625"/>
                    <a:pt x="31" y="790"/>
                    <a:pt x="11" y="908"/>
                  </a:cubicBezTo>
                  <a:cubicBezTo>
                    <a:pt x="1" y="957"/>
                    <a:pt x="160" y="1036"/>
                    <a:pt x="300" y="1147"/>
                  </a:cubicBezTo>
                  <a:cubicBezTo>
                    <a:pt x="896" y="885"/>
                    <a:pt x="1488" y="636"/>
                    <a:pt x="2066" y="362"/>
                  </a:cubicBezTo>
                  <a:cubicBezTo>
                    <a:pt x="2137" y="327"/>
                    <a:pt x="2142" y="152"/>
                    <a:pt x="2176" y="42"/>
                  </a:cubicBezTo>
                  <a:cubicBezTo>
                    <a:pt x="2095" y="31"/>
                    <a:pt x="2007" y="0"/>
                    <a:pt x="1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19;p37">
              <a:extLst>
                <a:ext uri="{FF2B5EF4-FFF2-40B4-BE49-F238E27FC236}">
                  <a16:creationId xmlns:a16="http://schemas.microsoft.com/office/drawing/2014/main" id="{16E32D00-22FD-CE37-AA24-CA29AEE1DB77}"/>
                </a:ext>
              </a:extLst>
            </p:cNvPr>
            <p:cNvSpPr/>
            <p:nvPr/>
          </p:nvSpPr>
          <p:spPr>
            <a:xfrm>
              <a:off x="6394697" y="2701987"/>
              <a:ext cx="38594" cy="40008"/>
            </a:xfrm>
            <a:custGeom>
              <a:avLst/>
              <a:gdLst/>
              <a:ahLst/>
              <a:cxnLst/>
              <a:rect l="l" t="t" r="r" b="b"/>
              <a:pathLst>
                <a:path w="956" h="991" extrusionOk="0">
                  <a:moveTo>
                    <a:pt x="573" y="0"/>
                  </a:moveTo>
                  <a:cubicBezTo>
                    <a:pt x="246" y="15"/>
                    <a:pt x="1" y="367"/>
                    <a:pt x="38" y="702"/>
                  </a:cubicBezTo>
                  <a:cubicBezTo>
                    <a:pt x="49" y="810"/>
                    <a:pt x="198" y="957"/>
                    <a:pt x="311" y="987"/>
                  </a:cubicBezTo>
                  <a:cubicBezTo>
                    <a:pt x="319" y="989"/>
                    <a:pt x="328" y="990"/>
                    <a:pt x="337" y="990"/>
                  </a:cubicBezTo>
                  <a:cubicBezTo>
                    <a:pt x="531" y="990"/>
                    <a:pt x="955" y="525"/>
                    <a:pt x="889" y="361"/>
                  </a:cubicBezTo>
                  <a:cubicBezTo>
                    <a:pt x="824" y="202"/>
                    <a:pt x="652" y="85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20;p37">
              <a:extLst>
                <a:ext uri="{FF2B5EF4-FFF2-40B4-BE49-F238E27FC236}">
                  <a16:creationId xmlns:a16="http://schemas.microsoft.com/office/drawing/2014/main" id="{309A197D-CD96-1614-CA63-4C8A9D04CFC7}"/>
                </a:ext>
              </a:extLst>
            </p:cNvPr>
            <p:cNvSpPr/>
            <p:nvPr/>
          </p:nvSpPr>
          <p:spPr>
            <a:xfrm>
              <a:off x="6407939" y="2580388"/>
              <a:ext cx="32215" cy="36818"/>
            </a:xfrm>
            <a:custGeom>
              <a:avLst/>
              <a:gdLst/>
              <a:ahLst/>
              <a:cxnLst/>
              <a:rect l="l" t="t" r="r" b="b"/>
              <a:pathLst>
                <a:path w="798" h="912" extrusionOk="0">
                  <a:moveTo>
                    <a:pt x="424" y="0"/>
                  </a:moveTo>
                  <a:cubicBezTo>
                    <a:pt x="105" y="0"/>
                    <a:pt x="82" y="265"/>
                    <a:pt x="39" y="492"/>
                  </a:cubicBezTo>
                  <a:cubicBezTo>
                    <a:pt x="0" y="689"/>
                    <a:pt x="48" y="871"/>
                    <a:pt x="292" y="907"/>
                  </a:cubicBezTo>
                  <a:cubicBezTo>
                    <a:pt x="312" y="910"/>
                    <a:pt x="332" y="911"/>
                    <a:pt x="352" y="911"/>
                  </a:cubicBezTo>
                  <a:cubicBezTo>
                    <a:pt x="582" y="911"/>
                    <a:pt x="753" y="709"/>
                    <a:pt x="796" y="389"/>
                  </a:cubicBezTo>
                  <a:cubicBezTo>
                    <a:pt x="797" y="167"/>
                    <a:pt x="709" y="16"/>
                    <a:pt x="459" y="1"/>
                  </a:cubicBezTo>
                  <a:cubicBezTo>
                    <a:pt x="447" y="0"/>
                    <a:pt x="435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21;p37">
              <a:extLst>
                <a:ext uri="{FF2B5EF4-FFF2-40B4-BE49-F238E27FC236}">
                  <a16:creationId xmlns:a16="http://schemas.microsoft.com/office/drawing/2014/main" id="{D0244D2E-D849-5FC1-7D12-B4D1324A3D62}"/>
                </a:ext>
              </a:extLst>
            </p:cNvPr>
            <p:cNvSpPr/>
            <p:nvPr/>
          </p:nvSpPr>
          <p:spPr>
            <a:xfrm>
              <a:off x="6405598" y="2420398"/>
              <a:ext cx="35001" cy="36939"/>
            </a:xfrm>
            <a:custGeom>
              <a:avLst/>
              <a:gdLst/>
              <a:ahLst/>
              <a:cxnLst/>
              <a:rect l="l" t="t" r="r" b="b"/>
              <a:pathLst>
                <a:path w="867" h="915" extrusionOk="0">
                  <a:moveTo>
                    <a:pt x="514" y="0"/>
                  </a:moveTo>
                  <a:cubicBezTo>
                    <a:pt x="505" y="0"/>
                    <a:pt x="496" y="1"/>
                    <a:pt x="487" y="1"/>
                  </a:cubicBezTo>
                  <a:cubicBezTo>
                    <a:pt x="260" y="14"/>
                    <a:pt x="1" y="302"/>
                    <a:pt x="70" y="523"/>
                  </a:cubicBezTo>
                  <a:cubicBezTo>
                    <a:pt x="122" y="686"/>
                    <a:pt x="281" y="815"/>
                    <a:pt x="357" y="914"/>
                  </a:cubicBezTo>
                  <a:cubicBezTo>
                    <a:pt x="639" y="898"/>
                    <a:pt x="867" y="576"/>
                    <a:pt x="841" y="346"/>
                  </a:cubicBezTo>
                  <a:cubicBezTo>
                    <a:pt x="819" y="151"/>
                    <a:pt x="733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22;p37">
              <a:extLst>
                <a:ext uri="{FF2B5EF4-FFF2-40B4-BE49-F238E27FC236}">
                  <a16:creationId xmlns:a16="http://schemas.microsoft.com/office/drawing/2014/main" id="{4C6AABBF-D080-1377-3790-0A44CAD8A4C4}"/>
                </a:ext>
              </a:extLst>
            </p:cNvPr>
            <p:cNvSpPr/>
            <p:nvPr/>
          </p:nvSpPr>
          <p:spPr>
            <a:xfrm>
              <a:off x="6388157" y="2819831"/>
              <a:ext cx="30198" cy="27291"/>
            </a:xfrm>
            <a:custGeom>
              <a:avLst/>
              <a:gdLst/>
              <a:ahLst/>
              <a:cxnLst/>
              <a:rect l="l" t="t" r="r" b="b"/>
              <a:pathLst>
                <a:path w="748" h="676" extrusionOk="0">
                  <a:moveTo>
                    <a:pt x="524" y="0"/>
                  </a:moveTo>
                  <a:cubicBezTo>
                    <a:pt x="523" y="0"/>
                    <a:pt x="523" y="0"/>
                    <a:pt x="522" y="1"/>
                  </a:cubicBezTo>
                  <a:cubicBezTo>
                    <a:pt x="361" y="74"/>
                    <a:pt x="220" y="196"/>
                    <a:pt x="0" y="354"/>
                  </a:cubicBezTo>
                  <a:cubicBezTo>
                    <a:pt x="175" y="511"/>
                    <a:pt x="257" y="643"/>
                    <a:pt x="362" y="666"/>
                  </a:cubicBezTo>
                  <a:cubicBezTo>
                    <a:pt x="390" y="672"/>
                    <a:pt x="416" y="675"/>
                    <a:pt x="441" y="675"/>
                  </a:cubicBezTo>
                  <a:cubicBezTo>
                    <a:pt x="649" y="675"/>
                    <a:pt x="713" y="466"/>
                    <a:pt x="735" y="298"/>
                  </a:cubicBezTo>
                  <a:cubicBezTo>
                    <a:pt x="747" y="207"/>
                    <a:pt x="558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23;p37">
              <a:extLst>
                <a:ext uri="{FF2B5EF4-FFF2-40B4-BE49-F238E27FC236}">
                  <a16:creationId xmlns:a16="http://schemas.microsoft.com/office/drawing/2014/main" id="{C616BD05-EC22-570C-F8B7-B730A6F448AF}"/>
                </a:ext>
              </a:extLst>
            </p:cNvPr>
            <p:cNvSpPr/>
            <p:nvPr/>
          </p:nvSpPr>
          <p:spPr>
            <a:xfrm>
              <a:off x="6275320" y="1867473"/>
              <a:ext cx="91036" cy="41703"/>
            </a:xfrm>
            <a:custGeom>
              <a:avLst/>
              <a:gdLst/>
              <a:ahLst/>
              <a:cxnLst/>
              <a:rect l="l" t="t" r="r" b="b"/>
              <a:pathLst>
                <a:path w="2255" h="1033" extrusionOk="0">
                  <a:moveTo>
                    <a:pt x="1952" y="0"/>
                  </a:moveTo>
                  <a:cubicBezTo>
                    <a:pt x="1901" y="0"/>
                    <a:pt x="1848" y="9"/>
                    <a:pt x="1796" y="25"/>
                  </a:cubicBezTo>
                  <a:cubicBezTo>
                    <a:pt x="1261" y="186"/>
                    <a:pt x="730" y="360"/>
                    <a:pt x="201" y="538"/>
                  </a:cubicBezTo>
                  <a:cubicBezTo>
                    <a:pt x="128" y="564"/>
                    <a:pt x="76" y="650"/>
                    <a:pt x="1" y="719"/>
                  </a:cubicBezTo>
                  <a:cubicBezTo>
                    <a:pt x="72" y="942"/>
                    <a:pt x="193" y="1033"/>
                    <a:pt x="348" y="1033"/>
                  </a:cubicBezTo>
                  <a:cubicBezTo>
                    <a:pt x="401" y="1033"/>
                    <a:pt x="458" y="1022"/>
                    <a:pt x="519" y="1002"/>
                  </a:cubicBezTo>
                  <a:cubicBezTo>
                    <a:pt x="993" y="846"/>
                    <a:pt x="1469" y="690"/>
                    <a:pt x="1934" y="511"/>
                  </a:cubicBezTo>
                  <a:cubicBezTo>
                    <a:pt x="2060" y="460"/>
                    <a:pt x="2254" y="302"/>
                    <a:pt x="2241" y="224"/>
                  </a:cubicBezTo>
                  <a:cubicBezTo>
                    <a:pt x="2213" y="64"/>
                    <a:pt x="2091" y="0"/>
                    <a:pt x="1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24;p37">
              <a:extLst>
                <a:ext uri="{FF2B5EF4-FFF2-40B4-BE49-F238E27FC236}">
                  <a16:creationId xmlns:a16="http://schemas.microsoft.com/office/drawing/2014/main" id="{E59FCA62-7906-6879-51BF-176C8B7239B6}"/>
                </a:ext>
              </a:extLst>
            </p:cNvPr>
            <p:cNvSpPr/>
            <p:nvPr/>
          </p:nvSpPr>
          <p:spPr>
            <a:xfrm>
              <a:off x="6131235" y="1500741"/>
              <a:ext cx="94953" cy="62979"/>
            </a:xfrm>
            <a:custGeom>
              <a:avLst/>
              <a:gdLst/>
              <a:ahLst/>
              <a:cxnLst/>
              <a:rect l="l" t="t" r="r" b="b"/>
              <a:pathLst>
                <a:path w="2352" h="1560" extrusionOk="0">
                  <a:moveTo>
                    <a:pt x="2053" y="0"/>
                  </a:moveTo>
                  <a:cubicBezTo>
                    <a:pt x="1842" y="56"/>
                    <a:pt x="1668" y="61"/>
                    <a:pt x="1542" y="141"/>
                  </a:cubicBezTo>
                  <a:cubicBezTo>
                    <a:pt x="1098" y="430"/>
                    <a:pt x="668" y="738"/>
                    <a:pt x="241" y="1051"/>
                  </a:cubicBezTo>
                  <a:cubicBezTo>
                    <a:pt x="129" y="1135"/>
                    <a:pt x="1" y="1211"/>
                    <a:pt x="149" y="1421"/>
                  </a:cubicBezTo>
                  <a:cubicBezTo>
                    <a:pt x="223" y="1524"/>
                    <a:pt x="287" y="1560"/>
                    <a:pt x="351" y="1560"/>
                  </a:cubicBezTo>
                  <a:cubicBezTo>
                    <a:pt x="421" y="1560"/>
                    <a:pt x="490" y="1516"/>
                    <a:pt x="569" y="1471"/>
                  </a:cubicBezTo>
                  <a:cubicBezTo>
                    <a:pt x="1101" y="1166"/>
                    <a:pt x="1637" y="867"/>
                    <a:pt x="2159" y="547"/>
                  </a:cubicBezTo>
                  <a:cubicBezTo>
                    <a:pt x="2250" y="491"/>
                    <a:pt x="2352" y="317"/>
                    <a:pt x="2325" y="240"/>
                  </a:cubicBezTo>
                  <a:cubicBezTo>
                    <a:pt x="2287" y="133"/>
                    <a:pt x="2133" y="66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25;p37">
              <a:extLst>
                <a:ext uri="{FF2B5EF4-FFF2-40B4-BE49-F238E27FC236}">
                  <a16:creationId xmlns:a16="http://schemas.microsoft.com/office/drawing/2014/main" id="{D23DA383-F8EC-11F7-A017-372A2FD9F0FD}"/>
                </a:ext>
              </a:extLst>
            </p:cNvPr>
            <p:cNvSpPr/>
            <p:nvPr/>
          </p:nvSpPr>
          <p:spPr>
            <a:xfrm>
              <a:off x="6138583" y="1642000"/>
              <a:ext cx="70609" cy="57609"/>
            </a:xfrm>
            <a:custGeom>
              <a:avLst/>
              <a:gdLst/>
              <a:ahLst/>
              <a:cxnLst/>
              <a:rect l="l" t="t" r="r" b="b"/>
              <a:pathLst>
                <a:path w="1749" h="1427" extrusionOk="0">
                  <a:moveTo>
                    <a:pt x="1488" y="1"/>
                  </a:moveTo>
                  <a:cubicBezTo>
                    <a:pt x="1420" y="1"/>
                    <a:pt x="1351" y="31"/>
                    <a:pt x="1283" y="80"/>
                  </a:cubicBezTo>
                  <a:cubicBezTo>
                    <a:pt x="925" y="344"/>
                    <a:pt x="569" y="610"/>
                    <a:pt x="229" y="894"/>
                  </a:cubicBezTo>
                  <a:cubicBezTo>
                    <a:pt x="128" y="978"/>
                    <a:pt x="82" y="1127"/>
                    <a:pt x="0" y="1265"/>
                  </a:cubicBezTo>
                  <a:cubicBezTo>
                    <a:pt x="126" y="1372"/>
                    <a:pt x="224" y="1426"/>
                    <a:pt x="319" y="1426"/>
                  </a:cubicBezTo>
                  <a:cubicBezTo>
                    <a:pt x="408" y="1426"/>
                    <a:pt x="494" y="1380"/>
                    <a:pt x="598" y="1287"/>
                  </a:cubicBezTo>
                  <a:cubicBezTo>
                    <a:pt x="997" y="927"/>
                    <a:pt x="1478" y="658"/>
                    <a:pt x="1749" y="183"/>
                  </a:cubicBezTo>
                  <a:cubicBezTo>
                    <a:pt x="1666" y="53"/>
                    <a:pt x="1578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26;p37">
              <a:extLst>
                <a:ext uri="{FF2B5EF4-FFF2-40B4-BE49-F238E27FC236}">
                  <a16:creationId xmlns:a16="http://schemas.microsoft.com/office/drawing/2014/main" id="{438D6688-A9C3-D4F7-A8A2-30C534BFA217}"/>
                </a:ext>
              </a:extLst>
            </p:cNvPr>
            <p:cNvSpPr/>
            <p:nvPr/>
          </p:nvSpPr>
          <p:spPr>
            <a:xfrm>
              <a:off x="6196152" y="1681241"/>
              <a:ext cx="26765" cy="23133"/>
            </a:xfrm>
            <a:custGeom>
              <a:avLst/>
              <a:gdLst/>
              <a:ahLst/>
              <a:cxnLst/>
              <a:rect l="l" t="t" r="r" b="b"/>
              <a:pathLst>
                <a:path w="663" h="573" extrusionOk="0">
                  <a:moveTo>
                    <a:pt x="438" y="0"/>
                  </a:moveTo>
                  <a:cubicBezTo>
                    <a:pt x="243" y="0"/>
                    <a:pt x="109" y="117"/>
                    <a:pt x="22" y="306"/>
                  </a:cubicBezTo>
                  <a:cubicBezTo>
                    <a:pt x="1" y="355"/>
                    <a:pt x="133" y="532"/>
                    <a:pt x="223" y="561"/>
                  </a:cubicBezTo>
                  <a:cubicBezTo>
                    <a:pt x="247" y="569"/>
                    <a:pt x="271" y="572"/>
                    <a:pt x="295" y="572"/>
                  </a:cubicBezTo>
                  <a:cubicBezTo>
                    <a:pt x="472" y="572"/>
                    <a:pt x="626" y="355"/>
                    <a:pt x="662" y="45"/>
                  </a:cubicBezTo>
                  <a:cubicBezTo>
                    <a:pt x="580" y="15"/>
                    <a:pt x="505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27;p37">
              <a:extLst>
                <a:ext uri="{FF2B5EF4-FFF2-40B4-BE49-F238E27FC236}">
                  <a16:creationId xmlns:a16="http://schemas.microsoft.com/office/drawing/2014/main" id="{33D495F6-B5CB-8C83-4450-A29509B2144D}"/>
                </a:ext>
              </a:extLst>
            </p:cNvPr>
            <p:cNvSpPr/>
            <p:nvPr/>
          </p:nvSpPr>
          <p:spPr>
            <a:xfrm>
              <a:off x="6394940" y="1615315"/>
              <a:ext cx="61001" cy="46022"/>
            </a:xfrm>
            <a:custGeom>
              <a:avLst/>
              <a:gdLst/>
              <a:ahLst/>
              <a:cxnLst/>
              <a:rect l="l" t="t" r="r" b="b"/>
              <a:pathLst>
                <a:path w="1511" h="1140" extrusionOk="0">
                  <a:moveTo>
                    <a:pt x="1227" y="0"/>
                  </a:moveTo>
                  <a:cubicBezTo>
                    <a:pt x="1189" y="0"/>
                    <a:pt x="1153" y="6"/>
                    <a:pt x="1123" y="22"/>
                  </a:cubicBezTo>
                  <a:cubicBezTo>
                    <a:pt x="849" y="169"/>
                    <a:pt x="594" y="357"/>
                    <a:pt x="338" y="539"/>
                  </a:cubicBezTo>
                  <a:cubicBezTo>
                    <a:pt x="0" y="780"/>
                    <a:pt x="2" y="783"/>
                    <a:pt x="363" y="1140"/>
                  </a:cubicBezTo>
                  <a:cubicBezTo>
                    <a:pt x="725" y="892"/>
                    <a:pt x="1079" y="671"/>
                    <a:pt x="1402" y="414"/>
                  </a:cubicBezTo>
                  <a:cubicBezTo>
                    <a:pt x="1486" y="347"/>
                    <a:pt x="1477" y="165"/>
                    <a:pt x="1510" y="35"/>
                  </a:cubicBezTo>
                  <a:cubicBezTo>
                    <a:pt x="1419" y="30"/>
                    <a:pt x="1315" y="0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28;p37">
              <a:extLst>
                <a:ext uri="{FF2B5EF4-FFF2-40B4-BE49-F238E27FC236}">
                  <a16:creationId xmlns:a16="http://schemas.microsoft.com/office/drawing/2014/main" id="{D7786A63-D619-5D79-487A-7E647AB22012}"/>
                </a:ext>
              </a:extLst>
            </p:cNvPr>
            <p:cNvSpPr/>
            <p:nvPr/>
          </p:nvSpPr>
          <p:spPr>
            <a:xfrm>
              <a:off x="6450895" y="1655080"/>
              <a:ext cx="30399" cy="24384"/>
            </a:xfrm>
            <a:custGeom>
              <a:avLst/>
              <a:gdLst/>
              <a:ahLst/>
              <a:cxnLst/>
              <a:rect l="l" t="t" r="r" b="b"/>
              <a:pathLst>
                <a:path w="753" h="604" extrusionOk="0">
                  <a:moveTo>
                    <a:pt x="455" y="0"/>
                  </a:moveTo>
                  <a:cubicBezTo>
                    <a:pt x="454" y="0"/>
                    <a:pt x="453" y="0"/>
                    <a:pt x="452" y="1"/>
                  </a:cubicBezTo>
                  <a:cubicBezTo>
                    <a:pt x="291" y="114"/>
                    <a:pt x="144" y="253"/>
                    <a:pt x="9" y="399"/>
                  </a:cubicBezTo>
                  <a:cubicBezTo>
                    <a:pt x="1" y="409"/>
                    <a:pt x="147" y="604"/>
                    <a:pt x="174" y="604"/>
                  </a:cubicBezTo>
                  <a:cubicBezTo>
                    <a:pt x="175" y="604"/>
                    <a:pt x="175" y="604"/>
                    <a:pt x="176" y="603"/>
                  </a:cubicBezTo>
                  <a:cubicBezTo>
                    <a:pt x="356" y="523"/>
                    <a:pt x="521" y="411"/>
                    <a:pt x="753" y="271"/>
                  </a:cubicBezTo>
                  <a:cubicBezTo>
                    <a:pt x="607" y="136"/>
                    <a:pt x="482" y="0"/>
                    <a:pt x="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29;p37">
              <a:extLst>
                <a:ext uri="{FF2B5EF4-FFF2-40B4-BE49-F238E27FC236}">
                  <a16:creationId xmlns:a16="http://schemas.microsoft.com/office/drawing/2014/main" id="{0A929840-E288-1166-A6AA-CB8A13E16F81}"/>
                </a:ext>
              </a:extLst>
            </p:cNvPr>
            <p:cNvSpPr/>
            <p:nvPr/>
          </p:nvSpPr>
          <p:spPr>
            <a:xfrm>
              <a:off x="6088846" y="4206945"/>
              <a:ext cx="30843" cy="26967"/>
            </a:xfrm>
            <a:custGeom>
              <a:avLst/>
              <a:gdLst/>
              <a:ahLst/>
              <a:cxnLst/>
              <a:rect l="l" t="t" r="r" b="b"/>
              <a:pathLst>
                <a:path w="764" h="668" extrusionOk="0">
                  <a:moveTo>
                    <a:pt x="336" y="1"/>
                  </a:moveTo>
                  <a:cubicBezTo>
                    <a:pt x="330" y="1"/>
                    <a:pt x="324" y="1"/>
                    <a:pt x="319" y="3"/>
                  </a:cubicBezTo>
                  <a:cubicBezTo>
                    <a:pt x="191" y="33"/>
                    <a:pt x="44" y="220"/>
                    <a:pt x="17" y="359"/>
                  </a:cubicBezTo>
                  <a:cubicBezTo>
                    <a:pt x="0" y="445"/>
                    <a:pt x="205" y="668"/>
                    <a:pt x="267" y="668"/>
                  </a:cubicBezTo>
                  <a:cubicBezTo>
                    <a:pt x="269" y="668"/>
                    <a:pt x="271" y="668"/>
                    <a:pt x="273" y="667"/>
                  </a:cubicBezTo>
                  <a:cubicBezTo>
                    <a:pt x="428" y="617"/>
                    <a:pt x="553" y="473"/>
                    <a:pt x="763" y="309"/>
                  </a:cubicBezTo>
                  <a:cubicBezTo>
                    <a:pt x="576" y="173"/>
                    <a:pt x="434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30;p37">
              <a:extLst>
                <a:ext uri="{FF2B5EF4-FFF2-40B4-BE49-F238E27FC236}">
                  <a16:creationId xmlns:a16="http://schemas.microsoft.com/office/drawing/2014/main" id="{AB3F93EB-FDFA-9214-DE6F-1DD3D47B946E}"/>
                </a:ext>
              </a:extLst>
            </p:cNvPr>
            <p:cNvSpPr/>
            <p:nvPr/>
          </p:nvSpPr>
          <p:spPr>
            <a:xfrm>
              <a:off x="6061514" y="4220348"/>
              <a:ext cx="23294" cy="22809"/>
            </a:xfrm>
            <a:custGeom>
              <a:avLst/>
              <a:gdLst/>
              <a:ahLst/>
              <a:cxnLst/>
              <a:rect l="l" t="t" r="r" b="b"/>
              <a:pathLst>
                <a:path w="577" h="565" extrusionOk="0">
                  <a:moveTo>
                    <a:pt x="226" y="1"/>
                  </a:moveTo>
                  <a:cubicBezTo>
                    <a:pt x="223" y="1"/>
                    <a:pt x="220" y="1"/>
                    <a:pt x="217" y="1"/>
                  </a:cubicBezTo>
                  <a:cubicBezTo>
                    <a:pt x="132" y="11"/>
                    <a:pt x="1" y="194"/>
                    <a:pt x="11" y="286"/>
                  </a:cubicBezTo>
                  <a:cubicBezTo>
                    <a:pt x="22" y="387"/>
                    <a:pt x="172" y="472"/>
                    <a:pt x="263" y="565"/>
                  </a:cubicBezTo>
                  <a:cubicBezTo>
                    <a:pt x="352" y="472"/>
                    <a:pt x="441" y="379"/>
                    <a:pt x="576" y="239"/>
                  </a:cubicBezTo>
                  <a:cubicBezTo>
                    <a:pt x="427" y="133"/>
                    <a:pt x="319" y="1"/>
                    <a:pt x="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59;p37">
              <a:extLst>
                <a:ext uri="{FF2B5EF4-FFF2-40B4-BE49-F238E27FC236}">
                  <a16:creationId xmlns:a16="http://schemas.microsoft.com/office/drawing/2014/main" id="{94053DCA-C929-C1DA-4D72-E2BD8E1D0697}"/>
                </a:ext>
              </a:extLst>
            </p:cNvPr>
            <p:cNvSpPr/>
            <p:nvPr/>
          </p:nvSpPr>
          <p:spPr>
            <a:xfrm>
              <a:off x="5901644" y="1329002"/>
              <a:ext cx="903823" cy="2968873"/>
            </a:xfrm>
            <a:custGeom>
              <a:avLst/>
              <a:gdLst/>
              <a:ahLst/>
              <a:cxnLst/>
              <a:rect l="l" t="t" r="r" b="b"/>
              <a:pathLst>
                <a:path w="22388" h="73540" extrusionOk="0">
                  <a:moveTo>
                    <a:pt x="11064" y="3577"/>
                  </a:moveTo>
                  <a:cubicBezTo>
                    <a:pt x="11064" y="3577"/>
                    <a:pt x="11064" y="3577"/>
                    <a:pt x="11065" y="3577"/>
                  </a:cubicBezTo>
                  <a:cubicBezTo>
                    <a:pt x="11108" y="3586"/>
                    <a:pt x="11149" y="3597"/>
                    <a:pt x="11193" y="3609"/>
                  </a:cubicBezTo>
                  <a:cubicBezTo>
                    <a:pt x="11185" y="3629"/>
                    <a:pt x="11177" y="3650"/>
                    <a:pt x="11170" y="3670"/>
                  </a:cubicBezTo>
                  <a:cubicBezTo>
                    <a:pt x="11129" y="3649"/>
                    <a:pt x="11090" y="3629"/>
                    <a:pt x="11052" y="3606"/>
                  </a:cubicBezTo>
                  <a:cubicBezTo>
                    <a:pt x="11050" y="3604"/>
                    <a:pt x="11061" y="3577"/>
                    <a:pt x="11064" y="3577"/>
                  </a:cubicBezTo>
                  <a:close/>
                  <a:moveTo>
                    <a:pt x="10182" y="1512"/>
                  </a:moveTo>
                  <a:cubicBezTo>
                    <a:pt x="10303" y="1512"/>
                    <a:pt x="10467" y="1539"/>
                    <a:pt x="10695" y="1580"/>
                  </a:cubicBezTo>
                  <a:cubicBezTo>
                    <a:pt x="10482" y="2227"/>
                    <a:pt x="10544" y="2846"/>
                    <a:pt x="10886" y="3504"/>
                  </a:cubicBezTo>
                  <a:cubicBezTo>
                    <a:pt x="10673" y="3413"/>
                    <a:pt x="10461" y="3322"/>
                    <a:pt x="10248" y="3232"/>
                  </a:cubicBezTo>
                  <a:cubicBezTo>
                    <a:pt x="10210" y="3206"/>
                    <a:pt x="10173" y="3180"/>
                    <a:pt x="10134" y="3154"/>
                  </a:cubicBezTo>
                  <a:cubicBezTo>
                    <a:pt x="10036" y="3446"/>
                    <a:pt x="9939" y="3738"/>
                    <a:pt x="9838" y="4040"/>
                  </a:cubicBezTo>
                  <a:cubicBezTo>
                    <a:pt x="9552" y="3473"/>
                    <a:pt x="9616" y="2861"/>
                    <a:pt x="9677" y="2250"/>
                  </a:cubicBezTo>
                  <a:cubicBezTo>
                    <a:pt x="9680" y="2222"/>
                    <a:pt x="9703" y="2199"/>
                    <a:pt x="9710" y="2171"/>
                  </a:cubicBezTo>
                  <a:cubicBezTo>
                    <a:pt x="9842" y="1668"/>
                    <a:pt x="9892" y="1512"/>
                    <a:pt x="10182" y="1512"/>
                  </a:cubicBezTo>
                  <a:close/>
                  <a:moveTo>
                    <a:pt x="14894" y="1281"/>
                  </a:moveTo>
                  <a:cubicBezTo>
                    <a:pt x="15373" y="1281"/>
                    <a:pt x="15710" y="1578"/>
                    <a:pt x="16056" y="1837"/>
                  </a:cubicBezTo>
                  <a:cubicBezTo>
                    <a:pt x="17083" y="2609"/>
                    <a:pt x="17636" y="3642"/>
                    <a:pt x="17666" y="4940"/>
                  </a:cubicBezTo>
                  <a:cubicBezTo>
                    <a:pt x="17672" y="5216"/>
                    <a:pt x="17687" y="5390"/>
                    <a:pt x="17284" y="5448"/>
                  </a:cubicBezTo>
                  <a:cubicBezTo>
                    <a:pt x="16969" y="5492"/>
                    <a:pt x="16697" y="5836"/>
                    <a:pt x="16408" y="6050"/>
                  </a:cubicBezTo>
                  <a:cubicBezTo>
                    <a:pt x="16365" y="6080"/>
                    <a:pt x="16336" y="6129"/>
                    <a:pt x="16309" y="6161"/>
                  </a:cubicBezTo>
                  <a:cubicBezTo>
                    <a:pt x="16154" y="5830"/>
                    <a:pt x="15844" y="5491"/>
                    <a:pt x="15888" y="5203"/>
                  </a:cubicBezTo>
                  <a:cubicBezTo>
                    <a:pt x="15961" y="4700"/>
                    <a:pt x="15752" y="4434"/>
                    <a:pt x="15473" y="4093"/>
                  </a:cubicBezTo>
                  <a:cubicBezTo>
                    <a:pt x="15329" y="3916"/>
                    <a:pt x="15292" y="3780"/>
                    <a:pt x="15038" y="3780"/>
                  </a:cubicBezTo>
                  <a:cubicBezTo>
                    <a:pt x="15019" y="3780"/>
                    <a:pt x="14998" y="3781"/>
                    <a:pt x="14976" y="3783"/>
                  </a:cubicBezTo>
                  <a:cubicBezTo>
                    <a:pt x="14970" y="3783"/>
                    <a:pt x="14964" y="3783"/>
                    <a:pt x="14957" y="3783"/>
                  </a:cubicBezTo>
                  <a:cubicBezTo>
                    <a:pt x="14762" y="3783"/>
                    <a:pt x="14537" y="3548"/>
                    <a:pt x="14350" y="3394"/>
                  </a:cubicBezTo>
                  <a:cubicBezTo>
                    <a:pt x="14254" y="3314"/>
                    <a:pt x="14156" y="3203"/>
                    <a:pt x="14056" y="3203"/>
                  </a:cubicBezTo>
                  <a:cubicBezTo>
                    <a:pt x="14013" y="3203"/>
                    <a:pt x="13970" y="3224"/>
                    <a:pt x="13926" y="3278"/>
                  </a:cubicBezTo>
                  <a:cubicBezTo>
                    <a:pt x="13843" y="3377"/>
                    <a:pt x="13870" y="3621"/>
                    <a:pt x="13929" y="3768"/>
                  </a:cubicBezTo>
                  <a:cubicBezTo>
                    <a:pt x="13994" y="3934"/>
                    <a:pt x="14149" y="4063"/>
                    <a:pt x="14310" y="4264"/>
                  </a:cubicBezTo>
                  <a:cubicBezTo>
                    <a:pt x="13534" y="4057"/>
                    <a:pt x="12921" y="3675"/>
                    <a:pt x="12311" y="3284"/>
                  </a:cubicBezTo>
                  <a:cubicBezTo>
                    <a:pt x="12166" y="3190"/>
                    <a:pt x="12044" y="3033"/>
                    <a:pt x="11870" y="3033"/>
                  </a:cubicBezTo>
                  <a:cubicBezTo>
                    <a:pt x="11809" y="3033"/>
                    <a:pt x="11741" y="3052"/>
                    <a:pt x="11663" y="3101"/>
                  </a:cubicBezTo>
                  <a:cubicBezTo>
                    <a:pt x="11661" y="3102"/>
                    <a:pt x="11659" y="3103"/>
                    <a:pt x="11656" y="3103"/>
                  </a:cubicBezTo>
                  <a:cubicBezTo>
                    <a:pt x="11608" y="3103"/>
                    <a:pt x="11412" y="2944"/>
                    <a:pt x="11381" y="2838"/>
                  </a:cubicBezTo>
                  <a:cubicBezTo>
                    <a:pt x="11279" y="2501"/>
                    <a:pt x="11093" y="2162"/>
                    <a:pt x="11305" y="1795"/>
                  </a:cubicBezTo>
                  <a:cubicBezTo>
                    <a:pt x="11342" y="1732"/>
                    <a:pt x="11321" y="1634"/>
                    <a:pt x="11326" y="1551"/>
                  </a:cubicBezTo>
                  <a:cubicBezTo>
                    <a:pt x="12487" y="1464"/>
                    <a:pt x="13639" y="1391"/>
                    <a:pt x="14786" y="1286"/>
                  </a:cubicBezTo>
                  <a:cubicBezTo>
                    <a:pt x="14823" y="1283"/>
                    <a:pt x="14859" y="1281"/>
                    <a:pt x="14894" y="1281"/>
                  </a:cubicBezTo>
                  <a:close/>
                  <a:moveTo>
                    <a:pt x="9043" y="1991"/>
                  </a:moveTo>
                  <a:cubicBezTo>
                    <a:pt x="9043" y="2580"/>
                    <a:pt x="9002" y="3146"/>
                    <a:pt x="9053" y="3701"/>
                  </a:cubicBezTo>
                  <a:cubicBezTo>
                    <a:pt x="9110" y="4333"/>
                    <a:pt x="9536" y="4773"/>
                    <a:pt x="10021" y="5131"/>
                  </a:cubicBezTo>
                  <a:cubicBezTo>
                    <a:pt x="10100" y="5190"/>
                    <a:pt x="10180" y="5218"/>
                    <a:pt x="10254" y="5218"/>
                  </a:cubicBezTo>
                  <a:cubicBezTo>
                    <a:pt x="10439" y="5218"/>
                    <a:pt x="10588" y="5049"/>
                    <a:pt x="10609" y="4785"/>
                  </a:cubicBezTo>
                  <a:cubicBezTo>
                    <a:pt x="10619" y="4657"/>
                    <a:pt x="10597" y="4525"/>
                    <a:pt x="10586" y="4394"/>
                  </a:cubicBezTo>
                  <a:cubicBezTo>
                    <a:pt x="10576" y="4280"/>
                    <a:pt x="10557" y="4167"/>
                    <a:pt x="10537" y="4005"/>
                  </a:cubicBezTo>
                  <a:lnTo>
                    <a:pt x="10537" y="4005"/>
                  </a:lnTo>
                  <a:cubicBezTo>
                    <a:pt x="10803" y="4204"/>
                    <a:pt x="11138" y="4274"/>
                    <a:pt x="11134" y="4683"/>
                  </a:cubicBezTo>
                  <a:cubicBezTo>
                    <a:pt x="11134" y="4709"/>
                    <a:pt x="11324" y="4772"/>
                    <a:pt x="11450" y="4772"/>
                  </a:cubicBezTo>
                  <a:cubicBezTo>
                    <a:pt x="11466" y="4772"/>
                    <a:pt x="11481" y="4771"/>
                    <a:pt x="11495" y="4769"/>
                  </a:cubicBezTo>
                  <a:cubicBezTo>
                    <a:pt x="11920" y="4697"/>
                    <a:pt x="12337" y="4581"/>
                    <a:pt x="12763" y="4510"/>
                  </a:cubicBezTo>
                  <a:cubicBezTo>
                    <a:pt x="12795" y="4505"/>
                    <a:pt x="12829" y="4502"/>
                    <a:pt x="12864" y="4502"/>
                  </a:cubicBezTo>
                  <a:cubicBezTo>
                    <a:pt x="12984" y="4502"/>
                    <a:pt x="13111" y="4532"/>
                    <a:pt x="13224" y="4569"/>
                  </a:cubicBezTo>
                  <a:cubicBezTo>
                    <a:pt x="13920" y="4796"/>
                    <a:pt x="14614" y="5036"/>
                    <a:pt x="15353" y="5288"/>
                  </a:cubicBezTo>
                  <a:cubicBezTo>
                    <a:pt x="15379" y="5418"/>
                    <a:pt x="15422" y="5639"/>
                    <a:pt x="15465" y="5855"/>
                  </a:cubicBezTo>
                  <a:cubicBezTo>
                    <a:pt x="15054" y="5697"/>
                    <a:pt x="14632" y="5554"/>
                    <a:pt x="14227" y="5374"/>
                  </a:cubicBezTo>
                  <a:cubicBezTo>
                    <a:pt x="13981" y="5265"/>
                    <a:pt x="13750" y="5217"/>
                    <a:pt x="13530" y="5217"/>
                  </a:cubicBezTo>
                  <a:cubicBezTo>
                    <a:pt x="13031" y="5217"/>
                    <a:pt x="12589" y="5464"/>
                    <a:pt x="12166" y="5812"/>
                  </a:cubicBezTo>
                  <a:cubicBezTo>
                    <a:pt x="11518" y="6344"/>
                    <a:pt x="11085" y="7011"/>
                    <a:pt x="10947" y="7871"/>
                  </a:cubicBezTo>
                  <a:cubicBezTo>
                    <a:pt x="10771" y="7852"/>
                    <a:pt x="10619" y="7836"/>
                    <a:pt x="10446" y="7819"/>
                  </a:cubicBezTo>
                  <a:cubicBezTo>
                    <a:pt x="10570" y="7346"/>
                    <a:pt x="10695" y="6880"/>
                    <a:pt x="10399" y="6450"/>
                  </a:cubicBezTo>
                  <a:cubicBezTo>
                    <a:pt x="10341" y="6365"/>
                    <a:pt x="10164" y="6359"/>
                    <a:pt x="10023" y="6311"/>
                  </a:cubicBezTo>
                  <a:cubicBezTo>
                    <a:pt x="9992" y="6761"/>
                    <a:pt x="9963" y="7146"/>
                    <a:pt x="9936" y="7531"/>
                  </a:cubicBezTo>
                  <a:cubicBezTo>
                    <a:pt x="9897" y="7534"/>
                    <a:pt x="9858" y="7537"/>
                    <a:pt x="9819" y="7540"/>
                  </a:cubicBezTo>
                  <a:cubicBezTo>
                    <a:pt x="9716" y="7326"/>
                    <a:pt x="9612" y="7113"/>
                    <a:pt x="9512" y="6899"/>
                  </a:cubicBezTo>
                  <a:cubicBezTo>
                    <a:pt x="9237" y="6313"/>
                    <a:pt x="8719" y="5982"/>
                    <a:pt x="8112" y="5982"/>
                  </a:cubicBezTo>
                  <a:cubicBezTo>
                    <a:pt x="8019" y="5982"/>
                    <a:pt x="7925" y="5990"/>
                    <a:pt x="7829" y="6006"/>
                  </a:cubicBezTo>
                  <a:cubicBezTo>
                    <a:pt x="7431" y="6070"/>
                    <a:pt x="7030" y="6111"/>
                    <a:pt x="6633" y="6181"/>
                  </a:cubicBezTo>
                  <a:cubicBezTo>
                    <a:pt x="6057" y="6285"/>
                    <a:pt x="5587" y="6597"/>
                    <a:pt x="5146" y="7015"/>
                  </a:cubicBezTo>
                  <a:cubicBezTo>
                    <a:pt x="5269" y="5308"/>
                    <a:pt x="6726" y="2342"/>
                    <a:pt x="9043" y="1991"/>
                  </a:cubicBezTo>
                  <a:close/>
                  <a:moveTo>
                    <a:pt x="13243" y="5948"/>
                  </a:moveTo>
                  <a:cubicBezTo>
                    <a:pt x="13304" y="5948"/>
                    <a:pt x="13367" y="5957"/>
                    <a:pt x="13432" y="5977"/>
                  </a:cubicBezTo>
                  <a:cubicBezTo>
                    <a:pt x="13864" y="6109"/>
                    <a:pt x="14317" y="6221"/>
                    <a:pt x="14706" y="6440"/>
                  </a:cubicBezTo>
                  <a:cubicBezTo>
                    <a:pt x="15212" y="6728"/>
                    <a:pt x="15235" y="7320"/>
                    <a:pt x="15190" y="7790"/>
                  </a:cubicBezTo>
                  <a:cubicBezTo>
                    <a:pt x="15115" y="8590"/>
                    <a:pt x="14808" y="9300"/>
                    <a:pt x="13992" y="9700"/>
                  </a:cubicBezTo>
                  <a:cubicBezTo>
                    <a:pt x="13792" y="9798"/>
                    <a:pt x="13570" y="9844"/>
                    <a:pt x="13346" y="9844"/>
                  </a:cubicBezTo>
                  <a:cubicBezTo>
                    <a:pt x="12500" y="9844"/>
                    <a:pt x="11619" y="9188"/>
                    <a:pt x="11726" y="8206"/>
                  </a:cubicBezTo>
                  <a:cubicBezTo>
                    <a:pt x="11736" y="7360"/>
                    <a:pt x="12153" y="6765"/>
                    <a:pt x="12675" y="6227"/>
                  </a:cubicBezTo>
                  <a:cubicBezTo>
                    <a:pt x="12833" y="6063"/>
                    <a:pt x="13026" y="5948"/>
                    <a:pt x="13243" y="5948"/>
                  </a:cubicBezTo>
                  <a:close/>
                  <a:moveTo>
                    <a:pt x="7164" y="6700"/>
                  </a:moveTo>
                  <a:cubicBezTo>
                    <a:pt x="7398" y="6700"/>
                    <a:pt x="7617" y="6769"/>
                    <a:pt x="7830" y="6939"/>
                  </a:cubicBezTo>
                  <a:cubicBezTo>
                    <a:pt x="7983" y="7060"/>
                    <a:pt x="8085" y="7125"/>
                    <a:pt x="8170" y="7125"/>
                  </a:cubicBezTo>
                  <a:cubicBezTo>
                    <a:pt x="8281" y="7125"/>
                    <a:pt x="8361" y="7014"/>
                    <a:pt x="8483" y="6774"/>
                  </a:cubicBezTo>
                  <a:cubicBezTo>
                    <a:pt x="9096" y="7300"/>
                    <a:pt x="9129" y="7997"/>
                    <a:pt x="9093" y="8709"/>
                  </a:cubicBezTo>
                  <a:cubicBezTo>
                    <a:pt x="9047" y="9652"/>
                    <a:pt x="7975" y="10621"/>
                    <a:pt x="6941" y="10621"/>
                  </a:cubicBezTo>
                  <a:cubicBezTo>
                    <a:pt x="6789" y="10621"/>
                    <a:pt x="6638" y="10600"/>
                    <a:pt x="6492" y="10556"/>
                  </a:cubicBezTo>
                  <a:cubicBezTo>
                    <a:pt x="5492" y="10248"/>
                    <a:pt x="4844" y="9307"/>
                    <a:pt x="5248" y="8255"/>
                  </a:cubicBezTo>
                  <a:cubicBezTo>
                    <a:pt x="5515" y="7557"/>
                    <a:pt x="5918" y="7005"/>
                    <a:pt x="6687" y="6778"/>
                  </a:cubicBezTo>
                  <a:cubicBezTo>
                    <a:pt x="6854" y="6729"/>
                    <a:pt x="7012" y="6700"/>
                    <a:pt x="7164" y="6700"/>
                  </a:cubicBezTo>
                  <a:close/>
                  <a:moveTo>
                    <a:pt x="17646" y="6343"/>
                  </a:moveTo>
                  <a:cubicBezTo>
                    <a:pt x="17802" y="6343"/>
                    <a:pt x="17961" y="6407"/>
                    <a:pt x="18111" y="6531"/>
                  </a:cubicBezTo>
                  <a:cubicBezTo>
                    <a:pt x="18219" y="6621"/>
                    <a:pt x="18316" y="6722"/>
                    <a:pt x="18416" y="6850"/>
                  </a:cubicBezTo>
                  <a:cubicBezTo>
                    <a:pt x="18319" y="6820"/>
                    <a:pt x="18228" y="6807"/>
                    <a:pt x="18141" y="6807"/>
                  </a:cubicBezTo>
                  <a:cubicBezTo>
                    <a:pt x="17849" y="6807"/>
                    <a:pt x="17608" y="6959"/>
                    <a:pt x="17372" y="7146"/>
                  </a:cubicBezTo>
                  <a:cubicBezTo>
                    <a:pt x="16851" y="7557"/>
                    <a:pt x="16561" y="8117"/>
                    <a:pt x="16343" y="8718"/>
                  </a:cubicBezTo>
                  <a:cubicBezTo>
                    <a:pt x="16299" y="8843"/>
                    <a:pt x="16372" y="9010"/>
                    <a:pt x="16404" y="9247"/>
                  </a:cubicBezTo>
                  <a:cubicBezTo>
                    <a:pt x="16643" y="9109"/>
                    <a:pt x="16812" y="9011"/>
                    <a:pt x="17018" y="8893"/>
                  </a:cubicBezTo>
                  <a:cubicBezTo>
                    <a:pt x="17148" y="8938"/>
                    <a:pt x="17296" y="9046"/>
                    <a:pt x="17464" y="9046"/>
                  </a:cubicBezTo>
                  <a:cubicBezTo>
                    <a:pt x="17584" y="9046"/>
                    <a:pt x="17715" y="8991"/>
                    <a:pt x="17858" y="8817"/>
                  </a:cubicBezTo>
                  <a:cubicBezTo>
                    <a:pt x="17689" y="8647"/>
                    <a:pt x="17514" y="8468"/>
                    <a:pt x="17336" y="8288"/>
                  </a:cubicBezTo>
                  <a:cubicBezTo>
                    <a:pt x="17487" y="7685"/>
                    <a:pt x="18083" y="7480"/>
                    <a:pt x="18522" y="7137"/>
                  </a:cubicBezTo>
                  <a:lnTo>
                    <a:pt x="18522" y="7137"/>
                  </a:lnTo>
                  <a:cubicBezTo>
                    <a:pt x="19356" y="8279"/>
                    <a:pt x="18253" y="10681"/>
                    <a:pt x="16528" y="11410"/>
                  </a:cubicBezTo>
                  <a:cubicBezTo>
                    <a:pt x="16594" y="11057"/>
                    <a:pt x="16670" y="10754"/>
                    <a:pt x="16699" y="10443"/>
                  </a:cubicBezTo>
                  <a:cubicBezTo>
                    <a:pt x="16710" y="10327"/>
                    <a:pt x="16615" y="10199"/>
                    <a:pt x="16568" y="10075"/>
                  </a:cubicBezTo>
                  <a:cubicBezTo>
                    <a:pt x="16464" y="10170"/>
                    <a:pt x="16305" y="10248"/>
                    <a:pt x="16264" y="10366"/>
                  </a:cubicBezTo>
                  <a:cubicBezTo>
                    <a:pt x="15873" y="11493"/>
                    <a:pt x="15443" y="12603"/>
                    <a:pt x="14844" y="13637"/>
                  </a:cubicBezTo>
                  <a:cubicBezTo>
                    <a:pt x="14570" y="14106"/>
                    <a:pt x="14320" y="14637"/>
                    <a:pt x="13920" y="14975"/>
                  </a:cubicBezTo>
                  <a:cubicBezTo>
                    <a:pt x="13168" y="15610"/>
                    <a:pt x="12339" y="16138"/>
                    <a:pt x="11283" y="16226"/>
                  </a:cubicBezTo>
                  <a:cubicBezTo>
                    <a:pt x="11082" y="16242"/>
                    <a:pt x="10883" y="16251"/>
                    <a:pt x="10687" y="16251"/>
                  </a:cubicBezTo>
                  <a:cubicBezTo>
                    <a:pt x="9465" y="16251"/>
                    <a:pt x="8345" y="15917"/>
                    <a:pt x="7323" y="15187"/>
                  </a:cubicBezTo>
                  <a:cubicBezTo>
                    <a:pt x="6440" y="14559"/>
                    <a:pt x="5873" y="13672"/>
                    <a:pt x="5484" y="12691"/>
                  </a:cubicBezTo>
                  <a:cubicBezTo>
                    <a:pt x="5209" y="12004"/>
                    <a:pt x="5070" y="11263"/>
                    <a:pt x="4907" y="10537"/>
                  </a:cubicBezTo>
                  <a:lnTo>
                    <a:pt x="4907" y="10537"/>
                  </a:lnTo>
                  <a:cubicBezTo>
                    <a:pt x="5772" y="11061"/>
                    <a:pt x="6524" y="11323"/>
                    <a:pt x="7186" y="11323"/>
                  </a:cubicBezTo>
                  <a:cubicBezTo>
                    <a:pt x="7863" y="11323"/>
                    <a:pt x="8447" y="11050"/>
                    <a:pt x="8965" y="10507"/>
                  </a:cubicBezTo>
                  <a:cubicBezTo>
                    <a:pt x="9230" y="10764"/>
                    <a:pt x="9474" y="11046"/>
                    <a:pt x="9762" y="11273"/>
                  </a:cubicBezTo>
                  <a:cubicBezTo>
                    <a:pt x="9895" y="11377"/>
                    <a:pt x="10050" y="11452"/>
                    <a:pt x="10216" y="11452"/>
                  </a:cubicBezTo>
                  <a:cubicBezTo>
                    <a:pt x="10315" y="11452"/>
                    <a:pt x="10418" y="11425"/>
                    <a:pt x="10521" y="11362"/>
                  </a:cubicBezTo>
                  <a:cubicBezTo>
                    <a:pt x="10788" y="11198"/>
                    <a:pt x="10787" y="11004"/>
                    <a:pt x="10521" y="10853"/>
                  </a:cubicBezTo>
                  <a:cubicBezTo>
                    <a:pt x="9808" y="10452"/>
                    <a:pt x="9730" y="10265"/>
                    <a:pt x="9944" y="9481"/>
                  </a:cubicBezTo>
                  <a:cubicBezTo>
                    <a:pt x="10044" y="9122"/>
                    <a:pt x="10143" y="8761"/>
                    <a:pt x="10239" y="8407"/>
                  </a:cubicBezTo>
                  <a:cubicBezTo>
                    <a:pt x="10469" y="8335"/>
                    <a:pt x="10681" y="8269"/>
                    <a:pt x="10901" y="8200"/>
                  </a:cubicBezTo>
                  <a:lnTo>
                    <a:pt x="10901" y="8200"/>
                  </a:lnTo>
                  <a:cubicBezTo>
                    <a:pt x="10830" y="9024"/>
                    <a:pt x="11246" y="9979"/>
                    <a:pt x="12090" y="10409"/>
                  </a:cubicBezTo>
                  <a:cubicBezTo>
                    <a:pt x="12520" y="10628"/>
                    <a:pt x="12957" y="10770"/>
                    <a:pt x="13403" y="10770"/>
                  </a:cubicBezTo>
                  <a:cubicBezTo>
                    <a:pt x="13589" y="10770"/>
                    <a:pt x="13776" y="10746"/>
                    <a:pt x="13965" y="10692"/>
                  </a:cubicBezTo>
                  <a:cubicBezTo>
                    <a:pt x="14637" y="10502"/>
                    <a:pt x="15228" y="10131"/>
                    <a:pt x="15607" y="9512"/>
                  </a:cubicBezTo>
                  <a:cubicBezTo>
                    <a:pt x="15928" y="8990"/>
                    <a:pt x="16129" y="8426"/>
                    <a:pt x="16111" y="7879"/>
                  </a:cubicBezTo>
                  <a:cubicBezTo>
                    <a:pt x="16297" y="7681"/>
                    <a:pt x="16456" y="7534"/>
                    <a:pt x="16586" y="7367"/>
                  </a:cubicBezTo>
                  <a:cubicBezTo>
                    <a:pt x="16789" y="7110"/>
                    <a:pt x="16949" y="6814"/>
                    <a:pt x="17169" y="6574"/>
                  </a:cubicBezTo>
                  <a:cubicBezTo>
                    <a:pt x="17314" y="6418"/>
                    <a:pt x="17478" y="6343"/>
                    <a:pt x="17646" y="6343"/>
                  </a:cubicBezTo>
                  <a:close/>
                  <a:moveTo>
                    <a:pt x="9811" y="17582"/>
                  </a:moveTo>
                  <a:cubicBezTo>
                    <a:pt x="9854" y="17767"/>
                    <a:pt x="9897" y="17947"/>
                    <a:pt x="9947" y="18160"/>
                  </a:cubicBezTo>
                  <a:cubicBezTo>
                    <a:pt x="9069" y="18272"/>
                    <a:pt x="8948" y="18972"/>
                    <a:pt x="8682" y="19542"/>
                  </a:cubicBezTo>
                  <a:cubicBezTo>
                    <a:pt x="8644" y="19532"/>
                    <a:pt x="8608" y="19521"/>
                    <a:pt x="8571" y="19511"/>
                  </a:cubicBezTo>
                  <a:cubicBezTo>
                    <a:pt x="8549" y="19060"/>
                    <a:pt x="8496" y="18607"/>
                    <a:pt x="8526" y="18160"/>
                  </a:cubicBezTo>
                  <a:cubicBezTo>
                    <a:pt x="8535" y="18022"/>
                    <a:pt x="8751" y="17843"/>
                    <a:pt x="8910" y="17782"/>
                  </a:cubicBezTo>
                  <a:cubicBezTo>
                    <a:pt x="9174" y="17678"/>
                    <a:pt x="9468" y="17652"/>
                    <a:pt x="9811" y="17582"/>
                  </a:cubicBezTo>
                  <a:close/>
                  <a:moveTo>
                    <a:pt x="19744" y="20363"/>
                  </a:moveTo>
                  <a:lnTo>
                    <a:pt x="19744" y="21100"/>
                  </a:lnTo>
                  <a:cubicBezTo>
                    <a:pt x="19542" y="20912"/>
                    <a:pt x="19339" y="20724"/>
                    <a:pt x="19083" y="20486"/>
                  </a:cubicBezTo>
                  <a:cubicBezTo>
                    <a:pt x="19297" y="20446"/>
                    <a:pt x="19493" y="20410"/>
                    <a:pt x="19744" y="20363"/>
                  </a:cubicBezTo>
                  <a:close/>
                  <a:moveTo>
                    <a:pt x="19488" y="19268"/>
                  </a:moveTo>
                  <a:cubicBezTo>
                    <a:pt x="19539" y="19268"/>
                    <a:pt x="19591" y="19270"/>
                    <a:pt x="19642" y="19274"/>
                  </a:cubicBezTo>
                  <a:cubicBezTo>
                    <a:pt x="20586" y="19352"/>
                    <a:pt x="20962" y="20189"/>
                    <a:pt x="20486" y="20944"/>
                  </a:cubicBezTo>
                  <a:cubicBezTo>
                    <a:pt x="20427" y="21037"/>
                    <a:pt x="20351" y="21121"/>
                    <a:pt x="20256" y="21244"/>
                  </a:cubicBezTo>
                  <a:cubicBezTo>
                    <a:pt x="20223" y="21165"/>
                    <a:pt x="20212" y="21149"/>
                    <a:pt x="20215" y="21139"/>
                  </a:cubicBezTo>
                  <a:cubicBezTo>
                    <a:pt x="20318" y="20755"/>
                    <a:pt x="20400" y="20368"/>
                    <a:pt x="20054" y="20059"/>
                  </a:cubicBezTo>
                  <a:cubicBezTo>
                    <a:pt x="19903" y="19925"/>
                    <a:pt x="19747" y="19878"/>
                    <a:pt x="19589" y="19878"/>
                  </a:cubicBezTo>
                  <a:cubicBezTo>
                    <a:pt x="19378" y="19878"/>
                    <a:pt x="19164" y="19961"/>
                    <a:pt x="18952" y="20033"/>
                  </a:cubicBezTo>
                  <a:cubicBezTo>
                    <a:pt x="18794" y="20088"/>
                    <a:pt x="18642" y="20208"/>
                    <a:pt x="18469" y="20208"/>
                  </a:cubicBezTo>
                  <a:cubicBezTo>
                    <a:pt x="18357" y="20208"/>
                    <a:pt x="18235" y="20158"/>
                    <a:pt x="18098" y="20008"/>
                  </a:cubicBezTo>
                  <a:cubicBezTo>
                    <a:pt x="18131" y="19940"/>
                    <a:pt x="18161" y="19752"/>
                    <a:pt x="18269" y="19680"/>
                  </a:cubicBezTo>
                  <a:cubicBezTo>
                    <a:pt x="18637" y="19432"/>
                    <a:pt x="19045" y="19268"/>
                    <a:pt x="19488" y="19268"/>
                  </a:cubicBezTo>
                  <a:close/>
                  <a:moveTo>
                    <a:pt x="17996" y="20586"/>
                  </a:moveTo>
                  <a:cubicBezTo>
                    <a:pt x="18823" y="20798"/>
                    <a:pt x="19284" y="21400"/>
                    <a:pt x="19490" y="22154"/>
                  </a:cubicBezTo>
                  <a:cubicBezTo>
                    <a:pt x="19710" y="22954"/>
                    <a:pt x="19808" y="23787"/>
                    <a:pt x="19944" y="24608"/>
                  </a:cubicBezTo>
                  <a:cubicBezTo>
                    <a:pt x="20006" y="24973"/>
                    <a:pt x="20036" y="25344"/>
                    <a:pt x="20075" y="25680"/>
                  </a:cubicBezTo>
                  <a:cubicBezTo>
                    <a:pt x="19708" y="25716"/>
                    <a:pt x="19346" y="25752"/>
                    <a:pt x="18930" y="25793"/>
                  </a:cubicBezTo>
                  <a:cubicBezTo>
                    <a:pt x="18882" y="25174"/>
                    <a:pt x="18831" y="24494"/>
                    <a:pt x="18772" y="23814"/>
                  </a:cubicBezTo>
                  <a:cubicBezTo>
                    <a:pt x="18689" y="22842"/>
                    <a:pt x="18568" y="21874"/>
                    <a:pt x="17984" y="21053"/>
                  </a:cubicBezTo>
                  <a:cubicBezTo>
                    <a:pt x="17839" y="20849"/>
                    <a:pt x="17856" y="20739"/>
                    <a:pt x="17996" y="20586"/>
                  </a:cubicBezTo>
                  <a:close/>
                  <a:moveTo>
                    <a:pt x="16721" y="21064"/>
                  </a:moveTo>
                  <a:cubicBezTo>
                    <a:pt x="17194" y="21064"/>
                    <a:pt x="17641" y="21372"/>
                    <a:pt x="17779" y="21855"/>
                  </a:cubicBezTo>
                  <a:cubicBezTo>
                    <a:pt x="17935" y="22406"/>
                    <a:pt x="18010" y="22983"/>
                    <a:pt x="18089" y="23554"/>
                  </a:cubicBezTo>
                  <a:cubicBezTo>
                    <a:pt x="18207" y="24406"/>
                    <a:pt x="18293" y="25263"/>
                    <a:pt x="18401" y="26118"/>
                  </a:cubicBezTo>
                  <a:cubicBezTo>
                    <a:pt x="18434" y="26381"/>
                    <a:pt x="18397" y="26572"/>
                    <a:pt x="18137" y="26726"/>
                  </a:cubicBezTo>
                  <a:cubicBezTo>
                    <a:pt x="17757" y="26950"/>
                    <a:pt x="17402" y="27219"/>
                    <a:pt x="17047" y="27482"/>
                  </a:cubicBezTo>
                  <a:cubicBezTo>
                    <a:pt x="16953" y="27551"/>
                    <a:pt x="16873" y="27585"/>
                    <a:pt x="16802" y="27585"/>
                  </a:cubicBezTo>
                  <a:cubicBezTo>
                    <a:pt x="16694" y="27585"/>
                    <a:pt x="16608" y="27506"/>
                    <a:pt x="16532" y="27354"/>
                  </a:cubicBezTo>
                  <a:cubicBezTo>
                    <a:pt x="16295" y="26884"/>
                    <a:pt x="16041" y="26422"/>
                    <a:pt x="15811" y="25951"/>
                  </a:cubicBezTo>
                  <a:cubicBezTo>
                    <a:pt x="15775" y="25877"/>
                    <a:pt x="15823" y="25765"/>
                    <a:pt x="15832" y="25672"/>
                  </a:cubicBezTo>
                  <a:cubicBezTo>
                    <a:pt x="15846" y="25519"/>
                    <a:pt x="15862" y="25366"/>
                    <a:pt x="15885" y="25120"/>
                  </a:cubicBezTo>
                  <a:cubicBezTo>
                    <a:pt x="15942" y="25099"/>
                    <a:pt x="16086" y="25058"/>
                    <a:pt x="16224" y="25002"/>
                  </a:cubicBezTo>
                  <a:cubicBezTo>
                    <a:pt x="16322" y="24961"/>
                    <a:pt x="16412" y="24904"/>
                    <a:pt x="16506" y="24854"/>
                  </a:cubicBezTo>
                  <a:cubicBezTo>
                    <a:pt x="16435" y="24756"/>
                    <a:pt x="16385" y="24629"/>
                    <a:pt x="16292" y="24569"/>
                  </a:cubicBezTo>
                  <a:cubicBezTo>
                    <a:pt x="16205" y="24512"/>
                    <a:pt x="16097" y="24486"/>
                    <a:pt x="15983" y="24486"/>
                  </a:cubicBezTo>
                  <a:cubicBezTo>
                    <a:pt x="15738" y="24486"/>
                    <a:pt x="15461" y="24607"/>
                    <a:pt x="15284" y="24816"/>
                  </a:cubicBezTo>
                  <a:cubicBezTo>
                    <a:pt x="15153" y="24969"/>
                    <a:pt x="15049" y="25144"/>
                    <a:pt x="14918" y="25330"/>
                  </a:cubicBezTo>
                  <a:cubicBezTo>
                    <a:pt x="14848" y="25272"/>
                    <a:pt x="14776" y="25213"/>
                    <a:pt x="14719" y="25167"/>
                  </a:cubicBezTo>
                  <a:cubicBezTo>
                    <a:pt x="14813" y="25018"/>
                    <a:pt x="14927" y="24900"/>
                    <a:pt x="14969" y="24760"/>
                  </a:cubicBezTo>
                  <a:cubicBezTo>
                    <a:pt x="15187" y="24027"/>
                    <a:pt x="15567" y="23696"/>
                    <a:pt x="16329" y="23605"/>
                  </a:cubicBezTo>
                  <a:cubicBezTo>
                    <a:pt x="16456" y="23590"/>
                    <a:pt x="16594" y="23591"/>
                    <a:pt x="16707" y="23541"/>
                  </a:cubicBezTo>
                  <a:cubicBezTo>
                    <a:pt x="16821" y="23490"/>
                    <a:pt x="16911" y="23387"/>
                    <a:pt x="17014" y="23306"/>
                  </a:cubicBezTo>
                  <a:cubicBezTo>
                    <a:pt x="16914" y="23200"/>
                    <a:pt x="16834" y="23037"/>
                    <a:pt x="16713" y="22997"/>
                  </a:cubicBezTo>
                  <a:cubicBezTo>
                    <a:pt x="16552" y="22944"/>
                    <a:pt x="16392" y="22920"/>
                    <a:pt x="16233" y="22920"/>
                  </a:cubicBezTo>
                  <a:cubicBezTo>
                    <a:pt x="15952" y="22920"/>
                    <a:pt x="15675" y="22996"/>
                    <a:pt x="15412" y="23127"/>
                  </a:cubicBezTo>
                  <a:cubicBezTo>
                    <a:pt x="15144" y="23260"/>
                    <a:pt x="14895" y="23430"/>
                    <a:pt x="14622" y="23592"/>
                  </a:cubicBezTo>
                  <a:cubicBezTo>
                    <a:pt x="14589" y="23115"/>
                    <a:pt x="15003" y="22951"/>
                    <a:pt x="15291" y="22786"/>
                  </a:cubicBezTo>
                  <a:cubicBezTo>
                    <a:pt x="15509" y="22662"/>
                    <a:pt x="15761" y="22559"/>
                    <a:pt x="16028" y="22559"/>
                  </a:cubicBezTo>
                  <a:cubicBezTo>
                    <a:pt x="16153" y="22559"/>
                    <a:pt x="16282" y="22582"/>
                    <a:pt x="16412" y="22636"/>
                  </a:cubicBezTo>
                  <a:cubicBezTo>
                    <a:pt x="16470" y="22660"/>
                    <a:pt x="16546" y="22680"/>
                    <a:pt x="16611" y="22680"/>
                  </a:cubicBezTo>
                  <a:cubicBezTo>
                    <a:pt x="16648" y="22680"/>
                    <a:pt x="16682" y="22674"/>
                    <a:pt x="16707" y="22659"/>
                  </a:cubicBezTo>
                  <a:cubicBezTo>
                    <a:pt x="16817" y="22596"/>
                    <a:pt x="16913" y="22479"/>
                    <a:pt x="16966" y="22364"/>
                  </a:cubicBezTo>
                  <a:cubicBezTo>
                    <a:pt x="16982" y="22328"/>
                    <a:pt x="16854" y="22185"/>
                    <a:pt x="16768" y="22150"/>
                  </a:cubicBezTo>
                  <a:cubicBezTo>
                    <a:pt x="16470" y="22030"/>
                    <a:pt x="16171" y="21962"/>
                    <a:pt x="15871" y="21962"/>
                  </a:cubicBezTo>
                  <a:cubicBezTo>
                    <a:pt x="15571" y="21962"/>
                    <a:pt x="15271" y="22030"/>
                    <a:pt x="14972" y="22182"/>
                  </a:cubicBezTo>
                  <a:cubicBezTo>
                    <a:pt x="14947" y="22133"/>
                    <a:pt x="14924" y="22084"/>
                    <a:pt x="14900" y="22034"/>
                  </a:cubicBezTo>
                  <a:cubicBezTo>
                    <a:pt x="15350" y="21742"/>
                    <a:pt x="15774" y="21398"/>
                    <a:pt x="16254" y="21169"/>
                  </a:cubicBezTo>
                  <a:cubicBezTo>
                    <a:pt x="16406" y="21097"/>
                    <a:pt x="16565" y="21064"/>
                    <a:pt x="16721" y="21064"/>
                  </a:cubicBezTo>
                  <a:close/>
                  <a:moveTo>
                    <a:pt x="20344" y="28134"/>
                  </a:moveTo>
                  <a:lnTo>
                    <a:pt x="20344" y="28134"/>
                  </a:lnTo>
                  <a:cubicBezTo>
                    <a:pt x="20414" y="28417"/>
                    <a:pt x="20475" y="28661"/>
                    <a:pt x="20540" y="28922"/>
                  </a:cubicBezTo>
                  <a:cubicBezTo>
                    <a:pt x="20115" y="28502"/>
                    <a:pt x="20081" y="28370"/>
                    <a:pt x="20344" y="28134"/>
                  </a:cubicBezTo>
                  <a:close/>
                  <a:moveTo>
                    <a:pt x="20551" y="29250"/>
                  </a:moveTo>
                  <a:lnTo>
                    <a:pt x="20551" y="29250"/>
                  </a:lnTo>
                  <a:cubicBezTo>
                    <a:pt x="20578" y="29252"/>
                    <a:pt x="20606" y="29254"/>
                    <a:pt x="20633" y="29257"/>
                  </a:cubicBezTo>
                  <a:cubicBezTo>
                    <a:pt x="20624" y="29320"/>
                    <a:pt x="20616" y="29382"/>
                    <a:pt x="20609" y="29444"/>
                  </a:cubicBezTo>
                  <a:lnTo>
                    <a:pt x="20565" y="29442"/>
                  </a:lnTo>
                  <a:cubicBezTo>
                    <a:pt x="20561" y="29379"/>
                    <a:pt x="20555" y="29314"/>
                    <a:pt x="20551" y="29250"/>
                  </a:cubicBezTo>
                  <a:close/>
                  <a:moveTo>
                    <a:pt x="16847" y="31136"/>
                  </a:moveTo>
                  <a:cubicBezTo>
                    <a:pt x="17001" y="32126"/>
                    <a:pt x="17402" y="33088"/>
                    <a:pt x="17077" y="34191"/>
                  </a:cubicBezTo>
                  <a:cubicBezTo>
                    <a:pt x="16736" y="33161"/>
                    <a:pt x="16414" y="32187"/>
                    <a:pt x="16066" y="31136"/>
                  </a:cubicBezTo>
                  <a:close/>
                  <a:moveTo>
                    <a:pt x="19586" y="26202"/>
                  </a:moveTo>
                  <a:lnTo>
                    <a:pt x="19586" y="26202"/>
                  </a:lnTo>
                  <a:cubicBezTo>
                    <a:pt x="19461" y="26703"/>
                    <a:pt x="19618" y="27005"/>
                    <a:pt x="20052" y="27166"/>
                  </a:cubicBezTo>
                  <a:cubicBezTo>
                    <a:pt x="19809" y="27948"/>
                    <a:pt x="19278" y="28474"/>
                    <a:pt x="18703" y="28953"/>
                  </a:cubicBezTo>
                  <a:cubicBezTo>
                    <a:pt x="18319" y="29273"/>
                    <a:pt x="17894" y="29544"/>
                    <a:pt x="17487" y="29838"/>
                  </a:cubicBezTo>
                  <a:cubicBezTo>
                    <a:pt x="17452" y="29862"/>
                    <a:pt x="17415" y="29888"/>
                    <a:pt x="17389" y="29921"/>
                  </a:cubicBezTo>
                  <a:cubicBezTo>
                    <a:pt x="17288" y="30051"/>
                    <a:pt x="17195" y="30210"/>
                    <a:pt x="17354" y="30327"/>
                  </a:cubicBezTo>
                  <a:cubicBezTo>
                    <a:pt x="17387" y="30350"/>
                    <a:pt x="17441" y="30361"/>
                    <a:pt x="17499" y="30361"/>
                  </a:cubicBezTo>
                  <a:cubicBezTo>
                    <a:pt x="17577" y="30361"/>
                    <a:pt x="17664" y="30341"/>
                    <a:pt x="17715" y="30307"/>
                  </a:cubicBezTo>
                  <a:cubicBezTo>
                    <a:pt x="18322" y="29900"/>
                    <a:pt x="18915" y="29472"/>
                    <a:pt x="19511" y="29054"/>
                  </a:cubicBezTo>
                  <a:cubicBezTo>
                    <a:pt x="19546" y="29031"/>
                    <a:pt x="19589" y="29022"/>
                    <a:pt x="19628" y="29007"/>
                  </a:cubicBezTo>
                  <a:lnTo>
                    <a:pt x="19628" y="29007"/>
                  </a:lnTo>
                  <a:cubicBezTo>
                    <a:pt x="20588" y="31066"/>
                    <a:pt x="20492" y="34563"/>
                    <a:pt x="19437" y="35486"/>
                  </a:cubicBezTo>
                  <a:cubicBezTo>
                    <a:pt x="18956" y="35112"/>
                    <a:pt x="18722" y="34570"/>
                    <a:pt x="18427" y="34060"/>
                  </a:cubicBezTo>
                  <a:cubicBezTo>
                    <a:pt x="17842" y="33047"/>
                    <a:pt x="17549" y="31940"/>
                    <a:pt x="17326" y="30810"/>
                  </a:cubicBezTo>
                  <a:cubicBezTo>
                    <a:pt x="17276" y="30559"/>
                    <a:pt x="17196" y="30437"/>
                    <a:pt x="17029" y="30437"/>
                  </a:cubicBezTo>
                  <a:cubicBezTo>
                    <a:pt x="16966" y="30437"/>
                    <a:pt x="16889" y="30455"/>
                    <a:pt x="16796" y="30491"/>
                  </a:cubicBezTo>
                  <a:cubicBezTo>
                    <a:pt x="16661" y="30542"/>
                    <a:pt x="16497" y="30525"/>
                    <a:pt x="16244" y="30550"/>
                  </a:cubicBezTo>
                  <a:cubicBezTo>
                    <a:pt x="16405" y="30298"/>
                    <a:pt x="16506" y="30143"/>
                    <a:pt x="16602" y="29986"/>
                  </a:cubicBezTo>
                  <a:cubicBezTo>
                    <a:pt x="16936" y="29451"/>
                    <a:pt x="16870" y="29275"/>
                    <a:pt x="16282" y="29077"/>
                  </a:cubicBezTo>
                  <a:cubicBezTo>
                    <a:pt x="16093" y="29014"/>
                    <a:pt x="15914" y="28925"/>
                    <a:pt x="15738" y="28787"/>
                  </a:cubicBezTo>
                  <a:cubicBezTo>
                    <a:pt x="17208" y="28203"/>
                    <a:pt x="18490" y="27413"/>
                    <a:pt x="19586" y="26202"/>
                  </a:cubicBezTo>
                  <a:close/>
                  <a:moveTo>
                    <a:pt x="20289" y="22287"/>
                  </a:moveTo>
                  <a:lnTo>
                    <a:pt x="20289" y="22287"/>
                  </a:lnTo>
                  <a:cubicBezTo>
                    <a:pt x="20522" y="22740"/>
                    <a:pt x="20760" y="23203"/>
                    <a:pt x="20998" y="23663"/>
                  </a:cubicBezTo>
                  <a:cubicBezTo>
                    <a:pt x="21371" y="24382"/>
                    <a:pt x="21433" y="25166"/>
                    <a:pt x="21523" y="25954"/>
                  </a:cubicBezTo>
                  <a:cubicBezTo>
                    <a:pt x="21648" y="27047"/>
                    <a:pt x="21533" y="28132"/>
                    <a:pt x="21493" y="29219"/>
                  </a:cubicBezTo>
                  <a:cubicBezTo>
                    <a:pt x="21433" y="30893"/>
                    <a:pt x="21306" y="32567"/>
                    <a:pt x="21202" y="34239"/>
                  </a:cubicBezTo>
                  <a:cubicBezTo>
                    <a:pt x="21167" y="34832"/>
                    <a:pt x="21116" y="35421"/>
                    <a:pt x="21067" y="36089"/>
                  </a:cubicBezTo>
                  <a:cubicBezTo>
                    <a:pt x="20580" y="36151"/>
                    <a:pt x="20143" y="36205"/>
                    <a:pt x="19707" y="36260"/>
                  </a:cubicBezTo>
                  <a:cubicBezTo>
                    <a:pt x="20374" y="35843"/>
                    <a:pt x="20532" y="35145"/>
                    <a:pt x="20699" y="34481"/>
                  </a:cubicBezTo>
                  <a:cubicBezTo>
                    <a:pt x="20870" y="33801"/>
                    <a:pt x="20994" y="33103"/>
                    <a:pt x="21074" y="32406"/>
                  </a:cubicBezTo>
                  <a:cubicBezTo>
                    <a:pt x="21128" y="31940"/>
                    <a:pt x="21066" y="31463"/>
                    <a:pt x="21062" y="30990"/>
                  </a:cubicBezTo>
                  <a:cubicBezTo>
                    <a:pt x="21059" y="30764"/>
                    <a:pt x="21046" y="30560"/>
                    <a:pt x="21243" y="30355"/>
                  </a:cubicBezTo>
                  <a:cubicBezTo>
                    <a:pt x="21355" y="30239"/>
                    <a:pt x="21326" y="29944"/>
                    <a:pt x="21297" y="29738"/>
                  </a:cubicBezTo>
                  <a:cubicBezTo>
                    <a:pt x="21233" y="29283"/>
                    <a:pt x="21113" y="28835"/>
                    <a:pt x="21041" y="28381"/>
                  </a:cubicBezTo>
                  <a:cubicBezTo>
                    <a:pt x="20954" y="27826"/>
                    <a:pt x="20883" y="27268"/>
                    <a:pt x="20816" y="26709"/>
                  </a:cubicBezTo>
                  <a:cubicBezTo>
                    <a:pt x="20637" y="25242"/>
                    <a:pt x="20466" y="23774"/>
                    <a:pt x="20289" y="22287"/>
                  </a:cubicBezTo>
                  <a:close/>
                  <a:moveTo>
                    <a:pt x="17783" y="34349"/>
                  </a:moveTo>
                  <a:lnTo>
                    <a:pt x="17783" y="34349"/>
                  </a:lnTo>
                  <a:cubicBezTo>
                    <a:pt x="17999" y="34718"/>
                    <a:pt x="18174" y="35072"/>
                    <a:pt x="18400" y="35390"/>
                  </a:cubicBezTo>
                  <a:cubicBezTo>
                    <a:pt x="18618" y="35696"/>
                    <a:pt x="18889" y="35965"/>
                    <a:pt x="19152" y="36266"/>
                  </a:cubicBezTo>
                  <a:cubicBezTo>
                    <a:pt x="18949" y="36266"/>
                    <a:pt x="18748" y="36261"/>
                    <a:pt x="18548" y="36261"/>
                  </a:cubicBezTo>
                  <a:cubicBezTo>
                    <a:pt x="18414" y="36261"/>
                    <a:pt x="18281" y="36263"/>
                    <a:pt x="18148" y="36270"/>
                  </a:cubicBezTo>
                  <a:cubicBezTo>
                    <a:pt x="18137" y="36270"/>
                    <a:pt x="18127" y="36271"/>
                    <a:pt x="18117" y="36271"/>
                  </a:cubicBezTo>
                  <a:cubicBezTo>
                    <a:pt x="17890" y="36271"/>
                    <a:pt x="17794" y="36136"/>
                    <a:pt x="17789" y="35942"/>
                  </a:cubicBezTo>
                  <a:cubicBezTo>
                    <a:pt x="17773" y="35429"/>
                    <a:pt x="17783" y="34914"/>
                    <a:pt x="17783" y="34349"/>
                  </a:cubicBezTo>
                  <a:close/>
                  <a:moveTo>
                    <a:pt x="21085" y="36677"/>
                  </a:moveTo>
                  <a:cubicBezTo>
                    <a:pt x="21102" y="37147"/>
                    <a:pt x="21174" y="37659"/>
                    <a:pt x="21126" y="38158"/>
                  </a:cubicBezTo>
                  <a:cubicBezTo>
                    <a:pt x="21066" y="38786"/>
                    <a:pt x="20735" y="39327"/>
                    <a:pt x="20170" y="39612"/>
                  </a:cubicBezTo>
                  <a:cubicBezTo>
                    <a:pt x="19510" y="39943"/>
                    <a:pt x="18800" y="40173"/>
                    <a:pt x="18073" y="40410"/>
                  </a:cubicBezTo>
                  <a:cubicBezTo>
                    <a:pt x="18161" y="39902"/>
                    <a:pt x="18039" y="39536"/>
                    <a:pt x="17704" y="39198"/>
                  </a:cubicBezTo>
                  <a:cubicBezTo>
                    <a:pt x="17579" y="39071"/>
                    <a:pt x="17609" y="38791"/>
                    <a:pt x="17569" y="38581"/>
                  </a:cubicBezTo>
                  <a:cubicBezTo>
                    <a:pt x="17633" y="38543"/>
                    <a:pt x="17697" y="38506"/>
                    <a:pt x="17761" y="38469"/>
                  </a:cubicBezTo>
                  <a:cubicBezTo>
                    <a:pt x="17802" y="38555"/>
                    <a:pt x="17839" y="38645"/>
                    <a:pt x="17884" y="38730"/>
                  </a:cubicBezTo>
                  <a:cubicBezTo>
                    <a:pt x="17975" y="38901"/>
                    <a:pt x="18128" y="38986"/>
                    <a:pt x="18274" y="38986"/>
                  </a:cubicBezTo>
                  <a:cubicBezTo>
                    <a:pt x="18345" y="38986"/>
                    <a:pt x="18413" y="38966"/>
                    <a:pt x="18473" y="38927"/>
                  </a:cubicBezTo>
                  <a:cubicBezTo>
                    <a:pt x="18626" y="38830"/>
                    <a:pt x="18761" y="38536"/>
                    <a:pt x="18731" y="38359"/>
                  </a:cubicBezTo>
                  <a:cubicBezTo>
                    <a:pt x="18663" y="37960"/>
                    <a:pt x="18490" y="37578"/>
                    <a:pt x="18355" y="37190"/>
                  </a:cubicBezTo>
                  <a:cubicBezTo>
                    <a:pt x="18314" y="37071"/>
                    <a:pt x="18257" y="36959"/>
                    <a:pt x="18227" y="36888"/>
                  </a:cubicBezTo>
                  <a:cubicBezTo>
                    <a:pt x="19165" y="36818"/>
                    <a:pt x="20097" y="36750"/>
                    <a:pt x="21085" y="36677"/>
                  </a:cubicBezTo>
                  <a:close/>
                  <a:moveTo>
                    <a:pt x="14048" y="16878"/>
                  </a:moveTo>
                  <a:cubicBezTo>
                    <a:pt x="14356" y="17291"/>
                    <a:pt x="14386" y="17757"/>
                    <a:pt x="14330" y="18243"/>
                  </a:cubicBezTo>
                  <a:cubicBezTo>
                    <a:pt x="14309" y="18429"/>
                    <a:pt x="14273" y="18616"/>
                    <a:pt x="14280" y="18801"/>
                  </a:cubicBezTo>
                  <a:cubicBezTo>
                    <a:pt x="14285" y="18969"/>
                    <a:pt x="14361" y="19053"/>
                    <a:pt x="14492" y="19053"/>
                  </a:cubicBezTo>
                  <a:cubicBezTo>
                    <a:pt x="14534" y="19053"/>
                    <a:pt x="14582" y="19044"/>
                    <a:pt x="14635" y="19027"/>
                  </a:cubicBezTo>
                  <a:cubicBezTo>
                    <a:pt x="14731" y="18995"/>
                    <a:pt x="14820" y="18980"/>
                    <a:pt x="14899" y="18980"/>
                  </a:cubicBezTo>
                  <a:cubicBezTo>
                    <a:pt x="15202" y="18980"/>
                    <a:pt x="15369" y="19202"/>
                    <a:pt x="15314" y="19578"/>
                  </a:cubicBezTo>
                  <a:cubicBezTo>
                    <a:pt x="15264" y="19918"/>
                    <a:pt x="15232" y="20266"/>
                    <a:pt x="15140" y="20597"/>
                  </a:cubicBezTo>
                  <a:cubicBezTo>
                    <a:pt x="15084" y="20801"/>
                    <a:pt x="14970" y="21027"/>
                    <a:pt x="14812" y="21161"/>
                  </a:cubicBezTo>
                  <a:cubicBezTo>
                    <a:pt x="14214" y="21668"/>
                    <a:pt x="14035" y="22337"/>
                    <a:pt x="14008" y="23070"/>
                  </a:cubicBezTo>
                  <a:cubicBezTo>
                    <a:pt x="13984" y="23713"/>
                    <a:pt x="13965" y="24359"/>
                    <a:pt x="13998" y="24999"/>
                  </a:cubicBezTo>
                  <a:cubicBezTo>
                    <a:pt x="14010" y="25232"/>
                    <a:pt x="14179" y="25456"/>
                    <a:pt x="14274" y="25685"/>
                  </a:cubicBezTo>
                  <a:cubicBezTo>
                    <a:pt x="14330" y="25823"/>
                    <a:pt x="14425" y="25964"/>
                    <a:pt x="14425" y="26105"/>
                  </a:cubicBezTo>
                  <a:cubicBezTo>
                    <a:pt x="14438" y="28308"/>
                    <a:pt x="14598" y="30496"/>
                    <a:pt x="15146" y="32639"/>
                  </a:cubicBezTo>
                  <a:cubicBezTo>
                    <a:pt x="15379" y="33551"/>
                    <a:pt x="15610" y="34467"/>
                    <a:pt x="15926" y="35351"/>
                  </a:cubicBezTo>
                  <a:cubicBezTo>
                    <a:pt x="16161" y="36008"/>
                    <a:pt x="16494" y="36641"/>
                    <a:pt x="16861" y="37238"/>
                  </a:cubicBezTo>
                  <a:cubicBezTo>
                    <a:pt x="17041" y="37534"/>
                    <a:pt x="17068" y="37784"/>
                    <a:pt x="16999" y="38085"/>
                  </a:cubicBezTo>
                  <a:cubicBezTo>
                    <a:pt x="16947" y="38308"/>
                    <a:pt x="16864" y="38528"/>
                    <a:pt x="16845" y="38753"/>
                  </a:cubicBezTo>
                  <a:cubicBezTo>
                    <a:pt x="16818" y="39062"/>
                    <a:pt x="16822" y="39377"/>
                    <a:pt x="17083" y="39620"/>
                  </a:cubicBezTo>
                  <a:cubicBezTo>
                    <a:pt x="17166" y="39697"/>
                    <a:pt x="17226" y="39799"/>
                    <a:pt x="17249" y="39829"/>
                  </a:cubicBezTo>
                  <a:cubicBezTo>
                    <a:pt x="17045" y="40324"/>
                    <a:pt x="16887" y="40781"/>
                    <a:pt x="16666" y="41204"/>
                  </a:cubicBezTo>
                  <a:cubicBezTo>
                    <a:pt x="16565" y="41395"/>
                    <a:pt x="16361" y="41599"/>
                    <a:pt x="16161" y="41662"/>
                  </a:cubicBezTo>
                  <a:cubicBezTo>
                    <a:pt x="15165" y="41979"/>
                    <a:pt x="14153" y="42140"/>
                    <a:pt x="13129" y="42140"/>
                  </a:cubicBezTo>
                  <a:cubicBezTo>
                    <a:pt x="12620" y="42140"/>
                    <a:pt x="12107" y="42101"/>
                    <a:pt x="11592" y="42020"/>
                  </a:cubicBezTo>
                  <a:cubicBezTo>
                    <a:pt x="11157" y="41953"/>
                    <a:pt x="11019" y="41796"/>
                    <a:pt x="11132" y="41383"/>
                  </a:cubicBezTo>
                  <a:cubicBezTo>
                    <a:pt x="11566" y="39810"/>
                    <a:pt x="11617" y="38198"/>
                    <a:pt x="11666" y="36583"/>
                  </a:cubicBezTo>
                  <a:cubicBezTo>
                    <a:pt x="11713" y="34987"/>
                    <a:pt x="11752" y="33390"/>
                    <a:pt x="11832" y="31795"/>
                  </a:cubicBezTo>
                  <a:cubicBezTo>
                    <a:pt x="11884" y="30762"/>
                    <a:pt x="12024" y="29736"/>
                    <a:pt x="12087" y="28705"/>
                  </a:cubicBezTo>
                  <a:cubicBezTo>
                    <a:pt x="12139" y="27871"/>
                    <a:pt x="12113" y="27034"/>
                    <a:pt x="12163" y="26201"/>
                  </a:cubicBezTo>
                  <a:cubicBezTo>
                    <a:pt x="12199" y="25604"/>
                    <a:pt x="12303" y="25012"/>
                    <a:pt x="12389" y="24309"/>
                  </a:cubicBezTo>
                  <a:cubicBezTo>
                    <a:pt x="12539" y="24566"/>
                    <a:pt x="12690" y="24762"/>
                    <a:pt x="12872" y="24762"/>
                  </a:cubicBezTo>
                  <a:cubicBezTo>
                    <a:pt x="12939" y="24762"/>
                    <a:pt x="13010" y="24735"/>
                    <a:pt x="13086" y="24675"/>
                  </a:cubicBezTo>
                  <a:cubicBezTo>
                    <a:pt x="13217" y="24575"/>
                    <a:pt x="13316" y="24235"/>
                    <a:pt x="13245" y="24110"/>
                  </a:cubicBezTo>
                  <a:cubicBezTo>
                    <a:pt x="13168" y="23977"/>
                    <a:pt x="13077" y="23929"/>
                    <a:pt x="12977" y="23929"/>
                  </a:cubicBezTo>
                  <a:cubicBezTo>
                    <a:pt x="12818" y="23929"/>
                    <a:pt x="12635" y="24050"/>
                    <a:pt x="12451" y="24152"/>
                  </a:cubicBezTo>
                  <a:lnTo>
                    <a:pt x="12451" y="19504"/>
                  </a:lnTo>
                  <a:lnTo>
                    <a:pt x="12540" y="19444"/>
                  </a:lnTo>
                  <a:cubicBezTo>
                    <a:pt x="12651" y="19580"/>
                    <a:pt x="12802" y="19703"/>
                    <a:pt x="12865" y="19859"/>
                  </a:cubicBezTo>
                  <a:cubicBezTo>
                    <a:pt x="12987" y="20166"/>
                    <a:pt x="13046" y="20495"/>
                    <a:pt x="13161" y="20804"/>
                  </a:cubicBezTo>
                  <a:cubicBezTo>
                    <a:pt x="13199" y="20901"/>
                    <a:pt x="13331" y="20961"/>
                    <a:pt x="13419" y="21039"/>
                  </a:cubicBezTo>
                  <a:cubicBezTo>
                    <a:pt x="13509" y="20925"/>
                    <a:pt x="13696" y="20788"/>
                    <a:pt x="13676" y="20701"/>
                  </a:cubicBezTo>
                  <a:cubicBezTo>
                    <a:pt x="13571" y="20259"/>
                    <a:pt x="13447" y="19813"/>
                    <a:pt x="13256" y="19404"/>
                  </a:cubicBezTo>
                  <a:cubicBezTo>
                    <a:pt x="13160" y="19199"/>
                    <a:pt x="12905" y="19070"/>
                    <a:pt x="12697" y="18883"/>
                  </a:cubicBezTo>
                  <a:cubicBezTo>
                    <a:pt x="13048" y="18744"/>
                    <a:pt x="13210" y="18224"/>
                    <a:pt x="13746" y="18173"/>
                  </a:cubicBezTo>
                  <a:cubicBezTo>
                    <a:pt x="13844" y="18163"/>
                    <a:pt x="13966" y="17897"/>
                    <a:pt x="13989" y="17735"/>
                  </a:cubicBezTo>
                  <a:cubicBezTo>
                    <a:pt x="14028" y="17457"/>
                    <a:pt x="14000" y="17167"/>
                    <a:pt x="14048" y="16878"/>
                  </a:cubicBezTo>
                  <a:close/>
                  <a:moveTo>
                    <a:pt x="9604" y="19001"/>
                  </a:moveTo>
                  <a:cubicBezTo>
                    <a:pt x="9671" y="19299"/>
                    <a:pt x="9740" y="19595"/>
                    <a:pt x="9805" y="19892"/>
                  </a:cubicBezTo>
                  <a:cubicBezTo>
                    <a:pt x="10068" y="21112"/>
                    <a:pt x="10016" y="22353"/>
                    <a:pt x="10028" y="23587"/>
                  </a:cubicBezTo>
                  <a:cubicBezTo>
                    <a:pt x="10045" y="25200"/>
                    <a:pt x="10026" y="26815"/>
                    <a:pt x="10006" y="28428"/>
                  </a:cubicBezTo>
                  <a:cubicBezTo>
                    <a:pt x="10005" y="28613"/>
                    <a:pt x="9885" y="28792"/>
                    <a:pt x="9848" y="28981"/>
                  </a:cubicBezTo>
                  <a:cubicBezTo>
                    <a:pt x="9786" y="29300"/>
                    <a:pt x="9736" y="29622"/>
                    <a:pt x="9697" y="29944"/>
                  </a:cubicBezTo>
                  <a:cubicBezTo>
                    <a:pt x="9581" y="30918"/>
                    <a:pt x="9473" y="31891"/>
                    <a:pt x="9363" y="32865"/>
                  </a:cubicBezTo>
                  <a:cubicBezTo>
                    <a:pt x="9253" y="33864"/>
                    <a:pt x="9155" y="34865"/>
                    <a:pt x="9031" y="35863"/>
                  </a:cubicBezTo>
                  <a:cubicBezTo>
                    <a:pt x="8910" y="36832"/>
                    <a:pt x="8752" y="37797"/>
                    <a:pt x="8636" y="38766"/>
                  </a:cubicBezTo>
                  <a:cubicBezTo>
                    <a:pt x="8568" y="39334"/>
                    <a:pt x="8535" y="39907"/>
                    <a:pt x="8514" y="40479"/>
                  </a:cubicBezTo>
                  <a:cubicBezTo>
                    <a:pt x="8493" y="41033"/>
                    <a:pt x="8509" y="41588"/>
                    <a:pt x="8509" y="42255"/>
                  </a:cubicBezTo>
                  <a:cubicBezTo>
                    <a:pt x="8283" y="42320"/>
                    <a:pt x="7951" y="42475"/>
                    <a:pt x="7609" y="42501"/>
                  </a:cubicBezTo>
                  <a:cubicBezTo>
                    <a:pt x="7348" y="42520"/>
                    <a:pt x="7086" y="42530"/>
                    <a:pt x="6824" y="42530"/>
                  </a:cubicBezTo>
                  <a:cubicBezTo>
                    <a:pt x="6510" y="42530"/>
                    <a:pt x="6195" y="42516"/>
                    <a:pt x="5883" y="42492"/>
                  </a:cubicBezTo>
                  <a:cubicBezTo>
                    <a:pt x="5269" y="42443"/>
                    <a:pt x="4661" y="42327"/>
                    <a:pt x="4030" y="42236"/>
                  </a:cubicBezTo>
                  <a:cubicBezTo>
                    <a:pt x="4100" y="42101"/>
                    <a:pt x="4179" y="41949"/>
                    <a:pt x="4248" y="41816"/>
                  </a:cubicBezTo>
                  <a:cubicBezTo>
                    <a:pt x="4461" y="41768"/>
                    <a:pt x="4684" y="41761"/>
                    <a:pt x="4909" y="41761"/>
                  </a:cubicBezTo>
                  <a:cubicBezTo>
                    <a:pt x="4998" y="41761"/>
                    <a:pt x="5088" y="41762"/>
                    <a:pt x="5178" y="41762"/>
                  </a:cubicBezTo>
                  <a:cubicBezTo>
                    <a:pt x="5717" y="41762"/>
                    <a:pt x="6254" y="41723"/>
                    <a:pt x="6696" y="41176"/>
                  </a:cubicBezTo>
                  <a:cubicBezTo>
                    <a:pt x="6542" y="41100"/>
                    <a:pt x="6393" y="41074"/>
                    <a:pt x="6248" y="41074"/>
                  </a:cubicBezTo>
                  <a:cubicBezTo>
                    <a:pt x="5931" y="41074"/>
                    <a:pt x="5634" y="41200"/>
                    <a:pt x="5349" y="41200"/>
                  </a:cubicBezTo>
                  <a:cubicBezTo>
                    <a:pt x="5285" y="41200"/>
                    <a:pt x="5222" y="41193"/>
                    <a:pt x="5159" y="41178"/>
                  </a:cubicBezTo>
                  <a:cubicBezTo>
                    <a:pt x="5594" y="40646"/>
                    <a:pt x="6080" y="40154"/>
                    <a:pt x="6440" y="39583"/>
                  </a:cubicBezTo>
                  <a:cubicBezTo>
                    <a:pt x="6834" y="38956"/>
                    <a:pt x="7111" y="38259"/>
                    <a:pt x="7431" y="37587"/>
                  </a:cubicBezTo>
                  <a:cubicBezTo>
                    <a:pt x="7472" y="37499"/>
                    <a:pt x="7480" y="37386"/>
                    <a:pt x="7470" y="37288"/>
                  </a:cubicBezTo>
                  <a:cubicBezTo>
                    <a:pt x="7461" y="37213"/>
                    <a:pt x="7413" y="37105"/>
                    <a:pt x="7356" y="37082"/>
                  </a:cubicBezTo>
                  <a:cubicBezTo>
                    <a:pt x="7345" y="37078"/>
                    <a:pt x="7333" y="37076"/>
                    <a:pt x="7320" y="37076"/>
                  </a:cubicBezTo>
                  <a:cubicBezTo>
                    <a:pt x="7259" y="37076"/>
                    <a:pt x="7176" y="37115"/>
                    <a:pt x="7134" y="37157"/>
                  </a:cubicBezTo>
                  <a:cubicBezTo>
                    <a:pt x="7048" y="37249"/>
                    <a:pt x="6973" y="37363"/>
                    <a:pt x="6923" y="37479"/>
                  </a:cubicBezTo>
                  <a:cubicBezTo>
                    <a:pt x="6528" y="38394"/>
                    <a:pt x="6086" y="39283"/>
                    <a:pt x="5379" y="40003"/>
                  </a:cubicBezTo>
                  <a:cubicBezTo>
                    <a:pt x="4985" y="40404"/>
                    <a:pt x="4560" y="40775"/>
                    <a:pt x="4128" y="41179"/>
                  </a:cubicBezTo>
                  <a:cubicBezTo>
                    <a:pt x="4050" y="40975"/>
                    <a:pt x="3923" y="40792"/>
                    <a:pt x="4258" y="40679"/>
                  </a:cubicBezTo>
                  <a:cubicBezTo>
                    <a:pt x="4325" y="40656"/>
                    <a:pt x="4405" y="40447"/>
                    <a:pt x="4374" y="40404"/>
                  </a:cubicBezTo>
                  <a:cubicBezTo>
                    <a:pt x="4100" y="40040"/>
                    <a:pt x="4325" y="39672"/>
                    <a:pt x="4359" y="39317"/>
                  </a:cubicBezTo>
                  <a:cubicBezTo>
                    <a:pt x="4471" y="38129"/>
                    <a:pt x="4624" y="36944"/>
                    <a:pt x="4757" y="35758"/>
                  </a:cubicBezTo>
                  <a:cubicBezTo>
                    <a:pt x="4864" y="34802"/>
                    <a:pt x="4986" y="33847"/>
                    <a:pt x="5062" y="32889"/>
                  </a:cubicBezTo>
                  <a:cubicBezTo>
                    <a:pt x="5163" y="31624"/>
                    <a:pt x="5235" y="30357"/>
                    <a:pt x="5302" y="29090"/>
                  </a:cubicBezTo>
                  <a:cubicBezTo>
                    <a:pt x="5347" y="28240"/>
                    <a:pt x="5359" y="27389"/>
                    <a:pt x="5393" y="26539"/>
                  </a:cubicBezTo>
                  <a:cubicBezTo>
                    <a:pt x="5438" y="25479"/>
                    <a:pt x="5489" y="24419"/>
                    <a:pt x="5543" y="23361"/>
                  </a:cubicBezTo>
                  <a:cubicBezTo>
                    <a:pt x="5550" y="23233"/>
                    <a:pt x="5606" y="23105"/>
                    <a:pt x="5597" y="22980"/>
                  </a:cubicBezTo>
                  <a:cubicBezTo>
                    <a:pt x="5590" y="22865"/>
                    <a:pt x="5525" y="22753"/>
                    <a:pt x="5485" y="22639"/>
                  </a:cubicBezTo>
                  <a:cubicBezTo>
                    <a:pt x="5359" y="22708"/>
                    <a:pt x="5180" y="22748"/>
                    <a:pt x="5118" y="22856"/>
                  </a:cubicBezTo>
                  <a:cubicBezTo>
                    <a:pt x="5021" y="23023"/>
                    <a:pt x="4967" y="23234"/>
                    <a:pt x="4957" y="23430"/>
                  </a:cubicBezTo>
                  <a:cubicBezTo>
                    <a:pt x="4903" y="24418"/>
                    <a:pt x="4875" y="25407"/>
                    <a:pt x="4828" y="26397"/>
                  </a:cubicBezTo>
                  <a:cubicBezTo>
                    <a:pt x="4786" y="27264"/>
                    <a:pt x="4726" y="28129"/>
                    <a:pt x="4681" y="28996"/>
                  </a:cubicBezTo>
                  <a:cubicBezTo>
                    <a:pt x="4650" y="29629"/>
                    <a:pt x="4652" y="30263"/>
                    <a:pt x="4598" y="30893"/>
                  </a:cubicBezTo>
                  <a:cubicBezTo>
                    <a:pt x="4516" y="31855"/>
                    <a:pt x="4399" y="32816"/>
                    <a:pt x="4294" y="33775"/>
                  </a:cubicBezTo>
                  <a:cubicBezTo>
                    <a:pt x="4189" y="34730"/>
                    <a:pt x="4079" y="35683"/>
                    <a:pt x="3975" y="36638"/>
                  </a:cubicBezTo>
                  <a:cubicBezTo>
                    <a:pt x="3909" y="37239"/>
                    <a:pt x="3850" y="37842"/>
                    <a:pt x="3790" y="38444"/>
                  </a:cubicBezTo>
                  <a:cubicBezTo>
                    <a:pt x="3764" y="38699"/>
                    <a:pt x="3663" y="38870"/>
                    <a:pt x="3391" y="38959"/>
                  </a:cubicBezTo>
                  <a:cubicBezTo>
                    <a:pt x="2818" y="39146"/>
                    <a:pt x="2260" y="39386"/>
                    <a:pt x="1686" y="39573"/>
                  </a:cubicBezTo>
                  <a:cubicBezTo>
                    <a:pt x="1596" y="39602"/>
                    <a:pt x="1520" y="39617"/>
                    <a:pt x="1456" y="39617"/>
                  </a:cubicBezTo>
                  <a:cubicBezTo>
                    <a:pt x="1254" y="39617"/>
                    <a:pt x="1184" y="39465"/>
                    <a:pt x="1226" y="39157"/>
                  </a:cubicBezTo>
                  <a:cubicBezTo>
                    <a:pt x="1345" y="38260"/>
                    <a:pt x="1503" y="37366"/>
                    <a:pt x="1587" y="36465"/>
                  </a:cubicBezTo>
                  <a:cubicBezTo>
                    <a:pt x="1670" y="35570"/>
                    <a:pt x="1689" y="34667"/>
                    <a:pt x="1726" y="33766"/>
                  </a:cubicBezTo>
                  <a:cubicBezTo>
                    <a:pt x="1814" y="31693"/>
                    <a:pt x="1841" y="29616"/>
                    <a:pt x="1998" y="27548"/>
                  </a:cubicBezTo>
                  <a:cubicBezTo>
                    <a:pt x="2110" y="26074"/>
                    <a:pt x="2263" y="24592"/>
                    <a:pt x="2717" y="23164"/>
                  </a:cubicBezTo>
                  <a:cubicBezTo>
                    <a:pt x="2976" y="22347"/>
                    <a:pt x="3374" y="21654"/>
                    <a:pt x="4202" y="21319"/>
                  </a:cubicBezTo>
                  <a:cubicBezTo>
                    <a:pt x="4571" y="21171"/>
                    <a:pt x="4967" y="21095"/>
                    <a:pt x="5356" y="21000"/>
                  </a:cubicBezTo>
                  <a:cubicBezTo>
                    <a:pt x="6329" y="20761"/>
                    <a:pt x="7185" y="20311"/>
                    <a:pt x="7889" y="19589"/>
                  </a:cubicBezTo>
                  <a:cubicBezTo>
                    <a:pt x="7917" y="19562"/>
                    <a:pt x="7956" y="19544"/>
                    <a:pt x="8038" y="19488"/>
                  </a:cubicBezTo>
                  <a:cubicBezTo>
                    <a:pt x="8082" y="19693"/>
                    <a:pt x="8085" y="19862"/>
                    <a:pt x="8155" y="19996"/>
                  </a:cubicBezTo>
                  <a:cubicBezTo>
                    <a:pt x="8241" y="20155"/>
                    <a:pt x="8404" y="20417"/>
                    <a:pt x="8491" y="20417"/>
                  </a:cubicBezTo>
                  <a:cubicBezTo>
                    <a:pt x="8494" y="20417"/>
                    <a:pt x="8497" y="20416"/>
                    <a:pt x="8499" y="20416"/>
                  </a:cubicBezTo>
                  <a:cubicBezTo>
                    <a:pt x="8692" y="20377"/>
                    <a:pt x="8910" y="20223"/>
                    <a:pt x="9014" y="20052"/>
                  </a:cubicBezTo>
                  <a:cubicBezTo>
                    <a:pt x="9215" y="19727"/>
                    <a:pt x="9343" y="19358"/>
                    <a:pt x="9501" y="19005"/>
                  </a:cubicBezTo>
                  <a:cubicBezTo>
                    <a:pt x="9536" y="19004"/>
                    <a:pt x="9569" y="19002"/>
                    <a:pt x="9604" y="19001"/>
                  </a:cubicBezTo>
                  <a:close/>
                  <a:moveTo>
                    <a:pt x="3685" y="39553"/>
                  </a:moveTo>
                  <a:cubicBezTo>
                    <a:pt x="3590" y="39958"/>
                    <a:pt x="3466" y="40360"/>
                    <a:pt x="3410" y="40769"/>
                  </a:cubicBezTo>
                  <a:cubicBezTo>
                    <a:pt x="3377" y="41014"/>
                    <a:pt x="3450" y="41273"/>
                    <a:pt x="3478" y="41553"/>
                  </a:cubicBezTo>
                  <a:cubicBezTo>
                    <a:pt x="3016" y="42364"/>
                    <a:pt x="2488" y="43178"/>
                    <a:pt x="1325" y="43286"/>
                  </a:cubicBezTo>
                  <a:cubicBezTo>
                    <a:pt x="1407" y="43018"/>
                    <a:pt x="1469" y="42778"/>
                    <a:pt x="1554" y="42545"/>
                  </a:cubicBezTo>
                  <a:cubicBezTo>
                    <a:pt x="1776" y="41930"/>
                    <a:pt x="1551" y="41424"/>
                    <a:pt x="1167" y="40965"/>
                  </a:cubicBezTo>
                  <a:cubicBezTo>
                    <a:pt x="960" y="40718"/>
                    <a:pt x="829" y="40466"/>
                    <a:pt x="940" y="40137"/>
                  </a:cubicBezTo>
                  <a:lnTo>
                    <a:pt x="940" y="40137"/>
                  </a:lnTo>
                  <a:cubicBezTo>
                    <a:pt x="1149" y="40191"/>
                    <a:pt x="1351" y="40215"/>
                    <a:pt x="1548" y="40215"/>
                  </a:cubicBezTo>
                  <a:cubicBezTo>
                    <a:pt x="2287" y="40215"/>
                    <a:pt x="2959" y="39880"/>
                    <a:pt x="3685" y="39553"/>
                  </a:cubicBezTo>
                  <a:close/>
                  <a:moveTo>
                    <a:pt x="12898" y="16360"/>
                  </a:moveTo>
                  <a:cubicBezTo>
                    <a:pt x="13025" y="16360"/>
                    <a:pt x="13168" y="16421"/>
                    <a:pt x="13302" y="16444"/>
                  </a:cubicBezTo>
                  <a:cubicBezTo>
                    <a:pt x="13335" y="16798"/>
                    <a:pt x="13368" y="17142"/>
                    <a:pt x="13397" y="17485"/>
                  </a:cubicBezTo>
                  <a:cubicBezTo>
                    <a:pt x="13410" y="17635"/>
                    <a:pt x="13375" y="17724"/>
                    <a:pt x="13214" y="17819"/>
                  </a:cubicBezTo>
                  <a:cubicBezTo>
                    <a:pt x="12710" y="18118"/>
                    <a:pt x="12231" y="18462"/>
                    <a:pt x="11746" y="18795"/>
                  </a:cubicBezTo>
                  <a:cubicBezTo>
                    <a:pt x="11592" y="18903"/>
                    <a:pt x="11518" y="19028"/>
                    <a:pt x="11648" y="19232"/>
                  </a:cubicBezTo>
                  <a:cubicBezTo>
                    <a:pt x="11740" y="19373"/>
                    <a:pt x="11795" y="19560"/>
                    <a:pt x="11802" y="19730"/>
                  </a:cubicBezTo>
                  <a:cubicBezTo>
                    <a:pt x="11845" y="20836"/>
                    <a:pt x="11923" y="21945"/>
                    <a:pt x="11890" y="23049"/>
                  </a:cubicBezTo>
                  <a:cubicBezTo>
                    <a:pt x="11857" y="24171"/>
                    <a:pt x="11703" y="25288"/>
                    <a:pt x="11617" y="26410"/>
                  </a:cubicBezTo>
                  <a:cubicBezTo>
                    <a:pt x="11582" y="26845"/>
                    <a:pt x="11610" y="27287"/>
                    <a:pt x="11574" y="27724"/>
                  </a:cubicBezTo>
                  <a:cubicBezTo>
                    <a:pt x="11476" y="28930"/>
                    <a:pt x="11345" y="30134"/>
                    <a:pt x="11256" y="31340"/>
                  </a:cubicBezTo>
                  <a:cubicBezTo>
                    <a:pt x="11177" y="32419"/>
                    <a:pt x="11147" y="33503"/>
                    <a:pt x="11076" y="34583"/>
                  </a:cubicBezTo>
                  <a:cubicBezTo>
                    <a:pt x="10961" y="36337"/>
                    <a:pt x="10847" y="38092"/>
                    <a:pt x="10698" y="39845"/>
                  </a:cubicBezTo>
                  <a:cubicBezTo>
                    <a:pt x="10662" y="40282"/>
                    <a:pt x="10501" y="40710"/>
                    <a:pt x="10384" y="41139"/>
                  </a:cubicBezTo>
                  <a:cubicBezTo>
                    <a:pt x="10216" y="41757"/>
                    <a:pt x="10461" y="42148"/>
                    <a:pt x="11023" y="42389"/>
                  </a:cubicBezTo>
                  <a:cubicBezTo>
                    <a:pt x="11634" y="42650"/>
                    <a:pt x="12287" y="42766"/>
                    <a:pt x="12953" y="42766"/>
                  </a:cubicBezTo>
                  <a:cubicBezTo>
                    <a:pt x="13168" y="42766"/>
                    <a:pt x="13383" y="42754"/>
                    <a:pt x="13600" y="42731"/>
                  </a:cubicBezTo>
                  <a:cubicBezTo>
                    <a:pt x="13671" y="42723"/>
                    <a:pt x="13742" y="42720"/>
                    <a:pt x="13814" y="42720"/>
                  </a:cubicBezTo>
                  <a:cubicBezTo>
                    <a:pt x="13939" y="42720"/>
                    <a:pt x="14064" y="42728"/>
                    <a:pt x="14189" y="42728"/>
                  </a:cubicBezTo>
                  <a:cubicBezTo>
                    <a:pt x="14202" y="42765"/>
                    <a:pt x="14215" y="42804"/>
                    <a:pt x="14227" y="42842"/>
                  </a:cubicBezTo>
                  <a:cubicBezTo>
                    <a:pt x="13897" y="42975"/>
                    <a:pt x="13578" y="43177"/>
                    <a:pt x="13236" y="43233"/>
                  </a:cubicBezTo>
                  <a:cubicBezTo>
                    <a:pt x="12301" y="43387"/>
                    <a:pt x="11358" y="43489"/>
                    <a:pt x="10417" y="43595"/>
                  </a:cubicBezTo>
                  <a:cubicBezTo>
                    <a:pt x="9639" y="43683"/>
                    <a:pt x="8859" y="43796"/>
                    <a:pt x="8078" y="43814"/>
                  </a:cubicBezTo>
                  <a:cubicBezTo>
                    <a:pt x="7882" y="43818"/>
                    <a:pt x="7686" y="43820"/>
                    <a:pt x="7490" y="43820"/>
                  </a:cubicBezTo>
                  <a:cubicBezTo>
                    <a:pt x="6594" y="43820"/>
                    <a:pt x="5696" y="43781"/>
                    <a:pt x="4799" y="43760"/>
                  </a:cubicBezTo>
                  <a:cubicBezTo>
                    <a:pt x="4686" y="43759"/>
                    <a:pt x="4573" y="43729"/>
                    <a:pt x="4445" y="43709"/>
                  </a:cubicBezTo>
                  <a:cubicBezTo>
                    <a:pt x="4470" y="43421"/>
                    <a:pt x="4490" y="43192"/>
                    <a:pt x="4514" y="42899"/>
                  </a:cubicBezTo>
                  <a:cubicBezTo>
                    <a:pt x="4850" y="42945"/>
                    <a:pt x="5189" y="42968"/>
                    <a:pt x="5518" y="43041"/>
                  </a:cubicBezTo>
                  <a:cubicBezTo>
                    <a:pt x="5920" y="43131"/>
                    <a:pt x="6317" y="43177"/>
                    <a:pt x="6711" y="43177"/>
                  </a:cubicBezTo>
                  <a:cubicBezTo>
                    <a:pt x="7350" y="43177"/>
                    <a:pt x="7979" y="43056"/>
                    <a:pt x="8598" y="42804"/>
                  </a:cubicBezTo>
                  <a:cubicBezTo>
                    <a:pt x="9047" y="42622"/>
                    <a:pt x="9215" y="42417"/>
                    <a:pt x="9115" y="42022"/>
                  </a:cubicBezTo>
                  <a:cubicBezTo>
                    <a:pt x="8905" y="41195"/>
                    <a:pt x="9141" y="40419"/>
                    <a:pt x="9286" y="39625"/>
                  </a:cubicBezTo>
                  <a:cubicBezTo>
                    <a:pt x="9421" y="38888"/>
                    <a:pt x="9562" y="38151"/>
                    <a:pt x="9631" y="37406"/>
                  </a:cubicBezTo>
                  <a:cubicBezTo>
                    <a:pt x="9822" y="35368"/>
                    <a:pt x="9970" y="33326"/>
                    <a:pt x="10147" y="31287"/>
                  </a:cubicBezTo>
                  <a:cubicBezTo>
                    <a:pt x="10246" y="30144"/>
                    <a:pt x="10389" y="29005"/>
                    <a:pt x="10468" y="27862"/>
                  </a:cubicBezTo>
                  <a:cubicBezTo>
                    <a:pt x="10528" y="26988"/>
                    <a:pt x="10525" y="26109"/>
                    <a:pt x="10541" y="25232"/>
                  </a:cubicBezTo>
                  <a:cubicBezTo>
                    <a:pt x="10561" y="24081"/>
                    <a:pt x="10602" y="22930"/>
                    <a:pt x="10580" y="21779"/>
                  </a:cubicBezTo>
                  <a:cubicBezTo>
                    <a:pt x="10568" y="21133"/>
                    <a:pt x="10489" y="20482"/>
                    <a:pt x="10370" y="19846"/>
                  </a:cubicBezTo>
                  <a:cubicBezTo>
                    <a:pt x="10305" y="19507"/>
                    <a:pt x="10446" y="19158"/>
                    <a:pt x="10376" y="18896"/>
                  </a:cubicBezTo>
                  <a:cubicBezTo>
                    <a:pt x="10271" y="18505"/>
                    <a:pt x="10594" y="18266"/>
                    <a:pt x="10525" y="17915"/>
                  </a:cubicBezTo>
                  <a:cubicBezTo>
                    <a:pt x="10463" y="17597"/>
                    <a:pt x="10512" y="17258"/>
                    <a:pt x="10512" y="17025"/>
                  </a:cubicBezTo>
                  <a:cubicBezTo>
                    <a:pt x="11310" y="16795"/>
                    <a:pt x="12061" y="16566"/>
                    <a:pt x="12819" y="16369"/>
                  </a:cubicBezTo>
                  <a:cubicBezTo>
                    <a:pt x="12844" y="16363"/>
                    <a:pt x="12871" y="16360"/>
                    <a:pt x="12898" y="16360"/>
                  </a:cubicBezTo>
                  <a:close/>
                  <a:moveTo>
                    <a:pt x="10058" y="44300"/>
                  </a:moveTo>
                  <a:lnTo>
                    <a:pt x="10058" y="44300"/>
                  </a:lnTo>
                  <a:cubicBezTo>
                    <a:pt x="10019" y="44712"/>
                    <a:pt x="9985" y="45089"/>
                    <a:pt x="9943" y="45544"/>
                  </a:cubicBezTo>
                  <a:cubicBezTo>
                    <a:pt x="9778" y="45575"/>
                    <a:pt x="9599" y="45608"/>
                    <a:pt x="9368" y="45651"/>
                  </a:cubicBezTo>
                  <a:cubicBezTo>
                    <a:pt x="9388" y="45213"/>
                    <a:pt x="9407" y="44816"/>
                    <a:pt x="9427" y="44402"/>
                  </a:cubicBezTo>
                  <a:cubicBezTo>
                    <a:pt x="9619" y="44370"/>
                    <a:pt x="9826" y="44337"/>
                    <a:pt x="10058" y="44300"/>
                  </a:cubicBezTo>
                  <a:close/>
                  <a:moveTo>
                    <a:pt x="3332" y="43035"/>
                  </a:moveTo>
                  <a:cubicBezTo>
                    <a:pt x="3464" y="43035"/>
                    <a:pt x="3628" y="43053"/>
                    <a:pt x="3860" y="43079"/>
                  </a:cubicBezTo>
                  <a:cubicBezTo>
                    <a:pt x="3929" y="43438"/>
                    <a:pt x="3975" y="43753"/>
                    <a:pt x="3574" y="44014"/>
                  </a:cubicBezTo>
                  <a:cubicBezTo>
                    <a:pt x="3426" y="44110"/>
                    <a:pt x="3416" y="44455"/>
                    <a:pt x="3390" y="44691"/>
                  </a:cubicBezTo>
                  <a:cubicBezTo>
                    <a:pt x="3368" y="44898"/>
                    <a:pt x="3430" y="45114"/>
                    <a:pt x="3427" y="45324"/>
                  </a:cubicBezTo>
                  <a:cubicBezTo>
                    <a:pt x="3424" y="45529"/>
                    <a:pt x="3445" y="45735"/>
                    <a:pt x="3190" y="45869"/>
                  </a:cubicBezTo>
                  <a:cubicBezTo>
                    <a:pt x="3065" y="45936"/>
                    <a:pt x="3026" y="46162"/>
                    <a:pt x="2878" y="46323"/>
                  </a:cubicBezTo>
                  <a:cubicBezTo>
                    <a:pt x="2878" y="45963"/>
                    <a:pt x="2888" y="45604"/>
                    <a:pt x="2872" y="45246"/>
                  </a:cubicBezTo>
                  <a:cubicBezTo>
                    <a:pt x="2868" y="45141"/>
                    <a:pt x="2793" y="45037"/>
                    <a:pt x="2750" y="44934"/>
                  </a:cubicBezTo>
                  <a:cubicBezTo>
                    <a:pt x="2652" y="45020"/>
                    <a:pt x="2504" y="45088"/>
                    <a:pt x="2467" y="45194"/>
                  </a:cubicBezTo>
                  <a:cubicBezTo>
                    <a:pt x="2386" y="45423"/>
                    <a:pt x="2369" y="45674"/>
                    <a:pt x="2313" y="45913"/>
                  </a:cubicBezTo>
                  <a:cubicBezTo>
                    <a:pt x="2257" y="46146"/>
                    <a:pt x="2182" y="46375"/>
                    <a:pt x="2117" y="46606"/>
                  </a:cubicBezTo>
                  <a:cubicBezTo>
                    <a:pt x="2083" y="46598"/>
                    <a:pt x="2047" y="46589"/>
                    <a:pt x="2012" y="46580"/>
                  </a:cubicBezTo>
                  <a:cubicBezTo>
                    <a:pt x="2110" y="45617"/>
                    <a:pt x="2205" y="44652"/>
                    <a:pt x="2309" y="43689"/>
                  </a:cubicBezTo>
                  <a:cubicBezTo>
                    <a:pt x="2316" y="43621"/>
                    <a:pt x="2382" y="43543"/>
                    <a:pt x="2441" y="43496"/>
                  </a:cubicBezTo>
                  <a:cubicBezTo>
                    <a:pt x="2885" y="43139"/>
                    <a:pt x="3016" y="43035"/>
                    <a:pt x="3332" y="43035"/>
                  </a:cubicBezTo>
                  <a:close/>
                  <a:moveTo>
                    <a:pt x="15345" y="42459"/>
                  </a:moveTo>
                  <a:cubicBezTo>
                    <a:pt x="15345" y="43030"/>
                    <a:pt x="15374" y="43566"/>
                    <a:pt x="15341" y="44097"/>
                  </a:cubicBezTo>
                  <a:cubicBezTo>
                    <a:pt x="15230" y="45882"/>
                    <a:pt x="14957" y="47659"/>
                    <a:pt x="15065" y="49453"/>
                  </a:cubicBezTo>
                  <a:cubicBezTo>
                    <a:pt x="15121" y="50388"/>
                    <a:pt x="15205" y="51321"/>
                    <a:pt x="15268" y="52256"/>
                  </a:cubicBezTo>
                  <a:cubicBezTo>
                    <a:pt x="15327" y="53130"/>
                    <a:pt x="15361" y="54008"/>
                    <a:pt x="15436" y="54882"/>
                  </a:cubicBezTo>
                  <a:cubicBezTo>
                    <a:pt x="15531" y="55996"/>
                    <a:pt x="15669" y="57107"/>
                    <a:pt x="15763" y="58222"/>
                  </a:cubicBezTo>
                  <a:cubicBezTo>
                    <a:pt x="15817" y="58868"/>
                    <a:pt x="15857" y="59521"/>
                    <a:pt x="15834" y="60168"/>
                  </a:cubicBezTo>
                  <a:cubicBezTo>
                    <a:pt x="15788" y="61487"/>
                    <a:pt x="15951" y="62785"/>
                    <a:pt x="16111" y="64088"/>
                  </a:cubicBezTo>
                  <a:cubicBezTo>
                    <a:pt x="16182" y="64675"/>
                    <a:pt x="16168" y="65273"/>
                    <a:pt x="16198" y="65867"/>
                  </a:cubicBezTo>
                  <a:cubicBezTo>
                    <a:pt x="16218" y="66249"/>
                    <a:pt x="16240" y="66633"/>
                    <a:pt x="16277" y="67016"/>
                  </a:cubicBezTo>
                  <a:cubicBezTo>
                    <a:pt x="16302" y="67269"/>
                    <a:pt x="16263" y="67460"/>
                    <a:pt x="16003" y="67582"/>
                  </a:cubicBezTo>
                  <a:cubicBezTo>
                    <a:pt x="15459" y="67839"/>
                    <a:pt x="14924" y="68128"/>
                    <a:pt x="14323" y="68128"/>
                  </a:cubicBezTo>
                  <a:cubicBezTo>
                    <a:pt x="14178" y="68128"/>
                    <a:pt x="14029" y="68111"/>
                    <a:pt x="13874" y="68073"/>
                  </a:cubicBezTo>
                  <a:cubicBezTo>
                    <a:pt x="13781" y="67102"/>
                    <a:pt x="13710" y="66130"/>
                    <a:pt x="13591" y="65164"/>
                  </a:cubicBezTo>
                  <a:cubicBezTo>
                    <a:pt x="13443" y="63979"/>
                    <a:pt x="13240" y="62800"/>
                    <a:pt x="13091" y="61615"/>
                  </a:cubicBezTo>
                  <a:cubicBezTo>
                    <a:pt x="12999" y="60887"/>
                    <a:pt x="12977" y="60152"/>
                    <a:pt x="12897" y="59423"/>
                  </a:cubicBezTo>
                  <a:cubicBezTo>
                    <a:pt x="12780" y="58378"/>
                    <a:pt x="12619" y="57338"/>
                    <a:pt x="12517" y="56291"/>
                  </a:cubicBezTo>
                  <a:cubicBezTo>
                    <a:pt x="12426" y="55378"/>
                    <a:pt x="12416" y="54456"/>
                    <a:pt x="12323" y="53545"/>
                  </a:cubicBezTo>
                  <a:cubicBezTo>
                    <a:pt x="12222" y="52573"/>
                    <a:pt x="12067" y="51606"/>
                    <a:pt x="11932" y="50638"/>
                  </a:cubicBezTo>
                  <a:cubicBezTo>
                    <a:pt x="11821" y="49849"/>
                    <a:pt x="11746" y="49052"/>
                    <a:pt x="11579" y="48274"/>
                  </a:cubicBezTo>
                  <a:cubicBezTo>
                    <a:pt x="11395" y="47424"/>
                    <a:pt x="11201" y="46575"/>
                    <a:pt x="10635" y="45848"/>
                  </a:cubicBezTo>
                  <a:cubicBezTo>
                    <a:pt x="10466" y="45633"/>
                    <a:pt x="10531" y="45221"/>
                    <a:pt x="10525" y="44898"/>
                  </a:cubicBezTo>
                  <a:cubicBezTo>
                    <a:pt x="10522" y="44687"/>
                    <a:pt x="10587" y="44472"/>
                    <a:pt x="10627" y="44222"/>
                  </a:cubicBezTo>
                  <a:cubicBezTo>
                    <a:pt x="11564" y="44096"/>
                    <a:pt x="12475" y="43968"/>
                    <a:pt x="13388" y="43854"/>
                  </a:cubicBezTo>
                  <a:cubicBezTo>
                    <a:pt x="13978" y="43782"/>
                    <a:pt x="14437" y="43487"/>
                    <a:pt x="14798" y="43041"/>
                  </a:cubicBezTo>
                  <a:cubicBezTo>
                    <a:pt x="14888" y="42931"/>
                    <a:pt x="14878" y="42738"/>
                    <a:pt x="14923" y="42547"/>
                  </a:cubicBezTo>
                  <a:cubicBezTo>
                    <a:pt x="15008" y="42530"/>
                    <a:pt x="15141" y="42501"/>
                    <a:pt x="15345" y="42459"/>
                  </a:cubicBezTo>
                  <a:close/>
                  <a:moveTo>
                    <a:pt x="16135" y="68162"/>
                  </a:moveTo>
                  <a:cubicBezTo>
                    <a:pt x="16226" y="68553"/>
                    <a:pt x="16308" y="68907"/>
                    <a:pt x="16404" y="69331"/>
                  </a:cubicBezTo>
                  <a:cubicBezTo>
                    <a:pt x="15964" y="69225"/>
                    <a:pt x="15523" y="69095"/>
                    <a:pt x="15079" y="69095"/>
                  </a:cubicBezTo>
                  <a:cubicBezTo>
                    <a:pt x="14727" y="69095"/>
                    <a:pt x="14374" y="69177"/>
                    <a:pt x="14018" y="69417"/>
                  </a:cubicBezTo>
                  <a:cubicBezTo>
                    <a:pt x="13971" y="69127"/>
                    <a:pt x="13936" y="68908"/>
                    <a:pt x="13893" y="68641"/>
                  </a:cubicBezTo>
                  <a:lnTo>
                    <a:pt x="13893" y="68641"/>
                  </a:lnTo>
                  <a:cubicBezTo>
                    <a:pt x="14070" y="68688"/>
                    <a:pt x="14239" y="68709"/>
                    <a:pt x="14402" y="68709"/>
                  </a:cubicBezTo>
                  <a:cubicBezTo>
                    <a:pt x="15028" y="68709"/>
                    <a:pt x="15568" y="68407"/>
                    <a:pt x="16135" y="68162"/>
                  </a:cubicBezTo>
                  <a:close/>
                  <a:moveTo>
                    <a:pt x="3985" y="44244"/>
                  </a:moveTo>
                  <a:lnTo>
                    <a:pt x="3985" y="44244"/>
                  </a:lnTo>
                  <a:cubicBezTo>
                    <a:pt x="5689" y="44336"/>
                    <a:pt x="7264" y="44422"/>
                    <a:pt x="8938" y="44511"/>
                  </a:cubicBezTo>
                  <a:cubicBezTo>
                    <a:pt x="8830" y="45152"/>
                    <a:pt x="8739" y="45812"/>
                    <a:pt x="8607" y="46464"/>
                  </a:cubicBezTo>
                  <a:cubicBezTo>
                    <a:pt x="8386" y="47567"/>
                    <a:pt x="8098" y="48660"/>
                    <a:pt x="7912" y="49768"/>
                  </a:cubicBezTo>
                  <a:cubicBezTo>
                    <a:pt x="7655" y="51298"/>
                    <a:pt x="7444" y="52839"/>
                    <a:pt x="7255" y="54380"/>
                  </a:cubicBezTo>
                  <a:cubicBezTo>
                    <a:pt x="7160" y="55167"/>
                    <a:pt x="7168" y="55965"/>
                    <a:pt x="7116" y="56757"/>
                  </a:cubicBezTo>
                  <a:cubicBezTo>
                    <a:pt x="7017" y="58237"/>
                    <a:pt x="6917" y="59718"/>
                    <a:pt x="6802" y="61196"/>
                  </a:cubicBezTo>
                  <a:cubicBezTo>
                    <a:pt x="6703" y="62479"/>
                    <a:pt x="6621" y="63757"/>
                    <a:pt x="6706" y="65047"/>
                  </a:cubicBezTo>
                  <a:cubicBezTo>
                    <a:pt x="6743" y="65612"/>
                    <a:pt x="6634" y="66185"/>
                    <a:pt x="6615" y="66756"/>
                  </a:cubicBezTo>
                  <a:cubicBezTo>
                    <a:pt x="6600" y="67223"/>
                    <a:pt x="6571" y="67697"/>
                    <a:pt x="6637" y="68158"/>
                  </a:cubicBezTo>
                  <a:cubicBezTo>
                    <a:pt x="6680" y="68451"/>
                    <a:pt x="6877" y="68728"/>
                    <a:pt x="6763" y="69043"/>
                  </a:cubicBezTo>
                  <a:cubicBezTo>
                    <a:pt x="6729" y="69137"/>
                    <a:pt x="6656" y="69248"/>
                    <a:pt x="6571" y="69286"/>
                  </a:cubicBezTo>
                  <a:cubicBezTo>
                    <a:pt x="6253" y="69431"/>
                    <a:pt x="5834" y="69505"/>
                    <a:pt x="5385" y="69505"/>
                  </a:cubicBezTo>
                  <a:cubicBezTo>
                    <a:pt x="5177" y="69505"/>
                    <a:pt x="4964" y="69489"/>
                    <a:pt x="4750" y="69458"/>
                  </a:cubicBezTo>
                  <a:cubicBezTo>
                    <a:pt x="4750" y="68964"/>
                    <a:pt x="4775" y="68460"/>
                    <a:pt x="4745" y="67958"/>
                  </a:cubicBezTo>
                  <a:cubicBezTo>
                    <a:pt x="4683" y="66954"/>
                    <a:pt x="4585" y="65952"/>
                    <a:pt x="4512" y="64948"/>
                  </a:cubicBezTo>
                  <a:cubicBezTo>
                    <a:pt x="4467" y="64331"/>
                    <a:pt x="4425" y="63711"/>
                    <a:pt x="4404" y="63093"/>
                  </a:cubicBezTo>
                  <a:cubicBezTo>
                    <a:pt x="4335" y="61094"/>
                    <a:pt x="4267" y="59097"/>
                    <a:pt x="4217" y="57098"/>
                  </a:cubicBezTo>
                  <a:cubicBezTo>
                    <a:pt x="4191" y="56008"/>
                    <a:pt x="4204" y="54916"/>
                    <a:pt x="4197" y="53825"/>
                  </a:cubicBezTo>
                  <a:cubicBezTo>
                    <a:pt x="4182" y="51976"/>
                    <a:pt x="4161" y="50126"/>
                    <a:pt x="4158" y="48277"/>
                  </a:cubicBezTo>
                  <a:cubicBezTo>
                    <a:pt x="4158" y="48074"/>
                    <a:pt x="4283" y="47876"/>
                    <a:pt x="4304" y="47670"/>
                  </a:cubicBezTo>
                  <a:cubicBezTo>
                    <a:pt x="4335" y="47381"/>
                    <a:pt x="4355" y="47082"/>
                    <a:pt x="4323" y="46795"/>
                  </a:cubicBezTo>
                  <a:cubicBezTo>
                    <a:pt x="4227" y="45953"/>
                    <a:pt x="4103" y="45116"/>
                    <a:pt x="3985" y="44244"/>
                  </a:cubicBezTo>
                  <a:close/>
                  <a:moveTo>
                    <a:pt x="15273" y="69674"/>
                  </a:moveTo>
                  <a:cubicBezTo>
                    <a:pt x="15589" y="69674"/>
                    <a:pt x="15904" y="69758"/>
                    <a:pt x="16226" y="69977"/>
                  </a:cubicBezTo>
                  <a:cubicBezTo>
                    <a:pt x="16258" y="69999"/>
                    <a:pt x="16302" y="70007"/>
                    <a:pt x="16352" y="70007"/>
                  </a:cubicBezTo>
                  <a:cubicBezTo>
                    <a:pt x="16438" y="70007"/>
                    <a:pt x="16545" y="69985"/>
                    <a:pt x="16651" y="69985"/>
                  </a:cubicBezTo>
                  <a:cubicBezTo>
                    <a:pt x="16743" y="70237"/>
                    <a:pt x="16855" y="70542"/>
                    <a:pt x="16980" y="70883"/>
                  </a:cubicBezTo>
                  <a:cubicBezTo>
                    <a:pt x="16959" y="70882"/>
                    <a:pt x="16938" y="70881"/>
                    <a:pt x="16919" y="70881"/>
                  </a:cubicBezTo>
                  <a:cubicBezTo>
                    <a:pt x="16901" y="70881"/>
                    <a:pt x="16884" y="70882"/>
                    <a:pt x="16868" y="70882"/>
                  </a:cubicBezTo>
                  <a:cubicBezTo>
                    <a:pt x="16824" y="70882"/>
                    <a:pt x="16787" y="70880"/>
                    <a:pt x="16752" y="70870"/>
                  </a:cubicBezTo>
                  <a:cubicBezTo>
                    <a:pt x="16468" y="70785"/>
                    <a:pt x="16197" y="70746"/>
                    <a:pt x="15937" y="70746"/>
                  </a:cubicBezTo>
                  <a:cubicBezTo>
                    <a:pt x="15123" y="70746"/>
                    <a:pt x="14417" y="71130"/>
                    <a:pt x="13767" y="71708"/>
                  </a:cubicBezTo>
                  <a:cubicBezTo>
                    <a:pt x="13626" y="71833"/>
                    <a:pt x="13512" y="71993"/>
                    <a:pt x="13362" y="72102"/>
                  </a:cubicBezTo>
                  <a:cubicBezTo>
                    <a:pt x="13270" y="72168"/>
                    <a:pt x="13132" y="72168"/>
                    <a:pt x="12989" y="72204"/>
                  </a:cubicBezTo>
                  <a:cubicBezTo>
                    <a:pt x="13239" y="71675"/>
                    <a:pt x="13439" y="71206"/>
                    <a:pt x="13685" y="70762"/>
                  </a:cubicBezTo>
                  <a:cubicBezTo>
                    <a:pt x="13739" y="70663"/>
                    <a:pt x="13946" y="70608"/>
                    <a:pt x="14084" y="70604"/>
                  </a:cubicBezTo>
                  <a:cubicBezTo>
                    <a:pt x="14144" y="70602"/>
                    <a:pt x="14203" y="70602"/>
                    <a:pt x="14263" y="70602"/>
                  </a:cubicBezTo>
                  <a:cubicBezTo>
                    <a:pt x="14608" y="70602"/>
                    <a:pt x="14954" y="70623"/>
                    <a:pt x="15299" y="70627"/>
                  </a:cubicBezTo>
                  <a:cubicBezTo>
                    <a:pt x="15310" y="70627"/>
                    <a:pt x="15321" y="70627"/>
                    <a:pt x="15332" y="70627"/>
                  </a:cubicBezTo>
                  <a:cubicBezTo>
                    <a:pt x="15437" y="70627"/>
                    <a:pt x="15549" y="70619"/>
                    <a:pt x="15639" y="70576"/>
                  </a:cubicBezTo>
                  <a:cubicBezTo>
                    <a:pt x="15725" y="70536"/>
                    <a:pt x="15781" y="70433"/>
                    <a:pt x="15852" y="70356"/>
                  </a:cubicBezTo>
                  <a:cubicBezTo>
                    <a:pt x="15767" y="70280"/>
                    <a:pt x="15686" y="70143"/>
                    <a:pt x="15594" y="70135"/>
                  </a:cubicBezTo>
                  <a:cubicBezTo>
                    <a:pt x="15069" y="70083"/>
                    <a:pt x="14542" y="70062"/>
                    <a:pt x="13949" y="70026"/>
                  </a:cubicBezTo>
                  <a:cubicBezTo>
                    <a:pt x="14403" y="69833"/>
                    <a:pt x="14839" y="69674"/>
                    <a:pt x="15273" y="69674"/>
                  </a:cubicBezTo>
                  <a:close/>
                  <a:moveTo>
                    <a:pt x="6753" y="70582"/>
                  </a:moveTo>
                  <a:lnTo>
                    <a:pt x="6753" y="70582"/>
                  </a:lnTo>
                  <a:cubicBezTo>
                    <a:pt x="6720" y="71049"/>
                    <a:pt x="6749" y="71498"/>
                    <a:pt x="6636" y="71906"/>
                  </a:cubicBezTo>
                  <a:cubicBezTo>
                    <a:pt x="6585" y="72091"/>
                    <a:pt x="6252" y="72195"/>
                    <a:pt x="6027" y="72351"/>
                  </a:cubicBezTo>
                  <a:cubicBezTo>
                    <a:pt x="5870" y="71684"/>
                    <a:pt x="6211" y="70847"/>
                    <a:pt x="6753" y="70582"/>
                  </a:cubicBezTo>
                  <a:close/>
                  <a:moveTo>
                    <a:pt x="6060" y="70306"/>
                  </a:moveTo>
                  <a:lnTo>
                    <a:pt x="6060" y="70306"/>
                  </a:lnTo>
                  <a:cubicBezTo>
                    <a:pt x="5636" y="70962"/>
                    <a:pt x="5294" y="71627"/>
                    <a:pt x="5419" y="72493"/>
                  </a:cubicBezTo>
                  <a:cubicBezTo>
                    <a:pt x="4860" y="72578"/>
                    <a:pt x="4280" y="72664"/>
                    <a:pt x="3787" y="72739"/>
                  </a:cubicBezTo>
                  <a:cubicBezTo>
                    <a:pt x="3601" y="72211"/>
                    <a:pt x="3447" y="71776"/>
                    <a:pt x="3281" y="71301"/>
                  </a:cubicBezTo>
                  <a:cubicBezTo>
                    <a:pt x="3401" y="71246"/>
                    <a:pt x="3607" y="71152"/>
                    <a:pt x="3811" y="71058"/>
                  </a:cubicBezTo>
                  <a:cubicBezTo>
                    <a:pt x="3978" y="71168"/>
                    <a:pt x="4062" y="71447"/>
                    <a:pt x="4245" y="71447"/>
                  </a:cubicBezTo>
                  <a:cubicBezTo>
                    <a:pt x="4284" y="71447"/>
                    <a:pt x="4328" y="71434"/>
                    <a:pt x="4378" y="71405"/>
                  </a:cubicBezTo>
                  <a:cubicBezTo>
                    <a:pt x="4477" y="71346"/>
                    <a:pt x="4412" y="71009"/>
                    <a:pt x="4422" y="70801"/>
                  </a:cubicBezTo>
                  <a:lnTo>
                    <a:pt x="4422" y="70801"/>
                  </a:lnTo>
                  <a:cubicBezTo>
                    <a:pt x="4611" y="70838"/>
                    <a:pt x="4746" y="71129"/>
                    <a:pt x="5004" y="71129"/>
                  </a:cubicBezTo>
                  <a:cubicBezTo>
                    <a:pt x="5085" y="71129"/>
                    <a:pt x="5177" y="71101"/>
                    <a:pt x="5287" y="71028"/>
                  </a:cubicBezTo>
                  <a:cubicBezTo>
                    <a:pt x="5133" y="70824"/>
                    <a:pt x="4986" y="70628"/>
                    <a:pt x="4801" y="70379"/>
                  </a:cubicBezTo>
                  <a:cubicBezTo>
                    <a:pt x="5221" y="70355"/>
                    <a:pt x="5617" y="70332"/>
                    <a:pt x="6060" y="70306"/>
                  </a:cubicBezTo>
                  <a:close/>
                  <a:moveTo>
                    <a:pt x="16150" y="71385"/>
                  </a:moveTo>
                  <a:cubicBezTo>
                    <a:pt x="16478" y="71385"/>
                    <a:pt x="16778" y="71460"/>
                    <a:pt x="17008" y="71639"/>
                  </a:cubicBezTo>
                  <a:cubicBezTo>
                    <a:pt x="16575" y="72003"/>
                    <a:pt x="16188" y="72393"/>
                    <a:pt x="15738" y="72677"/>
                  </a:cubicBezTo>
                  <a:cubicBezTo>
                    <a:pt x="15579" y="72777"/>
                    <a:pt x="15355" y="72815"/>
                    <a:pt x="15139" y="72815"/>
                  </a:cubicBezTo>
                  <a:cubicBezTo>
                    <a:pt x="15047" y="72815"/>
                    <a:pt x="14956" y="72809"/>
                    <a:pt x="14872" y="72797"/>
                  </a:cubicBezTo>
                  <a:cubicBezTo>
                    <a:pt x="14497" y="72743"/>
                    <a:pt x="14136" y="72579"/>
                    <a:pt x="13758" y="72459"/>
                  </a:cubicBezTo>
                  <a:cubicBezTo>
                    <a:pt x="14160" y="71943"/>
                    <a:pt x="15256" y="71385"/>
                    <a:pt x="16150" y="71385"/>
                  </a:cubicBezTo>
                  <a:close/>
                  <a:moveTo>
                    <a:pt x="2332" y="71592"/>
                  </a:moveTo>
                  <a:cubicBezTo>
                    <a:pt x="2557" y="71592"/>
                    <a:pt x="2734" y="71767"/>
                    <a:pt x="2846" y="71957"/>
                  </a:cubicBezTo>
                  <a:cubicBezTo>
                    <a:pt x="2989" y="72195"/>
                    <a:pt x="3062" y="72476"/>
                    <a:pt x="3186" y="72785"/>
                  </a:cubicBezTo>
                  <a:cubicBezTo>
                    <a:pt x="2879" y="72876"/>
                    <a:pt x="2587" y="72910"/>
                    <a:pt x="2305" y="72910"/>
                  </a:cubicBezTo>
                  <a:cubicBezTo>
                    <a:pt x="1887" y="72910"/>
                    <a:pt x="1489" y="72836"/>
                    <a:pt x="1095" y="72766"/>
                  </a:cubicBezTo>
                  <a:cubicBezTo>
                    <a:pt x="964" y="72742"/>
                    <a:pt x="830" y="72523"/>
                    <a:pt x="774" y="72367"/>
                  </a:cubicBezTo>
                  <a:cubicBezTo>
                    <a:pt x="750" y="72298"/>
                    <a:pt x="892" y="72109"/>
                    <a:pt x="997" y="72062"/>
                  </a:cubicBezTo>
                  <a:cubicBezTo>
                    <a:pt x="1390" y="71889"/>
                    <a:pt x="1792" y="71727"/>
                    <a:pt x="2205" y="71610"/>
                  </a:cubicBezTo>
                  <a:cubicBezTo>
                    <a:pt x="2249" y="71598"/>
                    <a:pt x="2291" y="71592"/>
                    <a:pt x="2332" y="71592"/>
                  </a:cubicBezTo>
                  <a:close/>
                  <a:moveTo>
                    <a:pt x="6456" y="1"/>
                  </a:moveTo>
                  <a:lnTo>
                    <a:pt x="6456" y="1"/>
                  </a:lnTo>
                  <a:cubicBezTo>
                    <a:pt x="6098" y="320"/>
                    <a:pt x="6088" y="494"/>
                    <a:pt x="6466" y="835"/>
                  </a:cubicBezTo>
                  <a:cubicBezTo>
                    <a:pt x="6725" y="1068"/>
                    <a:pt x="7040" y="1236"/>
                    <a:pt x="7303" y="1414"/>
                  </a:cubicBezTo>
                  <a:cubicBezTo>
                    <a:pt x="6755" y="1683"/>
                    <a:pt x="6183" y="1942"/>
                    <a:pt x="5633" y="2242"/>
                  </a:cubicBezTo>
                  <a:cubicBezTo>
                    <a:pt x="5416" y="2362"/>
                    <a:pt x="5228" y="2556"/>
                    <a:pt x="5067" y="2750"/>
                  </a:cubicBezTo>
                  <a:cubicBezTo>
                    <a:pt x="5013" y="2816"/>
                    <a:pt x="5044" y="3020"/>
                    <a:pt x="5111" y="3095"/>
                  </a:cubicBezTo>
                  <a:cubicBezTo>
                    <a:pt x="5134" y="3122"/>
                    <a:pt x="5189" y="3133"/>
                    <a:pt x="5249" y="3133"/>
                  </a:cubicBezTo>
                  <a:cubicBezTo>
                    <a:pt x="5317" y="3133"/>
                    <a:pt x="5393" y="3119"/>
                    <a:pt x="5442" y="3094"/>
                  </a:cubicBezTo>
                  <a:cubicBezTo>
                    <a:pt x="5859" y="2885"/>
                    <a:pt x="6264" y="2654"/>
                    <a:pt x="6676" y="2429"/>
                  </a:cubicBezTo>
                  <a:lnTo>
                    <a:pt x="6676" y="2429"/>
                  </a:lnTo>
                  <a:cubicBezTo>
                    <a:pt x="6682" y="2544"/>
                    <a:pt x="6650" y="2606"/>
                    <a:pt x="6604" y="2654"/>
                  </a:cubicBezTo>
                  <a:cubicBezTo>
                    <a:pt x="5704" y="3557"/>
                    <a:pt x="5140" y="4644"/>
                    <a:pt x="4759" y="5856"/>
                  </a:cubicBezTo>
                  <a:cubicBezTo>
                    <a:pt x="4087" y="7999"/>
                    <a:pt x="4043" y="10137"/>
                    <a:pt x="4701" y="12283"/>
                  </a:cubicBezTo>
                  <a:cubicBezTo>
                    <a:pt x="4949" y="13092"/>
                    <a:pt x="5318" y="13847"/>
                    <a:pt x="5832" y="14527"/>
                  </a:cubicBezTo>
                  <a:cubicBezTo>
                    <a:pt x="6751" y="15741"/>
                    <a:pt x="7947" y="16499"/>
                    <a:pt x="9457" y="16752"/>
                  </a:cubicBezTo>
                  <a:cubicBezTo>
                    <a:pt x="9625" y="16779"/>
                    <a:pt x="9849" y="16814"/>
                    <a:pt x="9793" y="17121"/>
                  </a:cubicBezTo>
                  <a:cubicBezTo>
                    <a:pt x="9512" y="17160"/>
                    <a:pt x="9231" y="17211"/>
                    <a:pt x="8949" y="17237"/>
                  </a:cubicBezTo>
                  <a:cubicBezTo>
                    <a:pt x="8279" y="17295"/>
                    <a:pt x="7895" y="17631"/>
                    <a:pt x="7925" y="18266"/>
                  </a:cubicBezTo>
                  <a:cubicBezTo>
                    <a:pt x="7950" y="18782"/>
                    <a:pt x="7687" y="19046"/>
                    <a:pt x="7316" y="19306"/>
                  </a:cubicBezTo>
                  <a:cubicBezTo>
                    <a:pt x="6433" y="19927"/>
                    <a:pt x="5464" y="20335"/>
                    <a:pt x="4421" y="20604"/>
                  </a:cubicBezTo>
                  <a:cubicBezTo>
                    <a:pt x="4067" y="20695"/>
                    <a:pt x="3726" y="20865"/>
                    <a:pt x="3404" y="21043"/>
                  </a:cubicBezTo>
                  <a:cubicBezTo>
                    <a:pt x="2625" y="21473"/>
                    <a:pt x="2298" y="22241"/>
                    <a:pt x="2063" y="23029"/>
                  </a:cubicBezTo>
                  <a:cubicBezTo>
                    <a:pt x="1565" y="24695"/>
                    <a:pt x="1428" y="26425"/>
                    <a:pt x="1283" y="28147"/>
                  </a:cubicBezTo>
                  <a:cubicBezTo>
                    <a:pt x="1193" y="29211"/>
                    <a:pt x="1229" y="30286"/>
                    <a:pt x="1174" y="31355"/>
                  </a:cubicBezTo>
                  <a:cubicBezTo>
                    <a:pt x="1099" y="32807"/>
                    <a:pt x="1004" y="34258"/>
                    <a:pt x="894" y="35708"/>
                  </a:cubicBezTo>
                  <a:cubicBezTo>
                    <a:pt x="799" y="36973"/>
                    <a:pt x="672" y="38236"/>
                    <a:pt x="553" y="39498"/>
                  </a:cubicBezTo>
                  <a:cubicBezTo>
                    <a:pt x="541" y="39625"/>
                    <a:pt x="515" y="39766"/>
                    <a:pt x="448" y="39869"/>
                  </a:cubicBezTo>
                  <a:cubicBezTo>
                    <a:pt x="110" y="40388"/>
                    <a:pt x="205" y="40860"/>
                    <a:pt x="587" y="41297"/>
                  </a:cubicBezTo>
                  <a:cubicBezTo>
                    <a:pt x="931" y="41690"/>
                    <a:pt x="899" y="42107"/>
                    <a:pt x="709" y="42544"/>
                  </a:cubicBezTo>
                  <a:cubicBezTo>
                    <a:pt x="642" y="42701"/>
                    <a:pt x="563" y="42855"/>
                    <a:pt x="505" y="43016"/>
                  </a:cubicBezTo>
                  <a:cubicBezTo>
                    <a:pt x="327" y="43512"/>
                    <a:pt x="451" y="43799"/>
                    <a:pt x="957" y="43996"/>
                  </a:cubicBezTo>
                  <a:cubicBezTo>
                    <a:pt x="1188" y="44087"/>
                    <a:pt x="1443" y="44123"/>
                    <a:pt x="1716" y="44192"/>
                  </a:cubicBezTo>
                  <a:cubicBezTo>
                    <a:pt x="1697" y="44318"/>
                    <a:pt x="1669" y="44458"/>
                    <a:pt x="1660" y="44599"/>
                  </a:cubicBezTo>
                  <a:cubicBezTo>
                    <a:pt x="1611" y="45332"/>
                    <a:pt x="1562" y="46067"/>
                    <a:pt x="1526" y="46800"/>
                  </a:cubicBezTo>
                  <a:cubicBezTo>
                    <a:pt x="1512" y="47092"/>
                    <a:pt x="1595" y="47401"/>
                    <a:pt x="1890" y="47475"/>
                  </a:cubicBezTo>
                  <a:cubicBezTo>
                    <a:pt x="1913" y="47481"/>
                    <a:pt x="1936" y="47483"/>
                    <a:pt x="1961" y="47483"/>
                  </a:cubicBezTo>
                  <a:cubicBezTo>
                    <a:pt x="2131" y="47483"/>
                    <a:pt x="2335" y="47356"/>
                    <a:pt x="2524" y="47296"/>
                  </a:cubicBezTo>
                  <a:cubicBezTo>
                    <a:pt x="2908" y="48514"/>
                    <a:pt x="3030" y="48699"/>
                    <a:pt x="3539" y="48699"/>
                  </a:cubicBezTo>
                  <a:cubicBezTo>
                    <a:pt x="3552" y="48699"/>
                    <a:pt x="3564" y="48699"/>
                    <a:pt x="3577" y="48699"/>
                  </a:cubicBezTo>
                  <a:lnTo>
                    <a:pt x="3577" y="48699"/>
                  </a:lnTo>
                  <a:cubicBezTo>
                    <a:pt x="3577" y="49251"/>
                    <a:pt x="3574" y="49800"/>
                    <a:pt x="3577" y="50351"/>
                  </a:cubicBezTo>
                  <a:cubicBezTo>
                    <a:pt x="3584" y="51685"/>
                    <a:pt x="3587" y="53021"/>
                    <a:pt x="3606" y="54356"/>
                  </a:cubicBezTo>
                  <a:cubicBezTo>
                    <a:pt x="3632" y="56281"/>
                    <a:pt x="3666" y="58207"/>
                    <a:pt x="3708" y="60132"/>
                  </a:cubicBezTo>
                  <a:cubicBezTo>
                    <a:pt x="3736" y="61497"/>
                    <a:pt x="3783" y="62860"/>
                    <a:pt x="3821" y="64225"/>
                  </a:cubicBezTo>
                  <a:cubicBezTo>
                    <a:pt x="3827" y="64452"/>
                    <a:pt x="3833" y="64678"/>
                    <a:pt x="3849" y="64903"/>
                  </a:cubicBezTo>
                  <a:cubicBezTo>
                    <a:pt x="3918" y="65825"/>
                    <a:pt x="4004" y="66745"/>
                    <a:pt x="4059" y="67667"/>
                  </a:cubicBezTo>
                  <a:cubicBezTo>
                    <a:pt x="4086" y="68129"/>
                    <a:pt x="4113" y="68602"/>
                    <a:pt x="4046" y="69055"/>
                  </a:cubicBezTo>
                  <a:cubicBezTo>
                    <a:pt x="3988" y="69443"/>
                    <a:pt x="4000" y="69781"/>
                    <a:pt x="4286" y="70169"/>
                  </a:cubicBezTo>
                  <a:cubicBezTo>
                    <a:pt x="3639" y="70422"/>
                    <a:pt x="3035" y="70678"/>
                    <a:pt x="2418" y="70894"/>
                  </a:cubicBezTo>
                  <a:cubicBezTo>
                    <a:pt x="1871" y="71085"/>
                    <a:pt x="1302" y="71212"/>
                    <a:pt x="756" y="71405"/>
                  </a:cubicBezTo>
                  <a:cubicBezTo>
                    <a:pt x="198" y="71602"/>
                    <a:pt x="1" y="71909"/>
                    <a:pt x="44" y="72395"/>
                  </a:cubicBezTo>
                  <a:cubicBezTo>
                    <a:pt x="85" y="72847"/>
                    <a:pt x="527" y="73330"/>
                    <a:pt x="988" y="73401"/>
                  </a:cubicBezTo>
                  <a:cubicBezTo>
                    <a:pt x="1285" y="73445"/>
                    <a:pt x="1588" y="73500"/>
                    <a:pt x="1886" y="73500"/>
                  </a:cubicBezTo>
                  <a:cubicBezTo>
                    <a:pt x="1916" y="73500"/>
                    <a:pt x="1946" y="73500"/>
                    <a:pt x="1976" y="73498"/>
                  </a:cubicBezTo>
                  <a:cubicBezTo>
                    <a:pt x="2826" y="73464"/>
                    <a:pt x="3673" y="73399"/>
                    <a:pt x="4520" y="73332"/>
                  </a:cubicBezTo>
                  <a:cubicBezTo>
                    <a:pt x="5390" y="73262"/>
                    <a:pt x="6216" y="73040"/>
                    <a:pt x="6950" y="72555"/>
                  </a:cubicBezTo>
                  <a:cubicBezTo>
                    <a:pt x="7060" y="72483"/>
                    <a:pt x="7168" y="72334"/>
                    <a:pt x="7181" y="72210"/>
                  </a:cubicBezTo>
                  <a:cubicBezTo>
                    <a:pt x="7238" y="71623"/>
                    <a:pt x="7260" y="71034"/>
                    <a:pt x="7303" y="70444"/>
                  </a:cubicBezTo>
                  <a:cubicBezTo>
                    <a:pt x="7319" y="70231"/>
                    <a:pt x="7304" y="69990"/>
                    <a:pt x="7401" y="69813"/>
                  </a:cubicBezTo>
                  <a:cubicBezTo>
                    <a:pt x="7631" y="69387"/>
                    <a:pt x="7556" y="68940"/>
                    <a:pt x="7560" y="68501"/>
                  </a:cubicBezTo>
                  <a:cubicBezTo>
                    <a:pt x="7566" y="67801"/>
                    <a:pt x="7526" y="67099"/>
                    <a:pt x="7524" y="66397"/>
                  </a:cubicBezTo>
                  <a:cubicBezTo>
                    <a:pt x="7523" y="65638"/>
                    <a:pt x="7546" y="64878"/>
                    <a:pt x="7553" y="64118"/>
                  </a:cubicBezTo>
                  <a:cubicBezTo>
                    <a:pt x="7560" y="63165"/>
                    <a:pt x="7546" y="62210"/>
                    <a:pt x="7570" y="61257"/>
                  </a:cubicBezTo>
                  <a:cubicBezTo>
                    <a:pt x="7603" y="60006"/>
                    <a:pt x="7714" y="58756"/>
                    <a:pt x="7704" y="57506"/>
                  </a:cubicBezTo>
                  <a:cubicBezTo>
                    <a:pt x="7692" y="56027"/>
                    <a:pt x="7833" y="54564"/>
                    <a:pt x="8026" y="53102"/>
                  </a:cubicBezTo>
                  <a:cubicBezTo>
                    <a:pt x="8190" y="51859"/>
                    <a:pt x="8311" y="50611"/>
                    <a:pt x="8502" y="49373"/>
                  </a:cubicBezTo>
                  <a:cubicBezTo>
                    <a:pt x="8663" y="48339"/>
                    <a:pt x="8902" y="47317"/>
                    <a:pt x="9099" y="46319"/>
                  </a:cubicBezTo>
                  <a:cubicBezTo>
                    <a:pt x="9506" y="46235"/>
                    <a:pt x="9828" y="46168"/>
                    <a:pt x="10229" y="46086"/>
                  </a:cubicBezTo>
                  <a:cubicBezTo>
                    <a:pt x="10394" y="46524"/>
                    <a:pt x="10622" y="46937"/>
                    <a:pt x="10702" y="47377"/>
                  </a:cubicBezTo>
                  <a:cubicBezTo>
                    <a:pt x="10886" y="48382"/>
                    <a:pt x="10991" y="49403"/>
                    <a:pt x="11142" y="50416"/>
                  </a:cubicBezTo>
                  <a:cubicBezTo>
                    <a:pt x="11384" y="52042"/>
                    <a:pt x="11507" y="53677"/>
                    <a:pt x="11556" y="55321"/>
                  </a:cubicBezTo>
                  <a:cubicBezTo>
                    <a:pt x="11584" y="56183"/>
                    <a:pt x="11690" y="57043"/>
                    <a:pt x="11775" y="57902"/>
                  </a:cubicBezTo>
                  <a:cubicBezTo>
                    <a:pt x="11838" y="58559"/>
                    <a:pt x="11924" y="59213"/>
                    <a:pt x="11999" y="59868"/>
                  </a:cubicBezTo>
                  <a:cubicBezTo>
                    <a:pt x="12117" y="60909"/>
                    <a:pt x="12215" y="61953"/>
                    <a:pt x="12357" y="62991"/>
                  </a:cubicBezTo>
                  <a:cubicBezTo>
                    <a:pt x="12501" y="64041"/>
                    <a:pt x="12692" y="65085"/>
                    <a:pt x="12852" y="66133"/>
                  </a:cubicBezTo>
                  <a:cubicBezTo>
                    <a:pt x="12945" y="66754"/>
                    <a:pt x="12904" y="67426"/>
                    <a:pt x="13130" y="67991"/>
                  </a:cubicBezTo>
                  <a:cubicBezTo>
                    <a:pt x="13371" y="68595"/>
                    <a:pt x="13305" y="69131"/>
                    <a:pt x="13190" y="69703"/>
                  </a:cubicBezTo>
                  <a:cubicBezTo>
                    <a:pt x="13039" y="70445"/>
                    <a:pt x="12711" y="71118"/>
                    <a:pt x="12349" y="71776"/>
                  </a:cubicBezTo>
                  <a:cubicBezTo>
                    <a:pt x="12214" y="72021"/>
                    <a:pt x="12203" y="72193"/>
                    <a:pt x="12477" y="72426"/>
                  </a:cubicBezTo>
                  <a:cubicBezTo>
                    <a:pt x="13032" y="72897"/>
                    <a:pt x="13680" y="73156"/>
                    <a:pt x="14340" y="73385"/>
                  </a:cubicBezTo>
                  <a:cubicBezTo>
                    <a:pt x="14625" y="73483"/>
                    <a:pt x="14908" y="73540"/>
                    <a:pt x="15185" y="73540"/>
                  </a:cubicBezTo>
                  <a:cubicBezTo>
                    <a:pt x="15622" y="73540"/>
                    <a:pt x="16044" y="73398"/>
                    <a:pt x="16434" y="73058"/>
                  </a:cubicBezTo>
                  <a:cubicBezTo>
                    <a:pt x="16668" y="72854"/>
                    <a:pt x="16950" y="72699"/>
                    <a:pt x="17228" y="72554"/>
                  </a:cubicBezTo>
                  <a:cubicBezTo>
                    <a:pt x="17662" y="72325"/>
                    <a:pt x="17930" y="71973"/>
                    <a:pt x="17899" y="71494"/>
                  </a:cubicBezTo>
                  <a:cubicBezTo>
                    <a:pt x="17876" y="71113"/>
                    <a:pt x="17763" y="70727"/>
                    <a:pt x="17628" y="70366"/>
                  </a:cubicBezTo>
                  <a:cubicBezTo>
                    <a:pt x="17387" y="69725"/>
                    <a:pt x="17101" y="69099"/>
                    <a:pt x="16834" y="68468"/>
                  </a:cubicBezTo>
                  <a:cubicBezTo>
                    <a:pt x="16714" y="68183"/>
                    <a:pt x="16620" y="67904"/>
                    <a:pt x="16878" y="67633"/>
                  </a:cubicBezTo>
                  <a:cubicBezTo>
                    <a:pt x="16924" y="67584"/>
                    <a:pt x="16924" y="67476"/>
                    <a:pt x="16923" y="67395"/>
                  </a:cubicBezTo>
                  <a:cubicBezTo>
                    <a:pt x="16916" y="66997"/>
                    <a:pt x="16901" y="66597"/>
                    <a:pt x="16886" y="66200"/>
                  </a:cubicBezTo>
                  <a:cubicBezTo>
                    <a:pt x="16850" y="65336"/>
                    <a:pt x="16828" y="64472"/>
                    <a:pt x="16771" y="63609"/>
                  </a:cubicBezTo>
                  <a:cubicBezTo>
                    <a:pt x="16716" y="62817"/>
                    <a:pt x="16592" y="62030"/>
                    <a:pt x="16553" y="61238"/>
                  </a:cubicBezTo>
                  <a:cubicBezTo>
                    <a:pt x="16502" y="60180"/>
                    <a:pt x="16542" y="59115"/>
                    <a:pt x="16471" y="58059"/>
                  </a:cubicBezTo>
                  <a:cubicBezTo>
                    <a:pt x="16379" y="56667"/>
                    <a:pt x="16208" y="55280"/>
                    <a:pt x="16092" y="53888"/>
                  </a:cubicBezTo>
                  <a:cubicBezTo>
                    <a:pt x="15987" y="52640"/>
                    <a:pt x="15885" y="51392"/>
                    <a:pt x="15829" y="50141"/>
                  </a:cubicBezTo>
                  <a:cubicBezTo>
                    <a:pt x="15780" y="49035"/>
                    <a:pt x="15777" y="47926"/>
                    <a:pt x="15790" y="46819"/>
                  </a:cubicBezTo>
                  <a:cubicBezTo>
                    <a:pt x="15803" y="45607"/>
                    <a:pt x="15857" y="44396"/>
                    <a:pt x="15889" y="43185"/>
                  </a:cubicBezTo>
                  <a:cubicBezTo>
                    <a:pt x="15898" y="42892"/>
                    <a:pt x="15890" y="42597"/>
                    <a:pt x="15890" y="42311"/>
                  </a:cubicBezTo>
                  <a:cubicBezTo>
                    <a:pt x="16584" y="42091"/>
                    <a:pt x="16599" y="42065"/>
                    <a:pt x="17090" y="41523"/>
                  </a:cubicBezTo>
                  <a:cubicBezTo>
                    <a:pt x="17241" y="41356"/>
                    <a:pt x="17458" y="41153"/>
                    <a:pt x="17655" y="41142"/>
                  </a:cubicBezTo>
                  <a:cubicBezTo>
                    <a:pt x="18431" y="41097"/>
                    <a:pt x="19140" y="40834"/>
                    <a:pt x="19851" y="40571"/>
                  </a:cubicBezTo>
                  <a:cubicBezTo>
                    <a:pt x="21269" y="40046"/>
                    <a:pt x="22045" y="38907"/>
                    <a:pt x="21921" y="37426"/>
                  </a:cubicBezTo>
                  <a:cubicBezTo>
                    <a:pt x="21805" y="36047"/>
                    <a:pt x="22016" y="34685"/>
                    <a:pt x="22047" y="33315"/>
                  </a:cubicBezTo>
                  <a:cubicBezTo>
                    <a:pt x="22070" y="32242"/>
                    <a:pt x="22144" y="31171"/>
                    <a:pt x="22186" y="30099"/>
                  </a:cubicBezTo>
                  <a:cubicBezTo>
                    <a:pt x="22208" y="29580"/>
                    <a:pt x="22166" y="29055"/>
                    <a:pt x="22225" y="28541"/>
                  </a:cubicBezTo>
                  <a:cubicBezTo>
                    <a:pt x="22387" y="27101"/>
                    <a:pt x="22241" y="25689"/>
                    <a:pt x="21863" y="24301"/>
                  </a:cubicBezTo>
                  <a:cubicBezTo>
                    <a:pt x="21609" y="23380"/>
                    <a:pt x="21087" y="22584"/>
                    <a:pt x="20542" y="21782"/>
                  </a:cubicBezTo>
                  <a:cubicBezTo>
                    <a:pt x="20656" y="21674"/>
                    <a:pt x="20780" y="21575"/>
                    <a:pt x="20880" y="21457"/>
                  </a:cubicBezTo>
                  <a:cubicBezTo>
                    <a:pt x="21290" y="20972"/>
                    <a:pt x="21454" y="20417"/>
                    <a:pt x="21243" y="19808"/>
                  </a:cubicBezTo>
                  <a:cubicBezTo>
                    <a:pt x="21021" y="19169"/>
                    <a:pt x="20557" y="18814"/>
                    <a:pt x="19875" y="18731"/>
                  </a:cubicBezTo>
                  <a:cubicBezTo>
                    <a:pt x="19774" y="18718"/>
                    <a:pt x="19675" y="18712"/>
                    <a:pt x="19578" y="18712"/>
                  </a:cubicBezTo>
                  <a:cubicBezTo>
                    <a:pt x="19023" y="18712"/>
                    <a:pt x="18524" y="18909"/>
                    <a:pt x="18055" y="19214"/>
                  </a:cubicBezTo>
                  <a:cubicBezTo>
                    <a:pt x="17813" y="18920"/>
                    <a:pt x="17527" y="18768"/>
                    <a:pt x="17153" y="18738"/>
                  </a:cubicBezTo>
                  <a:cubicBezTo>
                    <a:pt x="16607" y="18693"/>
                    <a:pt x="16056" y="18643"/>
                    <a:pt x="15519" y="18529"/>
                  </a:cubicBezTo>
                  <a:cubicBezTo>
                    <a:pt x="14822" y="18381"/>
                    <a:pt x="14872" y="18539"/>
                    <a:pt x="14881" y="17741"/>
                  </a:cubicBezTo>
                  <a:cubicBezTo>
                    <a:pt x="14882" y="17626"/>
                    <a:pt x="14911" y="17505"/>
                    <a:pt x="14887" y="17396"/>
                  </a:cubicBezTo>
                  <a:cubicBezTo>
                    <a:pt x="14770" y="16870"/>
                    <a:pt x="14734" y="16427"/>
                    <a:pt x="13951" y="16244"/>
                  </a:cubicBezTo>
                  <a:cubicBezTo>
                    <a:pt x="13988" y="16092"/>
                    <a:pt x="13978" y="15896"/>
                    <a:pt x="14070" y="15794"/>
                  </a:cubicBezTo>
                  <a:cubicBezTo>
                    <a:pt x="14993" y="14776"/>
                    <a:pt x="15658" y="13610"/>
                    <a:pt x="16135" y="12330"/>
                  </a:cubicBezTo>
                  <a:cubicBezTo>
                    <a:pt x="16215" y="12113"/>
                    <a:pt x="16356" y="11973"/>
                    <a:pt x="16589" y="11933"/>
                  </a:cubicBezTo>
                  <a:cubicBezTo>
                    <a:pt x="16687" y="11916"/>
                    <a:pt x="16788" y="11897"/>
                    <a:pt x="16878" y="11858"/>
                  </a:cubicBezTo>
                  <a:cubicBezTo>
                    <a:pt x="18383" y="11208"/>
                    <a:pt x="19683" y="9596"/>
                    <a:pt x="19567" y="7708"/>
                  </a:cubicBezTo>
                  <a:cubicBezTo>
                    <a:pt x="19517" y="6880"/>
                    <a:pt x="19196" y="6207"/>
                    <a:pt x="18545" y="5720"/>
                  </a:cubicBezTo>
                  <a:cubicBezTo>
                    <a:pt x="18324" y="5554"/>
                    <a:pt x="18257" y="5413"/>
                    <a:pt x="18270" y="5157"/>
                  </a:cubicBezTo>
                  <a:cubicBezTo>
                    <a:pt x="18325" y="4148"/>
                    <a:pt x="18131" y="3209"/>
                    <a:pt x="17502" y="2375"/>
                  </a:cubicBezTo>
                  <a:cubicBezTo>
                    <a:pt x="17111" y="1857"/>
                    <a:pt x="16489" y="1561"/>
                    <a:pt x="16195" y="954"/>
                  </a:cubicBezTo>
                  <a:cubicBezTo>
                    <a:pt x="16164" y="888"/>
                    <a:pt x="16063" y="832"/>
                    <a:pt x="15984" y="813"/>
                  </a:cubicBezTo>
                  <a:cubicBezTo>
                    <a:pt x="15646" y="736"/>
                    <a:pt x="15303" y="611"/>
                    <a:pt x="14964" y="611"/>
                  </a:cubicBezTo>
                  <a:cubicBezTo>
                    <a:pt x="14953" y="611"/>
                    <a:pt x="14942" y="611"/>
                    <a:pt x="14931" y="612"/>
                  </a:cubicBezTo>
                  <a:cubicBezTo>
                    <a:pt x="13954" y="638"/>
                    <a:pt x="12976" y="717"/>
                    <a:pt x="11999" y="787"/>
                  </a:cubicBezTo>
                  <a:cubicBezTo>
                    <a:pt x="11214" y="845"/>
                    <a:pt x="10429" y="912"/>
                    <a:pt x="9645" y="987"/>
                  </a:cubicBezTo>
                  <a:cubicBezTo>
                    <a:pt x="9405" y="1010"/>
                    <a:pt x="9149" y="1120"/>
                    <a:pt x="8922" y="1120"/>
                  </a:cubicBezTo>
                  <a:cubicBezTo>
                    <a:pt x="8872" y="1120"/>
                    <a:pt x="8823" y="1115"/>
                    <a:pt x="8777" y="1102"/>
                  </a:cubicBezTo>
                  <a:cubicBezTo>
                    <a:pt x="8171" y="940"/>
                    <a:pt x="7586" y="692"/>
                    <a:pt x="7009" y="441"/>
                  </a:cubicBezTo>
                  <a:cubicBezTo>
                    <a:pt x="6798" y="349"/>
                    <a:pt x="6636" y="147"/>
                    <a:pt x="6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8E47075-245A-DAD9-49FB-4AC9C055024D}"/>
              </a:ext>
            </a:extLst>
          </p:cNvPr>
          <p:cNvSpPr txBox="1"/>
          <p:nvPr/>
        </p:nvSpPr>
        <p:spPr>
          <a:xfrm>
            <a:off x="2308452" y="2956469"/>
            <a:ext cx="49377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latin typeface="Patrick Hand" pitchFamily="2" charset="77"/>
              </a:rPr>
              <a:t>Khang wants to be 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</a:rPr>
              <a:t>a surgeon</a:t>
            </a:r>
            <a:r>
              <a:rPr lang="en-US" sz="2200" b="1" dirty="0">
                <a:latin typeface="Patrick Hand" pitchFamily="2" charset="77"/>
              </a:rPr>
              <a:t> because he says he'll study at a 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</a:rPr>
              <a:t>medical university</a:t>
            </a:r>
            <a:r>
              <a:rPr lang="en-US" sz="2200" b="1" dirty="0">
                <a:latin typeface="Patrick Hand" pitchFamily="2" charset="77"/>
              </a:rPr>
              <a:t> and plans to 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</a:rPr>
              <a:t>lead a surgical team</a:t>
            </a:r>
            <a:r>
              <a:rPr lang="en-US" sz="2200" b="1" dirty="0">
                <a:latin typeface="Patrick Hand" pitchFamily="2" charset="77"/>
              </a:rPr>
              <a:t>. It's clear a nurse wouldn't lead such a team.</a:t>
            </a:r>
            <a:endParaRPr lang="en-VN" sz="2200" b="1" dirty="0">
              <a:latin typeface="Patrick Hand" pitchFamily="2" charset="77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23A2A25-132D-6BD1-2D89-8F76ECC6A1AD}"/>
              </a:ext>
            </a:extLst>
          </p:cNvPr>
          <p:cNvGrpSpPr>
            <a:grpSpLocks noChangeAspect="1"/>
          </p:cNvGrpSpPr>
          <p:nvPr/>
        </p:nvGrpSpPr>
        <p:grpSpPr>
          <a:xfrm>
            <a:off x="634314" y="2770413"/>
            <a:ext cx="1044821" cy="3060202"/>
            <a:chOff x="5036892" y="1890647"/>
            <a:chExt cx="872455" cy="2555354"/>
          </a:xfrm>
        </p:grpSpPr>
        <p:sp>
          <p:nvSpPr>
            <p:cNvPr id="62" name="Google Shape;640;p37">
              <a:extLst>
                <a:ext uri="{FF2B5EF4-FFF2-40B4-BE49-F238E27FC236}">
                  <a16:creationId xmlns:a16="http://schemas.microsoft.com/office/drawing/2014/main" id="{9E74ADD0-ABC8-2241-CB7D-D3477AA390B3}"/>
                </a:ext>
              </a:extLst>
            </p:cNvPr>
            <p:cNvSpPr/>
            <p:nvPr/>
          </p:nvSpPr>
          <p:spPr>
            <a:xfrm>
              <a:off x="5078031" y="3046313"/>
              <a:ext cx="603504" cy="924453"/>
            </a:xfrm>
            <a:custGeom>
              <a:avLst/>
              <a:gdLst/>
              <a:ahLst/>
              <a:cxnLst/>
              <a:rect l="l" t="t" r="r" b="b"/>
              <a:pathLst>
                <a:path w="14949" h="22899" extrusionOk="0">
                  <a:moveTo>
                    <a:pt x="5303" y="0"/>
                  </a:moveTo>
                  <a:cubicBezTo>
                    <a:pt x="5009" y="534"/>
                    <a:pt x="4768" y="1020"/>
                    <a:pt x="4483" y="1480"/>
                  </a:cubicBezTo>
                  <a:cubicBezTo>
                    <a:pt x="3883" y="2443"/>
                    <a:pt x="3481" y="3493"/>
                    <a:pt x="3111" y="4556"/>
                  </a:cubicBezTo>
                  <a:cubicBezTo>
                    <a:pt x="2618" y="5972"/>
                    <a:pt x="2094" y="7381"/>
                    <a:pt x="1699" y="8827"/>
                  </a:cubicBezTo>
                  <a:cubicBezTo>
                    <a:pt x="1206" y="10628"/>
                    <a:pt x="999" y="12489"/>
                    <a:pt x="826" y="14350"/>
                  </a:cubicBezTo>
                  <a:cubicBezTo>
                    <a:pt x="748" y="15180"/>
                    <a:pt x="668" y="16008"/>
                    <a:pt x="582" y="16838"/>
                  </a:cubicBezTo>
                  <a:cubicBezTo>
                    <a:pt x="475" y="17869"/>
                    <a:pt x="366" y="18901"/>
                    <a:pt x="246" y="19931"/>
                  </a:cubicBezTo>
                  <a:cubicBezTo>
                    <a:pt x="179" y="20516"/>
                    <a:pt x="85" y="21097"/>
                    <a:pt x="1" y="21708"/>
                  </a:cubicBezTo>
                  <a:cubicBezTo>
                    <a:pt x="593" y="21868"/>
                    <a:pt x="1138" y="22073"/>
                    <a:pt x="1702" y="22155"/>
                  </a:cubicBezTo>
                  <a:cubicBezTo>
                    <a:pt x="3571" y="22429"/>
                    <a:pt x="5445" y="22698"/>
                    <a:pt x="7324" y="22882"/>
                  </a:cubicBezTo>
                  <a:cubicBezTo>
                    <a:pt x="7439" y="22893"/>
                    <a:pt x="7554" y="22898"/>
                    <a:pt x="7671" y="22898"/>
                  </a:cubicBezTo>
                  <a:cubicBezTo>
                    <a:pt x="8230" y="22898"/>
                    <a:pt x="8803" y="22781"/>
                    <a:pt x="9361" y="22690"/>
                  </a:cubicBezTo>
                  <a:cubicBezTo>
                    <a:pt x="10108" y="22570"/>
                    <a:pt x="10652" y="22009"/>
                    <a:pt x="11302" y="21675"/>
                  </a:cubicBezTo>
                  <a:cubicBezTo>
                    <a:pt x="11451" y="21597"/>
                    <a:pt x="11584" y="21356"/>
                    <a:pt x="11602" y="21178"/>
                  </a:cubicBezTo>
                  <a:cubicBezTo>
                    <a:pt x="11671" y="20546"/>
                    <a:pt x="11729" y="19909"/>
                    <a:pt x="11715" y="19275"/>
                  </a:cubicBezTo>
                  <a:cubicBezTo>
                    <a:pt x="11687" y="17923"/>
                    <a:pt x="11588" y="16572"/>
                    <a:pt x="11564" y="15220"/>
                  </a:cubicBezTo>
                  <a:cubicBezTo>
                    <a:pt x="11546" y="14225"/>
                    <a:pt x="11605" y="13228"/>
                    <a:pt x="11623" y="12232"/>
                  </a:cubicBezTo>
                  <a:cubicBezTo>
                    <a:pt x="11638" y="11408"/>
                    <a:pt x="11637" y="10584"/>
                    <a:pt x="11660" y="9760"/>
                  </a:cubicBezTo>
                  <a:cubicBezTo>
                    <a:pt x="11664" y="9606"/>
                    <a:pt x="11753" y="9454"/>
                    <a:pt x="11822" y="9245"/>
                  </a:cubicBezTo>
                  <a:cubicBezTo>
                    <a:pt x="11948" y="9362"/>
                    <a:pt x="12038" y="9406"/>
                    <a:pt x="12061" y="9475"/>
                  </a:cubicBezTo>
                  <a:cubicBezTo>
                    <a:pt x="12188" y="9848"/>
                    <a:pt x="12321" y="10221"/>
                    <a:pt x="12408" y="10605"/>
                  </a:cubicBezTo>
                  <a:cubicBezTo>
                    <a:pt x="12810" y="12393"/>
                    <a:pt x="13040" y="14208"/>
                    <a:pt x="13201" y="16031"/>
                  </a:cubicBezTo>
                  <a:cubicBezTo>
                    <a:pt x="13365" y="17893"/>
                    <a:pt x="13598" y="19745"/>
                    <a:pt x="14149" y="21543"/>
                  </a:cubicBezTo>
                  <a:cubicBezTo>
                    <a:pt x="14867" y="21474"/>
                    <a:pt x="14949" y="21333"/>
                    <a:pt x="14648" y="20699"/>
                  </a:cubicBezTo>
                  <a:cubicBezTo>
                    <a:pt x="14599" y="20595"/>
                    <a:pt x="14572" y="20479"/>
                    <a:pt x="14555" y="20365"/>
                  </a:cubicBezTo>
                  <a:cubicBezTo>
                    <a:pt x="14425" y="19553"/>
                    <a:pt x="14296" y="18739"/>
                    <a:pt x="14176" y="17925"/>
                  </a:cubicBezTo>
                  <a:cubicBezTo>
                    <a:pt x="14070" y="17197"/>
                    <a:pt x="13975" y="16467"/>
                    <a:pt x="13876" y="15738"/>
                  </a:cubicBezTo>
                  <a:cubicBezTo>
                    <a:pt x="13759" y="14882"/>
                    <a:pt x="13610" y="14029"/>
                    <a:pt x="13531" y="13171"/>
                  </a:cubicBezTo>
                  <a:cubicBezTo>
                    <a:pt x="13397" y="11704"/>
                    <a:pt x="13314" y="10233"/>
                    <a:pt x="13194" y="8765"/>
                  </a:cubicBezTo>
                  <a:cubicBezTo>
                    <a:pt x="13036" y="6832"/>
                    <a:pt x="12582" y="4930"/>
                    <a:pt x="12570" y="2981"/>
                  </a:cubicBezTo>
                  <a:cubicBezTo>
                    <a:pt x="12569" y="2892"/>
                    <a:pt x="12526" y="2763"/>
                    <a:pt x="12458" y="2719"/>
                  </a:cubicBezTo>
                  <a:cubicBezTo>
                    <a:pt x="12196" y="2551"/>
                    <a:pt x="12241" y="2350"/>
                    <a:pt x="12329" y="2110"/>
                  </a:cubicBezTo>
                  <a:cubicBezTo>
                    <a:pt x="12393" y="1934"/>
                    <a:pt x="12415" y="1742"/>
                    <a:pt x="12449" y="1581"/>
                  </a:cubicBezTo>
                  <a:lnTo>
                    <a:pt x="12449" y="1581"/>
                  </a:lnTo>
                  <a:cubicBezTo>
                    <a:pt x="12197" y="1583"/>
                    <a:pt x="11945" y="1585"/>
                    <a:pt x="11695" y="1585"/>
                  </a:cubicBezTo>
                  <a:cubicBezTo>
                    <a:pt x="9440" y="1585"/>
                    <a:pt x="7267" y="1420"/>
                    <a:pt x="53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41;p37">
              <a:extLst>
                <a:ext uri="{FF2B5EF4-FFF2-40B4-BE49-F238E27FC236}">
                  <a16:creationId xmlns:a16="http://schemas.microsoft.com/office/drawing/2014/main" id="{552B8486-B5CB-5F5A-8772-E38676113682}"/>
                </a:ext>
              </a:extLst>
            </p:cNvPr>
            <p:cNvSpPr/>
            <p:nvPr/>
          </p:nvSpPr>
          <p:spPr>
            <a:xfrm>
              <a:off x="5195228" y="1940424"/>
              <a:ext cx="603625" cy="593047"/>
            </a:xfrm>
            <a:custGeom>
              <a:avLst/>
              <a:gdLst/>
              <a:ahLst/>
              <a:cxnLst/>
              <a:rect l="l" t="t" r="r" b="b"/>
              <a:pathLst>
                <a:path w="14952" h="14690" extrusionOk="0">
                  <a:moveTo>
                    <a:pt x="12388" y="1769"/>
                  </a:moveTo>
                  <a:cubicBezTo>
                    <a:pt x="12571" y="1800"/>
                    <a:pt x="12780" y="1784"/>
                    <a:pt x="12933" y="1871"/>
                  </a:cubicBezTo>
                  <a:cubicBezTo>
                    <a:pt x="13072" y="1951"/>
                    <a:pt x="13245" y="2148"/>
                    <a:pt x="13233" y="2277"/>
                  </a:cubicBezTo>
                  <a:cubicBezTo>
                    <a:pt x="13221" y="2404"/>
                    <a:pt x="13156" y="2441"/>
                    <a:pt x="13072" y="2441"/>
                  </a:cubicBezTo>
                  <a:cubicBezTo>
                    <a:pt x="12996" y="2441"/>
                    <a:pt x="12904" y="2410"/>
                    <a:pt x="12822" y="2386"/>
                  </a:cubicBezTo>
                  <a:cubicBezTo>
                    <a:pt x="12685" y="2346"/>
                    <a:pt x="12552" y="2328"/>
                    <a:pt x="12425" y="2328"/>
                  </a:cubicBezTo>
                  <a:cubicBezTo>
                    <a:pt x="11969" y="2328"/>
                    <a:pt x="11570" y="2557"/>
                    <a:pt x="11180" y="2813"/>
                  </a:cubicBezTo>
                  <a:cubicBezTo>
                    <a:pt x="10987" y="2938"/>
                    <a:pt x="10815" y="3100"/>
                    <a:pt x="10612" y="3206"/>
                  </a:cubicBezTo>
                  <a:cubicBezTo>
                    <a:pt x="10563" y="3232"/>
                    <a:pt x="10504" y="3238"/>
                    <a:pt x="10441" y="3238"/>
                  </a:cubicBezTo>
                  <a:cubicBezTo>
                    <a:pt x="10390" y="3238"/>
                    <a:pt x="10336" y="3234"/>
                    <a:pt x="10284" y="3234"/>
                  </a:cubicBezTo>
                  <a:cubicBezTo>
                    <a:pt x="10269" y="3234"/>
                    <a:pt x="10255" y="3234"/>
                    <a:pt x="10241" y="3235"/>
                  </a:cubicBezTo>
                  <a:cubicBezTo>
                    <a:pt x="10257" y="3089"/>
                    <a:pt x="10218" y="2891"/>
                    <a:pt x="10297" y="2808"/>
                  </a:cubicBezTo>
                  <a:cubicBezTo>
                    <a:pt x="10772" y="2316"/>
                    <a:pt x="11305" y="1909"/>
                    <a:pt x="12013" y="1813"/>
                  </a:cubicBezTo>
                  <a:cubicBezTo>
                    <a:pt x="12138" y="1795"/>
                    <a:pt x="12263" y="1784"/>
                    <a:pt x="12388" y="1769"/>
                  </a:cubicBezTo>
                  <a:close/>
                  <a:moveTo>
                    <a:pt x="8360" y="4824"/>
                  </a:moveTo>
                  <a:cubicBezTo>
                    <a:pt x="8866" y="5062"/>
                    <a:pt x="8500" y="5406"/>
                    <a:pt x="8597" y="5698"/>
                  </a:cubicBezTo>
                  <a:cubicBezTo>
                    <a:pt x="8698" y="5620"/>
                    <a:pt x="8778" y="5537"/>
                    <a:pt x="8876" y="5490"/>
                  </a:cubicBezTo>
                  <a:cubicBezTo>
                    <a:pt x="8943" y="5457"/>
                    <a:pt x="9029" y="5427"/>
                    <a:pt x="9102" y="5427"/>
                  </a:cubicBezTo>
                  <a:cubicBezTo>
                    <a:pt x="9124" y="5427"/>
                    <a:pt x="9146" y="5430"/>
                    <a:pt x="9165" y="5436"/>
                  </a:cubicBezTo>
                  <a:cubicBezTo>
                    <a:pt x="9219" y="5456"/>
                    <a:pt x="9277" y="5615"/>
                    <a:pt x="9252" y="5678"/>
                  </a:cubicBezTo>
                  <a:cubicBezTo>
                    <a:pt x="9181" y="5849"/>
                    <a:pt x="9213" y="5957"/>
                    <a:pt x="9332" y="6096"/>
                  </a:cubicBezTo>
                  <a:cubicBezTo>
                    <a:pt x="9387" y="6162"/>
                    <a:pt x="9370" y="6342"/>
                    <a:pt x="9316" y="6430"/>
                  </a:cubicBezTo>
                  <a:cubicBezTo>
                    <a:pt x="9288" y="6476"/>
                    <a:pt x="9183" y="6509"/>
                    <a:pt x="9100" y="6509"/>
                  </a:cubicBezTo>
                  <a:cubicBezTo>
                    <a:pt x="9073" y="6509"/>
                    <a:pt x="9048" y="6505"/>
                    <a:pt x="9029" y="6498"/>
                  </a:cubicBezTo>
                  <a:cubicBezTo>
                    <a:pt x="8787" y="6396"/>
                    <a:pt x="8562" y="6350"/>
                    <a:pt x="8349" y="6350"/>
                  </a:cubicBezTo>
                  <a:cubicBezTo>
                    <a:pt x="7828" y="6350"/>
                    <a:pt x="7385" y="6626"/>
                    <a:pt x="6972" y="7044"/>
                  </a:cubicBezTo>
                  <a:cubicBezTo>
                    <a:pt x="6847" y="7171"/>
                    <a:pt x="6686" y="7263"/>
                    <a:pt x="6542" y="7370"/>
                  </a:cubicBezTo>
                  <a:cubicBezTo>
                    <a:pt x="6253" y="7158"/>
                    <a:pt x="6302" y="6997"/>
                    <a:pt x="6445" y="6804"/>
                  </a:cubicBezTo>
                  <a:cubicBezTo>
                    <a:pt x="6860" y="6237"/>
                    <a:pt x="7382" y="5837"/>
                    <a:pt x="8051" y="5712"/>
                  </a:cubicBezTo>
                  <a:cubicBezTo>
                    <a:pt x="8159" y="5402"/>
                    <a:pt x="8258" y="5118"/>
                    <a:pt x="8360" y="4824"/>
                  </a:cubicBezTo>
                  <a:close/>
                  <a:moveTo>
                    <a:pt x="13255" y="3711"/>
                  </a:moveTo>
                  <a:cubicBezTo>
                    <a:pt x="13300" y="3738"/>
                    <a:pt x="13344" y="3765"/>
                    <a:pt x="13390" y="3793"/>
                  </a:cubicBezTo>
                  <a:cubicBezTo>
                    <a:pt x="13357" y="4000"/>
                    <a:pt x="13325" y="4208"/>
                    <a:pt x="13279" y="4504"/>
                  </a:cubicBezTo>
                  <a:cubicBezTo>
                    <a:pt x="13563" y="4391"/>
                    <a:pt x="13817" y="4286"/>
                    <a:pt x="14144" y="4155"/>
                  </a:cubicBezTo>
                  <a:lnTo>
                    <a:pt x="14144" y="4155"/>
                  </a:lnTo>
                  <a:cubicBezTo>
                    <a:pt x="14144" y="4335"/>
                    <a:pt x="14180" y="4460"/>
                    <a:pt x="14137" y="4545"/>
                  </a:cubicBezTo>
                  <a:cubicBezTo>
                    <a:pt x="14021" y="4766"/>
                    <a:pt x="13882" y="4979"/>
                    <a:pt x="13725" y="5173"/>
                  </a:cubicBezTo>
                  <a:cubicBezTo>
                    <a:pt x="13706" y="5197"/>
                    <a:pt x="13655" y="5208"/>
                    <a:pt x="13599" y="5208"/>
                  </a:cubicBezTo>
                  <a:cubicBezTo>
                    <a:pt x="13546" y="5208"/>
                    <a:pt x="13489" y="5199"/>
                    <a:pt x="13451" y="5182"/>
                  </a:cubicBezTo>
                  <a:cubicBezTo>
                    <a:pt x="13255" y="5096"/>
                    <a:pt x="13071" y="5058"/>
                    <a:pt x="12897" y="5058"/>
                  </a:cubicBezTo>
                  <a:cubicBezTo>
                    <a:pt x="12460" y="5058"/>
                    <a:pt x="12082" y="5294"/>
                    <a:pt x="11715" y="5593"/>
                  </a:cubicBezTo>
                  <a:cubicBezTo>
                    <a:pt x="11505" y="5764"/>
                    <a:pt x="11291" y="5932"/>
                    <a:pt x="11063" y="6114"/>
                  </a:cubicBezTo>
                  <a:cubicBezTo>
                    <a:pt x="11294" y="6440"/>
                    <a:pt x="11508" y="6815"/>
                    <a:pt x="11793" y="7126"/>
                  </a:cubicBezTo>
                  <a:cubicBezTo>
                    <a:pt x="11990" y="7339"/>
                    <a:pt x="11931" y="7552"/>
                    <a:pt x="11905" y="7756"/>
                  </a:cubicBezTo>
                  <a:cubicBezTo>
                    <a:pt x="11856" y="8130"/>
                    <a:pt x="11222" y="8758"/>
                    <a:pt x="10858" y="8797"/>
                  </a:cubicBezTo>
                  <a:cubicBezTo>
                    <a:pt x="10849" y="8798"/>
                    <a:pt x="10839" y="8798"/>
                    <a:pt x="10830" y="8798"/>
                  </a:cubicBezTo>
                  <a:cubicBezTo>
                    <a:pt x="10695" y="8798"/>
                    <a:pt x="10547" y="8705"/>
                    <a:pt x="10319" y="8632"/>
                  </a:cubicBezTo>
                  <a:cubicBezTo>
                    <a:pt x="10546" y="8391"/>
                    <a:pt x="10695" y="8242"/>
                    <a:pt x="10835" y="8084"/>
                  </a:cubicBezTo>
                  <a:cubicBezTo>
                    <a:pt x="10974" y="7925"/>
                    <a:pt x="11105" y="7759"/>
                    <a:pt x="11229" y="7609"/>
                  </a:cubicBezTo>
                  <a:cubicBezTo>
                    <a:pt x="10861" y="7037"/>
                    <a:pt x="10480" y="6528"/>
                    <a:pt x="10191" y="5971"/>
                  </a:cubicBezTo>
                  <a:cubicBezTo>
                    <a:pt x="9927" y="5464"/>
                    <a:pt x="9828" y="4888"/>
                    <a:pt x="9992" y="4320"/>
                  </a:cubicBezTo>
                  <a:cubicBezTo>
                    <a:pt x="10032" y="4183"/>
                    <a:pt x="10237" y="3998"/>
                    <a:pt x="10362" y="3998"/>
                  </a:cubicBezTo>
                  <a:cubicBezTo>
                    <a:pt x="10365" y="3998"/>
                    <a:pt x="10368" y="3998"/>
                    <a:pt x="10370" y="3998"/>
                  </a:cubicBezTo>
                  <a:cubicBezTo>
                    <a:pt x="10503" y="4005"/>
                    <a:pt x="10626" y="4217"/>
                    <a:pt x="10743" y="4349"/>
                  </a:cubicBezTo>
                  <a:cubicBezTo>
                    <a:pt x="10769" y="4378"/>
                    <a:pt x="10764" y="4474"/>
                    <a:pt x="10737" y="4500"/>
                  </a:cubicBezTo>
                  <a:cubicBezTo>
                    <a:pt x="10330" y="4893"/>
                    <a:pt x="10749" y="5231"/>
                    <a:pt x="10727" y="5607"/>
                  </a:cubicBezTo>
                  <a:cubicBezTo>
                    <a:pt x="11167" y="5252"/>
                    <a:pt x="11547" y="4936"/>
                    <a:pt x="11938" y="4635"/>
                  </a:cubicBezTo>
                  <a:cubicBezTo>
                    <a:pt x="12037" y="4559"/>
                    <a:pt x="12168" y="4496"/>
                    <a:pt x="12290" y="4483"/>
                  </a:cubicBezTo>
                  <a:cubicBezTo>
                    <a:pt x="12586" y="4451"/>
                    <a:pt x="12730" y="4256"/>
                    <a:pt x="12884" y="4037"/>
                  </a:cubicBezTo>
                  <a:cubicBezTo>
                    <a:pt x="12976" y="3906"/>
                    <a:pt x="13128" y="3819"/>
                    <a:pt x="13255" y="3711"/>
                  </a:cubicBezTo>
                  <a:close/>
                  <a:moveTo>
                    <a:pt x="7701" y="9309"/>
                  </a:moveTo>
                  <a:cubicBezTo>
                    <a:pt x="8153" y="9309"/>
                    <a:pt x="8589" y="9432"/>
                    <a:pt x="9034" y="9490"/>
                  </a:cubicBezTo>
                  <a:cubicBezTo>
                    <a:pt x="9667" y="9572"/>
                    <a:pt x="10309" y="9596"/>
                    <a:pt x="10943" y="9671"/>
                  </a:cubicBezTo>
                  <a:cubicBezTo>
                    <a:pt x="11160" y="9697"/>
                    <a:pt x="11368" y="9802"/>
                    <a:pt x="11659" y="9897"/>
                  </a:cubicBezTo>
                  <a:cubicBezTo>
                    <a:pt x="11596" y="10176"/>
                    <a:pt x="11551" y="10452"/>
                    <a:pt x="11472" y="10718"/>
                  </a:cubicBezTo>
                  <a:cubicBezTo>
                    <a:pt x="11245" y="11479"/>
                    <a:pt x="10859" y="12123"/>
                    <a:pt x="10101" y="12474"/>
                  </a:cubicBezTo>
                  <a:cubicBezTo>
                    <a:pt x="9826" y="12601"/>
                    <a:pt x="9517" y="12663"/>
                    <a:pt x="9203" y="12663"/>
                  </a:cubicBezTo>
                  <a:cubicBezTo>
                    <a:pt x="8426" y="12663"/>
                    <a:pt x="7620" y="12284"/>
                    <a:pt x="7223" y="11591"/>
                  </a:cubicBezTo>
                  <a:cubicBezTo>
                    <a:pt x="6978" y="11165"/>
                    <a:pt x="6811" y="10682"/>
                    <a:pt x="6689" y="10205"/>
                  </a:cubicBezTo>
                  <a:cubicBezTo>
                    <a:pt x="6567" y="9724"/>
                    <a:pt x="6877" y="9402"/>
                    <a:pt x="7385" y="9330"/>
                  </a:cubicBezTo>
                  <a:cubicBezTo>
                    <a:pt x="7491" y="9315"/>
                    <a:pt x="7597" y="9309"/>
                    <a:pt x="7701" y="9309"/>
                  </a:cubicBezTo>
                  <a:close/>
                  <a:moveTo>
                    <a:pt x="10380" y="1"/>
                  </a:moveTo>
                  <a:cubicBezTo>
                    <a:pt x="10182" y="1"/>
                    <a:pt x="9976" y="17"/>
                    <a:pt x="9761" y="51"/>
                  </a:cubicBezTo>
                  <a:cubicBezTo>
                    <a:pt x="9853" y="219"/>
                    <a:pt x="9925" y="372"/>
                    <a:pt x="10017" y="511"/>
                  </a:cubicBezTo>
                  <a:cubicBezTo>
                    <a:pt x="10349" y="1022"/>
                    <a:pt x="10363" y="1574"/>
                    <a:pt x="10206" y="2135"/>
                  </a:cubicBezTo>
                  <a:cubicBezTo>
                    <a:pt x="10172" y="2257"/>
                    <a:pt x="10001" y="2340"/>
                    <a:pt x="9893" y="2442"/>
                  </a:cubicBezTo>
                  <a:cubicBezTo>
                    <a:pt x="9830" y="2316"/>
                    <a:pt x="9728" y="2196"/>
                    <a:pt x="9709" y="2063"/>
                  </a:cubicBezTo>
                  <a:cubicBezTo>
                    <a:pt x="9663" y="1752"/>
                    <a:pt x="9657" y="1434"/>
                    <a:pt x="9636" y="1119"/>
                  </a:cubicBezTo>
                  <a:cubicBezTo>
                    <a:pt x="9443" y="1594"/>
                    <a:pt x="9296" y="2050"/>
                    <a:pt x="9181" y="2514"/>
                  </a:cubicBezTo>
                  <a:cubicBezTo>
                    <a:pt x="9139" y="2678"/>
                    <a:pt x="9165" y="2864"/>
                    <a:pt x="9181" y="3036"/>
                  </a:cubicBezTo>
                  <a:cubicBezTo>
                    <a:pt x="9201" y="3271"/>
                    <a:pt x="9115" y="3381"/>
                    <a:pt x="8876" y="3413"/>
                  </a:cubicBezTo>
                  <a:cubicBezTo>
                    <a:pt x="8635" y="3446"/>
                    <a:pt x="8393" y="3502"/>
                    <a:pt x="8164" y="3581"/>
                  </a:cubicBezTo>
                  <a:cubicBezTo>
                    <a:pt x="7447" y="3831"/>
                    <a:pt x="6921" y="4346"/>
                    <a:pt x="6407" y="4880"/>
                  </a:cubicBezTo>
                  <a:cubicBezTo>
                    <a:pt x="6253" y="5040"/>
                    <a:pt x="6101" y="5217"/>
                    <a:pt x="5818" y="5217"/>
                  </a:cubicBezTo>
                  <a:cubicBezTo>
                    <a:pt x="5757" y="5217"/>
                    <a:pt x="5689" y="5209"/>
                    <a:pt x="5615" y="5190"/>
                  </a:cubicBezTo>
                  <a:cubicBezTo>
                    <a:pt x="5714" y="4926"/>
                    <a:pt x="5805" y="4684"/>
                    <a:pt x="5901" y="4427"/>
                  </a:cubicBezTo>
                  <a:lnTo>
                    <a:pt x="5901" y="4427"/>
                  </a:lnTo>
                  <a:cubicBezTo>
                    <a:pt x="5601" y="4562"/>
                    <a:pt x="5257" y="4640"/>
                    <a:pt x="5015" y="4840"/>
                  </a:cubicBezTo>
                  <a:cubicBezTo>
                    <a:pt x="3994" y="5689"/>
                    <a:pt x="3850" y="7054"/>
                    <a:pt x="4375" y="8163"/>
                  </a:cubicBezTo>
                  <a:cubicBezTo>
                    <a:pt x="4499" y="8424"/>
                    <a:pt x="4713" y="8708"/>
                    <a:pt x="4483" y="8952"/>
                  </a:cubicBezTo>
                  <a:cubicBezTo>
                    <a:pt x="4401" y="9039"/>
                    <a:pt x="4313" y="9072"/>
                    <a:pt x="4223" y="9072"/>
                  </a:cubicBezTo>
                  <a:cubicBezTo>
                    <a:pt x="4049" y="9072"/>
                    <a:pt x="3866" y="8951"/>
                    <a:pt x="3701" y="8860"/>
                  </a:cubicBezTo>
                  <a:cubicBezTo>
                    <a:pt x="3662" y="8839"/>
                    <a:pt x="3615" y="8829"/>
                    <a:pt x="3586" y="8800"/>
                  </a:cubicBezTo>
                  <a:cubicBezTo>
                    <a:pt x="3223" y="8427"/>
                    <a:pt x="2714" y="8158"/>
                    <a:pt x="2722" y="7524"/>
                  </a:cubicBezTo>
                  <a:cubicBezTo>
                    <a:pt x="2722" y="7437"/>
                    <a:pt x="2576" y="7314"/>
                    <a:pt x="2471" y="7263"/>
                  </a:cubicBezTo>
                  <a:cubicBezTo>
                    <a:pt x="2311" y="7184"/>
                    <a:pt x="2111" y="7146"/>
                    <a:pt x="1900" y="7146"/>
                  </a:cubicBezTo>
                  <a:cubicBezTo>
                    <a:pt x="1353" y="7146"/>
                    <a:pt x="735" y="7403"/>
                    <a:pt x="567" y="7879"/>
                  </a:cubicBezTo>
                  <a:cubicBezTo>
                    <a:pt x="464" y="8173"/>
                    <a:pt x="355" y="8466"/>
                    <a:pt x="281" y="8768"/>
                  </a:cubicBezTo>
                  <a:cubicBezTo>
                    <a:pt x="1" y="9917"/>
                    <a:pt x="306" y="10899"/>
                    <a:pt x="1180" y="11692"/>
                  </a:cubicBezTo>
                  <a:cubicBezTo>
                    <a:pt x="1467" y="11952"/>
                    <a:pt x="1831" y="12040"/>
                    <a:pt x="2246" y="12040"/>
                  </a:cubicBezTo>
                  <a:cubicBezTo>
                    <a:pt x="2252" y="12040"/>
                    <a:pt x="2259" y="12040"/>
                    <a:pt x="2266" y="12040"/>
                  </a:cubicBezTo>
                  <a:cubicBezTo>
                    <a:pt x="2282" y="11628"/>
                    <a:pt x="2254" y="11211"/>
                    <a:pt x="2700" y="11049"/>
                  </a:cubicBezTo>
                  <a:cubicBezTo>
                    <a:pt x="2860" y="11098"/>
                    <a:pt x="3001" y="11141"/>
                    <a:pt x="3246" y="11216"/>
                  </a:cubicBezTo>
                  <a:cubicBezTo>
                    <a:pt x="3044" y="10764"/>
                    <a:pt x="2886" y="10413"/>
                    <a:pt x="2717" y="10039"/>
                  </a:cubicBezTo>
                  <a:cubicBezTo>
                    <a:pt x="2287" y="10153"/>
                    <a:pt x="2001" y="10472"/>
                    <a:pt x="1728" y="10797"/>
                  </a:cubicBezTo>
                  <a:cubicBezTo>
                    <a:pt x="1649" y="10893"/>
                    <a:pt x="1595" y="11015"/>
                    <a:pt x="1478" y="11015"/>
                  </a:cubicBezTo>
                  <a:cubicBezTo>
                    <a:pt x="1446" y="11015"/>
                    <a:pt x="1409" y="11006"/>
                    <a:pt x="1366" y="10984"/>
                  </a:cubicBezTo>
                  <a:cubicBezTo>
                    <a:pt x="1160" y="10881"/>
                    <a:pt x="1113" y="10702"/>
                    <a:pt x="1200" y="10508"/>
                  </a:cubicBezTo>
                  <a:cubicBezTo>
                    <a:pt x="1262" y="10370"/>
                    <a:pt x="1350" y="10229"/>
                    <a:pt x="1463" y="10131"/>
                  </a:cubicBezTo>
                  <a:cubicBezTo>
                    <a:pt x="1783" y="9854"/>
                    <a:pt x="2122" y="9598"/>
                    <a:pt x="2492" y="9305"/>
                  </a:cubicBezTo>
                  <a:cubicBezTo>
                    <a:pt x="2313" y="8709"/>
                    <a:pt x="1557" y="8509"/>
                    <a:pt x="1217" y="7785"/>
                  </a:cubicBezTo>
                  <a:cubicBezTo>
                    <a:pt x="1371" y="7785"/>
                    <a:pt x="1507" y="7761"/>
                    <a:pt x="1617" y="7761"/>
                  </a:cubicBezTo>
                  <a:cubicBezTo>
                    <a:pt x="1684" y="7761"/>
                    <a:pt x="1741" y="7770"/>
                    <a:pt x="1788" y="7796"/>
                  </a:cubicBezTo>
                  <a:cubicBezTo>
                    <a:pt x="2086" y="7963"/>
                    <a:pt x="2356" y="8181"/>
                    <a:pt x="2628" y="8394"/>
                  </a:cubicBezTo>
                  <a:cubicBezTo>
                    <a:pt x="3147" y="8798"/>
                    <a:pt x="3303" y="9438"/>
                    <a:pt x="3525" y="9995"/>
                  </a:cubicBezTo>
                  <a:cubicBezTo>
                    <a:pt x="3954" y="11059"/>
                    <a:pt x="4528" y="12009"/>
                    <a:pt x="5230" y="12908"/>
                  </a:cubicBezTo>
                  <a:cubicBezTo>
                    <a:pt x="6088" y="14007"/>
                    <a:pt x="7230" y="14539"/>
                    <a:pt x="8566" y="14660"/>
                  </a:cubicBezTo>
                  <a:cubicBezTo>
                    <a:pt x="8782" y="14679"/>
                    <a:pt x="8995" y="14689"/>
                    <a:pt x="9205" y="14689"/>
                  </a:cubicBezTo>
                  <a:cubicBezTo>
                    <a:pt x="10791" y="14689"/>
                    <a:pt x="12174" y="14117"/>
                    <a:pt x="13261" y="12819"/>
                  </a:cubicBezTo>
                  <a:cubicBezTo>
                    <a:pt x="13908" y="12047"/>
                    <a:pt x="14339" y="11168"/>
                    <a:pt x="14587" y="10193"/>
                  </a:cubicBezTo>
                  <a:cubicBezTo>
                    <a:pt x="14880" y="9034"/>
                    <a:pt x="14952" y="7862"/>
                    <a:pt x="14776" y="6684"/>
                  </a:cubicBezTo>
                  <a:cubicBezTo>
                    <a:pt x="14670" y="5961"/>
                    <a:pt x="14483" y="5249"/>
                    <a:pt x="14352" y="4527"/>
                  </a:cubicBezTo>
                  <a:cubicBezTo>
                    <a:pt x="14164" y="3492"/>
                    <a:pt x="13764" y="2544"/>
                    <a:pt x="13185" y="1672"/>
                  </a:cubicBezTo>
                  <a:cubicBezTo>
                    <a:pt x="12495" y="635"/>
                    <a:pt x="11605" y="1"/>
                    <a:pt x="103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2;p37">
              <a:extLst>
                <a:ext uri="{FF2B5EF4-FFF2-40B4-BE49-F238E27FC236}">
                  <a16:creationId xmlns:a16="http://schemas.microsoft.com/office/drawing/2014/main" id="{4FA27F6F-3856-3C1D-4843-6B35397387D0}"/>
                </a:ext>
              </a:extLst>
            </p:cNvPr>
            <p:cNvSpPr/>
            <p:nvPr/>
          </p:nvSpPr>
          <p:spPr>
            <a:xfrm>
              <a:off x="5060348" y="2613776"/>
              <a:ext cx="289176" cy="473954"/>
            </a:xfrm>
            <a:custGeom>
              <a:avLst/>
              <a:gdLst/>
              <a:ahLst/>
              <a:cxnLst/>
              <a:rect l="l" t="t" r="r" b="b"/>
              <a:pathLst>
                <a:path w="7163" h="11740" extrusionOk="0">
                  <a:moveTo>
                    <a:pt x="5736" y="1"/>
                  </a:moveTo>
                  <a:cubicBezTo>
                    <a:pt x="5729" y="1"/>
                    <a:pt x="5722" y="1"/>
                    <a:pt x="5715" y="1"/>
                  </a:cubicBezTo>
                  <a:cubicBezTo>
                    <a:pt x="5326" y="2"/>
                    <a:pt x="4997" y="155"/>
                    <a:pt x="4745" y="478"/>
                  </a:cubicBezTo>
                  <a:cubicBezTo>
                    <a:pt x="4330" y="1013"/>
                    <a:pt x="3891" y="1528"/>
                    <a:pt x="3466" y="2054"/>
                  </a:cubicBezTo>
                  <a:cubicBezTo>
                    <a:pt x="2443" y="3323"/>
                    <a:pt x="1408" y="4583"/>
                    <a:pt x="411" y="5871"/>
                  </a:cubicBezTo>
                  <a:cubicBezTo>
                    <a:pt x="154" y="6203"/>
                    <a:pt x="0" y="6640"/>
                    <a:pt x="213" y="7070"/>
                  </a:cubicBezTo>
                  <a:cubicBezTo>
                    <a:pt x="411" y="7467"/>
                    <a:pt x="607" y="7887"/>
                    <a:pt x="897" y="8213"/>
                  </a:cubicBezTo>
                  <a:cubicBezTo>
                    <a:pt x="1770" y="9196"/>
                    <a:pt x="2686" y="10142"/>
                    <a:pt x="3594" y="11094"/>
                  </a:cubicBezTo>
                  <a:cubicBezTo>
                    <a:pt x="3798" y="11309"/>
                    <a:pt x="4039" y="11491"/>
                    <a:pt x="4321" y="11739"/>
                  </a:cubicBezTo>
                  <a:cubicBezTo>
                    <a:pt x="4498" y="11437"/>
                    <a:pt x="4640" y="11193"/>
                    <a:pt x="4783" y="10947"/>
                  </a:cubicBezTo>
                  <a:cubicBezTo>
                    <a:pt x="4986" y="10592"/>
                    <a:pt x="4940" y="10366"/>
                    <a:pt x="4615" y="10104"/>
                  </a:cubicBezTo>
                  <a:cubicBezTo>
                    <a:pt x="4550" y="10053"/>
                    <a:pt x="4468" y="10002"/>
                    <a:pt x="4436" y="9933"/>
                  </a:cubicBezTo>
                  <a:cubicBezTo>
                    <a:pt x="4129" y="9270"/>
                    <a:pt x="3814" y="8609"/>
                    <a:pt x="3533" y="7934"/>
                  </a:cubicBezTo>
                  <a:cubicBezTo>
                    <a:pt x="3366" y="7532"/>
                    <a:pt x="3259" y="7105"/>
                    <a:pt x="3120" y="6676"/>
                  </a:cubicBezTo>
                  <a:cubicBezTo>
                    <a:pt x="3040" y="6706"/>
                    <a:pt x="3003" y="6732"/>
                    <a:pt x="2965" y="6734"/>
                  </a:cubicBezTo>
                  <a:cubicBezTo>
                    <a:pt x="2924" y="6735"/>
                    <a:pt x="2883" y="6736"/>
                    <a:pt x="2842" y="6736"/>
                  </a:cubicBezTo>
                  <a:cubicBezTo>
                    <a:pt x="2754" y="6736"/>
                    <a:pt x="2665" y="6733"/>
                    <a:pt x="2577" y="6732"/>
                  </a:cubicBezTo>
                  <a:cubicBezTo>
                    <a:pt x="2607" y="6601"/>
                    <a:pt x="2632" y="6468"/>
                    <a:pt x="2672" y="6340"/>
                  </a:cubicBezTo>
                  <a:cubicBezTo>
                    <a:pt x="2689" y="6289"/>
                    <a:pt x="2741" y="6248"/>
                    <a:pt x="2781" y="6206"/>
                  </a:cubicBezTo>
                  <a:cubicBezTo>
                    <a:pt x="3983" y="4979"/>
                    <a:pt x="5177" y="3743"/>
                    <a:pt x="6398" y="2532"/>
                  </a:cubicBezTo>
                  <a:cubicBezTo>
                    <a:pt x="6715" y="2217"/>
                    <a:pt x="6971" y="1916"/>
                    <a:pt x="6997" y="1446"/>
                  </a:cubicBezTo>
                  <a:cubicBezTo>
                    <a:pt x="7023" y="1005"/>
                    <a:pt x="7101" y="568"/>
                    <a:pt x="7163" y="76"/>
                  </a:cubicBezTo>
                  <a:cubicBezTo>
                    <a:pt x="6636" y="46"/>
                    <a:pt x="6186" y="1"/>
                    <a:pt x="57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43;p37">
              <a:extLst>
                <a:ext uri="{FF2B5EF4-FFF2-40B4-BE49-F238E27FC236}">
                  <a16:creationId xmlns:a16="http://schemas.microsoft.com/office/drawing/2014/main" id="{5FA8F140-CE11-D8E7-8BAE-C94E01C7B5CD}"/>
                </a:ext>
              </a:extLst>
            </p:cNvPr>
            <p:cNvSpPr/>
            <p:nvPr/>
          </p:nvSpPr>
          <p:spPr>
            <a:xfrm>
              <a:off x="5230956" y="1943856"/>
              <a:ext cx="305406" cy="287965"/>
            </a:xfrm>
            <a:custGeom>
              <a:avLst/>
              <a:gdLst/>
              <a:ahLst/>
              <a:cxnLst/>
              <a:rect l="l" t="t" r="r" b="b"/>
              <a:pathLst>
                <a:path w="7565" h="7133" extrusionOk="0">
                  <a:moveTo>
                    <a:pt x="7482" y="0"/>
                  </a:moveTo>
                  <a:cubicBezTo>
                    <a:pt x="7359" y="18"/>
                    <a:pt x="7228" y="15"/>
                    <a:pt x="7113" y="57"/>
                  </a:cubicBezTo>
                  <a:cubicBezTo>
                    <a:pt x="6385" y="318"/>
                    <a:pt x="5640" y="543"/>
                    <a:pt x="4941" y="868"/>
                  </a:cubicBezTo>
                  <a:cubicBezTo>
                    <a:pt x="3814" y="1394"/>
                    <a:pt x="2734" y="1996"/>
                    <a:pt x="1736" y="2767"/>
                  </a:cubicBezTo>
                  <a:cubicBezTo>
                    <a:pt x="446" y="3762"/>
                    <a:pt x="0" y="5000"/>
                    <a:pt x="274" y="6595"/>
                  </a:cubicBezTo>
                  <a:cubicBezTo>
                    <a:pt x="511" y="6540"/>
                    <a:pt x="741" y="6509"/>
                    <a:pt x="963" y="6509"/>
                  </a:cubicBezTo>
                  <a:cubicBezTo>
                    <a:pt x="1500" y="6509"/>
                    <a:pt x="1991" y="6689"/>
                    <a:pt x="2438" y="7133"/>
                  </a:cubicBezTo>
                  <a:cubicBezTo>
                    <a:pt x="2448" y="6940"/>
                    <a:pt x="2451" y="6812"/>
                    <a:pt x="2462" y="6686"/>
                  </a:cubicBezTo>
                  <a:cubicBezTo>
                    <a:pt x="2541" y="5830"/>
                    <a:pt x="2816" y="5072"/>
                    <a:pt x="3529" y="4529"/>
                  </a:cubicBezTo>
                  <a:cubicBezTo>
                    <a:pt x="3916" y="4234"/>
                    <a:pt x="4294" y="3928"/>
                    <a:pt x="4687" y="3639"/>
                  </a:cubicBezTo>
                  <a:cubicBezTo>
                    <a:pt x="5541" y="3010"/>
                    <a:pt x="6184" y="2182"/>
                    <a:pt x="6815" y="1349"/>
                  </a:cubicBezTo>
                  <a:cubicBezTo>
                    <a:pt x="7105" y="965"/>
                    <a:pt x="7317" y="522"/>
                    <a:pt x="7564" y="105"/>
                  </a:cubicBezTo>
                  <a:cubicBezTo>
                    <a:pt x="7537" y="71"/>
                    <a:pt x="7510" y="36"/>
                    <a:pt x="74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44;p37">
              <a:extLst>
                <a:ext uri="{FF2B5EF4-FFF2-40B4-BE49-F238E27FC236}">
                  <a16:creationId xmlns:a16="http://schemas.microsoft.com/office/drawing/2014/main" id="{6779BD00-754F-E7D7-53C7-1AE58910C4D1}"/>
                </a:ext>
              </a:extLst>
            </p:cNvPr>
            <p:cNvSpPr/>
            <p:nvPr/>
          </p:nvSpPr>
          <p:spPr>
            <a:xfrm>
              <a:off x="5600112" y="2676512"/>
              <a:ext cx="189016" cy="443191"/>
            </a:xfrm>
            <a:custGeom>
              <a:avLst/>
              <a:gdLst/>
              <a:ahLst/>
              <a:cxnLst/>
              <a:rect l="l" t="t" r="r" b="b"/>
              <a:pathLst>
                <a:path w="4682" h="10978" extrusionOk="0">
                  <a:moveTo>
                    <a:pt x="3502" y="0"/>
                  </a:moveTo>
                  <a:cubicBezTo>
                    <a:pt x="3424" y="439"/>
                    <a:pt x="3304" y="856"/>
                    <a:pt x="3282" y="1276"/>
                  </a:cubicBezTo>
                  <a:cubicBezTo>
                    <a:pt x="3213" y="2597"/>
                    <a:pt x="2869" y="3854"/>
                    <a:pt x="2426" y="5086"/>
                  </a:cubicBezTo>
                  <a:cubicBezTo>
                    <a:pt x="2168" y="5812"/>
                    <a:pt x="1746" y="6501"/>
                    <a:pt x="2077" y="7331"/>
                  </a:cubicBezTo>
                  <a:cubicBezTo>
                    <a:pt x="2109" y="7321"/>
                    <a:pt x="2159" y="7286"/>
                    <a:pt x="2209" y="7286"/>
                  </a:cubicBezTo>
                  <a:cubicBezTo>
                    <a:pt x="2212" y="7286"/>
                    <a:pt x="2215" y="7286"/>
                    <a:pt x="2217" y="7286"/>
                  </a:cubicBezTo>
                  <a:cubicBezTo>
                    <a:pt x="2291" y="7286"/>
                    <a:pt x="2375" y="7277"/>
                    <a:pt x="2452" y="7277"/>
                  </a:cubicBezTo>
                  <a:cubicBezTo>
                    <a:pt x="2528" y="7277"/>
                    <a:pt x="2598" y="7286"/>
                    <a:pt x="2645" y="7324"/>
                  </a:cubicBezTo>
                  <a:cubicBezTo>
                    <a:pt x="2843" y="7483"/>
                    <a:pt x="2716" y="7660"/>
                    <a:pt x="2569" y="7800"/>
                  </a:cubicBezTo>
                  <a:cubicBezTo>
                    <a:pt x="2508" y="7859"/>
                    <a:pt x="2432" y="7903"/>
                    <a:pt x="2368" y="7959"/>
                  </a:cubicBezTo>
                  <a:cubicBezTo>
                    <a:pt x="1926" y="8330"/>
                    <a:pt x="1444" y="8665"/>
                    <a:pt x="1063" y="9091"/>
                  </a:cubicBezTo>
                  <a:cubicBezTo>
                    <a:pt x="879" y="9295"/>
                    <a:pt x="709" y="9435"/>
                    <a:pt x="464" y="9512"/>
                  </a:cubicBezTo>
                  <a:cubicBezTo>
                    <a:pt x="315" y="9560"/>
                    <a:pt x="167" y="9604"/>
                    <a:pt x="1" y="9658"/>
                  </a:cubicBezTo>
                  <a:cubicBezTo>
                    <a:pt x="34" y="9999"/>
                    <a:pt x="58" y="10328"/>
                    <a:pt x="103" y="10654"/>
                  </a:cubicBezTo>
                  <a:cubicBezTo>
                    <a:pt x="128" y="10838"/>
                    <a:pt x="172" y="10978"/>
                    <a:pt x="341" y="10978"/>
                  </a:cubicBezTo>
                  <a:cubicBezTo>
                    <a:pt x="391" y="10978"/>
                    <a:pt x="452" y="10966"/>
                    <a:pt x="527" y="10939"/>
                  </a:cubicBezTo>
                  <a:cubicBezTo>
                    <a:pt x="1365" y="10640"/>
                    <a:pt x="2218" y="10382"/>
                    <a:pt x="3064" y="10105"/>
                  </a:cubicBezTo>
                  <a:cubicBezTo>
                    <a:pt x="3098" y="10095"/>
                    <a:pt x="3135" y="10053"/>
                    <a:pt x="3147" y="10017"/>
                  </a:cubicBezTo>
                  <a:cubicBezTo>
                    <a:pt x="3271" y="9676"/>
                    <a:pt x="3458" y="9367"/>
                    <a:pt x="3620" y="9048"/>
                  </a:cubicBezTo>
                  <a:cubicBezTo>
                    <a:pt x="3795" y="8704"/>
                    <a:pt x="3797" y="8267"/>
                    <a:pt x="3857" y="7869"/>
                  </a:cubicBezTo>
                  <a:cubicBezTo>
                    <a:pt x="3936" y="7344"/>
                    <a:pt x="3997" y="6818"/>
                    <a:pt x="4070" y="6291"/>
                  </a:cubicBezTo>
                  <a:cubicBezTo>
                    <a:pt x="4250" y="5001"/>
                    <a:pt x="4479" y="3714"/>
                    <a:pt x="4596" y="2419"/>
                  </a:cubicBezTo>
                  <a:cubicBezTo>
                    <a:pt x="4681" y="1483"/>
                    <a:pt x="4581" y="549"/>
                    <a:pt x="3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45;p37">
              <a:extLst>
                <a:ext uri="{FF2B5EF4-FFF2-40B4-BE49-F238E27FC236}">
                  <a16:creationId xmlns:a16="http://schemas.microsoft.com/office/drawing/2014/main" id="{A100CB65-D0AF-A23F-89C0-8C56BDB9A969}"/>
                </a:ext>
              </a:extLst>
            </p:cNvPr>
            <p:cNvSpPr/>
            <p:nvPr/>
          </p:nvSpPr>
          <p:spPr>
            <a:xfrm>
              <a:off x="5478432" y="3925356"/>
              <a:ext cx="98909" cy="328054"/>
            </a:xfrm>
            <a:custGeom>
              <a:avLst/>
              <a:gdLst/>
              <a:ahLst/>
              <a:cxnLst/>
              <a:rect l="l" t="t" r="r" b="b"/>
              <a:pathLst>
                <a:path w="2450" h="8126" extrusionOk="0">
                  <a:moveTo>
                    <a:pt x="2449" y="0"/>
                  </a:moveTo>
                  <a:cubicBezTo>
                    <a:pt x="1600" y="557"/>
                    <a:pt x="793" y="1086"/>
                    <a:pt x="1" y="1605"/>
                  </a:cubicBezTo>
                  <a:cubicBezTo>
                    <a:pt x="44" y="2267"/>
                    <a:pt x="78" y="2930"/>
                    <a:pt x="133" y="3592"/>
                  </a:cubicBezTo>
                  <a:cubicBezTo>
                    <a:pt x="213" y="4569"/>
                    <a:pt x="311" y="5545"/>
                    <a:pt x="395" y="6523"/>
                  </a:cubicBezTo>
                  <a:cubicBezTo>
                    <a:pt x="407" y="6671"/>
                    <a:pt x="442" y="6886"/>
                    <a:pt x="363" y="6962"/>
                  </a:cubicBezTo>
                  <a:cubicBezTo>
                    <a:pt x="24" y="7294"/>
                    <a:pt x="176" y="7676"/>
                    <a:pt x="163" y="8063"/>
                  </a:cubicBezTo>
                  <a:cubicBezTo>
                    <a:pt x="612" y="8086"/>
                    <a:pt x="1036" y="8108"/>
                    <a:pt x="1391" y="8125"/>
                  </a:cubicBezTo>
                  <a:cubicBezTo>
                    <a:pt x="1643" y="7733"/>
                    <a:pt x="1871" y="7376"/>
                    <a:pt x="2037" y="7117"/>
                  </a:cubicBezTo>
                  <a:cubicBezTo>
                    <a:pt x="1952" y="6683"/>
                    <a:pt x="1810" y="6312"/>
                    <a:pt x="1824" y="5948"/>
                  </a:cubicBezTo>
                  <a:cubicBezTo>
                    <a:pt x="1860" y="5071"/>
                    <a:pt x="1959" y="4195"/>
                    <a:pt x="2054" y="3321"/>
                  </a:cubicBezTo>
                  <a:cubicBezTo>
                    <a:pt x="2175" y="2211"/>
                    <a:pt x="2317" y="1103"/>
                    <a:pt x="24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46;p37">
              <a:extLst>
                <a:ext uri="{FF2B5EF4-FFF2-40B4-BE49-F238E27FC236}">
                  <a16:creationId xmlns:a16="http://schemas.microsoft.com/office/drawing/2014/main" id="{3484307B-253C-1E2D-9687-F819D2557C24}"/>
                </a:ext>
              </a:extLst>
            </p:cNvPr>
            <p:cNvSpPr/>
            <p:nvPr/>
          </p:nvSpPr>
          <p:spPr>
            <a:xfrm>
              <a:off x="5202616" y="3977355"/>
              <a:ext cx="85384" cy="323249"/>
            </a:xfrm>
            <a:custGeom>
              <a:avLst/>
              <a:gdLst/>
              <a:ahLst/>
              <a:cxnLst/>
              <a:rect l="l" t="t" r="r" b="b"/>
              <a:pathLst>
                <a:path w="2115" h="8007" extrusionOk="0">
                  <a:moveTo>
                    <a:pt x="34" y="1"/>
                  </a:moveTo>
                  <a:cubicBezTo>
                    <a:pt x="24" y="140"/>
                    <a:pt x="1" y="238"/>
                    <a:pt x="11" y="332"/>
                  </a:cubicBezTo>
                  <a:cubicBezTo>
                    <a:pt x="118" y="1319"/>
                    <a:pt x="234" y="2307"/>
                    <a:pt x="341" y="3297"/>
                  </a:cubicBezTo>
                  <a:cubicBezTo>
                    <a:pt x="455" y="4345"/>
                    <a:pt x="546" y="5398"/>
                    <a:pt x="684" y="6443"/>
                  </a:cubicBezTo>
                  <a:cubicBezTo>
                    <a:pt x="738" y="6853"/>
                    <a:pt x="993" y="7245"/>
                    <a:pt x="709" y="7661"/>
                  </a:cubicBezTo>
                  <a:cubicBezTo>
                    <a:pt x="705" y="7669"/>
                    <a:pt x="723" y="7692"/>
                    <a:pt x="726" y="7692"/>
                  </a:cubicBezTo>
                  <a:cubicBezTo>
                    <a:pt x="726" y="7692"/>
                    <a:pt x="726" y="7691"/>
                    <a:pt x="724" y="7687"/>
                  </a:cubicBezTo>
                  <a:lnTo>
                    <a:pt x="724" y="7687"/>
                  </a:lnTo>
                  <a:cubicBezTo>
                    <a:pt x="1129" y="7793"/>
                    <a:pt x="1502" y="7890"/>
                    <a:pt x="1949" y="8006"/>
                  </a:cubicBezTo>
                  <a:cubicBezTo>
                    <a:pt x="2002" y="7596"/>
                    <a:pt x="2099" y="7181"/>
                    <a:pt x="2103" y="6765"/>
                  </a:cubicBezTo>
                  <a:cubicBezTo>
                    <a:pt x="2114" y="5366"/>
                    <a:pt x="2093" y="3967"/>
                    <a:pt x="2086" y="2569"/>
                  </a:cubicBezTo>
                  <a:cubicBezTo>
                    <a:pt x="2083" y="1830"/>
                    <a:pt x="2086" y="1091"/>
                    <a:pt x="2086" y="342"/>
                  </a:cubicBezTo>
                  <a:cubicBezTo>
                    <a:pt x="1418" y="231"/>
                    <a:pt x="760" y="122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47;p37">
              <a:extLst>
                <a:ext uri="{FF2B5EF4-FFF2-40B4-BE49-F238E27FC236}">
                  <a16:creationId xmlns:a16="http://schemas.microsoft.com/office/drawing/2014/main" id="{70E33586-1305-C00A-F6E3-4F6C8D831A61}"/>
                </a:ext>
              </a:extLst>
            </p:cNvPr>
            <p:cNvSpPr/>
            <p:nvPr/>
          </p:nvSpPr>
          <p:spPr>
            <a:xfrm>
              <a:off x="5207743" y="2766177"/>
              <a:ext cx="102946" cy="248563"/>
            </a:xfrm>
            <a:custGeom>
              <a:avLst/>
              <a:gdLst/>
              <a:ahLst/>
              <a:cxnLst/>
              <a:rect l="l" t="t" r="r" b="b"/>
              <a:pathLst>
                <a:path w="2550" h="6157" extrusionOk="0">
                  <a:moveTo>
                    <a:pt x="2550" y="1"/>
                  </a:moveTo>
                  <a:lnTo>
                    <a:pt x="2550" y="1"/>
                  </a:lnTo>
                  <a:cubicBezTo>
                    <a:pt x="1678" y="800"/>
                    <a:pt x="882" y="1524"/>
                    <a:pt x="99" y="2263"/>
                  </a:cubicBezTo>
                  <a:cubicBezTo>
                    <a:pt x="25" y="2335"/>
                    <a:pt x="0" y="2519"/>
                    <a:pt x="27" y="2632"/>
                  </a:cubicBezTo>
                  <a:cubicBezTo>
                    <a:pt x="234" y="3525"/>
                    <a:pt x="689" y="4309"/>
                    <a:pt x="1133" y="5097"/>
                  </a:cubicBezTo>
                  <a:cubicBezTo>
                    <a:pt x="1326" y="5436"/>
                    <a:pt x="1510" y="5780"/>
                    <a:pt x="1717" y="6157"/>
                  </a:cubicBezTo>
                  <a:cubicBezTo>
                    <a:pt x="1872" y="5852"/>
                    <a:pt x="1979" y="5599"/>
                    <a:pt x="2124" y="5370"/>
                  </a:cubicBezTo>
                  <a:cubicBezTo>
                    <a:pt x="2302" y="5090"/>
                    <a:pt x="2282" y="4825"/>
                    <a:pt x="2025" y="4654"/>
                  </a:cubicBezTo>
                  <a:cubicBezTo>
                    <a:pt x="1635" y="4394"/>
                    <a:pt x="1700" y="4070"/>
                    <a:pt x="1780" y="3702"/>
                  </a:cubicBezTo>
                  <a:cubicBezTo>
                    <a:pt x="2039" y="2500"/>
                    <a:pt x="2282" y="1294"/>
                    <a:pt x="2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48;p37">
              <a:extLst>
                <a:ext uri="{FF2B5EF4-FFF2-40B4-BE49-F238E27FC236}">
                  <a16:creationId xmlns:a16="http://schemas.microsoft.com/office/drawing/2014/main" id="{5E15DAB8-5FA2-64DF-EE7C-6117581E00BE}"/>
                </a:ext>
              </a:extLst>
            </p:cNvPr>
            <p:cNvSpPr/>
            <p:nvPr/>
          </p:nvSpPr>
          <p:spPr>
            <a:xfrm>
              <a:off x="5303302" y="2981759"/>
              <a:ext cx="276339" cy="97657"/>
            </a:xfrm>
            <a:custGeom>
              <a:avLst/>
              <a:gdLst/>
              <a:ahLst/>
              <a:cxnLst/>
              <a:rect l="l" t="t" r="r" b="b"/>
              <a:pathLst>
                <a:path w="6845" h="2419" extrusionOk="0">
                  <a:moveTo>
                    <a:pt x="385" y="0"/>
                  </a:moveTo>
                  <a:cubicBezTo>
                    <a:pt x="245" y="357"/>
                    <a:pt x="119" y="673"/>
                    <a:pt x="0" y="976"/>
                  </a:cubicBezTo>
                  <a:cubicBezTo>
                    <a:pt x="686" y="1480"/>
                    <a:pt x="1337" y="1949"/>
                    <a:pt x="2150" y="2059"/>
                  </a:cubicBezTo>
                  <a:cubicBezTo>
                    <a:pt x="2934" y="2167"/>
                    <a:pt x="3724" y="2229"/>
                    <a:pt x="4508" y="2331"/>
                  </a:cubicBezTo>
                  <a:cubicBezTo>
                    <a:pt x="4947" y="2388"/>
                    <a:pt x="5327" y="2418"/>
                    <a:pt x="5647" y="2418"/>
                  </a:cubicBezTo>
                  <a:cubicBezTo>
                    <a:pt x="6264" y="2418"/>
                    <a:pt x="6662" y="2306"/>
                    <a:pt x="6845" y="2056"/>
                  </a:cubicBezTo>
                  <a:lnTo>
                    <a:pt x="6845" y="2056"/>
                  </a:lnTo>
                  <a:cubicBezTo>
                    <a:pt x="6728" y="2061"/>
                    <a:pt x="6612" y="2064"/>
                    <a:pt x="6497" y="2064"/>
                  </a:cubicBezTo>
                  <a:cubicBezTo>
                    <a:pt x="5443" y="2064"/>
                    <a:pt x="4456" y="1866"/>
                    <a:pt x="3479" y="1542"/>
                  </a:cubicBezTo>
                  <a:cubicBezTo>
                    <a:pt x="2383" y="1179"/>
                    <a:pt x="1375" y="662"/>
                    <a:pt x="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49;p37">
              <a:extLst>
                <a:ext uri="{FF2B5EF4-FFF2-40B4-BE49-F238E27FC236}">
                  <a16:creationId xmlns:a16="http://schemas.microsoft.com/office/drawing/2014/main" id="{7D1F2EEE-0CB7-66F8-82B3-487D3E040E46}"/>
                </a:ext>
              </a:extLst>
            </p:cNvPr>
            <p:cNvSpPr/>
            <p:nvPr/>
          </p:nvSpPr>
          <p:spPr>
            <a:xfrm>
              <a:off x="5565756" y="3561571"/>
              <a:ext cx="35485" cy="305284"/>
            </a:xfrm>
            <a:custGeom>
              <a:avLst/>
              <a:gdLst/>
              <a:ahLst/>
              <a:cxnLst/>
              <a:rect l="l" t="t" r="r" b="b"/>
              <a:pathLst>
                <a:path w="879" h="7562" extrusionOk="0">
                  <a:moveTo>
                    <a:pt x="181" y="1"/>
                  </a:moveTo>
                  <a:cubicBezTo>
                    <a:pt x="121" y="5"/>
                    <a:pt x="61" y="9"/>
                    <a:pt x="0" y="15"/>
                  </a:cubicBezTo>
                  <a:cubicBezTo>
                    <a:pt x="112" y="2530"/>
                    <a:pt x="226" y="5047"/>
                    <a:pt x="338" y="7562"/>
                  </a:cubicBezTo>
                  <a:cubicBezTo>
                    <a:pt x="511" y="7132"/>
                    <a:pt x="331" y="6598"/>
                    <a:pt x="879" y="6268"/>
                  </a:cubicBezTo>
                  <a:cubicBezTo>
                    <a:pt x="755" y="5221"/>
                    <a:pt x="626" y="4167"/>
                    <a:pt x="509" y="3111"/>
                  </a:cubicBezTo>
                  <a:cubicBezTo>
                    <a:pt x="393" y="2074"/>
                    <a:pt x="291" y="1038"/>
                    <a:pt x="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50;p37">
              <a:extLst>
                <a:ext uri="{FF2B5EF4-FFF2-40B4-BE49-F238E27FC236}">
                  <a16:creationId xmlns:a16="http://schemas.microsoft.com/office/drawing/2014/main" id="{33E8D37B-A0F4-DCE6-28DA-7DCBB4CCEB89}"/>
                </a:ext>
              </a:extLst>
            </p:cNvPr>
            <p:cNvSpPr/>
            <p:nvPr/>
          </p:nvSpPr>
          <p:spPr>
            <a:xfrm>
              <a:off x="5809678" y="2147045"/>
              <a:ext cx="72385" cy="131367"/>
            </a:xfrm>
            <a:custGeom>
              <a:avLst/>
              <a:gdLst/>
              <a:ahLst/>
              <a:cxnLst/>
              <a:rect l="l" t="t" r="r" b="b"/>
              <a:pathLst>
                <a:path w="1793" h="3254" extrusionOk="0">
                  <a:moveTo>
                    <a:pt x="186" y="0"/>
                  </a:moveTo>
                  <a:cubicBezTo>
                    <a:pt x="125" y="0"/>
                    <a:pt x="63" y="5"/>
                    <a:pt x="1" y="15"/>
                  </a:cubicBezTo>
                  <a:cubicBezTo>
                    <a:pt x="64" y="321"/>
                    <a:pt x="126" y="627"/>
                    <a:pt x="201" y="996"/>
                  </a:cubicBezTo>
                  <a:cubicBezTo>
                    <a:pt x="343" y="860"/>
                    <a:pt x="425" y="714"/>
                    <a:pt x="531" y="695"/>
                  </a:cubicBezTo>
                  <a:cubicBezTo>
                    <a:pt x="564" y="689"/>
                    <a:pt x="598" y="686"/>
                    <a:pt x="632" y="686"/>
                  </a:cubicBezTo>
                  <a:cubicBezTo>
                    <a:pt x="767" y="686"/>
                    <a:pt x="910" y="726"/>
                    <a:pt x="1048" y="741"/>
                  </a:cubicBezTo>
                  <a:cubicBezTo>
                    <a:pt x="1015" y="879"/>
                    <a:pt x="1007" y="1032"/>
                    <a:pt x="943" y="1151"/>
                  </a:cubicBezTo>
                  <a:cubicBezTo>
                    <a:pt x="843" y="1335"/>
                    <a:pt x="704" y="1497"/>
                    <a:pt x="639" y="1589"/>
                  </a:cubicBezTo>
                  <a:cubicBezTo>
                    <a:pt x="960" y="2179"/>
                    <a:pt x="1242" y="2700"/>
                    <a:pt x="1542" y="3253"/>
                  </a:cubicBezTo>
                  <a:cubicBezTo>
                    <a:pt x="1574" y="3145"/>
                    <a:pt x="1610" y="3056"/>
                    <a:pt x="1627" y="2963"/>
                  </a:cubicBezTo>
                  <a:cubicBezTo>
                    <a:pt x="1793" y="2133"/>
                    <a:pt x="1558" y="1375"/>
                    <a:pt x="1191" y="650"/>
                  </a:cubicBezTo>
                  <a:cubicBezTo>
                    <a:pt x="977" y="226"/>
                    <a:pt x="605" y="0"/>
                    <a:pt x="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51;p37">
              <a:extLst>
                <a:ext uri="{FF2B5EF4-FFF2-40B4-BE49-F238E27FC236}">
                  <a16:creationId xmlns:a16="http://schemas.microsoft.com/office/drawing/2014/main" id="{FB7679D3-BE21-11BF-EF3E-10E5CD3D2EB6}"/>
                </a:ext>
              </a:extLst>
            </p:cNvPr>
            <p:cNvSpPr/>
            <p:nvPr/>
          </p:nvSpPr>
          <p:spPr>
            <a:xfrm>
              <a:off x="5152475" y="4352080"/>
              <a:ext cx="129187" cy="33952"/>
            </a:xfrm>
            <a:custGeom>
              <a:avLst/>
              <a:gdLst/>
              <a:ahLst/>
              <a:cxnLst/>
              <a:rect l="l" t="t" r="r" b="b"/>
              <a:pathLst>
                <a:path w="3200" h="841" extrusionOk="0">
                  <a:moveTo>
                    <a:pt x="1723" y="0"/>
                  </a:moveTo>
                  <a:cubicBezTo>
                    <a:pt x="930" y="0"/>
                    <a:pt x="183" y="295"/>
                    <a:pt x="0" y="841"/>
                  </a:cubicBezTo>
                  <a:cubicBezTo>
                    <a:pt x="746" y="772"/>
                    <a:pt x="1500" y="714"/>
                    <a:pt x="2249" y="627"/>
                  </a:cubicBezTo>
                  <a:cubicBezTo>
                    <a:pt x="2541" y="592"/>
                    <a:pt x="2826" y="487"/>
                    <a:pt x="3200" y="394"/>
                  </a:cubicBezTo>
                  <a:cubicBezTo>
                    <a:pt x="2784" y="127"/>
                    <a:pt x="2243" y="0"/>
                    <a:pt x="17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52;p37">
              <a:extLst>
                <a:ext uri="{FF2B5EF4-FFF2-40B4-BE49-F238E27FC236}">
                  <a16:creationId xmlns:a16="http://schemas.microsoft.com/office/drawing/2014/main" id="{B4729AC3-66F6-59C3-435D-B6F9B1BE8515}"/>
                </a:ext>
              </a:extLst>
            </p:cNvPr>
            <p:cNvSpPr/>
            <p:nvPr/>
          </p:nvSpPr>
          <p:spPr>
            <a:xfrm>
              <a:off x="5651504" y="1920682"/>
              <a:ext cx="121920" cy="86151"/>
            </a:xfrm>
            <a:custGeom>
              <a:avLst/>
              <a:gdLst/>
              <a:ahLst/>
              <a:cxnLst/>
              <a:rect l="l" t="t" r="r" b="b"/>
              <a:pathLst>
                <a:path w="3020" h="2134" extrusionOk="0">
                  <a:moveTo>
                    <a:pt x="402" y="1"/>
                  </a:moveTo>
                  <a:cubicBezTo>
                    <a:pt x="269" y="1"/>
                    <a:pt x="135" y="11"/>
                    <a:pt x="0" y="31"/>
                  </a:cubicBezTo>
                  <a:cubicBezTo>
                    <a:pt x="1241" y="316"/>
                    <a:pt x="1907" y="1270"/>
                    <a:pt x="2655" y="2133"/>
                  </a:cubicBezTo>
                  <a:cubicBezTo>
                    <a:pt x="3020" y="1086"/>
                    <a:pt x="1805" y="1"/>
                    <a:pt x="4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53;p37">
              <a:extLst>
                <a:ext uri="{FF2B5EF4-FFF2-40B4-BE49-F238E27FC236}">
                  <a16:creationId xmlns:a16="http://schemas.microsoft.com/office/drawing/2014/main" id="{2E2A1E1F-5EA6-FEBF-65B0-63E486155E95}"/>
                </a:ext>
              </a:extLst>
            </p:cNvPr>
            <p:cNvSpPr/>
            <p:nvPr/>
          </p:nvSpPr>
          <p:spPr>
            <a:xfrm>
              <a:off x="5479240" y="2558225"/>
              <a:ext cx="97617" cy="31125"/>
            </a:xfrm>
            <a:custGeom>
              <a:avLst/>
              <a:gdLst/>
              <a:ahLst/>
              <a:cxnLst/>
              <a:rect l="l" t="t" r="r" b="b"/>
              <a:pathLst>
                <a:path w="2418" h="771" extrusionOk="0">
                  <a:moveTo>
                    <a:pt x="472" y="1"/>
                  </a:moveTo>
                  <a:cubicBezTo>
                    <a:pt x="264" y="1"/>
                    <a:pt x="205" y="107"/>
                    <a:pt x="1" y="508"/>
                  </a:cubicBezTo>
                  <a:cubicBezTo>
                    <a:pt x="763" y="770"/>
                    <a:pt x="1528" y="678"/>
                    <a:pt x="2286" y="733"/>
                  </a:cubicBezTo>
                  <a:cubicBezTo>
                    <a:pt x="2332" y="539"/>
                    <a:pt x="2373" y="362"/>
                    <a:pt x="2418" y="171"/>
                  </a:cubicBezTo>
                  <a:cubicBezTo>
                    <a:pt x="1870" y="129"/>
                    <a:pt x="1349" y="117"/>
                    <a:pt x="839" y="44"/>
                  </a:cubicBezTo>
                  <a:cubicBezTo>
                    <a:pt x="675" y="20"/>
                    <a:pt x="560" y="1"/>
                    <a:pt x="4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54;p37">
              <a:extLst>
                <a:ext uri="{FF2B5EF4-FFF2-40B4-BE49-F238E27FC236}">
                  <a16:creationId xmlns:a16="http://schemas.microsoft.com/office/drawing/2014/main" id="{AED5BF4D-2430-2108-E0B5-C2967055F4BF}"/>
                </a:ext>
              </a:extLst>
            </p:cNvPr>
            <p:cNvSpPr/>
            <p:nvPr/>
          </p:nvSpPr>
          <p:spPr>
            <a:xfrm>
              <a:off x="5820135" y="2251363"/>
              <a:ext cx="44530" cy="87524"/>
            </a:xfrm>
            <a:custGeom>
              <a:avLst/>
              <a:gdLst/>
              <a:ahLst/>
              <a:cxnLst/>
              <a:rect l="l" t="t" r="r" b="b"/>
              <a:pathLst>
                <a:path w="1103" h="2168" extrusionOk="0">
                  <a:moveTo>
                    <a:pt x="153" y="1"/>
                  </a:moveTo>
                  <a:cubicBezTo>
                    <a:pt x="101" y="734"/>
                    <a:pt x="52" y="1431"/>
                    <a:pt x="1" y="2168"/>
                  </a:cubicBezTo>
                  <a:cubicBezTo>
                    <a:pt x="531" y="1917"/>
                    <a:pt x="899" y="1568"/>
                    <a:pt x="1102" y="1016"/>
                  </a:cubicBezTo>
                  <a:cubicBezTo>
                    <a:pt x="432" y="1000"/>
                    <a:pt x="525" y="314"/>
                    <a:pt x="1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5;p37">
              <a:extLst>
                <a:ext uri="{FF2B5EF4-FFF2-40B4-BE49-F238E27FC236}">
                  <a16:creationId xmlns:a16="http://schemas.microsoft.com/office/drawing/2014/main" id="{75BA79DD-D65D-5B75-6284-328D21349F79}"/>
                </a:ext>
              </a:extLst>
            </p:cNvPr>
            <p:cNvSpPr/>
            <p:nvPr/>
          </p:nvSpPr>
          <p:spPr>
            <a:xfrm>
              <a:off x="5483317" y="1976718"/>
              <a:ext cx="67904" cy="99151"/>
            </a:xfrm>
            <a:custGeom>
              <a:avLst/>
              <a:gdLst/>
              <a:ahLst/>
              <a:cxnLst/>
              <a:rect l="l" t="t" r="r" b="b"/>
              <a:pathLst>
                <a:path w="1682" h="2456" extrusionOk="0">
                  <a:moveTo>
                    <a:pt x="1681" y="0"/>
                  </a:moveTo>
                  <a:lnTo>
                    <a:pt x="1681" y="0"/>
                  </a:lnTo>
                  <a:cubicBezTo>
                    <a:pt x="1131" y="806"/>
                    <a:pt x="590" y="1594"/>
                    <a:pt x="0" y="2455"/>
                  </a:cubicBezTo>
                  <a:cubicBezTo>
                    <a:pt x="150" y="2372"/>
                    <a:pt x="245" y="2341"/>
                    <a:pt x="308" y="2278"/>
                  </a:cubicBezTo>
                  <a:cubicBezTo>
                    <a:pt x="590" y="2006"/>
                    <a:pt x="1144" y="2262"/>
                    <a:pt x="1302" y="1791"/>
                  </a:cubicBezTo>
                  <a:cubicBezTo>
                    <a:pt x="1431" y="1413"/>
                    <a:pt x="1510" y="1014"/>
                    <a:pt x="1596" y="622"/>
                  </a:cubicBezTo>
                  <a:cubicBezTo>
                    <a:pt x="1642" y="415"/>
                    <a:pt x="1655" y="199"/>
                    <a:pt x="16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56;p37">
              <a:extLst>
                <a:ext uri="{FF2B5EF4-FFF2-40B4-BE49-F238E27FC236}">
                  <a16:creationId xmlns:a16="http://schemas.microsoft.com/office/drawing/2014/main" id="{C50D9460-3E9C-C8A8-4CC6-759F6506F4AA}"/>
                </a:ext>
              </a:extLst>
            </p:cNvPr>
            <p:cNvSpPr/>
            <p:nvPr/>
          </p:nvSpPr>
          <p:spPr>
            <a:xfrm>
              <a:off x="5622639" y="4237345"/>
              <a:ext cx="75292" cy="21235"/>
            </a:xfrm>
            <a:custGeom>
              <a:avLst/>
              <a:gdLst/>
              <a:ahLst/>
              <a:cxnLst/>
              <a:rect l="l" t="t" r="r" b="b"/>
              <a:pathLst>
                <a:path w="1865" h="526" extrusionOk="0">
                  <a:moveTo>
                    <a:pt x="297" y="1"/>
                  </a:moveTo>
                  <a:cubicBezTo>
                    <a:pt x="117" y="1"/>
                    <a:pt x="88" y="130"/>
                    <a:pt x="1" y="525"/>
                  </a:cubicBezTo>
                  <a:lnTo>
                    <a:pt x="1844" y="525"/>
                  </a:lnTo>
                  <a:cubicBezTo>
                    <a:pt x="1851" y="476"/>
                    <a:pt x="1858" y="429"/>
                    <a:pt x="1864" y="380"/>
                  </a:cubicBezTo>
                  <a:cubicBezTo>
                    <a:pt x="1470" y="278"/>
                    <a:pt x="1076" y="171"/>
                    <a:pt x="681" y="74"/>
                  </a:cubicBezTo>
                  <a:cubicBezTo>
                    <a:pt x="503" y="30"/>
                    <a:pt x="383" y="1"/>
                    <a:pt x="2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57;p37">
              <a:extLst>
                <a:ext uri="{FF2B5EF4-FFF2-40B4-BE49-F238E27FC236}">
                  <a16:creationId xmlns:a16="http://schemas.microsoft.com/office/drawing/2014/main" id="{FB7157D8-4404-6648-569F-BC20C7386621}"/>
                </a:ext>
              </a:extLst>
            </p:cNvPr>
            <p:cNvSpPr/>
            <p:nvPr/>
          </p:nvSpPr>
          <p:spPr>
            <a:xfrm>
              <a:off x="5334590" y="2421528"/>
              <a:ext cx="31045" cy="42632"/>
            </a:xfrm>
            <a:custGeom>
              <a:avLst/>
              <a:gdLst/>
              <a:ahLst/>
              <a:cxnLst/>
              <a:rect l="l" t="t" r="r" b="b"/>
              <a:pathLst>
                <a:path w="769" h="1056" extrusionOk="0">
                  <a:moveTo>
                    <a:pt x="94" y="0"/>
                  </a:moveTo>
                  <a:lnTo>
                    <a:pt x="94" y="0"/>
                  </a:lnTo>
                  <a:cubicBezTo>
                    <a:pt x="0" y="501"/>
                    <a:pt x="255" y="889"/>
                    <a:pt x="768" y="1056"/>
                  </a:cubicBezTo>
                  <a:cubicBezTo>
                    <a:pt x="542" y="702"/>
                    <a:pt x="329" y="370"/>
                    <a:pt x="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8;p37">
              <a:extLst>
                <a:ext uri="{FF2B5EF4-FFF2-40B4-BE49-F238E27FC236}">
                  <a16:creationId xmlns:a16="http://schemas.microsoft.com/office/drawing/2014/main" id="{3B174FA7-7041-1903-D015-AA918ACE2CEA}"/>
                </a:ext>
              </a:extLst>
            </p:cNvPr>
            <p:cNvSpPr/>
            <p:nvPr/>
          </p:nvSpPr>
          <p:spPr>
            <a:xfrm>
              <a:off x="5430310" y="2526654"/>
              <a:ext cx="25191" cy="20670"/>
            </a:xfrm>
            <a:custGeom>
              <a:avLst/>
              <a:gdLst/>
              <a:ahLst/>
              <a:cxnLst/>
              <a:rect l="l" t="t" r="r" b="b"/>
              <a:pathLst>
                <a:path w="624" h="512" extrusionOk="0">
                  <a:moveTo>
                    <a:pt x="0" y="1"/>
                  </a:moveTo>
                  <a:lnTo>
                    <a:pt x="0" y="1"/>
                  </a:lnTo>
                  <a:cubicBezTo>
                    <a:pt x="65" y="222"/>
                    <a:pt x="100" y="341"/>
                    <a:pt x="149" y="511"/>
                  </a:cubicBezTo>
                  <a:cubicBezTo>
                    <a:pt x="330" y="487"/>
                    <a:pt x="475" y="467"/>
                    <a:pt x="620" y="446"/>
                  </a:cubicBezTo>
                  <a:lnTo>
                    <a:pt x="623" y="369"/>
                  </a:lnTo>
                  <a:cubicBezTo>
                    <a:pt x="442" y="261"/>
                    <a:pt x="259" y="15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59;p37">
              <a:extLst>
                <a:ext uri="{FF2B5EF4-FFF2-40B4-BE49-F238E27FC236}">
                  <a16:creationId xmlns:a16="http://schemas.microsoft.com/office/drawing/2014/main" id="{4290138E-B0EB-AD0E-E857-CC80FBEBBA7C}"/>
                </a:ext>
              </a:extLst>
            </p:cNvPr>
            <p:cNvSpPr/>
            <p:nvPr/>
          </p:nvSpPr>
          <p:spPr>
            <a:xfrm>
              <a:off x="5647669" y="2972959"/>
              <a:ext cx="21396" cy="24021"/>
            </a:xfrm>
            <a:custGeom>
              <a:avLst/>
              <a:gdLst/>
              <a:ahLst/>
              <a:cxnLst/>
              <a:rect l="l" t="t" r="r" b="b"/>
              <a:pathLst>
                <a:path w="530" h="595" extrusionOk="0">
                  <a:moveTo>
                    <a:pt x="220" y="1"/>
                  </a:moveTo>
                  <a:lnTo>
                    <a:pt x="220" y="1"/>
                  </a:lnTo>
                  <a:cubicBezTo>
                    <a:pt x="131" y="238"/>
                    <a:pt x="66" y="417"/>
                    <a:pt x="0" y="595"/>
                  </a:cubicBezTo>
                  <a:cubicBezTo>
                    <a:pt x="239" y="481"/>
                    <a:pt x="529" y="394"/>
                    <a:pt x="2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31;p37">
              <a:extLst>
                <a:ext uri="{FF2B5EF4-FFF2-40B4-BE49-F238E27FC236}">
                  <a16:creationId xmlns:a16="http://schemas.microsoft.com/office/drawing/2014/main" id="{84897CC7-76A1-0438-9896-B6428B293C54}"/>
                </a:ext>
              </a:extLst>
            </p:cNvPr>
            <p:cNvSpPr/>
            <p:nvPr/>
          </p:nvSpPr>
          <p:spPr>
            <a:xfrm>
              <a:off x="5460306" y="2316199"/>
              <a:ext cx="205609" cy="135445"/>
            </a:xfrm>
            <a:custGeom>
              <a:avLst/>
              <a:gdLst/>
              <a:ahLst/>
              <a:cxnLst/>
              <a:rect l="l" t="t" r="r" b="b"/>
              <a:pathLst>
                <a:path w="5093" h="3355" extrusionOk="0">
                  <a:moveTo>
                    <a:pt x="1576" y="639"/>
                  </a:moveTo>
                  <a:cubicBezTo>
                    <a:pt x="2238" y="639"/>
                    <a:pt x="2751" y="943"/>
                    <a:pt x="3448" y="2359"/>
                  </a:cubicBezTo>
                  <a:cubicBezTo>
                    <a:pt x="3174" y="2501"/>
                    <a:pt x="2896" y="2568"/>
                    <a:pt x="2627" y="2568"/>
                  </a:cubicBezTo>
                  <a:cubicBezTo>
                    <a:pt x="1745" y="2568"/>
                    <a:pt x="965" y="1852"/>
                    <a:pt x="795" y="718"/>
                  </a:cubicBezTo>
                  <a:cubicBezTo>
                    <a:pt x="1084" y="677"/>
                    <a:pt x="1340" y="639"/>
                    <a:pt x="1576" y="639"/>
                  </a:cubicBezTo>
                  <a:close/>
                  <a:moveTo>
                    <a:pt x="1136" y="1"/>
                  </a:moveTo>
                  <a:cubicBezTo>
                    <a:pt x="1031" y="1"/>
                    <a:pt x="927" y="7"/>
                    <a:pt x="821" y="22"/>
                  </a:cubicBezTo>
                  <a:cubicBezTo>
                    <a:pt x="313" y="94"/>
                    <a:pt x="1" y="416"/>
                    <a:pt x="125" y="897"/>
                  </a:cubicBezTo>
                  <a:cubicBezTo>
                    <a:pt x="245" y="1374"/>
                    <a:pt x="412" y="1857"/>
                    <a:pt x="657" y="2283"/>
                  </a:cubicBezTo>
                  <a:cubicBezTo>
                    <a:pt x="1054" y="2976"/>
                    <a:pt x="1860" y="3355"/>
                    <a:pt x="2637" y="3355"/>
                  </a:cubicBezTo>
                  <a:cubicBezTo>
                    <a:pt x="2951" y="3355"/>
                    <a:pt x="3260" y="3293"/>
                    <a:pt x="3535" y="3166"/>
                  </a:cubicBezTo>
                  <a:cubicBezTo>
                    <a:pt x="4295" y="2815"/>
                    <a:pt x="4680" y="2171"/>
                    <a:pt x="4906" y="1410"/>
                  </a:cubicBezTo>
                  <a:cubicBezTo>
                    <a:pt x="4985" y="1144"/>
                    <a:pt x="5030" y="868"/>
                    <a:pt x="5093" y="589"/>
                  </a:cubicBezTo>
                  <a:cubicBezTo>
                    <a:pt x="4802" y="494"/>
                    <a:pt x="4594" y="389"/>
                    <a:pt x="4377" y="363"/>
                  </a:cubicBezTo>
                  <a:cubicBezTo>
                    <a:pt x="3743" y="288"/>
                    <a:pt x="3101" y="264"/>
                    <a:pt x="2468" y="182"/>
                  </a:cubicBezTo>
                  <a:cubicBezTo>
                    <a:pt x="2023" y="124"/>
                    <a:pt x="1587" y="1"/>
                    <a:pt x="1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32;p37">
              <a:extLst>
                <a:ext uri="{FF2B5EF4-FFF2-40B4-BE49-F238E27FC236}">
                  <a16:creationId xmlns:a16="http://schemas.microsoft.com/office/drawing/2014/main" id="{BBD7638A-EB95-DB53-5F1E-541522CF691C}"/>
                </a:ext>
              </a:extLst>
            </p:cNvPr>
            <p:cNvSpPr/>
            <p:nvPr/>
          </p:nvSpPr>
          <p:spPr>
            <a:xfrm>
              <a:off x="5591996" y="2090201"/>
              <a:ext cx="175694" cy="205448"/>
            </a:xfrm>
            <a:custGeom>
              <a:avLst/>
              <a:gdLst/>
              <a:ahLst/>
              <a:cxnLst/>
              <a:rect l="l" t="t" r="r" b="b"/>
              <a:pathLst>
                <a:path w="4352" h="5089" extrusionOk="0">
                  <a:moveTo>
                    <a:pt x="3427" y="1"/>
                  </a:moveTo>
                  <a:cubicBezTo>
                    <a:pt x="3302" y="109"/>
                    <a:pt x="3149" y="196"/>
                    <a:pt x="3056" y="327"/>
                  </a:cubicBezTo>
                  <a:cubicBezTo>
                    <a:pt x="2902" y="546"/>
                    <a:pt x="2758" y="741"/>
                    <a:pt x="2462" y="773"/>
                  </a:cubicBezTo>
                  <a:cubicBezTo>
                    <a:pt x="2340" y="786"/>
                    <a:pt x="2209" y="849"/>
                    <a:pt x="2110" y="925"/>
                  </a:cubicBezTo>
                  <a:cubicBezTo>
                    <a:pt x="1719" y="1227"/>
                    <a:pt x="1339" y="1542"/>
                    <a:pt x="899" y="1897"/>
                  </a:cubicBezTo>
                  <a:cubicBezTo>
                    <a:pt x="921" y="1521"/>
                    <a:pt x="502" y="1183"/>
                    <a:pt x="909" y="790"/>
                  </a:cubicBezTo>
                  <a:cubicBezTo>
                    <a:pt x="936" y="764"/>
                    <a:pt x="941" y="668"/>
                    <a:pt x="915" y="639"/>
                  </a:cubicBezTo>
                  <a:cubicBezTo>
                    <a:pt x="800" y="507"/>
                    <a:pt x="675" y="297"/>
                    <a:pt x="542" y="288"/>
                  </a:cubicBezTo>
                  <a:cubicBezTo>
                    <a:pt x="540" y="288"/>
                    <a:pt x="537" y="288"/>
                    <a:pt x="534" y="288"/>
                  </a:cubicBezTo>
                  <a:cubicBezTo>
                    <a:pt x="411" y="288"/>
                    <a:pt x="204" y="473"/>
                    <a:pt x="164" y="610"/>
                  </a:cubicBezTo>
                  <a:cubicBezTo>
                    <a:pt x="0" y="1178"/>
                    <a:pt x="99" y="1754"/>
                    <a:pt x="363" y="2261"/>
                  </a:cubicBezTo>
                  <a:cubicBezTo>
                    <a:pt x="652" y="2818"/>
                    <a:pt x="1033" y="3327"/>
                    <a:pt x="1401" y="3899"/>
                  </a:cubicBezTo>
                  <a:cubicBezTo>
                    <a:pt x="1277" y="4049"/>
                    <a:pt x="1146" y="4215"/>
                    <a:pt x="1007" y="4374"/>
                  </a:cubicBezTo>
                  <a:cubicBezTo>
                    <a:pt x="867" y="4532"/>
                    <a:pt x="718" y="4681"/>
                    <a:pt x="491" y="4922"/>
                  </a:cubicBezTo>
                  <a:cubicBezTo>
                    <a:pt x="719" y="4995"/>
                    <a:pt x="869" y="5088"/>
                    <a:pt x="1002" y="5088"/>
                  </a:cubicBezTo>
                  <a:cubicBezTo>
                    <a:pt x="1011" y="5088"/>
                    <a:pt x="1021" y="5088"/>
                    <a:pt x="1030" y="5087"/>
                  </a:cubicBezTo>
                  <a:cubicBezTo>
                    <a:pt x="1394" y="5048"/>
                    <a:pt x="2029" y="4420"/>
                    <a:pt x="2077" y="4046"/>
                  </a:cubicBezTo>
                  <a:cubicBezTo>
                    <a:pt x="2103" y="3842"/>
                    <a:pt x="2162" y="3630"/>
                    <a:pt x="1965" y="3416"/>
                  </a:cubicBezTo>
                  <a:cubicBezTo>
                    <a:pt x="1680" y="3105"/>
                    <a:pt x="1466" y="2730"/>
                    <a:pt x="1235" y="2404"/>
                  </a:cubicBezTo>
                  <a:cubicBezTo>
                    <a:pt x="1464" y="2222"/>
                    <a:pt x="1677" y="2054"/>
                    <a:pt x="1887" y="1883"/>
                  </a:cubicBezTo>
                  <a:cubicBezTo>
                    <a:pt x="2254" y="1585"/>
                    <a:pt x="2633" y="1348"/>
                    <a:pt x="3071" y="1348"/>
                  </a:cubicBezTo>
                  <a:cubicBezTo>
                    <a:pt x="3245" y="1348"/>
                    <a:pt x="3428" y="1386"/>
                    <a:pt x="3624" y="1472"/>
                  </a:cubicBezTo>
                  <a:cubicBezTo>
                    <a:pt x="3662" y="1489"/>
                    <a:pt x="3720" y="1499"/>
                    <a:pt x="3773" y="1499"/>
                  </a:cubicBezTo>
                  <a:cubicBezTo>
                    <a:pt x="3828" y="1499"/>
                    <a:pt x="3878" y="1488"/>
                    <a:pt x="3897" y="1463"/>
                  </a:cubicBezTo>
                  <a:cubicBezTo>
                    <a:pt x="4054" y="1269"/>
                    <a:pt x="4193" y="1056"/>
                    <a:pt x="4309" y="835"/>
                  </a:cubicBezTo>
                  <a:cubicBezTo>
                    <a:pt x="4352" y="750"/>
                    <a:pt x="4316" y="625"/>
                    <a:pt x="4316" y="445"/>
                  </a:cubicBezTo>
                  <a:lnTo>
                    <a:pt x="4316" y="445"/>
                  </a:lnTo>
                  <a:cubicBezTo>
                    <a:pt x="3989" y="576"/>
                    <a:pt x="3735" y="681"/>
                    <a:pt x="3451" y="794"/>
                  </a:cubicBezTo>
                  <a:cubicBezTo>
                    <a:pt x="3497" y="498"/>
                    <a:pt x="3529" y="290"/>
                    <a:pt x="3562" y="83"/>
                  </a:cubicBezTo>
                  <a:cubicBezTo>
                    <a:pt x="3516" y="55"/>
                    <a:pt x="3472" y="28"/>
                    <a:pt x="3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33;p37">
              <a:extLst>
                <a:ext uri="{FF2B5EF4-FFF2-40B4-BE49-F238E27FC236}">
                  <a16:creationId xmlns:a16="http://schemas.microsoft.com/office/drawing/2014/main" id="{BC40E462-70F9-7538-B4CA-6C105EDFA759}"/>
                </a:ext>
              </a:extLst>
            </p:cNvPr>
            <p:cNvSpPr/>
            <p:nvPr/>
          </p:nvSpPr>
          <p:spPr>
            <a:xfrm>
              <a:off x="5447670" y="2135134"/>
              <a:ext cx="126523" cy="102865"/>
            </a:xfrm>
            <a:custGeom>
              <a:avLst/>
              <a:gdLst/>
              <a:ahLst/>
              <a:cxnLst/>
              <a:rect l="l" t="t" r="r" b="b"/>
              <a:pathLst>
                <a:path w="3134" h="2548" extrusionOk="0">
                  <a:moveTo>
                    <a:pt x="2107" y="1"/>
                  </a:moveTo>
                  <a:cubicBezTo>
                    <a:pt x="2004" y="295"/>
                    <a:pt x="1906" y="579"/>
                    <a:pt x="1798" y="889"/>
                  </a:cubicBezTo>
                  <a:cubicBezTo>
                    <a:pt x="1129" y="1014"/>
                    <a:pt x="607" y="1414"/>
                    <a:pt x="192" y="1981"/>
                  </a:cubicBezTo>
                  <a:cubicBezTo>
                    <a:pt x="49" y="2174"/>
                    <a:pt x="0" y="2335"/>
                    <a:pt x="289" y="2547"/>
                  </a:cubicBezTo>
                  <a:cubicBezTo>
                    <a:pt x="433" y="2440"/>
                    <a:pt x="594" y="2348"/>
                    <a:pt x="719" y="2221"/>
                  </a:cubicBezTo>
                  <a:cubicBezTo>
                    <a:pt x="1132" y="1803"/>
                    <a:pt x="1575" y="1527"/>
                    <a:pt x="2096" y="1527"/>
                  </a:cubicBezTo>
                  <a:cubicBezTo>
                    <a:pt x="2309" y="1527"/>
                    <a:pt x="2534" y="1573"/>
                    <a:pt x="2776" y="1675"/>
                  </a:cubicBezTo>
                  <a:cubicBezTo>
                    <a:pt x="2795" y="1682"/>
                    <a:pt x="2820" y="1686"/>
                    <a:pt x="2847" y="1686"/>
                  </a:cubicBezTo>
                  <a:cubicBezTo>
                    <a:pt x="2930" y="1686"/>
                    <a:pt x="3035" y="1653"/>
                    <a:pt x="3063" y="1607"/>
                  </a:cubicBezTo>
                  <a:cubicBezTo>
                    <a:pt x="3117" y="1519"/>
                    <a:pt x="3134" y="1339"/>
                    <a:pt x="3078" y="1273"/>
                  </a:cubicBezTo>
                  <a:cubicBezTo>
                    <a:pt x="2960" y="1134"/>
                    <a:pt x="2928" y="1026"/>
                    <a:pt x="2999" y="855"/>
                  </a:cubicBezTo>
                  <a:cubicBezTo>
                    <a:pt x="3024" y="792"/>
                    <a:pt x="2966" y="633"/>
                    <a:pt x="2912" y="613"/>
                  </a:cubicBezTo>
                  <a:cubicBezTo>
                    <a:pt x="2893" y="606"/>
                    <a:pt x="2871" y="603"/>
                    <a:pt x="2848" y="603"/>
                  </a:cubicBezTo>
                  <a:cubicBezTo>
                    <a:pt x="2775" y="603"/>
                    <a:pt x="2690" y="634"/>
                    <a:pt x="2623" y="667"/>
                  </a:cubicBezTo>
                  <a:cubicBezTo>
                    <a:pt x="2525" y="714"/>
                    <a:pt x="2445" y="797"/>
                    <a:pt x="2344" y="875"/>
                  </a:cubicBezTo>
                  <a:cubicBezTo>
                    <a:pt x="2245" y="583"/>
                    <a:pt x="2613" y="239"/>
                    <a:pt x="2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34;p37">
              <a:extLst>
                <a:ext uri="{FF2B5EF4-FFF2-40B4-BE49-F238E27FC236}">
                  <a16:creationId xmlns:a16="http://schemas.microsoft.com/office/drawing/2014/main" id="{1C5E8531-7486-B735-956E-07620EC23505}"/>
                </a:ext>
              </a:extLst>
            </p:cNvPr>
            <p:cNvSpPr/>
            <p:nvPr/>
          </p:nvSpPr>
          <p:spPr>
            <a:xfrm>
              <a:off x="5607701" y="2011841"/>
              <a:ext cx="122243" cy="59305"/>
            </a:xfrm>
            <a:custGeom>
              <a:avLst/>
              <a:gdLst/>
              <a:ahLst/>
              <a:cxnLst/>
              <a:rect l="l" t="t" r="r" b="b"/>
              <a:pathLst>
                <a:path w="3028" h="1469" extrusionOk="0">
                  <a:moveTo>
                    <a:pt x="2169" y="0"/>
                  </a:moveTo>
                  <a:cubicBezTo>
                    <a:pt x="2046" y="15"/>
                    <a:pt x="1921" y="26"/>
                    <a:pt x="1796" y="44"/>
                  </a:cubicBezTo>
                  <a:cubicBezTo>
                    <a:pt x="1088" y="140"/>
                    <a:pt x="555" y="547"/>
                    <a:pt x="80" y="1039"/>
                  </a:cubicBezTo>
                  <a:cubicBezTo>
                    <a:pt x="1" y="1121"/>
                    <a:pt x="40" y="1319"/>
                    <a:pt x="24" y="1464"/>
                  </a:cubicBezTo>
                  <a:cubicBezTo>
                    <a:pt x="35" y="1464"/>
                    <a:pt x="47" y="1464"/>
                    <a:pt x="58" y="1464"/>
                  </a:cubicBezTo>
                  <a:cubicBezTo>
                    <a:pt x="114" y="1464"/>
                    <a:pt x="172" y="1468"/>
                    <a:pt x="227" y="1468"/>
                  </a:cubicBezTo>
                  <a:cubicBezTo>
                    <a:pt x="288" y="1468"/>
                    <a:pt x="347" y="1462"/>
                    <a:pt x="395" y="1437"/>
                  </a:cubicBezTo>
                  <a:cubicBezTo>
                    <a:pt x="598" y="1329"/>
                    <a:pt x="770" y="1169"/>
                    <a:pt x="963" y="1043"/>
                  </a:cubicBezTo>
                  <a:cubicBezTo>
                    <a:pt x="1353" y="788"/>
                    <a:pt x="1752" y="559"/>
                    <a:pt x="2208" y="559"/>
                  </a:cubicBezTo>
                  <a:cubicBezTo>
                    <a:pt x="2335" y="559"/>
                    <a:pt x="2467" y="577"/>
                    <a:pt x="2605" y="617"/>
                  </a:cubicBezTo>
                  <a:cubicBezTo>
                    <a:pt x="2687" y="641"/>
                    <a:pt x="2779" y="672"/>
                    <a:pt x="2855" y="672"/>
                  </a:cubicBezTo>
                  <a:cubicBezTo>
                    <a:pt x="2939" y="672"/>
                    <a:pt x="3004" y="634"/>
                    <a:pt x="3016" y="507"/>
                  </a:cubicBezTo>
                  <a:cubicBezTo>
                    <a:pt x="3028" y="377"/>
                    <a:pt x="2855" y="180"/>
                    <a:pt x="2716" y="101"/>
                  </a:cubicBezTo>
                  <a:cubicBezTo>
                    <a:pt x="2563" y="15"/>
                    <a:pt x="2354" y="31"/>
                    <a:pt x="2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58;p37">
              <a:extLst>
                <a:ext uri="{FF2B5EF4-FFF2-40B4-BE49-F238E27FC236}">
                  <a16:creationId xmlns:a16="http://schemas.microsoft.com/office/drawing/2014/main" id="{C8202973-AF73-3231-BE6F-85F7F795796E}"/>
                </a:ext>
              </a:extLst>
            </p:cNvPr>
            <p:cNvSpPr/>
            <p:nvPr/>
          </p:nvSpPr>
          <p:spPr>
            <a:xfrm>
              <a:off x="5492361" y="2341957"/>
              <a:ext cx="107144" cy="77916"/>
            </a:xfrm>
            <a:custGeom>
              <a:avLst/>
              <a:gdLst/>
              <a:ahLst/>
              <a:cxnLst/>
              <a:rect l="l" t="t" r="r" b="b"/>
              <a:pathLst>
                <a:path w="2654" h="1930" extrusionOk="0">
                  <a:moveTo>
                    <a:pt x="782" y="1"/>
                  </a:moveTo>
                  <a:cubicBezTo>
                    <a:pt x="546" y="1"/>
                    <a:pt x="290" y="39"/>
                    <a:pt x="1" y="80"/>
                  </a:cubicBezTo>
                  <a:cubicBezTo>
                    <a:pt x="171" y="1214"/>
                    <a:pt x="951" y="1930"/>
                    <a:pt x="1833" y="1930"/>
                  </a:cubicBezTo>
                  <a:cubicBezTo>
                    <a:pt x="2102" y="1930"/>
                    <a:pt x="2380" y="1863"/>
                    <a:pt x="2654" y="1721"/>
                  </a:cubicBezTo>
                  <a:cubicBezTo>
                    <a:pt x="1957" y="305"/>
                    <a:pt x="1444" y="1"/>
                    <a:pt x="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60;p37">
              <a:extLst>
                <a:ext uri="{FF2B5EF4-FFF2-40B4-BE49-F238E27FC236}">
                  <a16:creationId xmlns:a16="http://schemas.microsoft.com/office/drawing/2014/main" id="{19116AD9-F453-E33C-E83F-E8950FEC2367}"/>
                </a:ext>
              </a:extLst>
            </p:cNvPr>
            <p:cNvSpPr/>
            <p:nvPr/>
          </p:nvSpPr>
          <p:spPr>
            <a:xfrm>
              <a:off x="5036892" y="1890647"/>
              <a:ext cx="872455" cy="2555354"/>
            </a:xfrm>
            <a:custGeom>
              <a:avLst/>
              <a:gdLst/>
              <a:ahLst/>
              <a:cxnLst/>
              <a:rect l="l" t="t" r="r" b="b"/>
              <a:pathLst>
                <a:path w="21611" h="63297" extrusionOk="0">
                  <a:moveTo>
                    <a:pt x="15626" y="745"/>
                  </a:moveTo>
                  <a:cubicBezTo>
                    <a:pt x="17029" y="745"/>
                    <a:pt x="18244" y="1830"/>
                    <a:pt x="17879" y="2877"/>
                  </a:cubicBezTo>
                  <a:cubicBezTo>
                    <a:pt x="17131" y="2014"/>
                    <a:pt x="16465" y="1060"/>
                    <a:pt x="15224" y="775"/>
                  </a:cubicBezTo>
                  <a:cubicBezTo>
                    <a:pt x="15359" y="755"/>
                    <a:pt x="15493" y="745"/>
                    <a:pt x="15626" y="745"/>
                  </a:cubicBezTo>
                  <a:close/>
                  <a:moveTo>
                    <a:pt x="12739" y="2134"/>
                  </a:moveTo>
                  <a:cubicBezTo>
                    <a:pt x="12713" y="2332"/>
                    <a:pt x="12700" y="2547"/>
                    <a:pt x="12654" y="2754"/>
                  </a:cubicBezTo>
                  <a:cubicBezTo>
                    <a:pt x="12568" y="3146"/>
                    <a:pt x="12489" y="3545"/>
                    <a:pt x="12361" y="3924"/>
                  </a:cubicBezTo>
                  <a:cubicBezTo>
                    <a:pt x="12202" y="4394"/>
                    <a:pt x="11649" y="4140"/>
                    <a:pt x="11367" y="4412"/>
                  </a:cubicBezTo>
                  <a:cubicBezTo>
                    <a:pt x="11303" y="4473"/>
                    <a:pt x="11208" y="4504"/>
                    <a:pt x="11058" y="4587"/>
                  </a:cubicBezTo>
                  <a:cubicBezTo>
                    <a:pt x="11648" y="3726"/>
                    <a:pt x="12189" y="2938"/>
                    <a:pt x="12739" y="2134"/>
                  </a:cubicBezTo>
                  <a:close/>
                  <a:moveTo>
                    <a:pt x="12289" y="1318"/>
                  </a:moveTo>
                  <a:cubicBezTo>
                    <a:pt x="12317" y="1353"/>
                    <a:pt x="12344" y="1389"/>
                    <a:pt x="12371" y="1423"/>
                  </a:cubicBezTo>
                  <a:cubicBezTo>
                    <a:pt x="12124" y="1840"/>
                    <a:pt x="11912" y="2283"/>
                    <a:pt x="11622" y="2667"/>
                  </a:cubicBezTo>
                  <a:cubicBezTo>
                    <a:pt x="10989" y="3500"/>
                    <a:pt x="10348" y="4328"/>
                    <a:pt x="9492" y="4957"/>
                  </a:cubicBezTo>
                  <a:cubicBezTo>
                    <a:pt x="9101" y="5246"/>
                    <a:pt x="8723" y="5552"/>
                    <a:pt x="8336" y="5847"/>
                  </a:cubicBezTo>
                  <a:cubicBezTo>
                    <a:pt x="7623" y="6390"/>
                    <a:pt x="7348" y="7148"/>
                    <a:pt x="7269" y="8004"/>
                  </a:cubicBezTo>
                  <a:cubicBezTo>
                    <a:pt x="7258" y="8130"/>
                    <a:pt x="7255" y="8258"/>
                    <a:pt x="7245" y="8451"/>
                  </a:cubicBezTo>
                  <a:cubicBezTo>
                    <a:pt x="6798" y="8007"/>
                    <a:pt x="6307" y="7827"/>
                    <a:pt x="5770" y="7827"/>
                  </a:cubicBezTo>
                  <a:cubicBezTo>
                    <a:pt x="5548" y="7827"/>
                    <a:pt x="5318" y="7858"/>
                    <a:pt x="5081" y="7913"/>
                  </a:cubicBezTo>
                  <a:cubicBezTo>
                    <a:pt x="4807" y="6318"/>
                    <a:pt x="5253" y="5080"/>
                    <a:pt x="6542" y="4085"/>
                  </a:cubicBezTo>
                  <a:cubicBezTo>
                    <a:pt x="7541" y="3314"/>
                    <a:pt x="8621" y="2712"/>
                    <a:pt x="9748" y="2186"/>
                  </a:cubicBezTo>
                  <a:cubicBezTo>
                    <a:pt x="10446" y="1861"/>
                    <a:pt x="11192" y="1636"/>
                    <a:pt x="11920" y="1375"/>
                  </a:cubicBezTo>
                  <a:cubicBezTo>
                    <a:pt x="12035" y="1333"/>
                    <a:pt x="12166" y="1336"/>
                    <a:pt x="12289" y="1318"/>
                  </a:cubicBezTo>
                  <a:close/>
                  <a:moveTo>
                    <a:pt x="19331" y="6352"/>
                  </a:moveTo>
                  <a:cubicBezTo>
                    <a:pt x="19748" y="6352"/>
                    <a:pt x="20119" y="6578"/>
                    <a:pt x="20333" y="7001"/>
                  </a:cubicBezTo>
                  <a:cubicBezTo>
                    <a:pt x="20700" y="7726"/>
                    <a:pt x="20935" y="8485"/>
                    <a:pt x="20769" y="9314"/>
                  </a:cubicBezTo>
                  <a:cubicBezTo>
                    <a:pt x="20750" y="9407"/>
                    <a:pt x="20716" y="9496"/>
                    <a:pt x="20684" y="9604"/>
                  </a:cubicBezTo>
                  <a:cubicBezTo>
                    <a:pt x="20384" y="9051"/>
                    <a:pt x="20100" y="8530"/>
                    <a:pt x="19781" y="7940"/>
                  </a:cubicBezTo>
                  <a:cubicBezTo>
                    <a:pt x="19846" y="7848"/>
                    <a:pt x="19985" y="7686"/>
                    <a:pt x="20085" y="7502"/>
                  </a:cubicBezTo>
                  <a:cubicBezTo>
                    <a:pt x="20149" y="7383"/>
                    <a:pt x="20157" y="7230"/>
                    <a:pt x="20190" y="7092"/>
                  </a:cubicBezTo>
                  <a:cubicBezTo>
                    <a:pt x="20052" y="7077"/>
                    <a:pt x="19909" y="7037"/>
                    <a:pt x="19774" y="7037"/>
                  </a:cubicBezTo>
                  <a:cubicBezTo>
                    <a:pt x="19740" y="7037"/>
                    <a:pt x="19706" y="7040"/>
                    <a:pt x="19673" y="7046"/>
                  </a:cubicBezTo>
                  <a:cubicBezTo>
                    <a:pt x="19567" y="7065"/>
                    <a:pt x="19485" y="7211"/>
                    <a:pt x="19343" y="7347"/>
                  </a:cubicBezTo>
                  <a:cubicBezTo>
                    <a:pt x="19268" y="6978"/>
                    <a:pt x="19206" y="6672"/>
                    <a:pt x="19143" y="6367"/>
                  </a:cubicBezTo>
                  <a:cubicBezTo>
                    <a:pt x="19206" y="6357"/>
                    <a:pt x="19269" y="6352"/>
                    <a:pt x="19331" y="6352"/>
                  </a:cubicBezTo>
                  <a:close/>
                  <a:moveTo>
                    <a:pt x="19554" y="8936"/>
                  </a:moveTo>
                  <a:cubicBezTo>
                    <a:pt x="19926" y="9249"/>
                    <a:pt x="19833" y="9935"/>
                    <a:pt x="20503" y="9951"/>
                  </a:cubicBezTo>
                  <a:cubicBezTo>
                    <a:pt x="20300" y="10503"/>
                    <a:pt x="19932" y="10852"/>
                    <a:pt x="19402" y="11103"/>
                  </a:cubicBezTo>
                  <a:cubicBezTo>
                    <a:pt x="19453" y="10366"/>
                    <a:pt x="19502" y="9669"/>
                    <a:pt x="19554" y="8936"/>
                  </a:cubicBezTo>
                  <a:close/>
                  <a:moveTo>
                    <a:pt x="7468" y="13150"/>
                  </a:moveTo>
                  <a:lnTo>
                    <a:pt x="7468" y="13150"/>
                  </a:lnTo>
                  <a:cubicBezTo>
                    <a:pt x="7703" y="13520"/>
                    <a:pt x="7916" y="13852"/>
                    <a:pt x="8142" y="14206"/>
                  </a:cubicBezTo>
                  <a:cubicBezTo>
                    <a:pt x="7629" y="14039"/>
                    <a:pt x="7374" y="13651"/>
                    <a:pt x="7468" y="13150"/>
                  </a:cubicBezTo>
                  <a:close/>
                  <a:moveTo>
                    <a:pt x="14299" y="1234"/>
                  </a:moveTo>
                  <a:cubicBezTo>
                    <a:pt x="15527" y="1234"/>
                    <a:pt x="16416" y="1868"/>
                    <a:pt x="17107" y="2905"/>
                  </a:cubicBezTo>
                  <a:cubicBezTo>
                    <a:pt x="17686" y="3777"/>
                    <a:pt x="18084" y="4725"/>
                    <a:pt x="18274" y="5762"/>
                  </a:cubicBezTo>
                  <a:cubicBezTo>
                    <a:pt x="18405" y="6482"/>
                    <a:pt x="18592" y="7194"/>
                    <a:pt x="18698" y="7917"/>
                  </a:cubicBezTo>
                  <a:cubicBezTo>
                    <a:pt x="18874" y="9095"/>
                    <a:pt x="18802" y="10267"/>
                    <a:pt x="18509" y="11426"/>
                  </a:cubicBezTo>
                  <a:cubicBezTo>
                    <a:pt x="18261" y="12401"/>
                    <a:pt x="17830" y="13280"/>
                    <a:pt x="17183" y="14052"/>
                  </a:cubicBezTo>
                  <a:cubicBezTo>
                    <a:pt x="16096" y="15350"/>
                    <a:pt x="14713" y="15922"/>
                    <a:pt x="13127" y="15922"/>
                  </a:cubicBezTo>
                  <a:cubicBezTo>
                    <a:pt x="12917" y="15922"/>
                    <a:pt x="12704" y="15912"/>
                    <a:pt x="12488" y="15893"/>
                  </a:cubicBezTo>
                  <a:cubicBezTo>
                    <a:pt x="11152" y="15772"/>
                    <a:pt x="10010" y="15240"/>
                    <a:pt x="9152" y="14141"/>
                  </a:cubicBezTo>
                  <a:cubicBezTo>
                    <a:pt x="8450" y="13242"/>
                    <a:pt x="7876" y="12292"/>
                    <a:pt x="7447" y="11228"/>
                  </a:cubicBezTo>
                  <a:cubicBezTo>
                    <a:pt x="7225" y="10671"/>
                    <a:pt x="7069" y="10031"/>
                    <a:pt x="6550" y="9627"/>
                  </a:cubicBezTo>
                  <a:cubicBezTo>
                    <a:pt x="6278" y="9414"/>
                    <a:pt x="6008" y="9196"/>
                    <a:pt x="5710" y="9029"/>
                  </a:cubicBezTo>
                  <a:cubicBezTo>
                    <a:pt x="5663" y="9003"/>
                    <a:pt x="5606" y="8994"/>
                    <a:pt x="5539" y="8994"/>
                  </a:cubicBezTo>
                  <a:cubicBezTo>
                    <a:pt x="5429" y="8994"/>
                    <a:pt x="5293" y="9018"/>
                    <a:pt x="5139" y="9018"/>
                  </a:cubicBezTo>
                  <a:cubicBezTo>
                    <a:pt x="5479" y="9742"/>
                    <a:pt x="6235" y="9942"/>
                    <a:pt x="6414" y="10538"/>
                  </a:cubicBezTo>
                  <a:cubicBezTo>
                    <a:pt x="6044" y="10832"/>
                    <a:pt x="5705" y="11087"/>
                    <a:pt x="5385" y="11364"/>
                  </a:cubicBezTo>
                  <a:cubicBezTo>
                    <a:pt x="5272" y="11462"/>
                    <a:pt x="5184" y="11603"/>
                    <a:pt x="5122" y="11741"/>
                  </a:cubicBezTo>
                  <a:cubicBezTo>
                    <a:pt x="5035" y="11935"/>
                    <a:pt x="5082" y="12114"/>
                    <a:pt x="5288" y="12217"/>
                  </a:cubicBezTo>
                  <a:cubicBezTo>
                    <a:pt x="5331" y="12239"/>
                    <a:pt x="5368" y="12248"/>
                    <a:pt x="5400" y="12248"/>
                  </a:cubicBezTo>
                  <a:cubicBezTo>
                    <a:pt x="5516" y="12248"/>
                    <a:pt x="5570" y="12126"/>
                    <a:pt x="5650" y="12030"/>
                  </a:cubicBezTo>
                  <a:cubicBezTo>
                    <a:pt x="5923" y="11705"/>
                    <a:pt x="6209" y="11386"/>
                    <a:pt x="6639" y="11272"/>
                  </a:cubicBezTo>
                  <a:cubicBezTo>
                    <a:pt x="6808" y="11646"/>
                    <a:pt x="6966" y="11999"/>
                    <a:pt x="7168" y="12449"/>
                  </a:cubicBezTo>
                  <a:cubicBezTo>
                    <a:pt x="6923" y="12374"/>
                    <a:pt x="6782" y="12331"/>
                    <a:pt x="6622" y="12282"/>
                  </a:cubicBezTo>
                  <a:cubicBezTo>
                    <a:pt x="6176" y="12444"/>
                    <a:pt x="6204" y="12861"/>
                    <a:pt x="6188" y="13274"/>
                  </a:cubicBezTo>
                  <a:cubicBezTo>
                    <a:pt x="6181" y="13274"/>
                    <a:pt x="6174" y="13274"/>
                    <a:pt x="6168" y="13274"/>
                  </a:cubicBezTo>
                  <a:cubicBezTo>
                    <a:pt x="5753" y="13274"/>
                    <a:pt x="5388" y="13185"/>
                    <a:pt x="5102" y="12925"/>
                  </a:cubicBezTo>
                  <a:cubicBezTo>
                    <a:pt x="4228" y="12132"/>
                    <a:pt x="3923" y="11150"/>
                    <a:pt x="4203" y="10001"/>
                  </a:cubicBezTo>
                  <a:cubicBezTo>
                    <a:pt x="4277" y="9699"/>
                    <a:pt x="4386" y="9406"/>
                    <a:pt x="4489" y="9112"/>
                  </a:cubicBezTo>
                  <a:cubicBezTo>
                    <a:pt x="4657" y="8636"/>
                    <a:pt x="5274" y="8379"/>
                    <a:pt x="5822" y="8379"/>
                  </a:cubicBezTo>
                  <a:cubicBezTo>
                    <a:pt x="6033" y="8379"/>
                    <a:pt x="6233" y="8417"/>
                    <a:pt x="6393" y="8496"/>
                  </a:cubicBezTo>
                  <a:cubicBezTo>
                    <a:pt x="6498" y="8547"/>
                    <a:pt x="6644" y="8670"/>
                    <a:pt x="6644" y="8757"/>
                  </a:cubicBezTo>
                  <a:cubicBezTo>
                    <a:pt x="6636" y="9391"/>
                    <a:pt x="7145" y="9660"/>
                    <a:pt x="7508" y="10033"/>
                  </a:cubicBezTo>
                  <a:cubicBezTo>
                    <a:pt x="7537" y="10062"/>
                    <a:pt x="7584" y="10072"/>
                    <a:pt x="7623" y="10093"/>
                  </a:cubicBezTo>
                  <a:cubicBezTo>
                    <a:pt x="7787" y="10184"/>
                    <a:pt x="7971" y="10305"/>
                    <a:pt x="8144" y="10305"/>
                  </a:cubicBezTo>
                  <a:cubicBezTo>
                    <a:pt x="8235" y="10305"/>
                    <a:pt x="8322" y="10272"/>
                    <a:pt x="8404" y="10185"/>
                  </a:cubicBezTo>
                  <a:cubicBezTo>
                    <a:pt x="8635" y="9941"/>
                    <a:pt x="8421" y="9657"/>
                    <a:pt x="8297" y="9396"/>
                  </a:cubicBezTo>
                  <a:cubicBezTo>
                    <a:pt x="7772" y="8288"/>
                    <a:pt x="7916" y="6922"/>
                    <a:pt x="8937" y="6073"/>
                  </a:cubicBezTo>
                  <a:cubicBezTo>
                    <a:pt x="9179" y="5873"/>
                    <a:pt x="9523" y="5795"/>
                    <a:pt x="9823" y="5660"/>
                  </a:cubicBezTo>
                  <a:lnTo>
                    <a:pt x="9823" y="5660"/>
                  </a:lnTo>
                  <a:cubicBezTo>
                    <a:pt x="9727" y="5917"/>
                    <a:pt x="9636" y="6159"/>
                    <a:pt x="9537" y="6423"/>
                  </a:cubicBezTo>
                  <a:cubicBezTo>
                    <a:pt x="9611" y="6442"/>
                    <a:pt x="9679" y="6450"/>
                    <a:pt x="9740" y="6450"/>
                  </a:cubicBezTo>
                  <a:cubicBezTo>
                    <a:pt x="10023" y="6450"/>
                    <a:pt x="10175" y="6273"/>
                    <a:pt x="10329" y="6113"/>
                  </a:cubicBezTo>
                  <a:cubicBezTo>
                    <a:pt x="10841" y="5579"/>
                    <a:pt x="11367" y="5064"/>
                    <a:pt x="12086" y="4814"/>
                  </a:cubicBezTo>
                  <a:cubicBezTo>
                    <a:pt x="12315" y="4735"/>
                    <a:pt x="12557" y="4679"/>
                    <a:pt x="12797" y="4647"/>
                  </a:cubicBezTo>
                  <a:cubicBezTo>
                    <a:pt x="13037" y="4614"/>
                    <a:pt x="13123" y="4504"/>
                    <a:pt x="13102" y="4269"/>
                  </a:cubicBezTo>
                  <a:cubicBezTo>
                    <a:pt x="13087" y="4097"/>
                    <a:pt x="13061" y="3911"/>
                    <a:pt x="13103" y="3747"/>
                  </a:cubicBezTo>
                  <a:cubicBezTo>
                    <a:pt x="13218" y="3283"/>
                    <a:pt x="13365" y="2827"/>
                    <a:pt x="13558" y="2352"/>
                  </a:cubicBezTo>
                  <a:cubicBezTo>
                    <a:pt x="13579" y="2667"/>
                    <a:pt x="13585" y="2985"/>
                    <a:pt x="13631" y="3297"/>
                  </a:cubicBezTo>
                  <a:cubicBezTo>
                    <a:pt x="13650" y="3429"/>
                    <a:pt x="13752" y="3549"/>
                    <a:pt x="13815" y="3675"/>
                  </a:cubicBezTo>
                  <a:cubicBezTo>
                    <a:pt x="13923" y="3573"/>
                    <a:pt x="14094" y="3490"/>
                    <a:pt x="14127" y="3368"/>
                  </a:cubicBezTo>
                  <a:cubicBezTo>
                    <a:pt x="14285" y="2808"/>
                    <a:pt x="14271" y="2255"/>
                    <a:pt x="13939" y="1744"/>
                  </a:cubicBezTo>
                  <a:cubicBezTo>
                    <a:pt x="13847" y="1605"/>
                    <a:pt x="13775" y="1452"/>
                    <a:pt x="13681" y="1284"/>
                  </a:cubicBezTo>
                  <a:cubicBezTo>
                    <a:pt x="13896" y="1250"/>
                    <a:pt x="14102" y="1234"/>
                    <a:pt x="14299" y="1234"/>
                  </a:cubicBezTo>
                  <a:close/>
                  <a:moveTo>
                    <a:pt x="9745" y="15756"/>
                  </a:moveTo>
                  <a:lnTo>
                    <a:pt x="9745" y="15756"/>
                  </a:lnTo>
                  <a:cubicBezTo>
                    <a:pt x="10004" y="15908"/>
                    <a:pt x="10187" y="16016"/>
                    <a:pt x="10368" y="16123"/>
                  </a:cubicBezTo>
                  <a:lnTo>
                    <a:pt x="10365" y="16200"/>
                  </a:lnTo>
                  <a:cubicBezTo>
                    <a:pt x="10220" y="16221"/>
                    <a:pt x="10075" y="16241"/>
                    <a:pt x="9894" y="16265"/>
                  </a:cubicBezTo>
                  <a:cubicBezTo>
                    <a:pt x="9845" y="16095"/>
                    <a:pt x="9810" y="15976"/>
                    <a:pt x="9745" y="15756"/>
                  </a:cubicBezTo>
                  <a:close/>
                  <a:moveTo>
                    <a:pt x="11429" y="16537"/>
                  </a:moveTo>
                  <a:cubicBezTo>
                    <a:pt x="11517" y="16537"/>
                    <a:pt x="11632" y="16556"/>
                    <a:pt x="11796" y="16580"/>
                  </a:cubicBezTo>
                  <a:cubicBezTo>
                    <a:pt x="12306" y="16653"/>
                    <a:pt x="12827" y="16665"/>
                    <a:pt x="13375" y="16707"/>
                  </a:cubicBezTo>
                  <a:cubicBezTo>
                    <a:pt x="13330" y="16898"/>
                    <a:pt x="13289" y="17075"/>
                    <a:pt x="13243" y="17269"/>
                  </a:cubicBezTo>
                  <a:cubicBezTo>
                    <a:pt x="12485" y="17214"/>
                    <a:pt x="11720" y="17306"/>
                    <a:pt x="10958" y="17044"/>
                  </a:cubicBezTo>
                  <a:cubicBezTo>
                    <a:pt x="11162" y="16643"/>
                    <a:pt x="11221" y="16537"/>
                    <a:pt x="11429" y="16537"/>
                  </a:cubicBezTo>
                  <a:close/>
                  <a:moveTo>
                    <a:pt x="15349" y="26810"/>
                  </a:moveTo>
                  <a:lnTo>
                    <a:pt x="15349" y="26810"/>
                  </a:lnTo>
                  <a:cubicBezTo>
                    <a:pt x="15658" y="27203"/>
                    <a:pt x="15368" y="27290"/>
                    <a:pt x="15129" y="27404"/>
                  </a:cubicBezTo>
                  <a:cubicBezTo>
                    <a:pt x="15195" y="27226"/>
                    <a:pt x="15260" y="27047"/>
                    <a:pt x="15349" y="26810"/>
                  </a:cubicBezTo>
                  <a:close/>
                  <a:moveTo>
                    <a:pt x="6782" y="21688"/>
                  </a:moveTo>
                  <a:lnTo>
                    <a:pt x="6782" y="21688"/>
                  </a:lnTo>
                  <a:cubicBezTo>
                    <a:pt x="6514" y="22981"/>
                    <a:pt x="6271" y="24187"/>
                    <a:pt x="6012" y="25389"/>
                  </a:cubicBezTo>
                  <a:cubicBezTo>
                    <a:pt x="5932" y="25757"/>
                    <a:pt x="5867" y="26081"/>
                    <a:pt x="6257" y="26341"/>
                  </a:cubicBezTo>
                  <a:cubicBezTo>
                    <a:pt x="6514" y="26512"/>
                    <a:pt x="6534" y="26777"/>
                    <a:pt x="6357" y="27057"/>
                  </a:cubicBezTo>
                  <a:cubicBezTo>
                    <a:pt x="6211" y="27286"/>
                    <a:pt x="6104" y="27539"/>
                    <a:pt x="5949" y="27844"/>
                  </a:cubicBezTo>
                  <a:cubicBezTo>
                    <a:pt x="5742" y="27467"/>
                    <a:pt x="5558" y="27123"/>
                    <a:pt x="5365" y="26784"/>
                  </a:cubicBezTo>
                  <a:cubicBezTo>
                    <a:pt x="4921" y="25996"/>
                    <a:pt x="4466" y="25212"/>
                    <a:pt x="4259" y="24319"/>
                  </a:cubicBezTo>
                  <a:cubicBezTo>
                    <a:pt x="4234" y="24206"/>
                    <a:pt x="4257" y="24022"/>
                    <a:pt x="4331" y="23951"/>
                  </a:cubicBezTo>
                  <a:cubicBezTo>
                    <a:pt x="5114" y="23211"/>
                    <a:pt x="5910" y="22487"/>
                    <a:pt x="6782" y="21688"/>
                  </a:cubicBezTo>
                  <a:close/>
                  <a:moveTo>
                    <a:pt x="6984" y="27027"/>
                  </a:moveTo>
                  <a:cubicBezTo>
                    <a:pt x="7974" y="27689"/>
                    <a:pt x="8982" y="28206"/>
                    <a:pt x="10078" y="28569"/>
                  </a:cubicBezTo>
                  <a:cubicBezTo>
                    <a:pt x="11055" y="28893"/>
                    <a:pt x="12043" y="29091"/>
                    <a:pt x="13096" y="29091"/>
                  </a:cubicBezTo>
                  <a:cubicBezTo>
                    <a:pt x="13211" y="29091"/>
                    <a:pt x="13327" y="29088"/>
                    <a:pt x="13444" y="29083"/>
                  </a:cubicBezTo>
                  <a:lnTo>
                    <a:pt x="13444" y="29083"/>
                  </a:lnTo>
                  <a:cubicBezTo>
                    <a:pt x="13261" y="29333"/>
                    <a:pt x="12863" y="29445"/>
                    <a:pt x="12247" y="29445"/>
                  </a:cubicBezTo>
                  <a:cubicBezTo>
                    <a:pt x="11927" y="29445"/>
                    <a:pt x="11547" y="29415"/>
                    <a:pt x="11109" y="29358"/>
                  </a:cubicBezTo>
                  <a:cubicBezTo>
                    <a:pt x="10323" y="29256"/>
                    <a:pt x="9533" y="29194"/>
                    <a:pt x="8749" y="29086"/>
                  </a:cubicBezTo>
                  <a:cubicBezTo>
                    <a:pt x="7936" y="28974"/>
                    <a:pt x="7285" y="28507"/>
                    <a:pt x="6599" y="28003"/>
                  </a:cubicBezTo>
                  <a:cubicBezTo>
                    <a:pt x="6718" y="27702"/>
                    <a:pt x="6844" y="27385"/>
                    <a:pt x="6984" y="27027"/>
                  </a:cubicBezTo>
                  <a:close/>
                  <a:moveTo>
                    <a:pt x="6317" y="17913"/>
                  </a:moveTo>
                  <a:cubicBezTo>
                    <a:pt x="6766" y="17913"/>
                    <a:pt x="7217" y="17958"/>
                    <a:pt x="7744" y="17986"/>
                  </a:cubicBezTo>
                  <a:cubicBezTo>
                    <a:pt x="7682" y="18480"/>
                    <a:pt x="7604" y="18917"/>
                    <a:pt x="7578" y="19357"/>
                  </a:cubicBezTo>
                  <a:cubicBezTo>
                    <a:pt x="7552" y="19828"/>
                    <a:pt x="7296" y="20129"/>
                    <a:pt x="6979" y="20444"/>
                  </a:cubicBezTo>
                  <a:cubicBezTo>
                    <a:pt x="5758" y="21653"/>
                    <a:pt x="4564" y="22890"/>
                    <a:pt x="3362" y="24118"/>
                  </a:cubicBezTo>
                  <a:cubicBezTo>
                    <a:pt x="3320" y="24158"/>
                    <a:pt x="3269" y="24200"/>
                    <a:pt x="3253" y="24252"/>
                  </a:cubicBezTo>
                  <a:cubicBezTo>
                    <a:pt x="3213" y="24380"/>
                    <a:pt x="3188" y="24513"/>
                    <a:pt x="3158" y="24644"/>
                  </a:cubicBezTo>
                  <a:cubicBezTo>
                    <a:pt x="3246" y="24645"/>
                    <a:pt x="3335" y="24648"/>
                    <a:pt x="3423" y="24648"/>
                  </a:cubicBezTo>
                  <a:cubicBezTo>
                    <a:pt x="3464" y="24648"/>
                    <a:pt x="3505" y="24647"/>
                    <a:pt x="3546" y="24646"/>
                  </a:cubicBezTo>
                  <a:cubicBezTo>
                    <a:pt x="3584" y="24644"/>
                    <a:pt x="3621" y="24618"/>
                    <a:pt x="3701" y="24588"/>
                  </a:cubicBezTo>
                  <a:cubicBezTo>
                    <a:pt x="3840" y="25017"/>
                    <a:pt x="3947" y="25444"/>
                    <a:pt x="4114" y="25846"/>
                  </a:cubicBezTo>
                  <a:cubicBezTo>
                    <a:pt x="4395" y="26521"/>
                    <a:pt x="4710" y="27181"/>
                    <a:pt x="5017" y="27845"/>
                  </a:cubicBezTo>
                  <a:cubicBezTo>
                    <a:pt x="5049" y="27914"/>
                    <a:pt x="5131" y="27963"/>
                    <a:pt x="5196" y="28015"/>
                  </a:cubicBezTo>
                  <a:cubicBezTo>
                    <a:pt x="5521" y="28278"/>
                    <a:pt x="5567" y="28504"/>
                    <a:pt x="5362" y="28859"/>
                  </a:cubicBezTo>
                  <a:cubicBezTo>
                    <a:pt x="5221" y="29105"/>
                    <a:pt x="5078" y="29349"/>
                    <a:pt x="4902" y="29651"/>
                  </a:cubicBezTo>
                  <a:cubicBezTo>
                    <a:pt x="4620" y="29403"/>
                    <a:pt x="4379" y="29221"/>
                    <a:pt x="4175" y="29006"/>
                  </a:cubicBezTo>
                  <a:cubicBezTo>
                    <a:pt x="3267" y="28054"/>
                    <a:pt x="2351" y="27108"/>
                    <a:pt x="1478" y="26124"/>
                  </a:cubicBezTo>
                  <a:cubicBezTo>
                    <a:pt x="1188" y="25798"/>
                    <a:pt x="992" y="25379"/>
                    <a:pt x="794" y="24982"/>
                  </a:cubicBezTo>
                  <a:cubicBezTo>
                    <a:pt x="581" y="24552"/>
                    <a:pt x="735" y="24114"/>
                    <a:pt x="991" y="23782"/>
                  </a:cubicBezTo>
                  <a:cubicBezTo>
                    <a:pt x="1989" y="22493"/>
                    <a:pt x="3024" y="21235"/>
                    <a:pt x="4047" y="19966"/>
                  </a:cubicBezTo>
                  <a:cubicBezTo>
                    <a:pt x="4472" y="19440"/>
                    <a:pt x="4911" y="18925"/>
                    <a:pt x="5326" y="18390"/>
                  </a:cubicBezTo>
                  <a:cubicBezTo>
                    <a:pt x="5578" y="18065"/>
                    <a:pt x="5907" y="17914"/>
                    <a:pt x="6296" y="17913"/>
                  </a:cubicBezTo>
                  <a:cubicBezTo>
                    <a:pt x="6303" y="17913"/>
                    <a:pt x="6310" y="17913"/>
                    <a:pt x="6317" y="17913"/>
                  </a:cubicBezTo>
                  <a:close/>
                  <a:moveTo>
                    <a:pt x="17453" y="19466"/>
                  </a:moveTo>
                  <a:cubicBezTo>
                    <a:pt x="18532" y="20015"/>
                    <a:pt x="18632" y="20949"/>
                    <a:pt x="18547" y="21885"/>
                  </a:cubicBezTo>
                  <a:cubicBezTo>
                    <a:pt x="18430" y="23180"/>
                    <a:pt x="18201" y="24467"/>
                    <a:pt x="18021" y="25757"/>
                  </a:cubicBezTo>
                  <a:cubicBezTo>
                    <a:pt x="17948" y="26284"/>
                    <a:pt x="17887" y="26810"/>
                    <a:pt x="17808" y="27335"/>
                  </a:cubicBezTo>
                  <a:cubicBezTo>
                    <a:pt x="17748" y="27733"/>
                    <a:pt x="17746" y="28170"/>
                    <a:pt x="17571" y="28514"/>
                  </a:cubicBezTo>
                  <a:cubicBezTo>
                    <a:pt x="17409" y="28833"/>
                    <a:pt x="17222" y="29142"/>
                    <a:pt x="17098" y="29483"/>
                  </a:cubicBezTo>
                  <a:cubicBezTo>
                    <a:pt x="17085" y="29519"/>
                    <a:pt x="17049" y="29561"/>
                    <a:pt x="17015" y="29571"/>
                  </a:cubicBezTo>
                  <a:cubicBezTo>
                    <a:pt x="16169" y="29848"/>
                    <a:pt x="15316" y="30106"/>
                    <a:pt x="14478" y="30405"/>
                  </a:cubicBezTo>
                  <a:cubicBezTo>
                    <a:pt x="14403" y="30432"/>
                    <a:pt x="14342" y="30444"/>
                    <a:pt x="14292" y="30444"/>
                  </a:cubicBezTo>
                  <a:cubicBezTo>
                    <a:pt x="14123" y="30444"/>
                    <a:pt x="14079" y="30304"/>
                    <a:pt x="14054" y="30120"/>
                  </a:cubicBezTo>
                  <a:cubicBezTo>
                    <a:pt x="14009" y="29794"/>
                    <a:pt x="13985" y="29465"/>
                    <a:pt x="13952" y="29124"/>
                  </a:cubicBezTo>
                  <a:cubicBezTo>
                    <a:pt x="14118" y="29070"/>
                    <a:pt x="14266" y="29026"/>
                    <a:pt x="14415" y="28978"/>
                  </a:cubicBezTo>
                  <a:cubicBezTo>
                    <a:pt x="14660" y="28901"/>
                    <a:pt x="14830" y="28761"/>
                    <a:pt x="15014" y="28557"/>
                  </a:cubicBezTo>
                  <a:cubicBezTo>
                    <a:pt x="15395" y="28131"/>
                    <a:pt x="15877" y="27796"/>
                    <a:pt x="16319" y="27425"/>
                  </a:cubicBezTo>
                  <a:cubicBezTo>
                    <a:pt x="16383" y="27369"/>
                    <a:pt x="16459" y="27325"/>
                    <a:pt x="16520" y="27266"/>
                  </a:cubicBezTo>
                  <a:cubicBezTo>
                    <a:pt x="16665" y="27126"/>
                    <a:pt x="16794" y="26949"/>
                    <a:pt x="16596" y="26790"/>
                  </a:cubicBezTo>
                  <a:cubicBezTo>
                    <a:pt x="16549" y="26752"/>
                    <a:pt x="16479" y="26743"/>
                    <a:pt x="16403" y="26743"/>
                  </a:cubicBezTo>
                  <a:cubicBezTo>
                    <a:pt x="16326" y="26743"/>
                    <a:pt x="16242" y="26752"/>
                    <a:pt x="16168" y="26752"/>
                  </a:cubicBezTo>
                  <a:cubicBezTo>
                    <a:pt x="16166" y="26752"/>
                    <a:pt x="16163" y="26752"/>
                    <a:pt x="16160" y="26752"/>
                  </a:cubicBezTo>
                  <a:cubicBezTo>
                    <a:pt x="16110" y="26752"/>
                    <a:pt x="16060" y="26787"/>
                    <a:pt x="16028" y="26798"/>
                  </a:cubicBezTo>
                  <a:cubicBezTo>
                    <a:pt x="15697" y="25967"/>
                    <a:pt x="16119" y="25278"/>
                    <a:pt x="16377" y="24554"/>
                  </a:cubicBezTo>
                  <a:cubicBezTo>
                    <a:pt x="16820" y="23320"/>
                    <a:pt x="17164" y="22065"/>
                    <a:pt x="17233" y="20743"/>
                  </a:cubicBezTo>
                  <a:cubicBezTo>
                    <a:pt x="17255" y="20322"/>
                    <a:pt x="17375" y="19905"/>
                    <a:pt x="17453" y="19466"/>
                  </a:cubicBezTo>
                  <a:close/>
                  <a:moveTo>
                    <a:pt x="13281" y="41388"/>
                  </a:moveTo>
                  <a:cubicBezTo>
                    <a:pt x="13391" y="42427"/>
                    <a:pt x="13493" y="43463"/>
                    <a:pt x="13609" y="44500"/>
                  </a:cubicBezTo>
                  <a:cubicBezTo>
                    <a:pt x="13726" y="45556"/>
                    <a:pt x="13855" y="46610"/>
                    <a:pt x="13979" y="47657"/>
                  </a:cubicBezTo>
                  <a:cubicBezTo>
                    <a:pt x="13431" y="47987"/>
                    <a:pt x="13611" y="48521"/>
                    <a:pt x="13438" y="48951"/>
                  </a:cubicBezTo>
                  <a:cubicBezTo>
                    <a:pt x="13326" y="46436"/>
                    <a:pt x="13212" y="43919"/>
                    <a:pt x="13100" y="41403"/>
                  </a:cubicBezTo>
                  <a:cubicBezTo>
                    <a:pt x="13161" y="41398"/>
                    <a:pt x="13221" y="41394"/>
                    <a:pt x="13281" y="41388"/>
                  </a:cubicBezTo>
                  <a:close/>
                  <a:moveTo>
                    <a:pt x="6322" y="28626"/>
                  </a:moveTo>
                  <a:cubicBezTo>
                    <a:pt x="8286" y="30046"/>
                    <a:pt x="10459" y="30211"/>
                    <a:pt x="12715" y="30211"/>
                  </a:cubicBezTo>
                  <a:cubicBezTo>
                    <a:pt x="12965" y="30211"/>
                    <a:pt x="13217" y="30209"/>
                    <a:pt x="13470" y="30207"/>
                  </a:cubicBezTo>
                  <a:lnTo>
                    <a:pt x="13470" y="30207"/>
                  </a:lnTo>
                  <a:cubicBezTo>
                    <a:pt x="13434" y="30368"/>
                    <a:pt x="13414" y="30560"/>
                    <a:pt x="13348" y="30736"/>
                  </a:cubicBezTo>
                  <a:cubicBezTo>
                    <a:pt x="13260" y="30976"/>
                    <a:pt x="13215" y="31177"/>
                    <a:pt x="13478" y="31345"/>
                  </a:cubicBezTo>
                  <a:cubicBezTo>
                    <a:pt x="13545" y="31389"/>
                    <a:pt x="13588" y="31517"/>
                    <a:pt x="13589" y="31607"/>
                  </a:cubicBezTo>
                  <a:cubicBezTo>
                    <a:pt x="13602" y="33556"/>
                    <a:pt x="14055" y="35457"/>
                    <a:pt x="14213" y="37391"/>
                  </a:cubicBezTo>
                  <a:cubicBezTo>
                    <a:pt x="14333" y="38859"/>
                    <a:pt x="14416" y="40330"/>
                    <a:pt x="14551" y="41797"/>
                  </a:cubicBezTo>
                  <a:cubicBezTo>
                    <a:pt x="14629" y="42655"/>
                    <a:pt x="14778" y="43508"/>
                    <a:pt x="14895" y="44364"/>
                  </a:cubicBezTo>
                  <a:cubicBezTo>
                    <a:pt x="14996" y="45093"/>
                    <a:pt x="15089" y="45822"/>
                    <a:pt x="15195" y="46551"/>
                  </a:cubicBezTo>
                  <a:cubicBezTo>
                    <a:pt x="15315" y="47365"/>
                    <a:pt x="15444" y="48179"/>
                    <a:pt x="15574" y="48991"/>
                  </a:cubicBezTo>
                  <a:cubicBezTo>
                    <a:pt x="15591" y="49105"/>
                    <a:pt x="15618" y="49221"/>
                    <a:pt x="15667" y="49325"/>
                  </a:cubicBezTo>
                  <a:cubicBezTo>
                    <a:pt x="15968" y="49959"/>
                    <a:pt x="15886" y="50100"/>
                    <a:pt x="15168" y="50169"/>
                  </a:cubicBezTo>
                  <a:cubicBezTo>
                    <a:pt x="14617" y="48371"/>
                    <a:pt x="14384" y="46519"/>
                    <a:pt x="14220" y="44657"/>
                  </a:cubicBezTo>
                  <a:cubicBezTo>
                    <a:pt x="14059" y="42834"/>
                    <a:pt x="13829" y="41019"/>
                    <a:pt x="13427" y="39231"/>
                  </a:cubicBezTo>
                  <a:cubicBezTo>
                    <a:pt x="13340" y="38847"/>
                    <a:pt x="13207" y="38474"/>
                    <a:pt x="13080" y="38101"/>
                  </a:cubicBezTo>
                  <a:cubicBezTo>
                    <a:pt x="13057" y="38032"/>
                    <a:pt x="12967" y="37988"/>
                    <a:pt x="12841" y="37871"/>
                  </a:cubicBezTo>
                  <a:cubicBezTo>
                    <a:pt x="12772" y="38080"/>
                    <a:pt x="12683" y="38232"/>
                    <a:pt x="12679" y="38386"/>
                  </a:cubicBezTo>
                  <a:cubicBezTo>
                    <a:pt x="12656" y="39208"/>
                    <a:pt x="12657" y="40034"/>
                    <a:pt x="12642" y="40858"/>
                  </a:cubicBezTo>
                  <a:cubicBezTo>
                    <a:pt x="12624" y="41854"/>
                    <a:pt x="12565" y="42851"/>
                    <a:pt x="12583" y="43846"/>
                  </a:cubicBezTo>
                  <a:cubicBezTo>
                    <a:pt x="12607" y="45198"/>
                    <a:pt x="12706" y="46549"/>
                    <a:pt x="12734" y="47901"/>
                  </a:cubicBezTo>
                  <a:cubicBezTo>
                    <a:pt x="12748" y="48535"/>
                    <a:pt x="12690" y="49172"/>
                    <a:pt x="12621" y="49804"/>
                  </a:cubicBezTo>
                  <a:cubicBezTo>
                    <a:pt x="12603" y="49982"/>
                    <a:pt x="12472" y="50223"/>
                    <a:pt x="12321" y="50300"/>
                  </a:cubicBezTo>
                  <a:cubicBezTo>
                    <a:pt x="11671" y="50635"/>
                    <a:pt x="11127" y="51194"/>
                    <a:pt x="10380" y="51316"/>
                  </a:cubicBezTo>
                  <a:cubicBezTo>
                    <a:pt x="9821" y="51406"/>
                    <a:pt x="9248" y="51524"/>
                    <a:pt x="8688" y="51524"/>
                  </a:cubicBezTo>
                  <a:cubicBezTo>
                    <a:pt x="8573" y="51524"/>
                    <a:pt x="8458" y="51519"/>
                    <a:pt x="8345" y="51508"/>
                  </a:cubicBezTo>
                  <a:cubicBezTo>
                    <a:pt x="6464" y="51324"/>
                    <a:pt x="4590" y="51055"/>
                    <a:pt x="2721" y="50781"/>
                  </a:cubicBezTo>
                  <a:cubicBezTo>
                    <a:pt x="2157" y="50699"/>
                    <a:pt x="1613" y="50494"/>
                    <a:pt x="1020" y="50334"/>
                  </a:cubicBezTo>
                  <a:cubicBezTo>
                    <a:pt x="1106" y="49723"/>
                    <a:pt x="1198" y="49142"/>
                    <a:pt x="1265" y="48557"/>
                  </a:cubicBezTo>
                  <a:cubicBezTo>
                    <a:pt x="1386" y="47527"/>
                    <a:pt x="1494" y="46495"/>
                    <a:pt x="1601" y="45464"/>
                  </a:cubicBezTo>
                  <a:cubicBezTo>
                    <a:pt x="1687" y="44634"/>
                    <a:pt x="1767" y="43806"/>
                    <a:pt x="1845" y="42976"/>
                  </a:cubicBezTo>
                  <a:cubicBezTo>
                    <a:pt x="2018" y="41115"/>
                    <a:pt x="2225" y="39254"/>
                    <a:pt x="2718" y="37453"/>
                  </a:cubicBezTo>
                  <a:cubicBezTo>
                    <a:pt x="3113" y="36007"/>
                    <a:pt x="3637" y="34598"/>
                    <a:pt x="4130" y="33182"/>
                  </a:cubicBezTo>
                  <a:cubicBezTo>
                    <a:pt x="4500" y="32119"/>
                    <a:pt x="4902" y="31069"/>
                    <a:pt x="5502" y="30104"/>
                  </a:cubicBezTo>
                  <a:cubicBezTo>
                    <a:pt x="5787" y="29647"/>
                    <a:pt x="6027" y="29160"/>
                    <a:pt x="6322" y="28626"/>
                  </a:cubicBezTo>
                  <a:close/>
                  <a:moveTo>
                    <a:pt x="13386" y="50400"/>
                  </a:moveTo>
                  <a:lnTo>
                    <a:pt x="13386" y="50400"/>
                  </a:lnTo>
                  <a:cubicBezTo>
                    <a:pt x="13254" y="51503"/>
                    <a:pt x="13112" y="52611"/>
                    <a:pt x="12991" y="53721"/>
                  </a:cubicBezTo>
                  <a:cubicBezTo>
                    <a:pt x="12896" y="54595"/>
                    <a:pt x="12797" y="55471"/>
                    <a:pt x="12761" y="56348"/>
                  </a:cubicBezTo>
                  <a:cubicBezTo>
                    <a:pt x="12747" y="56712"/>
                    <a:pt x="12890" y="57083"/>
                    <a:pt x="12974" y="57517"/>
                  </a:cubicBezTo>
                  <a:cubicBezTo>
                    <a:pt x="12808" y="57776"/>
                    <a:pt x="12580" y="58133"/>
                    <a:pt x="12328" y="58525"/>
                  </a:cubicBezTo>
                  <a:cubicBezTo>
                    <a:pt x="11973" y="58508"/>
                    <a:pt x="11549" y="58486"/>
                    <a:pt x="11100" y="58463"/>
                  </a:cubicBezTo>
                  <a:cubicBezTo>
                    <a:pt x="11113" y="58076"/>
                    <a:pt x="10961" y="57694"/>
                    <a:pt x="11300" y="57362"/>
                  </a:cubicBezTo>
                  <a:cubicBezTo>
                    <a:pt x="11379" y="57286"/>
                    <a:pt x="11344" y="57071"/>
                    <a:pt x="11332" y="56923"/>
                  </a:cubicBezTo>
                  <a:cubicBezTo>
                    <a:pt x="11248" y="55945"/>
                    <a:pt x="11150" y="54969"/>
                    <a:pt x="11070" y="53991"/>
                  </a:cubicBezTo>
                  <a:cubicBezTo>
                    <a:pt x="11015" y="53330"/>
                    <a:pt x="10981" y="52667"/>
                    <a:pt x="10938" y="52004"/>
                  </a:cubicBezTo>
                  <a:cubicBezTo>
                    <a:pt x="11730" y="51486"/>
                    <a:pt x="12537" y="50957"/>
                    <a:pt x="13386" y="50400"/>
                  </a:cubicBezTo>
                  <a:close/>
                  <a:moveTo>
                    <a:pt x="14806" y="58129"/>
                  </a:moveTo>
                  <a:cubicBezTo>
                    <a:pt x="14892" y="58129"/>
                    <a:pt x="15012" y="58158"/>
                    <a:pt x="15190" y="58202"/>
                  </a:cubicBezTo>
                  <a:cubicBezTo>
                    <a:pt x="15585" y="58299"/>
                    <a:pt x="15979" y="58406"/>
                    <a:pt x="16373" y="58508"/>
                  </a:cubicBezTo>
                  <a:cubicBezTo>
                    <a:pt x="16367" y="58557"/>
                    <a:pt x="16360" y="58604"/>
                    <a:pt x="16353" y="58653"/>
                  </a:cubicBezTo>
                  <a:lnTo>
                    <a:pt x="14510" y="58653"/>
                  </a:lnTo>
                  <a:cubicBezTo>
                    <a:pt x="14597" y="58258"/>
                    <a:pt x="14626" y="58129"/>
                    <a:pt x="14806" y="58129"/>
                  </a:cubicBezTo>
                  <a:close/>
                  <a:moveTo>
                    <a:pt x="4139" y="51689"/>
                  </a:moveTo>
                  <a:cubicBezTo>
                    <a:pt x="4865" y="51810"/>
                    <a:pt x="5523" y="51919"/>
                    <a:pt x="6191" y="52030"/>
                  </a:cubicBezTo>
                  <a:cubicBezTo>
                    <a:pt x="6191" y="52779"/>
                    <a:pt x="6188" y="53518"/>
                    <a:pt x="6191" y="54257"/>
                  </a:cubicBezTo>
                  <a:cubicBezTo>
                    <a:pt x="6198" y="55655"/>
                    <a:pt x="6219" y="57054"/>
                    <a:pt x="6208" y="58453"/>
                  </a:cubicBezTo>
                  <a:cubicBezTo>
                    <a:pt x="6204" y="58869"/>
                    <a:pt x="6107" y="59284"/>
                    <a:pt x="6053" y="59694"/>
                  </a:cubicBezTo>
                  <a:cubicBezTo>
                    <a:pt x="5607" y="59578"/>
                    <a:pt x="5234" y="59481"/>
                    <a:pt x="4829" y="59375"/>
                  </a:cubicBezTo>
                  <a:lnTo>
                    <a:pt x="4829" y="59375"/>
                  </a:lnTo>
                  <a:cubicBezTo>
                    <a:pt x="4831" y="59379"/>
                    <a:pt x="4831" y="59380"/>
                    <a:pt x="4831" y="59380"/>
                  </a:cubicBezTo>
                  <a:cubicBezTo>
                    <a:pt x="4828" y="59380"/>
                    <a:pt x="4810" y="59357"/>
                    <a:pt x="4814" y="59349"/>
                  </a:cubicBezTo>
                  <a:cubicBezTo>
                    <a:pt x="5098" y="58933"/>
                    <a:pt x="4843" y="58541"/>
                    <a:pt x="4789" y="58131"/>
                  </a:cubicBezTo>
                  <a:cubicBezTo>
                    <a:pt x="4651" y="57086"/>
                    <a:pt x="4560" y="56033"/>
                    <a:pt x="4445" y="54985"/>
                  </a:cubicBezTo>
                  <a:cubicBezTo>
                    <a:pt x="4339" y="53995"/>
                    <a:pt x="4223" y="53007"/>
                    <a:pt x="4116" y="52018"/>
                  </a:cubicBezTo>
                  <a:cubicBezTo>
                    <a:pt x="4106" y="51926"/>
                    <a:pt x="4129" y="51828"/>
                    <a:pt x="4139" y="51689"/>
                  </a:cubicBezTo>
                  <a:close/>
                  <a:moveTo>
                    <a:pt x="4585" y="60970"/>
                  </a:moveTo>
                  <a:cubicBezTo>
                    <a:pt x="5106" y="60970"/>
                    <a:pt x="5646" y="61097"/>
                    <a:pt x="6063" y="61364"/>
                  </a:cubicBezTo>
                  <a:cubicBezTo>
                    <a:pt x="5689" y="61457"/>
                    <a:pt x="5404" y="61562"/>
                    <a:pt x="5112" y="61597"/>
                  </a:cubicBezTo>
                  <a:cubicBezTo>
                    <a:pt x="4363" y="61684"/>
                    <a:pt x="3609" y="61742"/>
                    <a:pt x="2865" y="61811"/>
                  </a:cubicBezTo>
                  <a:cubicBezTo>
                    <a:pt x="3047" y="61265"/>
                    <a:pt x="3792" y="60970"/>
                    <a:pt x="4585" y="60970"/>
                  </a:cubicBezTo>
                  <a:close/>
                  <a:moveTo>
                    <a:pt x="15365" y="1"/>
                  </a:moveTo>
                  <a:cubicBezTo>
                    <a:pt x="14887" y="1"/>
                    <a:pt x="14410" y="64"/>
                    <a:pt x="13936" y="213"/>
                  </a:cubicBezTo>
                  <a:cubicBezTo>
                    <a:pt x="13621" y="312"/>
                    <a:pt x="13293" y="372"/>
                    <a:pt x="12975" y="463"/>
                  </a:cubicBezTo>
                  <a:cubicBezTo>
                    <a:pt x="12145" y="702"/>
                    <a:pt x="11309" y="920"/>
                    <a:pt x="10490" y="1196"/>
                  </a:cubicBezTo>
                  <a:cubicBezTo>
                    <a:pt x="9740" y="1452"/>
                    <a:pt x="9009" y="1771"/>
                    <a:pt x="8225" y="2081"/>
                  </a:cubicBezTo>
                  <a:cubicBezTo>
                    <a:pt x="8220" y="1938"/>
                    <a:pt x="8211" y="1815"/>
                    <a:pt x="8210" y="1689"/>
                  </a:cubicBezTo>
                  <a:cubicBezTo>
                    <a:pt x="8207" y="1432"/>
                    <a:pt x="8225" y="1173"/>
                    <a:pt x="8198" y="920"/>
                  </a:cubicBezTo>
                  <a:cubicBezTo>
                    <a:pt x="8188" y="832"/>
                    <a:pt x="8077" y="709"/>
                    <a:pt x="7994" y="690"/>
                  </a:cubicBezTo>
                  <a:cubicBezTo>
                    <a:pt x="7990" y="689"/>
                    <a:pt x="7985" y="689"/>
                    <a:pt x="7981" y="689"/>
                  </a:cubicBezTo>
                  <a:cubicBezTo>
                    <a:pt x="7911" y="689"/>
                    <a:pt x="7792" y="786"/>
                    <a:pt x="7758" y="863"/>
                  </a:cubicBezTo>
                  <a:cubicBezTo>
                    <a:pt x="7682" y="1029"/>
                    <a:pt x="7633" y="1214"/>
                    <a:pt x="7607" y="1395"/>
                  </a:cubicBezTo>
                  <a:cubicBezTo>
                    <a:pt x="7567" y="1689"/>
                    <a:pt x="7554" y="1989"/>
                    <a:pt x="7529" y="2285"/>
                  </a:cubicBezTo>
                  <a:cubicBezTo>
                    <a:pt x="7180" y="1925"/>
                    <a:pt x="6928" y="1544"/>
                    <a:pt x="6659" y="1176"/>
                  </a:cubicBezTo>
                  <a:cubicBezTo>
                    <a:pt x="6589" y="1081"/>
                    <a:pt x="6488" y="1003"/>
                    <a:pt x="6384" y="1003"/>
                  </a:cubicBezTo>
                  <a:cubicBezTo>
                    <a:pt x="6330" y="1003"/>
                    <a:pt x="6274" y="1024"/>
                    <a:pt x="6222" y="1074"/>
                  </a:cubicBezTo>
                  <a:cubicBezTo>
                    <a:pt x="6155" y="1139"/>
                    <a:pt x="6152" y="1347"/>
                    <a:pt x="6204" y="1448"/>
                  </a:cubicBezTo>
                  <a:cubicBezTo>
                    <a:pt x="6442" y="1914"/>
                    <a:pt x="6710" y="2364"/>
                    <a:pt x="6960" y="2807"/>
                  </a:cubicBezTo>
                  <a:cubicBezTo>
                    <a:pt x="6623" y="3056"/>
                    <a:pt x="6227" y="3336"/>
                    <a:pt x="5847" y="3635"/>
                  </a:cubicBezTo>
                  <a:cubicBezTo>
                    <a:pt x="5197" y="4150"/>
                    <a:pt x="4594" y="4702"/>
                    <a:pt x="4362" y="5551"/>
                  </a:cubicBezTo>
                  <a:cubicBezTo>
                    <a:pt x="4118" y="6444"/>
                    <a:pt x="4002" y="7318"/>
                    <a:pt x="4567" y="8158"/>
                  </a:cubicBezTo>
                  <a:cubicBezTo>
                    <a:pt x="4045" y="8468"/>
                    <a:pt x="3760" y="8944"/>
                    <a:pt x="3622" y="9505"/>
                  </a:cubicBezTo>
                  <a:cubicBezTo>
                    <a:pt x="3401" y="10402"/>
                    <a:pt x="3335" y="11313"/>
                    <a:pt x="3701" y="12185"/>
                  </a:cubicBezTo>
                  <a:cubicBezTo>
                    <a:pt x="4072" y="13070"/>
                    <a:pt x="4633" y="13787"/>
                    <a:pt x="5674" y="13918"/>
                  </a:cubicBezTo>
                  <a:cubicBezTo>
                    <a:pt x="6068" y="13969"/>
                    <a:pt x="6470" y="13964"/>
                    <a:pt x="6823" y="13983"/>
                  </a:cubicBezTo>
                  <a:cubicBezTo>
                    <a:pt x="6980" y="14189"/>
                    <a:pt x="7101" y="14390"/>
                    <a:pt x="7262" y="14550"/>
                  </a:cubicBezTo>
                  <a:cubicBezTo>
                    <a:pt x="7656" y="14938"/>
                    <a:pt x="8073" y="15303"/>
                    <a:pt x="8473" y="15687"/>
                  </a:cubicBezTo>
                  <a:cubicBezTo>
                    <a:pt x="8942" y="16136"/>
                    <a:pt x="8937" y="16140"/>
                    <a:pt x="8529" y="16619"/>
                  </a:cubicBezTo>
                  <a:cubicBezTo>
                    <a:pt x="8293" y="16893"/>
                    <a:pt x="8349" y="17239"/>
                    <a:pt x="8700" y="17335"/>
                  </a:cubicBezTo>
                  <a:cubicBezTo>
                    <a:pt x="8803" y="17364"/>
                    <a:pt x="8912" y="17372"/>
                    <a:pt x="9024" y="17372"/>
                  </a:cubicBezTo>
                  <a:cubicBezTo>
                    <a:pt x="9206" y="17372"/>
                    <a:pt x="9396" y="17349"/>
                    <a:pt x="9586" y="17349"/>
                  </a:cubicBezTo>
                  <a:cubicBezTo>
                    <a:pt x="9437" y="17556"/>
                    <a:pt x="9265" y="17729"/>
                    <a:pt x="9023" y="17729"/>
                  </a:cubicBezTo>
                  <a:cubicBezTo>
                    <a:pt x="8998" y="17729"/>
                    <a:pt x="8971" y="17727"/>
                    <a:pt x="8944" y="17723"/>
                  </a:cubicBezTo>
                  <a:cubicBezTo>
                    <a:pt x="8217" y="17620"/>
                    <a:pt x="7493" y="17482"/>
                    <a:pt x="6767" y="17371"/>
                  </a:cubicBezTo>
                  <a:cubicBezTo>
                    <a:pt x="6617" y="17348"/>
                    <a:pt x="6471" y="17335"/>
                    <a:pt x="6329" y="17335"/>
                  </a:cubicBezTo>
                  <a:cubicBezTo>
                    <a:pt x="5726" y="17335"/>
                    <a:pt x="5203" y="17558"/>
                    <a:pt x="4796" y="18103"/>
                  </a:cubicBezTo>
                  <a:cubicBezTo>
                    <a:pt x="4497" y="18504"/>
                    <a:pt x="4175" y="18888"/>
                    <a:pt x="3852" y="19272"/>
                  </a:cubicBezTo>
                  <a:cubicBezTo>
                    <a:pt x="2842" y="20481"/>
                    <a:pt x="1806" y="21671"/>
                    <a:pt x="817" y="22899"/>
                  </a:cubicBezTo>
                  <a:cubicBezTo>
                    <a:pt x="183" y="23684"/>
                    <a:pt x="0" y="24582"/>
                    <a:pt x="465" y="25527"/>
                  </a:cubicBezTo>
                  <a:cubicBezTo>
                    <a:pt x="641" y="25888"/>
                    <a:pt x="861" y="26235"/>
                    <a:pt x="1109" y="26550"/>
                  </a:cubicBezTo>
                  <a:cubicBezTo>
                    <a:pt x="2084" y="27796"/>
                    <a:pt x="3247" y="28858"/>
                    <a:pt x="4452" y="29873"/>
                  </a:cubicBezTo>
                  <a:cubicBezTo>
                    <a:pt x="4640" y="30033"/>
                    <a:pt x="4662" y="30114"/>
                    <a:pt x="4515" y="30320"/>
                  </a:cubicBezTo>
                  <a:cubicBezTo>
                    <a:pt x="4294" y="30635"/>
                    <a:pt x="4078" y="30972"/>
                    <a:pt x="3950" y="31330"/>
                  </a:cubicBezTo>
                  <a:cubicBezTo>
                    <a:pt x="3650" y="32169"/>
                    <a:pt x="3407" y="33028"/>
                    <a:pt x="3131" y="33876"/>
                  </a:cubicBezTo>
                  <a:cubicBezTo>
                    <a:pt x="2551" y="35664"/>
                    <a:pt x="1808" y="37401"/>
                    <a:pt x="1481" y="39269"/>
                  </a:cubicBezTo>
                  <a:cubicBezTo>
                    <a:pt x="1345" y="40044"/>
                    <a:pt x="1099" y="40802"/>
                    <a:pt x="992" y="41580"/>
                  </a:cubicBezTo>
                  <a:cubicBezTo>
                    <a:pt x="874" y="42444"/>
                    <a:pt x="837" y="43321"/>
                    <a:pt x="804" y="44194"/>
                  </a:cubicBezTo>
                  <a:cubicBezTo>
                    <a:pt x="768" y="45107"/>
                    <a:pt x="794" y="46025"/>
                    <a:pt x="761" y="46938"/>
                  </a:cubicBezTo>
                  <a:cubicBezTo>
                    <a:pt x="725" y="47926"/>
                    <a:pt x="660" y="48912"/>
                    <a:pt x="591" y="49899"/>
                  </a:cubicBezTo>
                  <a:cubicBezTo>
                    <a:pt x="574" y="50140"/>
                    <a:pt x="372" y="50455"/>
                    <a:pt x="466" y="50597"/>
                  </a:cubicBezTo>
                  <a:cubicBezTo>
                    <a:pt x="580" y="50770"/>
                    <a:pt x="913" y="50804"/>
                    <a:pt x="1158" y="50881"/>
                  </a:cubicBezTo>
                  <a:cubicBezTo>
                    <a:pt x="1858" y="51098"/>
                    <a:pt x="2561" y="51309"/>
                    <a:pt x="3266" y="51516"/>
                  </a:cubicBezTo>
                  <a:cubicBezTo>
                    <a:pt x="3441" y="51568"/>
                    <a:pt x="3525" y="51651"/>
                    <a:pt x="3516" y="51851"/>
                  </a:cubicBezTo>
                  <a:cubicBezTo>
                    <a:pt x="3507" y="52080"/>
                    <a:pt x="3545" y="52311"/>
                    <a:pt x="3568" y="52540"/>
                  </a:cubicBezTo>
                  <a:cubicBezTo>
                    <a:pt x="3631" y="53171"/>
                    <a:pt x="3701" y="53803"/>
                    <a:pt x="3762" y="54435"/>
                  </a:cubicBezTo>
                  <a:cubicBezTo>
                    <a:pt x="3907" y="55934"/>
                    <a:pt x="3854" y="57462"/>
                    <a:pt x="4451" y="58909"/>
                  </a:cubicBezTo>
                  <a:cubicBezTo>
                    <a:pt x="4216" y="59204"/>
                    <a:pt x="3995" y="59504"/>
                    <a:pt x="3749" y="59786"/>
                  </a:cubicBezTo>
                  <a:cubicBezTo>
                    <a:pt x="3325" y="60272"/>
                    <a:pt x="2875" y="60738"/>
                    <a:pt x="2456" y="61230"/>
                  </a:cubicBezTo>
                  <a:cubicBezTo>
                    <a:pt x="2079" y="61676"/>
                    <a:pt x="2048" y="62441"/>
                    <a:pt x="2383" y="62914"/>
                  </a:cubicBezTo>
                  <a:cubicBezTo>
                    <a:pt x="2483" y="63058"/>
                    <a:pt x="2652" y="63201"/>
                    <a:pt x="2816" y="63242"/>
                  </a:cubicBezTo>
                  <a:cubicBezTo>
                    <a:pt x="2977" y="63281"/>
                    <a:pt x="3148" y="63296"/>
                    <a:pt x="3320" y="63296"/>
                  </a:cubicBezTo>
                  <a:cubicBezTo>
                    <a:pt x="3418" y="63296"/>
                    <a:pt x="3515" y="63291"/>
                    <a:pt x="3611" y="63283"/>
                  </a:cubicBezTo>
                  <a:cubicBezTo>
                    <a:pt x="4238" y="63235"/>
                    <a:pt x="4863" y="63153"/>
                    <a:pt x="5490" y="63091"/>
                  </a:cubicBezTo>
                  <a:cubicBezTo>
                    <a:pt x="6011" y="63039"/>
                    <a:pt x="6340" y="62777"/>
                    <a:pt x="6494" y="62284"/>
                  </a:cubicBezTo>
                  <a:cubicBezTo>
                    <a:pt x="6573" y="62029"/>
                    <a:pt x="6638" y="61768"/>
                    <a:pt x="6743" y="61523"/>
                  </a:cubicBezTo>
                  <a:cubicBezTo>
                    <a:pt x="6897" y="61162"/>
                    <a:pt x="6777" y="60823"/>
                    <a:pt x="6718" y="60472"/>
                  </a:cubicBezTo>
                  <a:cubicBezTo>
                    <a:pt x="6619" y="59875"/>
                    <a:pt x="6727" y="59296"/>
                    <a:pt x="6787" y="58699"/>
                  </a:cubicBezTo>
                  <a:cubicBezTo>
                    <a:pt x="6907" y="57539"/>
                    <a:pt x="6806" y="56357"/>
                    <a:pt x="6800" y="55185"/>
                  </a:cubicBezTo>
                  <a:cubicBezTo>
                    <a:pt x="6797" y="54164"/>
                    <a:pt x="6800" y="53143"/>
                    <a:pt x="6800" y="52084"/>
                  </a:cubicBezTo>
                  <a:cubicBezTo>
                    <a:pt x="7353" y="52230"/>
                    <a:pt x="7908" y="52282"/>
                    <a:pt x="8472" y="52282"/>
                  </a:cubicBezTo>
                  <a:cubicBezTo>
                    <a:pt x="9102" y="52282"/>
                    <a:pt x="9742" y="52217"/>
                    <a:pt x="10398" y="52145"/>
                  </a:cubicBezTo>
                  <a:lnTo>
                    <a:pt x="10398" y="52145"/>
                  </a:lnTo>
                  <a:cubicBezTo>
                    <a:pt x="10398" y="52608"/>
                    <a:pt x="10380" y="53064"/>
                    <a:pt x="10403" y="53518"/>
                  </a:cubicBezTo>
                  <a:cubicBezTo>
                    <a:pt x="10446" y="54398"/>
                    <a:pt x="10515" y="55275"/>
                    <a:pt x="10567" y="56155"/>
                  </a:cubicBezTo>
                  <a:cubicBezTo>
                    <a:pt x="10582" y="56434"/>
                    <a:pt x="10591" y="56716"/>
                    <a:pt x="10575" y="56995"/>
                  </a:cubicBezTo>
                  <a:cubicBezTo>
                    <a:pt x="10548" y="57488"/>
                    <a:pt x="10502" y="57980"/>
                    <a:pt x="10454" y="58472"/>
                  </a:cubicBezTo>
                  <a:cubicBezTo>
                    <a:pt x="10443" y="58585"/>
                    <a:pt x="10427" y="58731"/>
                    <a:pt x="10355" y="58797"/>
                  </a:cubicBezTo>
                  <a:cubicBezTo>
                    <a:pt x="10007" y="59116"/>
                    <a:pt x="10203" y="59499"/>
                    <a:pt x="10233" y="59847"/>
                  </a:cubicBezTo>
                  <a:cubicBezTo>
                    <a:pt x="10243" y="59972"/>
                    <a:pt x="10433" y="60149"/>
                    <a:pt x="10568" y="60182"/>
                  </a:cubicBezTo>
                  <a:cubicBezTo>
                    <a:pt x="10644" y="60200"/>
                    <a:pt x="10725" y="60207"/>
                    <a:pt x="10807" y="60207"/>
                  </a:cubicBezTo>
                  <a:cubicBezTo>
                    <a:pt x="10947" y="60207"/>
                    <a:pt x="11091" y="60185"/>
                    <a:pt x="11227" y="60157"/>
                  </a:cubicBezTo>
                  <a:cubicBezTo>
                    <a:pt x="11483" y="60103"/>
                    <a:pt x="11658" y="59930"/>
                    <a:pt x="11680" y="59650"/>
                  </a:cubicBezTo>
                  <a:cubicBezTo>
                    <a:pt x="11690" y="59524"/>
                    <a:pt x="11681" y="59398"/>
                    <a:pt x="11681" y="59266"/>
                  </a:cubicBezTo>
                  <a:cubicBezTo>
                    <a:pt x="11733" y="59252"/>
                    <a:pt x="11775" y="59246"/>
                    <a:pt x="11810" y="59246"/>
                  </a:cubicBezTo>
                  <a:cubicBezTo>
                    <a:pt x="11976" y="59246"/>
                    <a:pt x="11974" y="59385"/>
                    <a:pt x="11971" y="59545"/>
                  </a:cubicBezTo>
                  <a:cubicBezTo>
                    <a:pt x="11966" y="60065"/>
                    <a:pt x="12055" y="60100"/>
                    <a:pt x="12547" y="60186"/>
                  </a:cubicBezTo>
                  <a:cubicBezTo>
                    <a:pt x="12891" y="60246"/>
                    <a:pt x="13234" y="60269"/>
                    <a:pt x="13576" y="60269"/>
                  </a:cubicBezTo>
                  <a:cubicBezTo>
                    <a:pt x="14454" y="60269"/>
                    <a:pt x="15326" y="60123"/>
                    <a:pt x="16202" y="60105"/>
                  </a:cubicBezTo>
                  <a:cubicBezTo>
                    <a:pt x="16838" y="60091"/>
                    <a:pt x="16841" y="60048"/>
                    <a:pt x="17019" y="59363"/>
                  </a:cubicBezTo>
                  <a:cubicBezTo>
                    <a:pt x="17039" y="59284"/>
                    <a:pt x="17111" y="59221"/>
                    <a:pt x="17150" y="59146"/>
                  </a:cubicBezTo>
                  <a:cubicBezTo>
                    <a:pt x="17352" y="58752"/>
                    <a:pt x="17164" y="58179"/>
                    <a:pt x="16759" y="58002"/>
                  </a:cubicBezTo>
                  <a:cubicBezTo>
                    <a:pt x="16472" y="57877"/>
                    <a:pt x="16173" y="57774"/>
                    <a:pt x="15873" y="57681"/>
                  </a:cubicBezTo>
                  <a:cubicBezTo>
                    <a:pt x="15106" y="57444"/>
                    <a:pt x="14340" y="57202"/>
                    <a:pt x="13565" y="56994"/>
                  </a:cubicBezTo>
                  <a:cubicBezTo>
                    <a:pt x="13316" y="56927"/>
                    <a:pt x="13289" y="56802"/>
                    <a:pt x="13303" y="56591"/>
                  </a:cubicBezTo>
                  <a:cubicBezTo>
                    <a:pt x="13338" y="56079"/>
                    <a:pt x="13332" y="55564"/>
                    <a:pt x="13388" y="55055"/>
                  </a:cubicBezTo>
                  <a:cubicBezTo>
                    <a:pt x="13550" y="53564"/>
                    <a:pt x="13740" y="52074"/>
                    <a:pt x="13906" y="50583"/>
                  </a:cubicBezTo>
                  <a:cubicBezTo>
                    <a:pt x="13980" y="49913"/>
                    <a:pt x="14021" y="49238"/>
                    <a:pt x="14084" y="48484"/>
                  </a:cubicBezTo>
                  <a:cubicBezTo>
                    <a:pt x="14255" y="49169"/>
                    <a:pt x="14383" y="49773"/>
                    <a:pt x="14560" y="50363"/>
                  </a:cubicBezTo>
                  <a:cubicBezTo>
                    <a:pt x="14675" y="50747"/>
                    <a:pt x="14757" y="50877"/>
                    <a:pt x="14990" y="50877"/>
                  </a:cubicBezTo>
                  <a:cubicBezTo>
                    <a:pt x="15088" y="50877"/>
                    <a:pt x="15213" y="50853"/>
                    <a:pt x="15380" y="50816"/>
                  </a:cubicBezTo>
                  <a:cubicBezTo>
                    <a:pt x="15477" y="50794"/>
                    <a:pt x="15579" y="50783"/>
                    <a:pt x="15680" y="50779"/>
                  </a:cubicBezTo>
                  <a:cubicBezTo>
                    <a:pt x="15988" y="50766"/>
                    <a:pt x="16208" y="50616"/>
                    <a:pt x="16310" y="50333"/>
                  </a:cubicBezTo>
                  <a:cubicBezTo>
                    <a:pt x="16421" y="50032"/>
                    <a:pt x="16508" y="49725"/>
                    <a:pt x="16198" y="49463"/>
                  </a:cubicBezTo>
                  <a:cubicBezTo>
                    <a:pt x="16133" y="49408"/>
                    <a:pt x="16103" y="49292"/>
                    <a:pt x="16090" y="49200"/>
                  </a:cubicBezTo>
                  <a:cubicBezTo>
                    <a:pt x="15910" y="47916"/>
                    <a:pt x="15732" y="46631"/>
                    <a:pt x="15565" y="45346"/>
                  </a:cubicBezTo>
                  <a:cubicBezTo>
                    <a:pt x="15401" y="44086"/>
                    <a:pt x="15230" y="42826"/>
                    <a:pt x="15099" y="41564"/>
                  </a:cubicBezTo>
                  <a:cubicBezTo>
                    <a:pt x="14970" y="40319"/>
                    <a:pt x="14863" y="39070"/>
                    <a:pt x="14788" y="37821"/>
                  </a:cubicBezTo>
                  <a:cubicBezTo>
                    <a:pt x="14682" y="36040"/>
                    <a:pt x="14452" y="34279"/>
                    <a:pt x="14176" y="32519"/>
                  </a:cubicBezTo>
                  <a:cubicBezTo>
                    <a:pt x="14113" y="32113"/>
                    <a:pt x="14185" y="31686"/>
                    <a:pt x="14193" y="31324"/>
                  </a:cubicBezTo>
                  <a:cubicBezTo>
                    <a:pt x="14528" y="31216"/>
                    <a:pt x="14763" y="31146"/>
                    <a:pt x="14994" y="31064"/>
                  </a:cubicBezTo>
                  <a:cubicBezTo>
                    <a:pt x="15627" y="30836"/>
                    <a:pt x="16247" y="30560"/>
                    <a:pt x="16894" y="30391"/>
                  </a:cubicBezTo>
                  <a:cubicBezTo>
                    <a:pt x="17357" y="30270"/>
                    <a:pt x="17699" y="30027"/>
                    <a:pt x="18010" y="29700"/>
                  </a:cubicBezTo>
                  <a:cubicBezTo>
                    <a:pt x="18099" y="29607"/>
                    <a:pt x="18208" y="29496"/>
                    <a:pt x="18228" y="29378"/>
                  </a:cubicBezTo>
                  <a:cubicBezTo>
                    <a:pt x="18408" y="28380"/>
                    <a:pt x="18579" y="27379"/>
                    <a:pt x="18731" y="26376"/>
                  </a:cubicBezTo>
                  <a:cubicBezTo>
                    <a:pt x="18871" y="25444"/>
                    <a:pt x="18993" y="24509"/>
                    <a:pt x="19105" y="23574"/>
                  </a:cubicBezTo>
                  <a:cubicBezTo>
                    <a:pt x="19180" y="22947"/>
                    <a:pt x="19292" y="22313"/>
                    <a:pt x="19262" y="21689"/>
                  </a:cubicBezTo>
                  <a:cubicBezTo>
                    <a:pt x="19235" y="21130"/>
                    <a:pt x="19266" y="20520"/>
                    <a:pt x="18920" y="20024"/>
                  </a:cubicBezTo>
                  <a:cubicBezTo>
                    <a:pt x="18645" y="19631"/>
                    <a:pt x="18326" y="19272"/>
                    <a:pt x="18018" y="18904"/>
                  </a:cubicBezTo>
                  <a:cubicBezTo>
                    <a:pt x="17991" y="18869"/>
                    <a:pt x="17910" y="18882"/>
                    <a:pt x="17857" y="18865"/>
                  </a:cubicBezTo>
                  <a:cubicBezTo>
                    <a:pt x="17224" y="18675"/>
                    <a:pt x="16599" y="18464"/>
                    <a:pt x="15959" y="18300"/>
                  </a:cubicBezTo>
                  <a:cubicBezTo>
                    <a:pt x="15722" y="18239"/>
                    <a:pt x="15608" y="18140"/>
                    <a:pt x="15582" y="17910"/>
                  </a:cubicBezTo>
                  <a:cubicBezTo>
                    <a:pt x="15513" y="17327"/>
                    <a:pt x="15072" y="17138"/>
                    <a:pt x="14576" y="17138"/>
                  </a:cubicBezTo>
                  <a:cubicBezTo>
                    <a:pt x="14503" y="17138"/>
                    <a:pt x="14429" y="17142"/>
                    <a:pt x="14354" y="17149"/>
                  </a:cubicBezTo>
                  <a:cubicBezTo>
                    <a:pt x="14202" y="17164"/>
                    <a:pt x="14051" y="17188"/>
                    <a:pt x="13875" y="17211"/>
                  </a:cubicBezTo>
                  <a:cubicBezTo>
                    <a:pt x="13908" y="16843"/>
                    <a:pt x="14003" y="16623"/>
                    <a:pt x="14380" y="16576"/>
                  </a:cubicBezTo>
                  <a:cubicBezTo>
                    <a:pt x="15070" y="16489"/>
                    <a:pt x="15676" y="16185"/>
                    <a:pt x="16270" y="15822"/>
                  </a:cubicBezTo>
                  <a:cubicBezTo>
                    <a:pt x="17025" y="15362"/>
                    <a:pt x="17673" y="14791"/>
                    <a:pt x="18142" y="14061"/>
                  </a:cubicBezTo>
                  <a:cubicBezTo>
                    <a:pt x="18523" y="13464"/>
                    <a:pt x="18775" y="12785"/>
                    <a:pt x="19090" y="12145"/>
                  </a:cubicBezTo>
                  <a:cubicBezTo>
                    <a:pt x="19137" y="12050"/>
                    <a:pt x="19190" y="11935"/>
                    <a:pt x="19275" y="11888"/>
                  </a:cubicBezTo>
                  <a:cubicBezTo>
                    <a:pt x="19511" y="11754"/>
                    <a:pt x="19770" y="11659"/>
                    <a:pt x="20013" y="11534"/>
                  </a:cubicBezTo>
                  <a:cubicBezTo>
                    <a:pt x="20703" y="11177"/>
                    <a:pt x="21124" y="10594"/>
                    <a:pt x="21377" y="9876"/>
                  </a:cubicBezTo>
                  <a:cubicBezTo>
                    <a:pt x="21610" y="9216"/>
                    <a:pt x="21561" y="8555"/>
                    <a:pt x="21425" y="7877"/>
                  </a:cubicBezTo>
                  <a:cubicBezTo>
                    <a:pt x="21219" y="6840"/>
                    <a:pt x="20613" y="5661"/>
                    <a:pt x="19218" y="5661"/>
                  </a:cubicBezTo>
                  <a:cubicBezTo>
                    <a:pt x="19161" y="5661"/>
                    <a:pt x="19103" y="5663"/>
                    <a:pt x="19044" y="5667"/>
                  </a:cubicBezTo>
                  <a:cubicBezTo>
                    <a:pt x="18870" y="5185"/>
                    <a:pt x="18694" y="4701"/>
                    <a:pt x="18519" y="4216"/>
                  </a:cubicBezTo>
                  <a:lnTo>
                    <a:pt x="18519" y="4216"/>
                  </a:lnTo>
                  <a:cubicBezTo>
                    <a:pt x="18550" y="4222"/>
                    <a:pt x="18583" y="4229"/>
                    <a:pt x="18616" y="4235"/>
                  </a:cubicBezTo>
                  <a:cubicBezTo>
                    <a:pt x="18693" y="3954"/>
                    <a:pt x="18828" y="3675"/>
                    <a:pt x="18831" y="3394"/>
                  </a:cubicBezTo>
                  <a:cubicBezTo>
                    <a:pt x="18836" y="2984"/>
                    <a:pt x="18770" y="2567"/>
                    <a:pt x="18691" y="2161"/>
                  </a:cubicBezTo>
                  <a:cubicBezTo>
                    <a:pt x="18451" y="933"/>
                    <a:pt x="17675" y="335"/>
                    <a:pt x="16633" y="132"/>
                  </a:cubicBezTo>
                  <a:cubicBezTo>
                    <a:pt x="16211" y="50"/>
                    <a:pt x="15788" y="1"/>
                    <a:pt x="15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08579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A29AF3-80A7-BF0C-032D-8CBA13E72673}"/>
              </a:ext>
            </a:extLst>
          </p:cNvPr>
          <p:cNvSpPr txBox="1"/>
          <p:nvPr/>
        </p:nvSpPr>
        <p:spPr>
          <a:xfrm>
            <a:off x="535058" y="87659"/>
            <a:ext cx="8073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Londrina Solid" pitchFamily="2" charset="77"/>
              </a:rPr>
              <a:t>5. Work in groups. Think of a job that you like or know well. Discuss the </a:t>
            </a:r>
            <a:r>
              <a:rPr lang="en-US" sz="2400" dirty="0">
                <a:solidFill>
                  <a:srgbClr val="00B050"/>
                </a:solidFill>
                <a:latin typeface="Londrina Solid" pitchFamily="2" charset="77"/>
              </a:rPr>
              <a:t>type of training, skill(s), and personal qualities </a:t>
            </a:r>
            <a:r>
              <a:rPr lang="en-US" sz="2400" dirty="0">
                <a:solidFill>
                  <a:srgbClr val="C00000"/>
                </a:solidFill>
                <a:latin typeface="Londrina Solid" pitchFamily="2" charset="77"/>
              </a:rPr>
              <a:t>which are necessary for it. Now present your group’s ideas and have the class guess the job you are describing.</a:t>
            </a:r>
          </a:p>
        </p:txBody>
      </p:sp>
      <p:pic>
        <p:nvPicPr>
          <p:cNvPr id="10" name="Untitled.mp4">
            <a:hlinkClick r:id="" action="ppaction://media"/>
            <a:extLst>
              <a:ext uri="{FF2B5EF4-FFF2-40B4-BE49-F238E27FC236}">
                <a16:creationId xmlns:a16="http://schemas.microsoft.com/office/drawing/2014/main" id="{128E6451-BDFF-4A36-8ED7-516C24836A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634" y="2263632"/>
            <a:ext cx="2790506" cy="1569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EA6092-B5EC-4B5D-6C08-7C9DEEFCADCB}"/>
              </a:ext>
            </a:extLst>
          </p:cNvPr>
          <p:cNvSpPr txBox="1"/>
          <p:nvPr/>
        </p:nvSpPr>
        <p:spPr>
          <a:xfrm>
            <a:off x="3708875" y="1657319"/>
            <a:ext cx="206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solidFill>
                  <a:schemeClr val="bg2">
                    <a:lumMod val="50000"/>
                  </a:schemeClr>
                </a:solidFill>
                <a:latin typeface="Londrina Solid" pitchFamily="2" charset="77"/>
              </a:rPr>
              <a:t>Example: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Londrina Solid" pitchFamily="2" charset="77"/>
              </a:rPr>
              <a:t>Florist</a:t>
            </a:r>
            <a:endParaRPr lang="en-VN" sz="2400" dirty="0">
              <a:solidFill>
                <a:schemeClr val="bg2">
                  <a:lumMod val="50000"/>
                </a:schemeClr>
              </a:solidFill>
              <a:latin typeface="Londrina Solid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6F67F8-4492-7912-D545-682794025138}"/>
              </a:ext>
            </a:extLst>
          </p:cNvPr>
          <p:cNvSpPr txBox="1"/>
          <p:nvPr/>
        </p:nvSpPr>
        <p:spPr>
          <a:xfrm>
            <a:off x="3708875" y="2057112"/>
            <a:ext cx="490006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Patrick Hand" pitchFamily="2" charset="77"/>
                <a:cs typeface="Calibri" panose="020F0502020204030204" pitchFamily="34" charset="0"/>
              </a:rPr>
              <a:t>This job requires informal training. You can take a short course to learn the basic skills. In order to do the job well, you need to have </a:t>
            </a:r>
            <a:r>
              <a:rPr lang="en-US" sz="2200" b="1" dirty="0" err="1">
                <a:latin typeface="Patrick Hand" pitchFamily="2" charset="77"/>
                <a:cs typeface="Calibri" panose="020F0502020204030204" pitchFamily="34" charset="0"/>
              </a:rPr>
              <a:t>skilful</a:t>
            </a:r>
            <a:r>
              <a:rPr lang="en-US" sz="2200" b="1" dirty="0">
                <a:latin typeface="Patrick Hand" pitchFamily="2" charset="77"/>
                <a:cs typeface="Calibri" panose="020F0502020204030204" pitchFamily="34" charset="0"/>
              </a:rPr>
              <a:t> hands and a creative mind. You need to know the characteristics and meaning of different flowers. You should be patient and helpful to the customers.</a:t>
            </a:r>
          </a:p>
        </p:txBody>
      </p:sp>
    </p:spTree>
    <p:extLst>
      <p:ext uri="{BB962C8B-B14F-4D97-AF65-F5344CB8AC3E}">
        <p14:creationId xmlns:p14="http://schemas.microsoft.com/office/powerpoint/2010/main" val="367222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3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/>
      <p:bldP spid="11" grpId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56F55-E234-C6E7-3F6A-9CFE31607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E5266D-79C8-6331-6833-9C73B9933359}"/>
              </a:ext>
            </a:extLst>
          </p:cNvPr>
          <p:cNvSpPr txBox="1"/>
          <p:nvPr/>
        </p:nvSpPr>
        <p:spPr>
          <a:xfrm>
            <a:off x="3492216" y="340964"/>
            <a:ext cx="2159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Londrina Solid" pitchFamily="2" charset="77"/>
              </a:rPr>
              <a:t>Wrap-up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520346-4B28-552A-6C03-B9972BDF0C73}"/>
              </a:ext>
            </a:extLst>
          </p:cNvPr>
          <p:cNvSpPr txBox="1"/>
          <p:nvPr/>
        </p:nvSpPr>
        <p:spPr>
          <a:xfrm>
            <a:off x="2096001" y="1233954"/>
            <a:ext cx="4951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Londrina Solid" pitchFamily="2" charset="77"/>
              </a:rPr>
              <a:t>What have we learnt in this lesson?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2030E8-4BF8-FDA1-7DFB-ED973032D321}"/>
              </a:ext>
            </a:extLst>
          </p:cNvPr>
          <p:cNvSpPr txBox="1"/>
          <p:nvPr/>
        </p:nvSpPr>
        <p:spPr>
          <a:xfrm>
            <a:off x="892142" y="2102390"/>
            <a:ext cx="6928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2">
                    <a:lumMod val="50000"/>
                  </a:schemeClr>
                </a:solidFill>
                <a:latin typeface="Londrina Solid" pitchFamily="2" charset="77"/>
              </a:rPr>
              <a:t>01. </a:t>
            </a:r>
            <a:r>
              <a:rPr lang="en-US" sz="3200" dirty="0">
                <a:latin typeface="Londrina Solid" pitchFamily="2" charset="77"/>
              </a:rPr>
              <a:t>Know how to express hope and respond.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3D06A-B0D7-04CB-FE9B-8630BBC647EA}"/>
              </a:ext>
            </a:extLst>
          </p:cNvPr>
          <p:cNvSpPr txBox="1"/>
          <p:nvPr/>
        </p:nvSpPr>
        <p:spPr>
          <a:xfrm>
            <a:off x="892142" y="3249604"/>
            <a:ext cx="4291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Londrina Solid" pitchFamily="2" charset="77"/>
              </a:rPr>
              <a:t>02. </a:t>
            </a:r>
            <a:r>
              <a:rPr lang="en-US" sz="3200" dirty="0">
                <a:latin typeface="Londrina Solid" pitchFamily="2" charset="77"/>
              </a:rPr>
              <a:t>Talk about future jobs.</a:t>
            </a:r>
          </a:p>
        </p:txBody>
      </p:sp>
      <p:grpSp>
        <p:nvGrpSpPr>
          <p:cNvPr id="8" name="Google Shape;605;p37">
            <a:extLst>
              <a:ext uri="{FF2B5EF4-FFF2-40B4-BE49-F238E27FC236}">
                <a16:creationId xmlns:a16="http://schemas.microsoft.com/office/drawing/2014/main" id="{E5C9820A-3598-07DC-4238-DCDFBD300917}"/>
              </a:ext>
            </a:extLst>
          </p:cNvPr>
          <p:cNvGrpSpPr>
            <a:grpSpLocks noChangeAspect="1"/>
          </p:cNvGrpSpPr>
          <p:nvPr/>
        </p:nvGrpSpPr>
        <p:grpSpPr>
          <a:xfrm>
            <a:off x="5880210" y="2840184"/>
            <a:ext cx="2953717" cy="2823270"/>
            <a:chOff x="3207788" y="2143325"/>
            <a:chExt cx="2728429" cy="2607931"/>
          </a:xfrm>
        </p:grpSpPr>
        <p:sp>
          <p:nvSpPr>
            <p:cNvPr id="9" name="Google Shape;606;p37">
              <a:extLst>
                <a:ext uri="{FF2B5EF4-FFF2-40B4-BE49-F238E27FC236}">
                  <a16:creationId xmlns:a16="http://schemas.microsoft.com/office/drawing/2014/main" id="{C54CB561-6ACD-8F20-65CF-E53F086D09D5}"/>
                </a:ext>
              </a:extLst>
            </p:cNvPr>
            <p:cNvSpPr/>
            <p:nvPr/>
          </p:nvSpPr>
          <p:spPr>
            <a:xfrm>
              <a:off x="5182235" y="2485123"/>
              <a:ext cx="753981" cy="1223522"/>
            </a:xfrm>
            <a:custGeom>
              <a:avLst/>
              <a:gdLst/>
              <a:ahLst/>
              <a:cxnLst/>
              <a:rect l="l" t="t" r="r" b="b"/>
              <a:pathLst>
                <a:path w="22322" h="36223" extrusionOk="0">
                  <a:moveTo>
                    <a:pt x="7015" y="1790"/>
                  </a:moveTo>
                  <a:cubicBezTo>
                    <a:pt x="7274" y="1879"/>
                    <a:pt x="7448" y="1915"/>
                    <a:pt x="7596" y="1995"/>
                  </a:cubicBezTo>
                  <a:cubicBezTo>
                    <a:pt x="7660" y="2031"/>
                    <a:pt x="7716" y="2166"/>
                    <a:pt x="7699" y="2237"/>
                  </a:cubicBezTo>
                  <a:cubicBezTo>
                    <a:pt x="7681" y="2302"/>
                    <a:pt x="7564" y="2391"/>
                    <a:pt x="7497" y="2391"/>
                  </a:cubicBezTo>
                  <a:cubicBezTo>
                    <a:pt x="7495" y="2391"/>
                    <a:pt x="7492" y="2391"/>
                    <a:pt x="7490" y="2391"/>
                  </a:cubicBezTo>
                  <a:cubicBezTo>
                    <a:pt x="7386" y="2376"/>
                    <a:pt x="7284" y="2370"/>
                    <a:pt x="7185" y="2370"/>
                  </a:cubicBezTo>
                  <a:cubicBezTo>
                    <a:pt x="6465" y="2370"/>
                    <a:pt x="5846" y="2720"/>
                    <a:pt x="5208" y="3022"/>
                  </a:cubicBezTo>
                  <a:cubicBezTo>
                    <a:pt x="5178" y="3037"/>
                    <a:pt x="5143" y="3042"/>
                    <a:pt x="5106" y="3042"/>
                  </a:cubicBezTo>
                  <a:cubicBezTo>
                    <a:pt x="5030" y="3042"/>
                    <a:pt x="4945" y="3021"/>
                    <a:pt x="4869" y="3019"/>
                  </a:cubicBezTo>
                  <a:cubicBezTo>
                    <a:pt x="4884" y="2903"/>
                    <a:pt x="4860" y="2752"/>
                    <a:pt x="4926" y="2677"/>
                  </a:cubicBezTo>
                  <a:cubicBezTo>
                    <a:pt x="5043" y="2539"/>
                    <a:pt x="5201" y="2407"/>
                    <a:pt x="5368" y="2346"/>
                  </a:cubicBezTo>
                  <a:cubicBezTo>
                    <a:pt x="5931" y="2136"/>
                    <a:pt x="6508" y="1959"/>
                    <a:pt x="7015" y="1790"/>
                  </a:cubicBezTo>
                  <a:close/>
                  <a:moveTo>
                    <a:pt x="6929" y="3388"/>
                  </a:moveTo>
                  <a:cubicBezTo>
                    <a:pt x="7059" y="3388"/>
                    <a:pt x="7194" y="3402"/>
                    <a:pt x="7335" y="3430"/>
                  </a:cubicBezTo>
                  <a:cubicBezTo>
                    <a:pt x="7745" y="3512"/>
                    <a:pt x="8189" y="3553"/>
                    <a:pt x="8533" y="3879"/>
                  </a:cubicBezTo>
                  <a:cubicBezTo>
                    <a:pt x="8426" y="4127"/>
                    <a:pt x="8266" y="4194"/>
                    <a:pt x="8102" y="4194"/>
                  </a:cubicBezTo>
                  <a:cubicBezTo>
                    <a:pt x="7998" y="4194"/>
                    <a:pt x="7893" y="4167"/>
                    <a:pt x="7799" y="4142"/>
                  </a:cubicBezTo>
                  <a:cubicBezTo>
                    <a:pt x="7564" y="4077"/>
                    <a:pt x="7339" y="4044"/>
                    <a:pt x="7122" y="4044"/>
                  </a:cubicBezTo>
                  <a:cubicBezTo>
                    <a:pt x="6551" y="4044"/>
                    <a:pt x="6043" y="4272"/>
                    <a:pt x="5590" y="4716"/>
                  </a:cubicBezTo>
                  <a:cubicBezTo>
                    <a:pt x="5529" y="4777"/>
                    <a:pt x="5473" y="4801"/>
                    <a:pt x="5421" y="4801"/>
                  </a:cubicBezTo>
                  <a:cubicBezTo>
                    <a:pt x="5350" y="4801"/>
                    <a:pt x="5285" y="4757"/>
                    <a:pt x="5221" y="4703"/>
                  </a:cubicBezTo>
                  <a:cubicBezTo>
                    <a:pt x="5076" y="4584"/>
                    <a:pt x="5055" y="4451"/>
                    <a:pt x="5198" y="4298"/>
                  </a:cubicBezTo>
                  <a:cubicBezTo>
                    <a:pt x="5686" y="3777"/>
                    <a:pt x="6234" y="3388"/>
                    <a:pt x="6929" y="3388"/>
                  </a:cubicBezTo>
                  <a:close/>
                  <a:moveTo>
                    <a:pt x="2973" y="3422"/>
                  </a:moveTo>
                  <a:cubicBezTo>
                    <a:pt x="3112" y="3422"/>
                    <a:pt x="3250" y="3425"/>
                    <a:pt x="3387" y="3428"/>
                  </a:cubicBezTo>
                  <a:cubicBezTo>
                    <a:pt x="3501" y="3428"/>
                    <a:pt x="3610" y="3635"/>
                    <a:pt x="3722" y="3747"/>
                  </a:cubicBezTo>
                  <a:cubicBezTo>
                    <a:pt x="3603" y="3824"/>
                    <a:pt x="3484" y="3963"/>
                    <a:pt x="3359" y="3971"/>
                  </a:cubicBezTo>
                  <a:cubicBezTo>
                    <a:pt x="2020" y="4052"/>
                    <a:pt x="1949" y="4072"/>
                    <a:pt x="1005" y="4922"/>
                  </a:cubicBezTo>
                  <a:cubicBezTo>
                    <a:pt x="697" y="4861"/>
                    <a:pt x="654" y="4706"/>
                    <a:pt x="757" y="4446"/>
                  </a:cubicBezTo>
                  <a:cubicBezTo>
                    <a:pt x="980" y="3888"/>
                    <a:pt x="1469" y="3648"/>
                    <a:pt x="1981" y="3521"/>
                  </a:cubicBezTo>
                  <a:cubicBezTo>
                    <a:pt x="2300" y="3440"/>
                    <a:pt x="2636" y="3422"/>
                    <a:pt x="2973" y="3422"/>
                  </a:cubicBezTo>
                  <a:close/>
                  <a:moveTo>
                    <a:pt x="5596" y="4867"/>
                  </a:moveTo>
                  <a:lnTo>
                    <a:pt x="5596" y="4867"/>
                  </a:lnTo>
                  <a:cubicBezTo>
                    <a:pt x="6170" y="4903"/>
                    <a:pt x="6360" y="5047"/>
                    <a:pt x="6406" y="5411"/>
                  </a:cubicBezTo>
                  <a:cubicBezTo>
                    <a:pt x="6306" y="5463"/>
                    <a:pt x="6208" y="5488"/>
                    <a:pt x="6113" y="5488"/>
                  </a:cubicBezTo>
                  <a:cubicBezTo>
                    <a:pt x="5964" y="5488"/>
                    <a:pt x="5824" y="5426"/>
                    <a:pt x="5705" y="5311"/>
                  </a:cubicBezTo>
                  <a:cubicBezTo>
                    <a:pt x="5622" y="5231"/>
                    <a:pt x="5635" y="5050"/>
                    <a:pt x="5596" y="4867"/>
                  </a:cubicBezTo>
                  <a:close/>
                  <a:moveTo>
                    <a:pt x="11804" y="4296"/>
                  </a:moveTo>
                  <a:cubicBezTo>
                    <a:pt x="11808" y="4426"/>
                    <a:pt x="11856" y="4574"/>
                    <a:pt x="11808" y="4680"/>
                  </a:cubicBezTo>
                  <a:cubicBezTo>
                    <a:pt x="11676" y="4963"/>
                    <a:pt x="11505" y="5231"/>
                    <a:pt x="11351" y="5498"/>
                  </a:cubicBezTo>
                  <a:cubicBezTo>
                    <a:pt x="11512" y="5623"/>
                    <a:pt x="11682" y="5704"/>
                    <a:pt x="11772" y="5839"/>
                  </a:cubicBezTo>
                  <a:cubicBezTo>
                    <a:pt x="11846" y="5948"/>
                    <a:pt x="11824" y="6120"/>
                    <a:pt x="11846" y="6265"/>
                  </a:cubicBezTo>
                  <a:cubicBezTo>
                    <a:pt x="11705" y="6250"/>
                    <a:pt x="11565" y="6245"/>
                    <a:pt x="11430" y="6216"/>
                  </a:cubicBezTo>
                  <a:cubicBezTo>
                    <a:pt x="11363" y="6203"/>
                    <a:pt x="11305" y="6145"/>
                    <a:pt x="11225" y="6099"/>
                  </a:cubicBezTo>
                  <a:cubicBezTo>
                    <a:pt x="11183" y="6128"/>
                    <a:pt x="11141" y="6161"/>
                    <a:pt x="11092" y="6184"/>
                  </a:cubicBezTo>
                  <a:cubicBezTo>
                    <a:pt x="11000" y="6231"/>
                    <a:pt x="10850" y="6323"/>
                    <a:pt x="10804" y="6323"/>
                  </a:cubicBezTo>
                  <a:cubicBezTo>
                    <a:pt x="10799" y="6323"/>
                    <a:pt x="10795" y="6322"/>
                    <a:pt x="10793" y="6319"/>
                  </a:cubicBezTo>
                  <a:cubicBezTo>
                    <a:pt x="10697" y="6213"/>
                    <a:pt x="10580" y="6058"/>
                    <a:pt x="10593" y="5935"/>
                  </a:cubicBezTo>
                  <a:cubicBezTo>
                    <a:pt x="10619" y="5714"/>
                    <a:pt x="10700" y="5482"/>
                    <a:pt x="10813" y="5291"/>
                  </a:cubicBezTo>
                  <a:cubicBezTo>
                    <a:pt x="11006" y="4971"/>
                    <a:pt x="11229" y="4670"/>
                    <a:pt x="11466" y="4381"/>
                  </a:cubicBezTo>
                  <a:cubicBezTo>
                    <a:pt x="11525" y="4311"/>
                    <a:pt x="11689" y="4322"/>
                    <a:pt x="11804" y="4296"/>
                  </a:cubicBezTo>
                  <a:close/>
                  <a:moveTo>
                    <a:pt x="3223" y="5020"/>
                  </a:moveTo>
                  <a:cubicBezTo>
                    <a:pt x="3305" y="5020"/>
                    <a:pt x="3382" y="5030"/>
                    <a:pt x="3452" y="5051"/>
                  </a:cubicBezTo>
                  <a:cubicBezTo>
                    <a:pt x="3478" y="5063"/>
                    <a:pt x="3501" y="5080"/>
                    <a:pt x="3527" y="5093"/>
                  </a:cubicBezTo>
                  <a:cubicBezTo>
                    <a:pt x="3623" y="5376"/>
                    <a:pt x="3582" y="5524"/>
                    <a:pt x="3226" y="5572"/>
                  </a:cubicBezTo>
                  <a:cubicBezTo>
                    <a:pt x="2663" y="5646"/>
                    <a:pt x="2299" y="6061"/>
                    <a:pt x="1942" y="6465"/>
                  </a:cubicBezTo>
                  <a:cubicBezTo>
                    <a:pt x="1892" y="6521"/>
                    <a:pt x="1761" y="6577"/>
                    <a:pt x="1698" y="6577"/>
                  </a:cubicBezTo>
                  <a:cubicBezTo>
                    <a:pt x="1685" y="6577"/>
                    <a:pt x="1675" y="6575"/>
                    <a:pt x="1669" y="6570"/>
                  </a:cubicBezTo>
                  <a:cubicBezTo>
                    <a:pt x="1588" y="6496"/>
                    <a:pt x="1508" y="6357"/>
                    <a:pt x="1521" y="6258"/>
                  </a:cubicBezTo>
                  <a:cubicBezTo>
                    <a:pt x="1602" y="5670"/>
                    <a:pt x="2560" y="5020"/>
                    <a:pt x="3223" y="5020"/>
                  </a:cubicBezTo>
                  <a:close/>
                  <a:moveTo>
                    <a:pt x="3103" y="5877"/>
                  </a:moveTo>
                  <a:cubicBezTo>
                    <a:pt x="3148" y="5877"/>
                    <a:pt x="3284" y="5920"/>
                    <a:pt x="3317" y="5971"/>
                  </a:cubicBezTo>
                  <a:cubicBezTo>
                    <a:pt x="3426" y="6135"/>
                    <a:pt x="3091" y="6706"/>
                    <a:pt x="2831" y="6728"/>
                  </a:cubicBezTo>
                  <a:cubicBezTo>
                    <a:pt x="2796" y="6686"/>
                    <a:pt x="2683" y="6590"/>
                    <a:pt x="2699" y="6557"/>
                  </a:cubicBezTo>
                  <a:cubicBezTo>
                    <a:pt x="2809" y="6319"/>
                    <a:pt x="2943" y="6097"/>
                    <a:pt x="3088" y="5881"/>
                  </a:cubicBezTo>
                  <a:cubicBezTo>
                    <a:pt x="3090" y="5878"/>
                    <a:pt x="3095" y="5877"/>
                    <a:pt x="3103" y="5877"/>
                  </a:cubicBezTo>
                  <a:close/>
                  <a:moveTo>
                    <a:pt x="4047" y="4283"/>
                  </a:moveTo>
                  <a:cubicBezTo>
                    <a:pt x="4150" y="4283"/>
                    <a:pt x="4316" y="4438"/>
                    <a:pt x="4348" y="4551"/>
                  </a:cubicBezTo>
                  <a:cubicBezTo>
                    <a:pt x="4476" y="4989"/>
                    <a:pt x="4564" y="5439"/>
                    <a:pt x="4640" y="5774"/>
                  </a:cubicBezTo>
                  <a:cubicBezTo>
                    <a:pt x="4582" y="6229"/>
                    <a:pt x="4564" y="6561"/>
                    <a:pt x="4496" y="6883"/>
                  </a:cubicBezTo>
                  <a:cubicBezTo>
                    <a:pt x="4429" y="7207"/>
                    <a:pt x="4509" y="7372"/>
                    <a:pt x="4850" y="7432"/>
                  </a:cubicBezTo>
                  <a:cubicBezTo>
                    <a:pt x="5060" y="7471"/>
                    <a:pt x="5372" y="7513"/>
                    <a:pt x="5301" y="7829"/>
                  </a:cubicBezTo>
                  <a:cubicBezTo>
                    <a:pt x="5256" y="8039"/>
                    <a:pt x="5099" y="8089"/>
                    <a:pt x="4932" y="8089"/>
                  </a:cubicBezTo>
                  <a:cubicBezTo>
                    <a:pt x="4852" y="8089"/>
                    <a:pt x="4768" y="8077"/>
                    <a:pt x="4695" y="8067"/>
                  </a:cubicBezTo>
                  <a:cubicBezTo>
                    <a:pt x="3909" y="7952"/>
                    <a:pt x="3642" y="7578"/>
                    <a:pt x="3833" y="6808"/>
                  </a:cubicBezTo>
                  <a:cubicBezTo>
                    <a:pt x="4013" y="6097"/>
                    <a:pt x="4032" y="5398"/>
                    <a:pt x="3855" y="4687"/>
                  </a:cubicBezTo>
                  <a:cubicBezTo>
                    <a:pt x="3813" y="4522"/>
                    <a:pt x="3807" y="4296"/>
                    <a:pt x="4042" y="4283"/>
                  </a:cubicBezTo>
                  <a:cubicBezTo>
                    <a:pt x="4044" y="4283"/>
                    <a:pt x="4045" y="4283"/>
                    <a:pt x="4047" y="4283"/>
                  </a:cubicBezTo>
                  <a:close/>
                  <a:moveTo>
                    <a:pt x="7713" y="7696"/>
                  </a:moveTo>
                  <a:cubicBezTo>
                    <a:pt x="7791" y="7696"/>
                    <a:pt x="7910" y="7763"/>
                    <a:pt x="7940" y="7829"/>
                  </a:cubicBezTo>
                  <a:cubicBezTo>
                    <a:pt x="8028" y="8022"/>
                    <a:pt x="8077" y="8232"/>
                    <a:pt x="8114" y="8348"/>
                  </a:cubicBezTo>
                  <a:cubicBezTo>
                    <a:pt x="8099" y="8625"/>
                    <a:pt x="8093" y="8834"/>
                    <a:pt x="7897" y="8834"/>
                  </a:cubicBezTo>
                  <a:cubicBezTo>
                    <a:pt x="7850" y="8834"/>
                    <a:pt x="7791" y="8822"/>
                    <a:pt x="7719" y="8796"/>
                  </a:cubicBezTo>
                  <a:cubicBezTo>
                    <a:pt x="7706" y="8791"/>
                    <a:pt x="7693" y="8789"/>
                    <a:pt x="7678" y="8789"/>
                  </a:cubicBezTo>
                  <a:cubicBezTo>
                    <a:pt x="7604" y="8789"/>
                    <a:pt x="7504" y="8843"/>
                    <a:pt x="7431" y="8886"/>
                  </a:cubicBezTo>
                  <a:cubicBezTo>
                    <a:pt x="7077" y="9092"/>
                    <a:pt x="6731" y="9308"/>
                    <a:pt x="6378" y="9516"/>
                  </a:cubicBezTo>
                  <a:lnTo>
                    <a:pt x="4476" y="9516"/>
                  </a:lnTo>
                  <a:cubicBezTo>
                    <a:pt x="4605" y="9453"/>
                    <a:pt x="4736" y="9339"/>
                    <a:pt x="4866" y="9339"/>
                  </a:cubicBezTo>
                  <a:cubicBezTo>
                    <a:pt x="5892" y="9326"/>
                    <a:pt x="6663" y="8781"/>
                    <a:pt x="7394" y="8149"/>
                  </a:cubicBezTo>
                  <a:cubicBezTo>
                    <a:pt x="7458" y="8092"/>
                    <a:pt x="7457" y="7967"/>
                    <a:pt x="7509" y="7890"/>
                  </a:cubicBezTo>
                  <a:cubicBezTo>
                    <a:pt x="7558" y="7811"/>
                    <a:pt x="7628" y="7704"/>
                    <a:pt x="7700" y="7697"/>
                  </a:cubicBezTo>
                  <a:cubicBezTo>
                    <a:pt x="7704" y="7697"/>
                    <a:pt x="7709" y="7696"/>
                    <a:pt x="7713" y="7696"/>
                  </a:cubicBezTo>
                  <a:close/>
                  <a:moveTo>
                    <a:pt x="6263" y="1"/>
                  </a:moveTo>
                  <a:cubicBezTo>
                    <a:pt x="5983" y="159"/>
                    <a:pt x="5694" y="330"/>
                    <a:pt x="5401" y="487"/>
                  </a:cubicBezTo>
                  <a:cubicBezTo>
                    <a:pt x="5242" y="569"/>
                    <a:pt x="5047" y="595"/>
                    <a:pt x="4910" y="703"/>
                  </a:cubicBezTo>
                  <a:cubicBezTo>
                    <a:pt x="4626" y="918"/>
                    <a:pt x="4371" y="1173"/>
                    <a:pt x="4102" y="1406"/>
                  </a:cubicBezTo>
                  <a:cubicBezTo>
                    <a:pt x="3981" y="1511"/>
                    <a:pt x="3843" y="1575"/>
                    <a:pt x="3707" y="1575"/>
                  </a:cubicBezTo>
                  <a:cubicBezTo>
                    <a:pt x="3615" y="1575"/>
                    <a:pt x="3525" y="1545"/>
                    <a:pt x="3442" y="1479"/>
                  </a:cubicBezTo>
                  <a:cubicBezTo>
                    <a:pt x="3213" y="1302"/>
                    <a:pt x="3288" y="1058"/>
                    <a:pt x="3442" y="838"/>
                  </a:cubicBezTo>
                  <a:cubicBezTo>
                    <a:pt x="3520" y="728"/>
                    <a:pt x="3571" y="596"/>
                    <a:pt x="3633" y="475"/>
                  </a:cubicBezTo>
                  <a:cubicBezTo>
                    <a:pt x="3613" y="452"/>
                    <a:pt x="3592" y="432"/>
                    <a:pt x="3574" y="408"/>
                  </a:cubicBezTo>
                  <a:cubicBezTo>
                    <a:pt x="3469" y="471"/>
                    <a:pt x="3366" y="533"/>
                    <a:pt x="3265" y="598"/>
                  </a:cubicBezTo>
                  <a:cubicBezTo>
                    <a:pt x="2870" y="839"/>
                    <a:pt x="2490" y="1105"/>
                    <a:pt x="2082" y="1322"/>
                  </a:cubicBezTo>
                  <a:cubicBezTo>
                    <a:pt x="2004" y="1364"/>
                    <a:pt x="1930" y="1383"/>
                    <a:pt x="1861" y="1383"/>
                  </a:cubicBezTo>
                  <a:cubicBezTo>
                    <a:pt x="1654" y="1383"/>
                    <a:pt x="1504" y="1208"/>
                    <a:pt x="1508" y="944"/>
                  </a:cubicBezTo>
                  <a:cubicBezTo>
                    <a:pt x="1508" y="884"/>
                    <a:pt x="1514" y="822"/>
                    <a:pt x="1521" y="710"/>
                  </a:cubicBezTo>
                  <a:lnTo>
                    <a:pt x="1521" y="710"/>
                  </a:lnTo>
                  <a:cubicBezTo>
                    <a:pt x="938" y="1238"/>
                    <a:pt x="642" y="1879"/>
                    <a:pt x="385" y="2523"/>
                  </a:cubicBezTo>
                  <a:cubicBezTo>
                    <a:pt x="114" y="3199"/>
                    <a:pt x="1" y="3904"/>
                    <a:pt x="143" y="4648"/>
                  </a:cubicBezTo>
                  <a:cubicBezTo>
                    <a:pt x="422" y="6094"/>
                    <a:pt x="835" y="7487"/>
                    <a:pt x="1576" y="8768"/>
                  </a:cubicBezTo>
                  <a:cubicBezTo>
                    <a:pt x="1659" y="8914"/>
                    <a:pt x="1744" y="9059"/>
                    <a:pt x="1830" y="9204"/>
                  </a:cubicBezTo>
                  <a:cubicBezTo>
                    <a:pt x="1892" y="9309"/>
                    <a:pt x="1955" y="9413"/>
                    <a:pt x="2017" y="9516"/>
                  </a:cubicBezTo>
                  <a:lnTo>
                    <a:pt x="1144" y="9516"/>
                  </a:lnTo>
                  <a:cubicBezTo>
                    <a:pt x="1386" y="9924"/>
                    <a:pt x="1646" y="10324"/>
                    <a:pt x="1913" y="10720"/>
                  </a:cubicBezTo>
                  <a:cubicBezTo>
                    <a:pt x="2863" y="12115"/>
                    <a:pt x="4161" y="12913"/>
                    <a:pt x="5777" y="13232"/>
                  </a:cubicBezTo>
                  <a:cubicBezTo>
                    <a:pt x="6248" y="13325"/>
                    <a:pt x="6739" y="13315"/>
                    <a:pt x="7220" y="13351"/>
                  </a:cubicBezTo>
                  <a:cubicBezTo>
                    <a:pt x="7227" y="13489"/>
                    <a:pt x="7201" y="13643"/>
                    <a:pt x="7248" y="13765"/>
                  </a:cubicBezTo>
                  <a:cubicBezTo>
                    <a:pt x="7414" y="14171"/>
                    <a:pt x="7201" y="14404"/>
                    <a:pt x="6918" y="14641"/>
                  </a:cubicBezTo>
                  <a:cubicBezTo>
                    <a:pt x="6554" y="14942"/>
                    <a:pt x="6196" y="15251"/>
                    <a:pt x="5865" y="15587"/>
                  </a:cubicBezTo>
                  <a:cubicBezTo>
                    <a:pt x="4718" y="16754"/>
                    <a:pt x="4181" y="18186"/>
                    <a:pt x="4101" y="19799"/>
                  </a:cubicBezTo>
                  <a:cubicBezTo>
                    <a:pt x="4083" y="20140"/>
                    <a:pt x="4128" y="20482"/>
                    <a:pt x="4096" y="20820"/>
                  </a:cubicBezTo>
                  <a:cubicBezTo>
                    <a:pt x="3965" y="22231"/>
                    <a:pt x="3813" y="23637"/>
                    <a:pt x="3678" y="25045"/>
                  </a:cubicBezTo>
                  <a:cubicBezTo>
                    <a:pt x="3594" y="25892"/>
                    <a:pt x="3469" y="26742"/>
                    <a:pt x="3469" y="27592"/>
                  </a:cubicBezTo>
                  <a:cubicBezTo>
                    <a:pt x="3472" y="28397"/>
                    <a:pt x="3600" y="29205"/>
                    <a:pt x="3849" y="29980"/>
                  </a:cubicBezTo>
                  <a:cubicBezTo>
                    <a:pt x="4020" y="30521"/>
                    <a:pt x="4265" y="31053"/>
                    <a:pt x="4802" y="31316"/>
                  </a:cubicBezTo>
                  <a:cubicBezTo>
                    <a:pt x="5170" y="31494"/>
                    <a:pt x="5556" y="31596"/>
                    <a:pt x="5958" y="31596"/>
                  </a:cubicBezTo>
                  <a:cubicBezTo>
                    <a:pt x="6200" y="31596"/>
                    <a:pt x="6448" y="31559"/>
                    <a:pt x="6702" y="31480"/>
                  </a:cubicBezTo>
                  <a:lnTo>
                    <a:pt x="6702" y="31480"/>
                  </a:lnTo>
                  <a:cubicBezTo>
                    <a:pt x="6685" y="31584"/>
                    <a:pt x="6682" y="31669"/>
                    <a:pt x="6659" y="31745"/>
                  </a:cubicBezTo>
                  <a:cubicBezTo>
                    <a:pt x="6414" y="32491"/>
                    <a:pt x="6196" y="33246"/>
                    <a:pt x="5913" y="33977"/>
                  </a:cubicBezTo>
                  <a:cubicBezTo>
                    <a:pt x="5881" y="34053"/>
                    <a:pt x="5855" y="34130"/>
                    <a:pt x="5838" y="34202"/>
                  </a:cubicBezTo>
                  <a:lnTo>
                    <a:pt x="6512" y="34202"/>
                  </a:lnTo>
                  <a:cubicBezTo>
                    <a:pt x="6498" y="34268"/>
                    <a:pt x="6485" y="34333"/>
                    <a:pt x="6473" y="34398"/>
                  </a:cubicBezTo>
                  <a:cubicBezTo>
                    <a:pt x="6466" y="34442"/>
                    <a:pt x="6460" y="34486"/>
                    <a:pt x="6456" y="34527"/>
                  </a:cubicBezTo>
                  <a:cubicBezTo>
                    <a:pt x="6437" y="34694"/>
                    <a:pt x="6445" y="34855"/>
                    <a:pt x="6492" y="35016"/>
                  </a:cubicBezTo>
                  <a:cubicBezTo>
                    <a:pt x="6505" y="35068"/>
                    <a:pt x="6525" y="35123"/>
                    <a:pt x="6550" y="35174"/>
                  </a:cubicBezTo>
                  <a:cubicBezTo>
                    <a:pt x="6575" y="35229"/>
                    <a:pt x="6604" y="35284"/>
                    <a:pt x="6637" y="35335"/>
                  </a:cubicBezTo>
                  <a:cubicBezTo>
                    <a:pt x="6863" y="35682"/>
                    <a:pt x="7123" y="35962"/>
                    <a:pt x="7531" y="35962"/>
                  </a:cubicBezTo>
                  <a:cubicBezTo>
                    <a:pt x="7611" y="35962"/>
                    <a:pt x="7697" y="35951"/>
                    <a:pt x="7789" y="35928"/>
                  </a:cubicBezTo>
                  <a:cubicBezTo>
                    <a:pt x="7820" y="35919"/>
                    <a:pt x="7853" y="35916"/>
                    <a:pt x="7887" y="35916"/>
                  </a:cubicBezTo>
                  <a:cubicBezTo>
                    <a:pt x="7954" y="35916"/>
                    <a:pt x="8024" y="35929"/>
                    <a:pt x="8090" y="35941"/>
                  </a:cubicBezTo>
                  <a:cubicBezTo>
                    <a:pt x="9177" y="36134"/>
                    <a:pt x="10272" y="36222"/>
                    <a:pt x="11372" y="36222"/>
                  </a:cubicBezTo>
                  <a:cubicBezTo>
                    <a:pt x="11566" y="36222"/>
                    <a:pt x="11761" y="36219"/>
                    <a:pt x="11955" y="36214"/>
                  </a:cubicBezTo>
                  <a:cubicBezTo>
                    <a:pt x="12056" y="36212"/>
                    <a:pt x="12157" y="36211"/>
                    <a:pt x="12258" y="36211"/>
                  </a:cubicBezTo>
                  <a:cubicBezTo>
                    <a:pt x="12340" y="36211"/>
                    <a:pt x="12423" y="36211"/>
                    <a:pt x="12505" y="36211"/>
                  </a:cubicBezTo>
                  <a:cubicBezTo>
                    <a:pt x="12843" y="36211"/>
                    <a:pt x="13181" y="36205"/>
                    <a:pt x="13505" y="36141"/>
                  </a:cubicBezTo>
                  <a:cubicBezTo>
                    <a:pt x="15153" y="35821"/>
                    <a:pt x="16686" y="35151"/>
                    <a:pt x="18225" y="34511"/>
                  </a:cubicBezTo>
                  <a:cubicBezTo>
                    <a:pt x="18299" y="34481"/>
                    <a:pt x="18373" y="34447"/>
                    <a:pt x="18446" y="34414"/>
                  </a:cubicBezTo>
                  <a:cubicBezTo>
                    <a:pt x="18515" y="34379"/>
                    <a:pt x="18583" y="34346"/>
                    <a:pt x="18650" y="34310"/>
                  </a:cubicBezTo>
                  <a:cubicBezTo>
                    <a:pt x="18714" y="34276"/>
                    <a:pt x="18775" y="34240"/>
                    <a:pt x="18839" y="34202"/>
                  </a:cubicBezTo>
                  <a:lnTo>
                    <a:pt x="20922" y="34202"/>
                  </a:lnTo>
                  <a:cubicBezTo>
                    <a:pt x="20909" y="34063"/>
                    <a:pt x="20881" y="33922"/>
                    <a:pt x="20839" y="33779"/>
                  </a:cubicBezTo>
                  <a:cubicBezTo>
                    <a:pt x="20549" y="32779"/>
                    <a:pt x="20382" y="31763"/>
                    <a:pt x="20293" y="30724"/>
                  </a:cubicBezTo>
                  <a:cubicBezTo>
                    <a:pt x="20218" y="29845"/>
                    <a:pt x="20050" y="28975"/>
                    <a:pt x="19909" y="28007"/>
                  </a:cubicBezTo>
                  <a:cubicBezTo>
                    <a:pt x="20127" y="27845"/>
                    <a:pt x="20418" y="27582"/>
                    <a:pt x="20753" y="27392"/>
                  </a:cubicBezTo>
                  <a:cubicBezTo>
                    <a:pt x="21129" y="27179"/>
                    <a:pt x="21444" y="26930"/>
                    <a:pt x="21657" y="26551"/>
                  </a:cubicBezTo>
                  <a:cubicBezTo>
                    <a:pt x="21700" y="26475"/>
                    <a:pt x="21802" y="26380"/>
                    <a:pt x="21867" y="26380"/>
                  </a:cubicBezTo>
                  <a:cubicBezTo>
                    <a:pt x="21870" y="26380"/>
                    <a:pt x="21873" y="26381"/>
                    <a:pt x="21876" y="26381"/>
                  </a:cubicBezTo>
                  <a:cubicBezTo>
                    <a:pt x="21919" y="26389"/>
                    <a:pt x="21959" y="26392"/>
                    <a:pt x="21994" y="26392"/>
                  </a:cubicBezTo>
                  <a:cubicBezTo>
                    <a:pt x="22321" y="26392"/>
                    <a:pt x="22307" y="26087"/>
                    <a:pt x="22307" y="25872"/>
                  </a:cubicBezTo>
                  <a:cubicBezTo>
                    <a:pt x="22304" y="25399"/>
                    <a:pt x="22258" y="24920"/>
                    <a:pt x="22194" y="24453"/>
                  </a:cubicBezTo>
                  <a:cubicBezTo>
                    <a:pt x="22033" y="23302"/>
                    <a:pt x="21593" y="22250"/>
                    <a:pt x="21094" y="21207"/>
                  </a:cubicBezTo>
                  <a:cubicBezTo>
                    <a:pt x="20307" y="19559"/>
                    <a:pt x="19387" y="17990"/>
                    <a:pt x="18476" y="16410"/>
                  </a:cubicBezTo>
                  <a:cubicBezTo>
                    <a:pt x="17658" y="14989"/>
                    <a:pt x="16663" y="13721"/>
                    <a:pt x="15390" y="12684"/>
                  </a:cubicBezTo>
                  <a:cubicBezTo>
                    <a:pt x="14963" y="12335"/>
                    <a:pt x="14503" y="12038"/>
                    <a:pt x="13930" y="12038"/>
                  </a:cubicBezTo>
                  <a:cubicBezTo>
                    <a:pt x="13896" y="12038"/>
                    <a:pt x="13861" y="12039"/>
                    <a:pt x="13826" y="12041"/>
                  </a:cubicBezTo>
                  <a:cubicBezTo>
                    <a:pt x="13742" y="12047"/>
                    <a:pt x="13453" y="12050"/>
                    <a:pt x="13298" y="12086"/>
                  </a:cubicBezTo>
                  <a:cubicBezTo>
                    <a:pt x="13275" y="11905"/>
                    <a:pt x="13292" y="11722"/>
                    <a:pt x="13392" y="11528"/>
                  </a:cubicBezTo>
                  <a:cubicBezTo>
                    <a:pt x="13459" y="11390"/>
                    <a:pt x="13353" y="11135"/>
                    <a:pt x="13275" y="10956"/>
                  </a:cubicBezTo>
                  <a:cubicBezTo>
                    <a:pt x="13022" y="10382"/>
                    <a:pt x="12468" y="10360"/>
                    <a:pt x="11944" y="10275"/>
                  </a:cubicBezTo>
                  <a:cubicBezTo>
                    <a:pt x="11910" y="10022"/>
                    <a:pt x="11876" y="9768"/>
                    <a:pt x="11843" y="9516"/>
                  </a:cubicBezTo>
                  <a:lnTo>
                    <a:pt x="10590" y="9516"/>
                  </a:lnTo>
                  <a:cubicBezTo>
                    <a:pt x="10623" y="9441"/>
                    <a:pt x="10658" y="9365"/>
                    <a:pt x="10691" y="9290"/>
                  </a:cubicBezTo>
                  <a:cubicBezTo>
                    <a:pt x="10720" y="9220"/>
                    <a:pt x="10751" y="9147"/>
                    <a:pt x="10777" y="9077"/>
                  </a:cubicBezTo>
                  <a:cubicBezTo>
                    <a:pt x="10783" y="9066"/>
                    <a:pt x="10787" y="9056"/>
                    <a:pt x="10790" y="9046"/>
                  </a:cubicBezTo>
                  <a:cubicBezTo>
                    <a:pt x="10813" y="8985"/>
                    <a:pt x="10836" y="8927"/>
                    <a:pt x="10858" y="8866"/>
                  </a:cubicBezTo>
                  <a:cubicBezTo>
                    <a:pt x="10891" y="8776"/>
                    <a:pt x="10925" y="8682"/>
                    <a:pt x="10954" y="8589"/>
                  </a:cubicBezTo>
                  <a:cubicBezTo>
                    <a:pt x="11048" y="8292"/>
                    <a:pt x="11171" y="8100"/>
                    <a:pt x="11521" y="8035"/>
                  </a:cubicBezTo>
                  <a:cubicBezTo>
                    <a:pt x="11739" y="7996"/>
                    <a:pt x="11965" y="7825"/>
                    <a:pt x="12118" y="7651"/>
                  </a:cubicBezTo>
                  <a:cubicBezTo>
                    <a:pt x="12323" y="7417"/>
                    <a:pt x="12494" y="7139"/>
                    <a:pt x="12625" y="6853"/>
                  </a:cubicBezTo>
                  <a:cubicBezTo>
                    <a:pt x="13118" y="5784"/>
                    <a:pt x="13215" y="4716"/>
                    <a:pt x="12471" y="3714"/>
                  </a:cubicBezTo>
                  <a:cubicBezTo>
                    <a:pt x="12229" y="3387"/>
                    <a:pt x="11909" y="3207"/>
                    <a:pt x="11601" y="3207"/>
                  </a:cubicBezTo>
                  <a:cubicBezTo>
                    <a:pt x="11282" y="3207"/>
                    <a:pt x="10977" y="3401"/>
                    <a:pt x="10787" y="3826"/>
                  </a:cubicBezTo>
                  <a:cubicBezTo>
                    <a:pt x="10572" y="4311"/>
                    <a:pt x="10491" y="4863"/>
                    <a:pt x="10388" y="5392"/>
                  </a:cubicBezTo>
                  <a:cubicBezTo>
                    <a:pt x="10301" y="5819"/>
                    <a:pt x="10314" y="6278"/>
                    <a:pt x="9837" y="6528"/>
                  </a:cubicBezTo>
                  <a:cubicBezTo>
                    <a:pt x="9785" y="6463"/>
                    <a:pt x="9743" y="6424"/>
                    <a:pt x="9717" y="6374"/>
                  </a:cubicBezTo>
                  <a:cubicBezTo>
                    <a:pt x="9598" y="6132"/>
                    <a:pt x="9587" y="5813"/>
                    <a:pt x="9221" y="5753"/>
                  </a:cubicBezTo>
                  <a:cubicBezTo>
                    <a:pt x="9190" y="5749"/>
                    <a:pt x="9152" y="5481"/>
                    <a:pt x="9200" y="5372"/>
                  </a:cubicBezTo>
                  <a:cubicBezTo>
                    <a:pt x="9273" y="5202"/>
                    <a:pt x="9395" y="5041"/>
                    <a:pt x="9532" y="4919"/>
                  </a:cubicBezTo>
                  <a:cubicBezTo>
                    <a:pt x="9715" y="4758"/>
                    <a:pt x="9728" y="4579"/>
                    <a:pt x="9673" y="4374"/>
                  </a:cubicBezTo>
                  <a:cubicBezTo>
                    <a:pt x="9410" y="3376"/>
                    <a:pt x="9142" y="2384"/>
                    <a:pt x="8901" y="1476"/>
                  </a:cubicBezTo>
                  <a:cubicBezTo>
                    <a:pt x="8615" y="1312"/>
                    <a:pt x="8415" y="1183"/>
                    <a:pt x="8199" y="1081"/>
                  </a:cubicBezTo>
                  <a:cubicBezTo>
                    <a:pt x="8095" y="1033"/>
                    <a:pt x="7964" y="974"/>
                    <a:pt x="7857" y="974"/>
                  </a:cubicBezTo>
                  <a:cubicBezTo>
                    <a:pt x="7831" y="974"/>
                    <a:pt x="7806" y="978"/>
                    <a:pt x="7783" y="986"/>
                  </a:cubicBezTo>
                  <a:cubicBezTo>
                    <a:pt x="7666" y="1028"/>
                    <a:pt x="7554" y="1049"/>
                    <a:pt x="7449" y="1049"/>
                  </a:cubicBezTo>
                  <a:cubicBezTo>
                    <a:pt x="7235" y="1049"/>
                    <a:pt x="7047" y="962"/>
                    <a:pt x="6885" y="787"/>
                  </a:cubicBezTo>
                  <a:cubicBezTo>
                    <a:pt x="6643" y="527"/>
                    <a:pt x="6443" y="229"/>
                    <a:pt x="6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07;p37">
              <a:extLst>
                <a:ext uri="{FF2B5EF4-FFF2-40B4-BE49-F238E27FC236}">
                  <a16:creationId xmlns:a16="http://schemas.microsoft.com/office/drawing/2014/main" id="{A68704F3-228C-883A-C27E-D4E1F48ACFA9}"/>
                </a:ext>
              </a:extLst>
            </p:cNvPr>
            <p:cNvSpPr/>
            <p:nvPr/>
          </p:nvSpPr>
          <p:spPr>
            <a:xfrm>
              <a:off x="3971267" y="2785103"/>
              <a:ext cx="300079" cy="794785"/>
            </a:xfrm>
            <a:custGeom>
              <a:avLst/>
              <a:gdLst/>
              <a:ahLst/>
              <a:cxnLst/>
              <a:rect l="l" t="t" r="r" b="b"/>
              <a:pathLst>
                <a:path w="8884" h="23530" extrusionOk="0">
                  <a:moveTo>
                    <a:pt x="8421" y="1"/>
                  </a:moveTo>
                  <a:cubicBezTo>
                    <a:pt x="8386" y="2"/>
                    <a:pt x="8352" y="4"/>
                    <a:pt x="8318" y="5"/>
                  </a:cubicBezTo>
                  <a:cubicBezTo>
                    <a:pt x="8160" y="356"/>
                    <a:pt x="8031" y="726"/>
                    <a:pt x="7831" y="1052"/>
                  </a:cubicBezTo>
                  <a:cubicBezTo>
                    <a:pt x="7726" y="1222"/>
                    <a:pt x="7507" y="1377"/>
                    <a:pt x="7316" y="1416"/>
                  </a:cubicBezTo>
                  <a:cubicBezTo>
                    <a:pt x="7314" y="1416"/>
                    <a:pt x="7311" y="1417"/>
                    <a:pt x="7308" y="1417"/>
                  </a:cubicBezTo>
                  <a:cubicBezTo>
                    <a:pt x="7221" y="1417"/>
                    <a:pt x="7058" y="1155"/>
                    <a:pt x="6972" y="996"/>
                  </a:cubicBezTo>
                  <a:cubicBezTo>
                    <a:pt x="6902" y="862"/>
                    <a:pt x="6899" y="693"/>
                    <a:pt x="6855" y="488"/>
                  </a:cubicBezTo>
                  <a:cubicBezTo>
                    <a:pt x="6773" y="544"/>
                    <a:pt x="6734" y="560"/>
                    <a:pt x="6705" y="589"/>
                  </a:cubicBezTo>
                  <a:cubicBezTo>
                    <a:pt x="6000" y="1311"/>
                    <a:pt x="5146" y="1761"/>
                    <a:pt x="4171" y="2000"/>
                  </a:cubicBezTo>
                  <a:cubicBezTo>
                    <a:pt x="3784" y="2093"/>
                    <a:pt x="3386" y="2171"/>
                    <a:pt x="3019" y="2319"/>
                  </a:cubicBezTo>
                  <a:cubicBezTo>
                    <a:pt x="2191" y="2654"/>
                    <a:pt x="1793" y="3347"/>
                    <a:pt x="1533" y="4164"/>
                  </a:cubicBezTo>
                  <a:cubicBezTo>
                    <a:pt x="1080" y="5592"/>
                    <a:pt x="927" y="7074"/>
                    <a:pt x="815" y="8548"/>
                  </a:cubicBezTo>
                  <a:cubicBezTo>
                    <a:pt x="658" y="10616"/>
                    <a:pt x="629" y="12693"/>
                    <a:pt x="543" y="14765"/>
                  </a:cubicBezTo>
                  <a:cubicBezTo>
                    <a:pt x="504" y="15667"/>
                    <a:pt x="487" y="16570"/>
                    <a:pt x="404" y="17465"/>
                  </a:cubicBezTo>
                  <a:cubicBezTo>
                    <a:pt x="319" y="18366"/>
                    <a:pt x="162" y="19260"/>
                    <a:pt x="41" y="20157"/>
                  </a:cubicBezTo>
                  <a:cubicBezTo>
                    <a:pt x="1" y="20465"/>
                    <a:pt x="70" y="20617"/>
                    <a:pt x="273" y="20617"/>
                  </a:cubicBezTo>
                  <a:cubicBezTo>
                    <a:pt x="336" y="20617"/>
                    <a:pt x="413" y="20602"/>
                    <a:pt x="503" y="20573"/>
                  </a:cubicBezTo>
                  <a:cubicBezTo>
                    <a:pt x="1077" y="20385"/>
                    <a:pt x="1633" y="20144"/>
                    <a:pt x="2208" y="19958"/>
                  </a:cubicBezTo>
                  <a:cubicBezTo>
                    <a:pt x="2480" y="19870"/>
                    <a:pt x="2581" y="19699"/>
                    <a:pt x="2607" y="19443"/>
                  </a:cubicBezTo>
                  <a:cubicBezTo>
                    <a:pt x="2667" y="18842"/>
                    <a:pt x="2726" y="18239"/>
                    <a:pt x="2792" y="17638"/>
                  </a:cubicBezTo>
                  <a:cubicBezTo>
                    <a:pt x="2896" y="16683"/>
                    <a:pt x="3006" y="15730"/>
                    <a:pt x="3111" y="14775"/>
                  </a:cubicBezTo>
                  <a:cubicBezTo>
                    <a:pt x="3216" y="13814"/>
                    <a:pt x="3333" y="12855"/>
                    <a:pt x="3415" y="11893"/>
                  </a:cubicBezTo>
                  <a:cubicBezTo>
                    <a:pt x="3468" y="11263"/>
                    <a:pt x="3465" y="10628"/>
                    <a:pt x="3498" y="9996"/>
                  </a:cubicBezTo>
                  <a:cubicBezTo>
                    <a:pt x="3543" y="9129"/>
                    <a:pt x="3602" y="8262"/>
                    <a:pt x="3643" y="7395"/>
                  </a:cubicBezTo>
                  <a:cubicBezTo>
                    <a:pt x="3691" y="6407"/>
                    <a:pt x="3720" y="5418"/>
                    <a:pt x="3773" y="4430"/>
                  </a:cubicBezTo>
                  <a:cubicBezTo>
                    <a:pt x="3784" y="4233"/>
                    <a:pt x="3838" y="4023"/>
                    <a:pt x="3934" y="3855"/>
                  </a:cubicBezTo>
                  <a:cubicBezTo>
                    <a:pt x="3997" y="3748"/>
                    <a:pt x="4176" y="3708"/>
                    <a:pt x="4302" y="3638"/>
                  </a:cubicBezTo>
                  <a:cubicBezTo>
                    <a:pt x="4341" y="3753"/>
                    <a:pt x="4406" y="3863"/>
                    <a:pt x="4414" y="3980"/>
                  </a:cubicBezTo>
                  <a:cubicBezTo>
                    <a:pt x="4423" y="4105"/>
                    <a:pt x="4365" y="4233"/>
                    <a:pt x="4360" y="4361"/>
                  </a:cubicBezTo>
                  <a:cubicBezTo>
                    <a:pt x="4306" y="5419"/>
                    <a:pt x="4255" y="6479"/>
                    <a:pt x="4210" y="7537"/>
                  </a:cubicBezTo>
                  <a:cubicBezTo>
                    <a:pt x="4174" y="8389"/>
                    <a:pt x="4164" y="9240"/>
                    <a:pt x="4118" y="10090"/>
                  </a:cubicBezTo>
                  <a:cubicBezTo>
                    <a:pt x="4052" y="11357"/>
                    <a:pt x="3980" y="12624"/>
                    <a:pt x="3878" y="13888"/>
                  </a:cubicBezTo>
                  <a:cubicBezTo>
                    <a:pt x="3802" y="14847"/>
                    <a:pt x="3681" y="15802"/>
                    <a:pt x="3573" y="16758"/>
                  </a:cubicBezTo>
                  <a:cubicBezTo>
                    <a:pt x="3441" y="17944"/>
                    <a:pt x="3288" y="19129"/>
                    <a:pt x="3175" y="20317"/>
                  </a:cubicBezTo>
                  <a:cubicBezTo>
                    <a:pt x="3142" y="20671"/>
                    <a:pt x="2916" y="21040"/>
                    <a:pt x="3191" y="21404"/>
                  </a:cubicBezTo>
                  <a:cubicBezTo>
                    <a:pt x="3222" y="21447"/>
                    <a:pt x="3140" y="21656"/>
                    <a:pt x="3074" y="21677"/>
                  </a:cubicBezTo>
                  <a:cubicBezTo>
                    <a:pt x="2739" y="21792"/>
                    <a:pt x="2867" y="21975"/>
                    <a:pt x="2943" y="22179"/>
                  </a:cubicBezTo>
                  <a:cubicBezTo>
                    <a:pt x="3376" y="21775"/>
                    <a:pt x="3802" y="21404"/>
                    <a:pt x="4196" y="21003"/>
                  </a:cubicBezTo>
                  <a:cubicBezTo>
                    <a:pt x="4902" y="20283"/>
                    <a:pt x="5345" y="19394"/>
                    <a:pt x="5740" y="18479"/>
                  </a:cubicBezTo>
                  <a:cubicBezTo>
                    <a:pt x="5790" y="18363"/>
                    <a:pt x="5864" y="18249"/>
                    <a:pt x="5951" y="18157"/>
                  </a:cubicBezTo>
                  <a:cubicBezTo>
                    <a:pt x="5993" y="18115"/>
                    <a:pt x="6076" y="18076"/>
                    <a:pt x="6137" y="18076"/>
                  </a:cubicBezTo>
                  <a:cubicBezTo>
                    <a:pt x="6150" y="18076"/>
                    <a:pt x="6162" y="18078"/>
                    <a:pt x="6173" y="18082"/>
                  </a:cubicBezTo>
                  <a:cubicBezTo>
                    <a:pt x="6230" y="18105"/>
                    <a:pt x="6276" y="18213"/>
                    <a:pt x="6285" y="18288"/>
                  </a:cubicBezTo>
                  <a:cubicBezTo>
                    <a:pt x="6297" y="18386"/>
                    <a:pt x="6289" y="18499"/>
                    <a:pt x="6248" y="18587"/>
                  </a:cubicBezTo>
                  <a:cubicBezTo>
                    <a:pt x="5928" y="19257"/>
                    <a:pt x="5650" y="19956"/>
                    <a:pt x="5257" y="20582"/>
                  </a:cubicBezTo>
                  <a:cubicBezTo>
                    <a:pt x="4897" y="21154"/>
                    <a:pt x="4410" y="21644"/>
                    <a:pt x="3974" y="22178"/>
                  </a:cubicBezTo>
                  <a:cubicBezTo>
                    <a:pt x="4037" y="22193"/>
                    <a:pt x="4100" y="22200"/>
                    <a:pt x="4164" y="22200"/>
                  </a:cubicBezTo>
                  <a:cubicBezTo>
                    <a:pt x="4449" y="22200"/>
                    <a:pt x="4747" y="22074"/>
                    <a:pt x="5064" y="22074"/>
                  </a:cubicBezTo>
                  <a:cubicBezTo>
                    <a:pt x="5209" y="22074"/>
                    <a:pt x="5359" y="22100"/>
                    <a:pt x="5513" y="22176"/>
                  </a:cubicBezTo>
                  <a:cubicBezTo>
                    <a:pt x="5071" y="22723"/>
                    <a:pt x="4534" y="22762"/>
                    <a:pt x="3995" y="22762"/>
                  </a:cubicBezTo>
                  <a:cubicBezTo>
                    <a:pt x="3906" y="22762"/>
                    <a:pt x="3817" y="22760"/>
                    <a:pt x="3729" y="22760"/>
                  </a:cubicBezTo>
                  <a:cubicBezTo>
                    <a:pt x="3503" y="22760"/>
                    <a:pt x="3279" y="22767"/>
                    <a:pt x="3065" y="22816"/>
                  </a:cubicBezTo>
                  <a:cubicBezTo>
                    <a:pt x="2996" y="22949"/>
                    <a:pt x="2917" y="23100"/>
                    <a:pt x="2847" y="23236"/>
                  </a:cubicBezTo>
                  <a:cubicBezTo>
                    <a:pt x="3478" y="23327"/>
                    <a:pt x="4086" y="23443"/>
                    <a:pt x="4699" y="23492"/>
                  </a:cubicBezTo>
                  <a:cubicBezTo>
                    <a:pt x="5012" y="23516"/>
                    <a:pt x="5326" y="23530"/>
                    <a:pt x="5640" y="23530"/>
                  </a:cubicBezTo>
                  <a:cubicBezTo>
                    <a:pt x="5902" y="23530"/>
                    <a:pt x="6164" y="23520"/>
                    <a:pt x="6425" y="23501"/>
                  </a:cubicBezTo>
                  <a:cubicBezTo>
                    <a:pt x="6768" y="23473"/>
                    <a:pt x="7100" y="23320"/>
                    <a:pt x="7325" y="23253"/>
                  </a:cubicBezTo>
                  <a:cubicBezTo>
                    <a:pt x="7325" y="22586"/>
                    <a:pt x="7309" y="22031"/>
                    <a:pt x="7331" y="21477"/>
                  </a:cubicBezTo>
                  <a:cubicBezTo>
                    <a:pt x="7351" y="20907"/>
                    <a:pt x="7385" y="20334"/>
                    <a:pt x="7453" y="19766"/>
                  </a:cubicBezTo>
                  <a:cubicBezTo>
                    <a:pt x="7569" y="18797"/>
                    <a:pt x="7727" y="17832"/>
                    <a:pt x="7847" y="16863"/>
                  </a:cubicBezTo>
                  <a:cubicBezTo>
                    <a:pt x="7970" y="15865"/>
                    <a:pt x="8068" y="14864"/>
                    <a:pt x="8180" y="13865"/>
                  </a:cubicBezTo>
                  <a:cubicBezTo>
                    <a:pt x="8290" y="12891"/>
                    <a:pt x="8398" y="11918"/>
                    <a:pt x="8514" y="10944"/>
                  </a:cubicBezTo>
                  <a:cubicBezTo>
                    <a:pt x="8551" y="10621"/>
                    <a:pt x="8602" y="10298"/>
                    <a:pt x="8665" y="9979"/>
                  </a:cubicBezTo>
                  <a:cubicBezTo>
                    <a:pt x="8702" y="9792"/>
                    <a:pt x="8820" y="9613"/>
                    <a:pt x="8823" y="9428"/>
                  </a:cubicBezTo>
                  <a:cubicBezTo>
                    <a:pt x="8842" y="7815"/>
                    <a:pt x="8861" y="6200"/>
                    <a:pt x="8845" y="4587"/>
                  </a:cubicBezTo>
                  <a:cubicBezTo>
                    <a:pt x="8832" y="3353"/>
                    <a:pt x="8884" y="2112"/>
                    <a:pt x="8622" y="892"/>
                  </a:cubicBezTo>
                  <a:cubicBezTo>
                    <a:pt x="8557" y="595"/>
                    <a:pt x="8487" y="299"/>
                    <a:pt x="84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08;p37">
              <a:extLst>
                <a:ext uri="{FF2B5EF4-FFF2-40B4-BE49-F238E27FC236}">
                  <a16:creationId xmlns:a16="http://schemas.microsoft.com/office/drawing/2014/main" id="{CC00EE03-0628-6931-0933-CA22F250C576}"/>
                </a:ext>
              </a:extLst>
            </p:cNvPr>
            <p:cNvSpPr/>
            <p:nvPr/>
          </p:nvSpPr>
          <p:spPr>
            <a:xfrm>
              <a:off x="4284826" y="3577497"/>
              <a:ext cx="197092" cy="867068"/>
            </a:xfrm>
            <a:custGeom>
              <a:avLst/>
              <a:gdLst/>
              <a:ahLst/>
              <a:cxnLst/>
              <a:rect l="l" t="t" r="r" b="b"/>
              <a:pathLst>
                <a:path w="5835" h="25670" extrusionOk="0">
                  <a:moveTo>
                    <a:pt x="4879" y="0"/>
                  </a:moveTo>
                  <a:lnTo>
                    <a:pt x="4879" y="0"/>
                  </a:lnTo>
                  <a:cubicBezTo>
                    <a:pt x="4675" y="42"/>
                    <a:pt x="4542" y="71"/>
                    <a:pt x="4457" y="88"/>
                  </a:cubicBezTo>
                  <a:cubicBezTo>
                    <a:pt x="4412" y="279"/>
                    <a:pt x="4422" y="470"/>
                    <a:pt x="4332" y="582"/>
                  </a:cubicBezTo>
                  <a:cubicBezTo>
                    <a:pt x="3971" y="1028"/>
                    <a:pt x="3511" y="1323"/>
                    <a:pt x="2922" y="1395"/>
                  </a:cubicBezTo>
                  <a:cubicBezTo>
                    <a:pt x="2009" y="1509"/>
                    <a:pt x="1098" y="1637"/>
                    <a:pt x="161" y="1763"/>
                  </a:cubicBezTo>
                  <a:cubicBezTo>
                    <a:pt x="121" y="2013"/>
                    <a:pt x="56" y="2228"/>
                    <a:pt x="59" y="2439"/>
                  </a:cubicBezTo>
                  <a:cubicBezTo>
                    <a:pt x="65" y="2761"/>
                    <a:pt x="0" y="3174"/>
                    <a:pt x="169" y="3389"/>
                  </a:cubicBezTo>
                  <a:cubicBezTo>
                    <a:pt x="735" y="4116"/>
                    <a:pt x="929" y="4965"/>
                    <a:pt x="1113" y="5815"/>
                  </a:cubicBezTo>
                  <a:cubicBezTo>
                    <a:pt x="1280" y="6593"/>
                    <a:pt x="1355" y="7390"/>
                    <a:pt x="1466" y="8179"/>
                  </a:cubicBezTo>
                  <a:cubicBezTo>
                    <a:pt x="1601" y="9147"/>
                    <a:pt x="1756" y="10114"/>
                    <a:pt x="1857" y="11086"/>
                  </a:cubicBezTo>
                  <a:cubicBezTo>
                    <a:pt x="1950" y="11997"/>
                    <a:pt x="1960" y="12919"/>
                    <a:pt x="2049" y="13832"/>
                  </a:cubicBezTo>
                  <a:cubicBezTo>
                    <a:pt x="2153" y="14879"/>
                    <a:pt x="2314" y="15919"/>
                    <a:pt x="2431" y="16964"/>
                  </a:cubicBezTo>
                  <a:cubicBezTo>
                    <a:pt x="2511" y="17693"/>
                    <a:pt x="2531" y="18428"/>
                    <a:pt x="2623" y="19156"/>
                  </a:cubicBezTo>
                  <a:cubicBezTo>
                    <a:pt x="2773" y="20341"/>
                    <a:pt x="2977" y="21520"/>
                    <a:pt x="3124" y="22705"/>
                  </a:cubicBezTo>
                  <a:cubicBezTo>
                    <a:pt x="3244" y="23671"/>
                    <a:pt x="3315" y="24643"/>
                    <a:pt x="3408" y="25614"/>
                  </a:cubicBezTo>
                  <a:cubicBezTo>
                    <a:pt x="3563" y="25652"/>
                    <a:pt x="3712" y="25669"/>
                    <a:pt x="3857" y="25669"/>
                  </a:cubicBezTo>
                  <a:cubicBezTo>
                    <a:pt x="4458" y="25669"/>
                    <a:pt x="4993" y="25380"/>
                    <a:pt x="5537" y="25123"/>
                  </a:cubicBezTo>
                  <a:cubicBezTo>
                    <a:pt x="5797" y="25001"/>
                    <a:pt x="5834" y="24810"/>
                    <a:pt x="5810" y="24557"/>
                  </a:cubicBezTo>
                  <a:cubicBezTo>
                    <a:pt x="5774" y="24174"/>
                    <a:pt x="5752" y="23790"/>
                    <a:pt x="5732" y="23408"/>
                  </a:cubicBezTo>
                  <a:cubicBezTo>
                    <a:pt x="5702" y="22814"/>
                    <a:pt x="5716" y="22216"/>
                    <a:pt x="5645" y="21629"/>
                  </a:cubicBezTo>
                  <a:cubicBezTo>
                    <a:pt x="5485" y="20326"/>
                    <a:pt x="5322" y="19028"/>
                    <a:pt x="5368" y="17709"/>
                  </a:cubicBezTo>
                  <a:cubicBezTo>
                    <a:pt x="5390" y="17062"/>
                    <a:pt x="5350" y="16409"/>
                    <a:pt x="5297" y="15763"/>
                  </a:cubicBezTo>
                  <a:cubicBezTo>
                    <a:pt x="5203" y="14648"/>
                    <a:pt x="5065" y="13537"/>
                    <a:pt x="4969" y="12423"/>
                  </a:cubicBezTo>
                  <a:cubicBezTo>
                    <a:pt x="4895" y="11549"/>
                    <a:pt x="4861" y="10671"/>
                    <a:pt x="4802" y="9797"/>
                  </a:cubicBezTo>
                  <a:cubicBezTo>
                    <a:pt x="4737" y="8862"/>
                    <a:pt x="4654" y="7929"/>
                    <a:pt x="4599" y="6994"/>
                  </a:cubicBezTo>
                  <a:cubicBezTo>
                    <a:pt x="4491" y="5200"/>
                    <a:pt x="4764" y="3423"/>
                    <a:pt x="4875" y="1638"/>
                  </a:cubicBezTo>
                  <a:cubicBezTo>
                    <a:pt x="4907" y="1107"/>
                    <a:pt x="4879" y="571"/>
                    <a:pt x="48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09;p37">
              <a:extLst>
                <a:ext uri="{FF2B5EF4-FFF2-40B4-BE49-F238E27FC236}">
                  <a16:creationId xmlns:a16="http://schemas.microsoft.com/office/drawing/2014/main" id="{CCA62B21-FAEA-12DA-FA32-348E2E53679D}"/>
                </a:ext>
              </a:extLst>
            </p:cNvPr>
            <p:cNvSpPr/>
            <p:nvPr/>
          </p:nvSpPr>
          <p:spPr>
            <a:xfrm>
              <a:off x="4065912" y="3637756"/>
              <a:ext cx="167266" cy="853321"/>
            </a:xfrm>
            <a:custGeom>
              <a:avLst/>
              <a:gdLst/>
              <a:ahLst/>
              <a:cxnLst/>
              <a:rect l="l" t="t" r="r" b="b"/>
              <a:pathLst>
                <a:path w="4952" h="25263" extrusionOk="0">
                  <a:moveTo>
                    <a:pt x="0" y="1"/>
                  </a:moveTo>
                  <a:lnTo>
                    <a:pt x="0" y="1"/>
                  </a:lnTo>
                  <a:cubicBezTo>
                    <a:pt x="118" y="873"/>
                    <a:pt x="242" y="1710"/>
                    <a:pt x="337" y="2552"/>
                  </a:cubicBezTo>
                  <a:cubicBezTo>
                    <a:pt x="370" y="2839"/>
                    <a:pt x="350" y="3138"/>
                    <a:pt x="319" y="3427"/>
                  </a:cubicBezTo>
                  <a:cubicBezTo>
                    <a:pt x="298" y="3633"/>
                    <a:pt x="173" y="3831"/>
                    <a:pt x="173" y="4033"/>
                  </a:cubicBezTo>
                  <a:cubicBezTo>
                    <a:pt x="176" y="5883"/>
                    <a:pt x="197" y="7733"/>
                    <a:pt x="210" y="9582"/>
                  </a:cubicBezTo>
                  <a:cubicBezTo>
                    <a:pt x="219" y="10673"/>
                    <a:pt x="204" y="11765"/>
                    <a:pt x="232" y="12855"/>
                  </a:cubicBezTo>
                  <a:cubicBezTo>
                    <a:pt x="282" y="14854"/>
                    <a:pt x="350" y="16851"/>
                    <a:pt x="419" y="18849"/>
                  </a:cubicBezTo>
                  <a:cubicBezTo>
                    <a:pt x="440" y="19468"/>
                    <a:pt x="481" y="20087"/>
                    <a:pt x="527" y="20705"/>
                  </a:cubicBezTo>
                  <a:cubicBezTo>
                    <a:pt x="600" y="21709"/>
                    <a:pt x="698" y="22711"/>
                    <a:pt x="760" y="23715"/>
                  </a:cubicBezTo>
                  <a:cubicBezTo>
                    <a:pt x="790" y="24217"/>
                    <a:pt x="765" y="24721"/>
                    <a:pt x="765" y="25215"/>
                  </a:cubicBezTo>
                  <a:cubicBezTo>
                    <a:pt x="978" y="25246"/>
                    <a:pt x="1192" y="25262"/>
                    <a:pt x="1399" y="25262"/>
                  </a:cubicBezTo>
                  <a:cubicBezTo>
                    <a:pt x="1848" y="25262"/>
                    <a:pt x="2268" y="25188"/>
                    <a:pt x="2586" y="25043"/>
                  </a:cubicBezTo>
                  <a:cubicBezTo>
                    <a:pt x="2671" y="25005"/>
                    <a:pt x="2744" y="24894"/>
                    <a:pt x="2778" y="24800"/>
                  </a:cubicBezTo>
                  <a:cubicBezTo>
                    <a:pt x="2892" y="24484"/>
                    <a:pt x="2695" y="24208"/>
                    <a:pt x="2652" y="23915"/>
                  </a:cubicBezTo>
                  <a:cubicBezTo>
                    <a:pt x="2586" y="23454"/>
                    <a:pt x="2615" y="22980"/>
                    <a:pt x="2630" y="22513"/>
                  </a:cubicBezTo>
                  <a:cubicBezTo>
                    <a:pt x="2649" y="21942"/>
                    <a:pt x="2758" y="21369"/>
                    <a:pt x="2721" y="20804"/>
                  </a:cubicBezTo>
                  <a:cubicBezTo>
                    <a:pt x="2636" y="19514"/>
                    <a:pt x="2718" y="18236"/>
                    <a:pt x="2817" y="16953"/>
                  </a:cubicBezTo>
                  <a:cubicBezTo>
                    <a:pt x="2932" y="15475"/>
                    <a:pt x="3032" y="13994"/>
                    <a:pt x="3131" y="12514"/>
                  </a:cubicBezTo>
                  <a:cubicBezTo>
                    <a:pt x="3183" y="11722"/>
                    <a:pt x="3175" y="10924"/>
                    <a:pt x="3270" y="10137"/>
                  </a:cubicBezTo>
                  <a:cubicBezTo>
                    <a:pt x="3459" y="8596"/>
                    <a:pt x="3669" y="7055"/>
                    <a:pt x="3926" y="5525"/>
                  </a:cubicBezTo>
                  <a:cubicBezTo>
                    <a:pt x="4113" y="4417"/>
                    <a:pt x="4401" y="3324"/>
                    <a:pt x="4622" y="2221"/>
                  </a:cubicBezTo>
                  <a:cubicBezTo>
                    <a:pt x="4753" y="1569"/>
                    <a:pt x="4845" y="909"/>
                    <a:pt x="4951" y="268"/>
                  </a:cubicBezTo>
                  <a:cubicBezTo>
                    <a:pt x="3279" y="179"/>
                    <a:pt x="1704" y="93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10;p37">
              <a:extLst>
                <a:ext uri="{FF2B5EF4-FFF2-40B4-BE49-F238E27FC236}">
                  <a16:creationId xmlns:a16="http://schemas.microsoft.com/office/drawing/2014/main" id="{D1F3A543-5B20-B591-14F7-891CC5D9CD21}"/>
                </a:ext>
              </a:extLst>
            </p:cNvPr>
            <p:cNvSpPr/>
            <p:nvPr/>
          </p:nvSpPr>
          <p:spPr>
            <a:xfrm>
              <a:off x="4303472" y="2713393"/>
              <a:ext cx="210535" cy="853355"/>
            </a:xfrm>
            <a:custGeom>
              <a:avLst/>
              <a:gdLst/>
              <a:ahLst/>
              <a:cxnLst/>
              <a:rect l="l" t="t" r="r" b="b"/>
              <a:pathLst>
                <a:path w="6233" h="25264" extrusionOk="0">
                  <a:moveTo>
                    <a:pt x="1980" y="10157"/>
                  </a:moveTo>
                  <a:cubicBezTo>
                    <a:pt x="2198" y="10157"/>
                    <a:pt x="2284" y="10308"/>
                    <a:pt x="2306" y="10503"/>
                  </a:cubicBezTo>
                  <a:cubicBezTo>
                    <a:pt x="2332" y="10733"/>
                    <a:pt x="2104" y="11055"/>
                    <a:pt x="1822" y="11071"/>
                  </a:cubicBezTo>
                  <a:cubicBezTo>
                    <a:pt x="1746" y="10972"/>
                    <a:pt x="1587" y="10843"/>
                    <a:pt x="1535" y="10680"/>
                  </a:cubicBezTo>
                  <a:cubicBezTo>
                    <a:pt x="1466" y="10459"/>
                    <a:pt x="1725" y="10171"/>
                    <a:pt x="1953" y="10158"/>
                  </a:cubicBezTo>
                  <a:cubicBezTo>
                    <a:pt x="1963" y="10158"/>
                    <a:pt x="1972" y="10157"/>
                    <a:pt x="1980" y="10157"/>
                  </a:cubicBezTo>
                  <a:close/>
                  <a:moveTo>
                    <a:pt x="1947" y="14120"/>
                  </a:moveTo>
                  <a:cubicBezTo>
                    <a:pt x="1958" y="14120"/>
                    <a:pt x="1970" y="14120"/>
                    <a:pt x="1982" y="14121"/>
                  </a:cubicBezTo>
                  <a:cubicBezTo>
                    <a:pt x="2232" y="14136"/>
                    <a:pt x="2320" y="14287"/>
                    <a:pt x="2319" y="14509"/>
                  </a:cubicBezTo>
                  <a:cubicBezTo>
                    <a:pt x="2276" y="14829"/>
                    <a:pt x="2105" y="15031"/>
                    <a:pt x="1875" y="15031"/>
                  </a:cubicBezTo>
                  <a:cubicBezTo>
                    <a:pt x="1855" y="15031"/>
                    <a:pt x="1835" y="15030"/>
                    <a:pt x="1815" y="15027"/>
                  </a:cubicBezTo>
                  <a:cubicBezTo>
                    <a:pt x="1571" y="14991"/>
                    <a:pt x="1523" y="14809"/>
                    <a:pt x="1562" y="14612"/>
                  </a:cubicBezTo>
                  <a:cubicBezTo>
                    <a:pt x="1605" y="14385"/>
                    <a:pt x="1628" y="14120"/>
                    <a:pt x="1947" y="14120"/>
                  </a:cubicBezTo>
                  <a:close/>
                  <a:moveTo>
                    <a:pt x="1768" y="17132"/>
                  </a:moveTo>
                  <a:cubicBezTo>
                    <a:pt x="1847" y="17217"/>
                    <a:pt x="2019" y="17334"/>
                    <a:pt x="2084" y="17493"/>
                  </a:cubicBezTo>
                  <a:cubicBezTo>
                    <a:pt x="2150" y="17657"/>
                    <a:pt x="1726" y="18122"/>
                    <a:pt x="1532" y="18122"/>
                  </a:cubicBezTo>
                  <a:cubicBezTo>
                    <a:pt x="1523" y="18122"/>
                    <a:pt x="1514" y="18121"/>
                    <a:pt x="1506" y="18119"/>
                  </a:cubicBezTo>
                  <a:cubicBezTo>
                    <a:pt x="1393" y="18089"/>
                    <a:pt x="1244" y="17942"/>
                    <a:pt x="1233" y="17834"/>
                  </a:cubicBezTo>
                  <a:cubicBezTo>
                    <a:pt x="1196" y="17499"/>
                    <a:pt x="1441" y="17147"/>
                    <a:pt x="1768" y="17132"/>
                  </a:cubicBezTo>
                  <a:close/>
                  <a:moveTo>
                    <a:pt x="1557" y="20051"/>
                  </a:moveTo>
                  <a:cubicBezTo>
                    <a:pt x="1591" y="20051"/>
                    <a:pt x="1779" y="20258"/>
                    <a:pt x="1768" y="20349"/>
                  </a:cubicBezTo>
                  <a:cubicBezTo>
                    <a:pt x="1746" y="20517"/>
                    <a:pt x="1682" y="20726"/>
                    <a:pt x="1474" y="20726"/>
                  </a:cubicBezTo>
                  <a:cubicBezTo>
                    <a:pt x="1449" y="20726"/>
                    <a:pt x="1423" y="20723"/>
                    <a:pt x="1395" y="20717"/>
                  </a:cubicBezTo>
                  <a:cubicBezTo>
                    <a:pt x="1290" y="20694"/>
                    <a:pt x="1208" y="20561"/>
                    <a:pt x="1033" y="20405"/>
                  </a:cubicBezTo>
                  <a:cubicBezTo>
                    <a:pt x="1253" y="20247"/>
                    <a:pt x="1394" y="20125"/>
                    <a:pt x="1555" y="20052"/>
                  </a:cubicBezTo>
                  <a:cubicBezTo>
                    <a:pt x="1556" y="20051"/>
                    <a:pt x="1556" y="20051"/>
                    <a:pt x="1557" y="20051"/>
                  </a:cubicBezTo>
                  <a:close/>
                  <a:moveTo>
                    <a:pt x="3922" y="21082"/>
                  </a:moveTo>
                  <a:cubicBezTo>
                    <a:pt x="4008" y="21082"/>
                    <a:pt x="4081" y="21142"/>
                    <a:pt x="4130" y="21320"/>
                  </a:cubicBezTo>
                  <a:cubicBezTo>
                    <a:pt x="4049" y="21419"/>
                    <a:pt x="3974" y="21571"/>
                    <a:pt x="3850" y="21649"/>
                  </a:cubicBezTo>
                  <a:cubicBezTo>
                    <a:pt x="3147" y="22093"/>
                    <a:pt x="2437" y="22528"/>
                    <a:pt x="1715" y="22942"/>
                  </a:cubicBezTo>
                  <a:cubicBezTo>
                    <a:pt x="1687" y="22958"/>
                    <a:pt x="1653" y="22964"/>
                    <a:pt x="1616" y="22964"/>
                  </a:cubicBezTo>
                  <a:cubicBezTo>
                    <a:pt x="1520" y="22964"/>
                    <a:pt x="1401" y="22924"/>
                    <a:pt x="1300" y="22915"/>
                  </a:cubicBezTo>
                  <a:cubicBezTo>
                    <a:pt x="1345" y="22788"/>
                    <a:pt x="1352" y="22614"/>
                    <a:pt x="1441" y="22545"/>
                  </a:cubicBezTo>
                  <a:cubicBezTo>
                    <a:pt x="1666" y="22368"/>
                    <a:pt x="1926" y="22240"/>
                    <a:pt x="2172" y="22091"/>
                  </a:cubicBezTo>
                  <a:cubicBezTo>
                    <a:pt x="2688" y="21780"/>
                    <a:pt x="3204" y="21466"/>
                    <a:pt x="3721" y="21156"/>
                  </a:cubicBezTo>
                  <a:cubicBezTo>
                    <a:pt x="3791" y="21114"/>
                    <a:pt x="3860" y="21082"/>
                    <a:pt x="3922" y="21082"/>
                  </a:cubicBezTo>
                  <a:close/>
                  <a:moveTo>
                    <a:pt x="4443" y="23013"/>
                  </a:moveTo>
                  <a:cubicBezTo>
                    <a:pt x="4522" y="23013"/>
                    <a:pt x="4610" y="23044"/>
                    <a:pt x="4691" y="23054"/>
                  </a:cubicBezTo>
                  <a:cubicBezTo>
                    <a:pt x="4657" y="23165"/>
                    <a:pt x="4652" y="23340"/>
                    <a:pt x="4581" y="23375"/>
                  </a:cubicBezTo>
                  <a:cubicBezTo>
                    <a:pt x="4003" y="23649"/>
                    <a:pt x="3411" y="23898"/>
                    <a:pt x="2815" y="24160"/>
                  </a:cubicBezTo>
                  <a:cubicBezTo>
                    <a:pt x="2675" y="24049"/>
                    <a:pt x="2517" y="23970"/>
                    <a:pt x="2526" y="23921"/>
                  </a:cubicBezTo>
                  <a:cubicBezTo>
                    <a:pt x="2546" y="23802"/>
                    <a:pt x="2621" y="23638"/>
                    <a:pt x="2718" y="23599"/>
                  </a:cubicBezTo>
                  <a:cubicBezTo>
                    <a:pt x="3075" y="23454"/>
                    <a:pt x="3452" y="23357"/>
                    <a:pt x="3817" y="23234"/>
                  </a:cubicBezTo>
                  <a:cubicBezTo>
                    <a:pt x="4007" y="23169"/>
                    <a:pt x="4188" y="23073"/>
                    <a:pt x="4381" y="23021"/>
                  </a:cubicBezTo>
                  <a:cubicBezTo>
                    <a:pt x="4401" y="23015"/>
                    <a:pt x="4421" y="23013"/>
                    <a:pt x="4443" y="23013"/>
                  </a:cubicBezTo>
                  <a:close/>
                  <a:moveTo>
                    <a:pt x="3030" y="0"/>
                  </a:moveTo>
                  <a:cubicBezTo>
                    <a:pt x="2983" y="290"/>
                    <a:pt x="3012" y="580"/>
                    <a:pt x="2971" y="858"/>
                  </a:cubicBezTo>
                  <a:cubicBezTo>
                    <a:pt x="2948" y="1018"/>
                    <a:pt x="2826" y="1286"/>
                    <a:pt x="2728" y="1294"/>
                  </a:cubicBezTo>
                  <a:cubicBezTo>
                    <a:pt x="2192" y="1346"/>
                    <a:pt x="2030" y="1865"/>
                    <a:pt x="1679" y="2006"/>
                  </a:cubicBezTo>
                  <a:cubicBezTo>
                    <a:pt x="1887" y="2193"/>
                    <a:pt x="2143" y="2322"/>
                    <a:pt x="2238" y="2527"/>
                  </a:cubicBezTo>
                  <a:cubicBezTo>
                    <a:pt x="2429" y="2935"/>
                    <a:pt x="2553" y="3381"/>
                    <a:pt x="2658" y="3824"/>
                  </a:cubicBezTo>
                  <a:cubicBezTo>
                    <a:pt x="2678" y="3910"/>
                    <a:pt x="2493" y="4047"/>
                    <a:pt x="2401" y="4162"/>
                  </a:cubicBezTo>
                  <a:cubicBezTo>
                    <a:pt x="2313" y="4084"/>
                    <a:pt x="2181" y="4024"/>
                    <a:pt x="2145" y="3926"/>
                  </a:cubicBezTo>
                  <a:cubicBezTo>
                    <a:pt x="2028" y="3618"/>
                    <a:pt x="1969" y="3287"/>
                    <a:pt x="1847" y="2982"/>
                  </a:cubicBezTo>
                  <a:cubicBezTo>
                    <a:pt x="1784" y="2826"/>
                    <a:pt x="1633" y="2703"/>
                    <a:pt x="1522" y="2565"/>
                  </a:cubicBezTo>
                  <a:lnTo>
                    <a:pt x="1433" y="2627"/>
                  </a:lnTo>
                  <a:lnTo>
                    <a:pt x="1433" y="7273"/>
                  </a:lnTo>
                  <a:cubicBezTo>
                    <a:pt x="1618" y="7173"/>
                    <a:pt x="1801" y="7051"/>
                    <a:pt x="1960" y="7051"/>
                  </a:cubicBezTo>
                  <a:cubicBezTo>
                    <a:pt x="2060" y="7051"/>
                    <a:pt x="2150" y="7099"/>
                    <a:pt x="2227" y="7232"/>
                  </a:cubicBezTo>
                  <a:cubicBezTo>
                    <a:pt x="2298" y="7357"/>
                    <a:pt x="2199" y="7696"/>
                    <a:pt x="2070" y="7798"/>
                  </a:cubicBezTo>
                  <a:cubicBezTo>
                    <a:pt x="1993" y="7858"/>
                    <a:pt x="1921" y="7885"/>
                    <a:pt x="1854" y="7885"/>
                  </a:cubicBezTo>
                  <a:cubicBezTo>
                    <a:pt x="1672" y="7885"/>
                    <a:pt x="1521" y="7689"/>
                    <a:pt x="1371" y="7432"/>
                  </a:cubicBezTo>
                  <a:cubicBezTo>
                    <a:pt x="1285" y="8135"/>
                    <a:pt x="1181" y="8727"/>
                    <a:pt x="1145" y="9323"/>
                  </a:cubicBezTo>
                  <a:cubicBezTo>
                    <a:pt x="1096" y="10155"/>
                    <a:pt x="1121" y="10994"/>
                    <a:pt x="1069" y="11826"/>
                  </a:cubicBezTo>
                  <a:cubicBezTo>
                    <a:pt x="1006" y="12859"/>
                    <a:pt x="866" y="13885"/>
                    <a:pt x="814" y="14916"/>
                  </a:cubicBezTo>
                  <a:cubicBezTo>
                    <a:pt x="734" y="16513"/>
                    <a:pt x="695" y="18110"/>
                    <a:pt x="648" y="19706"/>
                  </a:cubicBezTo>
                  <a:cubicBezTo>
                    <a:pt x="599" y="21321"/>
                    <a:pt x="548" y="22933"/>
                    <a:pt x="114" y="24505"/>
                  </a:cubicBezTo>
                  <a:cubicBezTo>
                    <a:pt x="1" y="24919"/>
                    <a:pt x="139" y="25074"/>
                    <a:pt x="574" y="25143"/>
                  </a:cubicBezTo>
                  <a:cubicBezTo>
                    <a:pt x="1088" y="25223"/>
                    <a:pt x="1599" y="25263"/>
                    <a:pt x="2107" y="25263"/>
                  </a:cubicBezTo>
                  <a:cubicBezTo>
                    <a:pt x="3133" y="25263"/>
                    <a:pt x="4145" y="25101"/>
                    <a:pt x="5143" y="24784"/>
                  </a:cubicBezTo>
                  <a:cubicBezTo>
                    <a:pt x="5343" y="24721"/>
                    <a:pt x="5547" y="24518"/>
                    <a:pt x="5648" y="24325"/>
                  </a:cubicBezTo>
                  <a:cubicBezTo>
                    <a:pt x="5869" y="23902"/>
                    <a:pt x="6027" y="23445"/>
                    <a:pt x="6233" y="22952"/>
                  </a:cubicBezTo>
                  <a:cubicBezTo>
                    <a:pt x="6208" y="22922"/>
                    <a:pt x="6148" y="22820"/>
                    <a:pt x="6066" y="22742"/>
                  </a:cubicBezTo>
                  <a:cubicBezTo>
                    <a:pt x="5804" y="22500"/>
                    <a:pt x="5800" y="22185"/>
                    <a:pt x="5827" y="21875"/>
                  </a:cubicBezTo>
                  <a:cubicBezTo>
                    <a:pt x="5847" y="21651"/>
                    <a:pt x="5931" y="21431"/>
                    <a:pt x="5981" y="21208"/>
                  </a:cubicBezTo>
                  <a:cubicBezTo>
                    <a:pt x="6050" y="20907"/>
                    <a:pt x="6024" y="20655"/>
                    <a:pt x="5843" y="20361"/>
                  </a:cubicBezTo>
                  <a:cubicBezTo>
                    <a:pt x="5476" y="19764"/>
                    <a:pt x="5143" y="19131"/>
                    <a:pt x="4908" y="18474"/>
                  </a:cubicBezTo>
                  <a:cubicBezTo>
                    <a:pt x="4592" y="17590"/>
                    <a:pt x="4362" y="16672"/>
                    <a:pt x="4128" y="15761"/>
                  </a:cubicBezTo>
                  <a:cubicBezTo>
                    <a:pt x="3580" y="13618"/>
                    <a:pt x="3420" y="11431"/>
                    <a:pt x="3409" y="9226"/>
                  </a:cubicBezTo>
                  <a:cubicBezTo>
                    <a:pt x="3407" y="9087"/>
                    <a:pt x="3312" y="8946"/>
                    <a:pt x="3256" y="8808"/>
                  </a:cubicBezTo>
                  <a:cubicBezTo>
                    <a:pt x="3163" y="8578"/>
                    <a:pt x="2992" y="8355"/>
                    <a:pt x="2980" y="8122"/>
                  </a:cubicBezTo>
                  <a:cubicBezTo>
                    <a:pt x="2947" y="7480"/>
                    <a:pt x="2967" y="6836"/>
                    <a:pt x="2990" y="6193"/>
                  </a:cubicBezTo>
                  <a:cubicBezTo>
                    <a:pt x="3017" y="5460"/>
                    <a:pt x="3197" y="4790"/>
                    <a:pt x="3795" y="4284"/>
                  </a:cubicBezTo>
                  <a:cubicBezTo>
                    <a:pt x="3952" y="4149"/>
                    <a:pt x="4066" y="3924"/>
                    <a:pt x="4122" y="3719"/>
                  </a:cubicBezTo>
                  <a:cubicBezTo>
                    <a:pt x="4214" y="3389"/>
                    <a:pt x="4246" y="3041"/>
                    <a:pt x="4296" y="2701"/>
                  </a:cubicBezTo>
                  <a:cubicBezTo>
                    <a:pt x="4351" y="2325"/>
                    <a:pt x="4184" y="2102"/>
                    <a:pt x="3880" y="2102"/>
                  </a:cubicBezTo>
                  <a:cubicBezTo>
                    <a:pt x="3801" y="2102"/>
                    <a:pt x="3713" y="2117"/>
                    <a:pt x="3617" y="2148"/>
                  </a:cubicBezTo>
                  <a:cubicBezTo>
                    <a:pt x="3564" y="2166"/>
                    <a:pt x="3516" y="2175"/>
                    <a:pt x="3474" y="2175"/>
                  </a:cubicBezTo>
                  <a:cubicBezTo>
                    <a:pt x="3343" y="2175"/>
                    <a:pt x="3267" y="2090"/>
                    <a:pt x="3262" y="1923"/>
                  </a:cubicBezTo>
                  <a:cubicBezTo>
                    <a:pt x="3256" y="1737"/>
                    <a:pt x="3291" y="1550"/>
                    <a:pt x="3312" y="1365"/>
                  </a:cubicBezTo>
                  <a:cubicBezTo>
                    <a:pt x="3368" y="880"/>
                    <a:pt x="3338" y="413"/>
                    <a:pt x="30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11;p37">
              <a:extLst>
                <a:ext uri="{FF2B5EF4-FFF2-40B4-BE49-F238E27FC236}">
                  <a16:creationId xmlns:a16="http://schemas.microsoft.com/office/drawing/2014/main" id="{B79314A3-8D16-CFEA-9DBA-5E7A1C7B060A}"/>
                </a:ext>
              </a:extLst>
            </p:cNvPr>
            <p:cNvSpPr/>
            <p:nvPr/>
          </p:nvSpPr>
          <p:spPr>
            <a:xfrm>
              <a:off x="4096988" y="2357578"/>
              <a:ext cx="488152" cy="334701"/>
            </a:xfrm>
            <a:custGeom>
              <a:avLst/>
              <a:gdLst/>
              <a:ahLst/>
              <a:cxnLst/>
              <a:rect l="l" t="t" r="r" b="b"/>
              <a:pathLst>
                <a:path w="14452" h="9909" extrusionOk="0">
                  <a:moveTo>
                    <a:pt x="6303" y="6995"/>
                  </a:moveTo>
                  <a:cubicBezTo>
                    <a:pt x="6443" y="6995"/>
                    <a:pt x="6565" y="7059"/>
                    <a:pt x="6592" y="7219"/>
                  </a:cubicBezTo>
                  <a:cubicBezTo>
                    <a:pt x="6607" y="7297"/>
                    <a:pt x="6411" y="7455"/>
                    <a:pt x="6285" y="7506"/>
                  </a:cubicBezTo>
                  <a:cubicBezTo>
                    <a:pt x="5820" y="7685"/>
                    <a:pt x="5344" y="7841"/>
                    <a:pt x="4870" y="7997"/>
                  </a:cubicBezTo>
                  <a:cubicBezTo>
                    <a:pt x="4809" y="8017"/>
                    <a:pt x="4752" y="8028"/>
                    <a:pt x="4699" y="8028"/>
                  </a:cubicBezTo>
                  <a:cubicBezTo>
                    <a:pt x="4544" y="8028"/>
                    <a:pt x="4423" y="7937"/>
                    <a:pt x="4352" y="7714"/>
                  </a:cubicBezTo>
                  <a:cubicBezTo>
                    <a:pt x="4427" y="7645"/>
                    <a:pt x="4479" y="7559"/>
                    <a:pt x="4552" y="7533"/>
                  </a:cubicBezTo>
                  <a:cubicBezTo>
                    <a:pt x="5081" y="7355"/>
                    <a:pt x="5612" y="7179"/>
                    <a:pt x="6147" y="7020"/>
                  </a:cubicBezTo>
                  <a:cubicBezTo>
                    <a:pt x="6199" y="7004"/>
                    <a:pt x="6252" y="6995"/>
                    <a:pt x="6303" y="6995"/>
                  </a:cubicBezTo>
                  <a:close/>
                  <a:moveTo>
                    <a:pt x="12741" y="1"/>
                  </a:moveTo>
                  <a:cubicBezTo>
                    <a:pt x="12573" y="1"/>
                    <a:pt x="12409" y="76"/>
                    <a:pt x="12264" y="232"/>
                  </a:cubicBezTo>
                  <a:cubicBezTo>
                    <a:pt x="12044" y="471"/>
                    <a:pt x="11884" y="767"/>
                    <a:pt x="11681" y="1026"/>
                  </a:cubicBezTo>
                  <a:cubicBezTo>
                    <a:pt x="11551" y="1193"/>
                    <a:pt x="11392" y="1338"/>
                    <a:pt x="11206" y="1536"/>
                  </a:cubicBezTo>
                  <a:cubicBezTo>
                    <a:pt x="11224" y="2084"/>
                    <a:pt x="11021" y="2647"/>
                    <a:pt x="10702" y="3169"/>
                  </a:cubicBezTo>
                  <a:cubicBezTo>
                    <a:pt x="10321" y="3788"/>
                    <a:pt x="9732" y="4159"/>
                    <a:pt x="9060" y="4349"/>
                  </a:cubicBezTo>
                  <a:cubicBezTo>
                    <a:pt x="8871" y="4403"/>
                    <a:pt x="8683" y="4427"/>
                    <a:pt x="8498" y="4427"/>
                  </a:cubicBezTo>
                  <a:cubicBezTo>
                    <a:pt x="8051" y="4427"/>
                    <a:pt x="7614" y="4285"/>
                    <a:pt x="7183" y="4066"/>
                  </a:cubicBezTo>
                  <a:cubicBezTo>
                    <a:pt x="6341" y="3636"/>
                    <a:pt x="5924" y="2681"/>
                    <a:pt x="5996" y="1857"/>
                  </a:cubicBezTo>
                  <a:lnTo>
                    <a:pt x="5996" y="1857"/>
                  </a:lnTo>
                  <a:cubicBezTo>
                    <a:pt x="5776" y="1926"/>
                    <a:pt x="5564" y="1992"/>
                    <a:pt x="5334" y="2064"/>
                  </a:cubicBezTo>
                  <a:cubicBezTo>
                    <a:pt x="5236" y="2418"/>
                    <a:pt x="5139" y="2779"/>
                    <a:pt x="5039" y="3138"/>
                  </a:cubicBezTo>
                  <a:cubicBezTo>
                    <a:pt x="4825" y="3922"/>
                    <a:pt x="4903" y="4109"/>
                    <a:pt x="5616" y="4510"/>
                  </a:cubicBezTo>
                  <a:cubicBezTo>
                    <a:pt x="5882" y="4661"/>
                    <a:pt x="5883" y="4855"/>
                    <a:pt x="5615" y="5019"/>
                  </a:cubicBezTo>
                  <a:cubicBezTo>
                    <a:pt x="5512" y="5082"/>
                    <a:pt x="5409" y="5109"/>
                    <a:pt x="5311" y="5109"/>
                  </a:cubicBezTo>
                  <a:cubicBezTo>
                    <a:pt x="5145" y="5109"/>
                    <a:pt x="4990" y="5034"/>
                    <a:pt x="4857" y="4930"/>
                  </a:cubicBezTo>
                  <a:cubicBezTo>
                    <a:pt x="4569" y="4703"/>
                    <a:pt x="4325" y="4422"/>
                    <a:pt x="4060" y="4164"/>
                  </a:cubicBezTo>
                  <a:cubicBezTo>
                    <a:pt x="3542" y="4708"/>
                    <a:pt x="2958" y="4980"/>
                    <a:pt x="2282" y="4980"/>
                  </a:cubicBezTo>
                  <a:cubicBezTo>
                    <a:pt x="1619" y="4980"/>
                    <a:pt x="867" y="4718"/>
                    <a:pt x="1" y="4194"/>
                  </a:cubicBezTo>
                  <a:lnTo>
                    <a:pt x="1" y="4194"/>
                  </a:lnTo>
                  <a:cubicBezTo>
                    <a:pt x="165" y="4920"/>
                    <a:pt x="304" y="5661"/>
                    <a:pt x="579" y="6348"/>
                  </a:cubicBezTo>
                  <a:cubicBezTo>
                    <a:pt x="968" y="7329"/>
                    <a:pt x="1535" y="8216"/>
                    <a:pt x="2418" y="8846"/>
                  </a:cubicBezTo>
                  <a:cubicBezTo>
                    <a:pt x="3440" y="9575"/>
                    <a:pt x="4560" y="9908"/>
                    <a:pt x="5782" y="9908"/>
                  </a:cubicBezTo>
                  <a:cubicBezTo>
                    <a:pt x="5978" y="9908"/>
                    <a:pt x="6177" y="9899"/>
                    <a:pt x="6378" y="9883"/>
                  </a:cubicBezTo>
                  <a:cubicBezTo>
                    <a:pt x="7434" y="9795"/>
                    <a:pt x="8263" y="9267"/>
                    <a:pt x="9015" y="8632"/>
                  </a:cubicBezTo>
                  <a:cubicBezTo>
                    <a:pt x="9415" y="8294"/>
                    <a:pt x="9665" y="7763"/>
                    <a:pt x="9939" y="7294"/>
                  </a:cubicBezTo>
                  <a:cubicBezTo>
                    <a:pt x="10538" y="6260"/>
                    <a:pt x="10968" y="5150"/>
                    <a:pt x="11359" y="4023"/>
                  </a:cubicBezTo>
                  <a:cubicBezTo>
                    <a:pt x="11400" y="3905"/>
                    <a:pt x="11559" y="3829"/>
                    <a:pt x="11663" y="3732"/>
                  </a:cubicBezTo>
                  <a:cubicBezTo>
                    <a:pt x="11710" y="3856"/>
                    <a:pt x="11805" y="3984"/>
                    <a:pt x="11794" y="4102"/>
                  </a:cubicBezTo>
                  <a:cubicBezTo>
                    <a:pt x="11765" y="4411"/>
                    <a:pt x="11689" y="4714"/>
                    <a:pt x="11623" y="5067"/>
                  </a:cubicBezTo>
                  <a:cubicBezTo>
                    <a:pt x="13348" y="4338"/>
                    <a:pt x="14451" y="1936"/>
                    <a:pt x="13617" y="794"/>
                  </a:cubicBezTo>
                  <a:lnTo>
                    <a:pt x="13617" y="794"/>
                  </a:lnTo>
                  <a:cubicBezTo>
                    <a:pt x="13178" y="1137"/>
                    <a:pt x="12582" y="1342"/>
                    <a:pt x="12431" y="1945"/>
                  </a:cubicBezTo>
                  <a:cubicBezTo>
                    <a:pt x="12609" y="2126"/>
                    <a:pt x="12784" y="2304"/>
                    <a:pt x="12953" y="2474"/>
                  </a:cubicBezTo>
                  <a:cubicBezTo>
                    <a:pt x="12810" y="2648"/>
                    <a:pt x="12679" y="2703"/>
                    <a:pt x="12558" y="2703"/>
                  </a:cubicBezTo>
                  <a:cubicBezTo>
                    <a:pt x="12390" y="2703"/>
                    <a:pt x="12241" y="2595"/>
                    <a:pt x="12111" y="2550"/>
                  </a:cubicBezTo>
                  <a:cubicBezTo>
                    <a:pt x="11907" y="2668"/>
                    <a:pt x="11738" y="2766"/>
                    <a:pt x="11499" y="2904"/>
                  </a:cubicBezTo>
                  <a:cubicBezTo>
                    <a:pt x="11467" y="2667"/>
                    <a:pt x="11394" y="2500"/>
                    <a:pt x="11438" y="2376"/>
                  </a:cubicBezTo>
                  <a:cubicBezTo>
                    <a:pt x="11654" y="1774"/>
                    <a:pt x="11945" y="1214"/>
                    <a:pt x="12467" y="803"/>
                  </a:cubicBezTo>
                  <a:cubicBezTo>
                    <a:pt x="12703" y="616"/>
                    <a:pt x="12943" y="465"/>
                    <a:pt x="13235" y="465"/>
                  </a:cubicBezTo>
                  <a:cubicBezTo>
                    <a:pt x="13322" y="465"/>
                    <a:pt x="13413" y="479"/>
                    <a:pt x="13511" y="508"/>
                  </a:cubicBezTo>
                  <a:cubicBezTo>
                    <a:pt x="13411" y="380"/>
                    <a:pt x="13314" y="278"/>
                    <a:pt x="13206" y="189"/>
                  </a:cubicBezTo>
                  <a:cubicBezTo>
                    <a:pt x="13056" y="65"/>
                    <a:pt x="12896" y="1"/>
                    <a:pt x="127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12;p37">
              <a:extLst>
                <a:ext uri="{FF2B5EF4-FFF2-40B4-BE49-F238E27FC236}">
                  <a16:creationId xmlns:a16="http://schemas.microsoft.com/office/drawing/2014/main" id="{F8109215-29DF-656F-A14E-F650C654ED5C}"/>
                </a:ext>
              </a:extLst>
            </p:cNvPr>
            <p:cNvSpPr/>
            <p:nvPr/>
          </p:nvSpPr>
          <p:spPr>
            <a:xfrm>
              <a:off x="4081450" y="2695896"/>
              <a:ext cx="330412" cy="927564"/>
            </a:xfrm>
            <a:custGeom>
              <a:avLst/>
              <a:gdLst/>
              <a:ahLst/>
              <a:cxnLst/>
              <a:rect l="l" t="t" r="r" b="b"/>
              <a:pathLst>
                <a:path w="9782" h="27461" extrusionOk="0">
                  <a:moveTo>
                    <a:pt x="8453" y="1"/>
                  </a:moveTo>
                  <a:cubicBezTo>
                    <a:pt x="8426" y="1"/>
                    <a:pt x="8399" y="4"/>
                    <a:pt x="8374" y="10"/>
                  </a:cubicBezTo>
                  <a:cubicBezTo>
                    <a:pt x="7616" y="207"/>
                    <a:pt x="6865" y="436"/>
                    <a:pt x="6067" y="666"/>
                  </a:cubicBezTo>
                  <a:cubicBezTo>
                    <a:pt x="6067" y="899"/>
                    <a:pt x="6020" y="1238"/>
                    <a:pt x="6080" y="1556"/>
                  </a:cubicBezTo>
                  <a:cubicBezTo>
                    <a:pt x="6149" y="1907"/>
                    <a:pt x="5826" y="2146"/>
                    <a:pt x="5931" y="2537"/>
                  </a:cubicBezTo>
                  <a:cubicBezTo>
                    <a:pt x="6001" y="2799"/>
                    <a:pt x="5860" y="3148"/>
                    <a:pt x="5925" y="3487"/>
                  </a:cubicBezTo>
                  <a:cubicBezTo>
                    <a:pt x="6044" y="4123"/>
                    <a:pt x="6123" y="4774"/>
                    <a:pt x="6135" y="5420"/>
                  </a:cubicBezTo>
                  <a:cubicBezTo>
                    <a:pt x="6155" y="6571"/>
                    <a:pt x="6116" y="7722"/>
                    <a:pt x="6096" y="8873"/>
                  </a:cubicBezTo>
                  <a:cubicBezTo>
                    <a:pt x="6079" y="9750"/>
                    <a:pt x="6083" y="10629"/>
                    <a:pt x="6023" y="11503"/>
                  </a:cubicBezTo>
                  <a:cubicBezTo>
                    <a:pt x="5944" y="12646"/>
                    <a:pt x="5801" y="13785"/>
                    <a:pt x="5702" y="14928"/>
                  </a:cubicBezTo>
                  <a:cubicBezTo>
                    <a:pt x="5525" y="16967"/>
                    <a:pt x="5377" y="19009"/>
                    <a:pt x="5186" y="21047"/>
                  </a:cubicBezTo>
                  <a:cubicBezTo>
                    <a:pt x="5117" y="21790"/>
                    <a:pt x="4976" y="22529"/>
                    <a:pt x="4841" y="23266"/>
                  </a:cubicBezTo>
                  <a:cubicBezTo>
                    <a:pt x="4696" y="24060"/>
                    <a:pt x="4460" y="24836"/>
                    <a:pt x="4670" y="25663"/>
                  </a:cubicBezTo>
                  <a:cubicBezTo>
                    <a:pt x="4770" y="26058"/>
                    <a:pt x="4602" y="26263"/>
                    <a:pt x="4153" y="26445"/>
                  </a:cubicBezTo>
                  <a:cubicBezTo>
                    <a:pt x="3534" y="26697"/>
                    <a:pt x="2905" y="26818"/>
                    <a:pt x="2266" y="26818"/>
                  </a:cubicBezTo>
                  <a:cubicBezTo>
                    <a:pt x="1872" y="26818"/>
                    <a:pt x="1475" y="26772"/>
                    <a:pt x="1073" y="26682"/>
                  </a:cubicBezTo>
                  <a:cubicBezTo>
                    <a:pt x="744" y="26609"/>
                    <a:pt x="405" y="26586"/>
                    <a:pt x="69" y="26540"/>
                  </a:cubicBezTo>
                  <a:cubicBezTo>
                    <a:pt x="45" y="26833"/>
                    <a:pt x="25" y="27062"/>
                    <a:pt x="0" y="27350"/>
                  </a:cubicBezTo>
                  <a:cubicBezTo>
                    <a:pt x="128" y="27370"/>
                    <a:pt x="241" y="27400"/>
                    <a:pt x="353" y="27401"/>
                  </a:cubicBezTo>
                  <a:cubicBezTo>
                    <a:pt x="1251" y="27422"/>
                    <a:pt x="2149" y="27461"/>
                    <a:pt x="3045" y="27461"/>
                  </a:cubicBezTo>
                  <a:cubicBezTo>
                    <a:pt x="3241" y="27461"/>
                    <a:pt x="3437" y="27459"/>
                    <a:pt x="3633" y="27455"/>
                  </a:cubicBezTo>
                  <a:cubicBezTo>
                    <a:pt x="4414" y="27437"/>
                    <a:pt x="5194" y="27324"/>
                    <a:pt x="5972" y="27236"/>
                  </a:cubicBezTo>
                  <a:cubicBezTo>
                    <a:pt x="6913" y="27130"/>
                    <a:pt x="7856" y="27028"/>
                    <a:pt x="8791" y="26874"/>
                  </a:cubicBezTo>
                  <a:cubicBezTo>
                    <a:pt x="9133" y="26818"/>
                    <a:pt x="9452" y="26616"/>
                    <a:pt x="9782" y="26483"/>
                  </a:cubicBezTo>
                  <a:cubicBezTo>
                    <a:pt x="9770" y="26445"/>
                    <a:pt x="9757" y="26406"/>
                    <a:pt x="9744" y="26369"/>
                  </a:cubicBezTo>
                  <a:cubicBezTo>
                    <a:pt x="9619" y="26369"/>
                    <a:pt x="9494" y="26361"/>
                    <a:pt x="9369" y="26361"/>
                  </a:cubicBezTo>
                  <a:cubicBezTo>
                    <a:pt x="9297" y="26361"/>
                    <a:pt x="9226" y="26364"/>
                    <a:pt x="9155" y="26372"/>
                  </a:cubicBezTo>
                  <a:cubicBezTo>
                    <a:pt x="8938" y="26395"/>
                    <a:pt x="8723" y="26407"/>
                    <a:pt x="8508" y="26407"/>
                  </a:cubicBezTo>
                  <a:cubicBezTo>
                    <a:pt x="7841" y="26407"/>
                    <a:pt x="7188" y="26291"/>
                    <a:pt x="6578" y="26030"/>
                  </a:cubicBezTo>
                  <a:cubicBezTo>
                    <a:pt x="6016" y="25789"/>
                    <a:pt x="5771" y="25398"/>
                    <a:pt x="5939" y="24780"/>
                  </a:cubicBezTo>
                  <a:cubicBezTo>
                    <a:pt x="6056" y="24351"/>
                    <a:pt x="6217" y="23923"/>
                    <a:pt x="6253" y="23486"/>
                  </a:cubicBezTo>
                  <a:cubicBezTo>
                    <a:pt x="6402" y="21733"/>
                    <a:pt x="6516" y="19978"/>
                    <a:pt x="6631" y="18224"/>
                  </a:cubicBezTo>
                  <a:cubicBezTo>
                    <a:pt x="6702" y="17144"/>
                    <a:pt x="6732" y="16060"/>
                    <a:pt x="6811" y="14981"/>
                  </a:cubicBezTo>
                  <a:cubicBezTo>
                    <a:pt x="6900" y="13775"/>
                    <a:pt x="7031" y="12571"/>
                    <a:pt x="7129" y="11365"/>
                  </a:cubicBezTo>
                  <a:cubicBezTo>
                    <a:pt x="7165" y="10928"/>
                    <a:pt x="7137" y="10486"/>
                    <a:pt x="7172" y="10051"/>
                  </a:cubicBezTo>
                  <a:cubicBezTo>
                    <a:pt x="7258" y="8929"/>
                    <a:pt x="7412" y="7812"/>
                    <a:pt x="7445" y="6690"/>
                  </a:cubicBezTo>
                  <a:cubicBezTo>
                    <a:pt x="7477" y="5586"/>
                    <a:pt x="7400" y="4477"/>
                    <a:pt x="7357" y="3371"/>
                  </a:cubicBezTo>
                  <a:cubicBezTo>
                    <a:pt x="7350" y="3201"/>
                    <a:pt x="7295" y="3014"/>
                    <a:pt x="7203" y="2873"/>
                  </a:cubicBezTo>
                  <a:cubicBezTo>
                    <a:pt x="7073" y="2669"/>
                    <a:pt x="7147" y="2544"/>
                    <a:pt x="7301" y="2436"/>
                  </a:cubicBezTo>
                  <a:cubicBezTo>
                    <a:pt x="7786" y="2103"/>
                    <a:pt x="8265" y="1759"/>
                    <a:pt x="8769" y="1460"/>
                  </a:cubicBezTo>
                  <a:cubicBezTo>
                    <a:pt x="8930" y="1365"/>
                    <a:pt x="8965" y="1276"/>
                    <a:pt x="8952" y="1126"/>
                  </a:cubicBezTo>
                  <a:cubicBezTo>
                    <a:pt x="8923" y="783"/>
                    <a:pt x="8890" y="439"/>
                    <a:pt x="8857" y="85"/>
                  </a:cubicBezTo>
                  <a:cubicBezTo>
                    <a:pt x="8723" y="62"/>
                    <a:pt x="8580" y="1"/>
                    <a:pt x="84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13;p37">
              <a:extLst>
                <a:ext uri="{FF2B5EF4-FFF2-40B4-BE49-F238E27FC236}">
                  <a16:creationId xmlns:a16="http://schemas.microsoft.com/office/drawing/2014/main" id="{973E1DA9-3095-94F4-AE0E-C5319F13BC1F}"/>
                </a:ext>
              </a:extLst>
            </p:cNvPr>
            <p:cNvSpPr/>
            <p:nvPr/>
          </p:nvSpPr>
          <p:spPr>
            <a:xfrm>
              <a:off x="4462937" y="3028371"/>
              <a:ext cx="163821" cy="313624"/>
            </a:xfrm>
            <a:custGeom>
              <a:avLst/>
              <a:gdLst/>
              <a:ahLst/>
              <a:cxnLst/>
              <a:rect l="l" t="t" r="r" b="b"/>
              <a:pathLst>
                <a:path w="4850" h="9285" extrusionOk="0">
                  <a:moveTo>
                    <a:pt x="3847" y="0"/>
                  </a:moveTo>
                  <a:cubicBezTo>
                    <a:pt x="2753" y="1211"/>
                    <a:pt x="1469" y="2001"/>
                    <a:pt x="1" y="2585"/>
                  </a:cubicBezTo>
                  <a:cubicBezTo>
                    <a:pt x="176" y="2723"/>
                    <a:pt x="354" y="2812"/>
                    <a:pt x="543" y="2875"/>
                  </a:cubicBezTo>
                  <a:cubicBezTo>
                    <a:pt x="1132" y="3073"/>
                    <a:pt x="1197" y="3249"/>
                    <a:pt x="865" y="3784"/>
                  </a:cubicBezTo>
                  <a:cubicBezTo>
                    <a:pt x="767" y="3941"/>
                    <a:pt x="666" y="4096"/>
                    <a:pt x="505" y="4348"/>
                  </a:cubicBezTo>
                  <a:cubicBezTo>
                    <a:pt x="758" y="4323"/>
                    <a:pt x="922" y="4340"/>
                    <a:pt x="1057" y="4289"/>
                  </a:cubicBezTo>
                  <a:cubicBezTo>
                    <a:pt x="1150" y="4253"/>
                    <a:pt x="1227" y="4235"/>
                    <a:pt x="1291" y="4235"/>
                  </a:cubicBezTo>
                  <a:cubicBezTo>
                    <a:pt x="1458" y="4235"/>
                    <a:pt x="1537" y="4357"/>
                    <a:pt x="1587" y="4608"/>
                  </a:cubicBezTo>
                  <a:cubicBezTo>
                    <a:pt x="1811" y="5738"/>
                    <a:pt x="2103" y="6844"/>
                    <a:pt x="2688" y="7858"/>
                  </a:cubicBezTo>
                  <a:cubicBezTo>
                    <a:pt x="2983" y="8368"/>
                    <a:pt x="3217" y="8910"/>
                    <a:pt x="3698" y="9284"/>
                  </a:cubicBezTo>
                  <a:cubicBezTo>
                    <a:pt x="4753" y="8361"/>
                    <a:pt x="4849" y="4864"/>
                    <a:pt x="3889" y="2805"/>
                  </a:cubicBezTo>
                  <a:lnTo>
                    <a:pt x="3889" y="2805"/>
                  </a:lnTo>
                  <a:cubicBezTo>
                    <a:pt x="3850" y="2820"/>
                    <a:pt x="3807" y="2829"/>
                    <a:pt x="3774" y="2852"/>
                  </a:cubicBezTo>
                  <a:cubicBezTo>
                    <a:pt x="3176" y="3270"/>
                    <a:pt x="2583" y="3698"/>
                    <a:pt x="1976" y="4105"/>
                  </a:cubicBezTo>
                  <a:cubicBezTo>
                    <a:pt x="1925" y="4139"/>
                    <a:pt x="1838" y="4160"/>
                    <a:pt x="1759" y="4160"/>
                  </a:cubicBezTo>
                  <a:cubicBezTo>
                    <a:pt x="1702" y="4160"/>
                    <a:pt x="1648" y="4149"/>
                    <a:pt x="1615" y="4125"/>
                  </a:cubicBezTo>
                  <a:cubicBezTo>
                    <a:pt x="1456" y="4008"/>
                    <a:pt x="1549" y="3849"/>
                    <a:pt x="1650" y="3719"/>
                  </a:cubicBezTo>
                  <a:cubicBezTo>
                    <a:pt x="1676" y="3686"/>
                    <a:pt x="1713" y="3660"/>
                    <a:pt x="1749" y="3636"/>
                  </a:cubicBezTo>
                  <a:cubicBezTo>
                    <a:pt x="2155" y="3342"/>
                    <a:pt x="2580" y="3071"/>
                    <a:pt x="2966" y="2751"/>
                  </a:cubicBezTo>
                  <a:cubicBezTo>
                    <a:pt x="3539" y="2272"/>
                    <a:pt x="4070" y="1746"/>
                    <a:pt x="4313" y="964"/>
                  </a:cubicBezTo>
                  <a:cubicBezTo>
                    <a:pt x="3880" y="803"/>
                    <a:pt x="3722" y="501"/>
                    <a:pt x="3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14;p37">
              <a:extLst>
                <a:ext uri="{FF2B5EF4-FFF2-40B4-BE49-F238E27FC236}">
                  <a16:creationId xmlns:a16="http://schemas.microsoft.com/office/drawing/2014/main" id="{51DA860B-72E2-C96A-36FA-510A951E344D}"/>
                </a:ext>
              </a:extLst>
            </p:cNvPr>
            <p:cNvSpPr/>
            <p:nvPr/>
          </p:nvSpPr>
          <p:spPr>
            <a:xfrm>
              <a:off x="4105095" y="2210543"/>
              <a:ext cx="348584" cy="198645"/>
            </a:xfrm>
            <a:custGeom>
              <a:avLst/>
              <a:gdLst/>
              <a:ahLst/>
              <a:cxnLst/>
              <a:rect l="l" t="t" r="r" b="b"/>
              <a:pathLst>
                <a:path w="10320" h="5881" extrusionOk="0">
                  <a:moveTo>
                    <a:pt x="2595" y="2264"/>
                  </a:moveTo>
                  <a:cubicBezTo>
                    <a:pt x="2675" y="2330"/>
                    <a:pt x="2829" y="2397"/>
                    <a:pt x="2867" y="2504"/>
                  </a:cubicBezTo>
                  <a:cubicBezTo>
                    <a:pt x="2894" y="2581"/>
                    <a:pt x="2792" y="2755"/>
                    <a:pt x="2703" y="2811"/>
                  </a:cubicBezTo>
                  <a:cubicBezTo>
                    <a:pt x="2179" y="3131"/>
                    <a:pt x="1643" y="3430"/>
                    <a:pt x="1111" y="3735"/>
                  </a:cubicBezTo>
                  <a:cubicBezTo>
                    <a:pt x="1032" y="3780"/>
                    <a:pt x="963" y="3824"/>
                    <a:pt x="893" y="3824"/>
                  </a:cubicBezTo>
                  <a:cubicBezTo>
                    <a:pt x="829" y="3824"/>
                    <a:pt x="765" y="3788"/>
                    <a:pt x="691" y="3685"/>
                  </a:cubicBezTo>
                  <a:cubicBezTo>
                    <a:pt x="543" y="3475"/>
                    <a:pt x="671" y="3399"/>
                    <a:pt x="784" y="3315"/>
                  </a:cubicBezTo>
                  <a:cubicBezTo>
                    <a:pt x="1210" y="3002"/>
                    <a:pt x="1640" y="2694"/>
                    <a:pt x="2084" y="2405"/>
                  </a:cubicBezTo>
                  <a:cubicBezTo>
                    <a:pt x="2210" y="2325"/>
                    <a:pt x="2384" y="2320"/>
                    <a:pt x="2595" y="2264"/>
                  </a:cubicBezTo>
                  <a:close/>
                  <a:moveTo>
                    <a:pt x="3898" y="1"/>
                  </a:moveTo>
                  <a:lnTo>
                    <a:pt x="3898" y="1"/>
                  </a:lnTo>
                  <a:cubicBezTo>
                    <a:pt x="1581" y="352"/>
                    <a:pt x="124" y="3318"/>
                    <a:pt x="1" y="5025"/>
                  </a:cubicBezTo>
                  <a:cubicBezTo>
                    <a:pt x="442" y="4608"/>
                    <a:pt x="912" y="4295"/>
                    <a:pt x="1488" y="4193"/>
                  </a:cubicBezTo>
                  <a:cubicBezTo>
                    <a:pt x="1885" y="4121"/>
                    <a:pt x="2286" y="4080"/>
                    <a:pt x="2684" y="4017"/>
                  </a:cubicBezTo>
                  <a:cubicBezTo>
                    <a:pt x="2780" y="4002"/>
                    <a:pt x="2874" y="3994"/>
                    <a:pt x="2967" y="3994"/>
                  </a:cubicBezTo>
                  <a:cubicBezTo>
                    <a:pt x="3574" y="3994"/>
                    <a:pt x="4092" y="4325"/>
                    <a:pt x="4367" y="4909"/>
                  </a:cubicBezTo>
                  <a:cubicBezTo>
                    <a:pt x="4467" y="5123"/>
                    <a:pt x="4571" y="5336"/>
                    <a:pt x="4674" y="5550"/>
                  </a:cubicBezTo>
                  <a:cubicBezTo>
                    <a:pt x="4713" y="5547"/>
                    <a:pt x="4752" y="5544"/>
                    <a:pt x="4791" y="5541"/>
                  </a:cubicBezTo>
                  <a:cubicBezTo>
                    <a:pt x="4818" y="5156"/>
                    <a:pt x="4847" y="4771"/>
                    <a:pt x="4878" y="4322"/>
                  </a:cubicBezTo>
                  <a:cubicBezTo>
                    <a:pt x="5019" y="4369"/>
                    <a:pt x="5195" y="4375"/>
                    <a:pt x="5254" y="4460"/>
                  </a:cubicBezTo>
                  <a:cubicBezTo>
                    <a:pt x="5549" y="4890"/>
                    <a:pt x="5425" y="5357"/>
                    <a:pt x="5301" y="5829"/>
                  </a:cubicBezTo>
                  <a:cubicBezTo>
                    <a:pt x="5474" y="5846"/>
                    <a:pt x="5626" y="5864"/>
                    <a:pt x="5802" y="5881"/>
                  </a:cubicBezTo>
                  <a:cubicBezTo>
                    <a:pt x="5940" y="5021"/>
                    <a:pt x="6373" y="4354"/>
                    <a:pt x="7021" y="3822"/>
                  </a:cubicBezTo>
                  <a:cubicBezTo>
                    <a:pt x="7444" y="3474"/>
                    <a:pt x="7887" y="3227"/>
                    <a:pt x="8385" y="3227"/>
                  </a:cubicBezTo>
                  <a:cubicBezTo>
                    <a:pt x="8605" y="3227"/>
                    <a:pt x="8837" y="3275"/>
                    <a:pt x="9082" y="3384"/>
                  </a:cubicBezTo>
                  <a:cubicBezTo>
                    <a:pt x="9487" y="3566"/>
                    <a:pt x="9909" y="3707"/>
                    <a:pt x="10320" y="3865"/>
                  </a:cubicBezTo>
                  <a:cubicBezTo>
                    <a:pt x="10277" y="3649"/>
                    <a:pt x="10234" y="3429"/>
                    <a:pt x="10208" y="3298"/>
                  </a:cubicBezTo>
                  <a:cubicBezTo>
                    <a:pt x="9469" y="3046"/>
                    <a:pt x="8775" y="2806"/>
                    <a:pt x="8079" y="2579"/>
                  </a:cubicBezTo>
                  <a:cubicBezTo>
                    <a:pt x="7966" y="2542"/>
                    <a:pt x="7839" y="2512"/>
                    <a:pt x="7719" y="2512"/>
                  </a:cubicBezTo>
                  <a:cubicBezTo>
                    <a:pt x="7684" y="2512"/>
                    <a:pt x="7650" y="2515"/>
                    <a:pt x="7618" y="2520"/>
                  </a:cubicBezTo>
                  <a:cubicBezTo>
                    <a:pt x="7192" y="2591"/>
                    <a:pt x="6775" y="2709"/>
                    <a:pt x="6350" y="2779"/>
                  </a:cubicBezTo>
                  <a:cubicBezTo>
                    <a:pt x="6336" y="2781"/>
                    <a:pt x="6321" y="2782"/>
                    <a:pt x="6305" y="2782"/>
                  </a:cubicBezTo>
                  <a:cubicBezTo>
                    <a:pt x="6179" y="2782"/>
                    <a:pt x="5989" y="2719"/>
                    <a:pt x="5989" y="2693"/>
                  </a:cubicBezTo>
                  <a:cubicBezTo>
                    <a:pt x="5993" y="2284"/>
                    <a:pt x="5658" y="2214"/>
                    <a:pt x="5392" y="2015"/>
                  </a:cubicBezTo>
                  <a:lnTo>
                    <a:pt x="5392" y="2015"/>
                  </a:lnTo>
                  <a:cubicBezTo>
                    <a:pt x="5412" y="2178"/>
                    <a:pt x="5431" y="2290"/>
                    <a:pt x="5441" y="2405"/>
                  </a:cubicBezTo>
                  <a:cubicBezTo>
                    <a:pt x="5452" y="2535"/>
                    <a:pt x="5474" y="2667"/>
                    <a:pt x="5464" y="2796"/>
                  </a:cubicBezTo>
                  <a:cubicBezTo>
                    <a:pt x="5443" y="3061"/>
                    <a:pt x="5294" y="3228"/>
                    <a:pt x="5109" y="3228"/>
                  </a:cubicBezTo>
                  <a:cubicBezTo>
                    <a:pt x="5035" y="3228"/>
                    <a:pt x="4955" y="3201"/>
                    <a:pt x="4876" y="3143"/>
                  </a:cubicBezTo>
                  <a:cubicBezTo>
                    <a:pt x="4391" y="2783"/>
                    <a:pt x="3965" y="2345"/>
                    <a:pt x="3908" y="1712"/>
                  </a:cubicBezTo>
                  <a:cubicBezTo>
                    <a:pt x="3857" y="1156"/>
                    <a:pt x="3898" y="590"/>
                    <a:pt x="38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15;p37">
              <a:extLst>
                <a:ext uri="{FF2B5EF4-FFF2-40B4-BE49-F238E27FC236}">
                  <a16:creationId xmlns:a16="http://schemas.microsoft.com/office/drawing/2014/main" id="{DF838BDE-9F47-6014-EBA8-C238A2F133B7}"/>
                </a:ext>
              </a:extLst>
            </p:cNvPr>
            <p:cNvSpPr/>
            <p:nvPr/>
          </p:nvSpPr>
          <p:spPr>
            <a:xfrm>
              <a:off x="4305937" y="2186628"/>
              <a:ext cx="222796" cy="164834"/>
            </a:xfrm>
            <a:custGeom>
              <a:avLst/>
              <a:gdLst/>
              <a:ahLst/>
              <a:cxnLst/>
              <a:rect l="l" t="t" r="r" b="b"/>
              <a:pathLst>
                <a:path w="6596" h="4880" extrusionOk="0">
                  <a:moveTo>
                    <a:pt x="3803" y="1"/>
                  </a:moveTo>
                  <a:cubicBezTo>
                    <a:pt x="3768" y="1"/>
                    <a:pt x="3732" y="2"/>
                    <a:pt x="3695" y="6"/>
                  </a:cubicBezTo>
                  <a:cubicBezTo>
                    <a:pt x="2548" y="109"/>
                    <a:pt x="1396" y="182"/>
                    <a:pt x="235" y="269"/>
                  </a:cubicBezTo>
                  <a:cubicBezTo>
                    <a:pt x="230" y="352"/>
                    <a:pt x="251" y="450"/>
                    <a:pt x="214" y="513"/>
                  </a:cubicBezTo>
                  <a:cubicBezTo>
                    <a:pt x="1" y="880"/>
                    <a:pt x="188" y="1221"/>
                    <a:pt x="290" y="1556"/>
                  </a:cubicBezTo>
                  <a:cubicBezTo>
                    <a:pt x="323" y="1662"/>
                    <a:pt x="520" y="1822"/>
                    <a:pt x="566" y="1822"/>
                  </a:cubicBezTo>
                  <a:cubicBezTo>
                    <a:pt x="568" y="1822"/>
                    <a:pt x="570" y="1821"/>
                    <a:pt x="572" y="1820"/>
                  </a:cubicBezTo>
                  <a:cubicBezTo>
                    <a:pt x="650" y="1771"/>
                    <a:pt x="718" y="1751"/>
                    <a:pt x="780" y="1751"/>
                  </a:cubicBezTo>
                  <a:cubicBezTo>
                    <a:pt x="954" y="1751"/>
                    <a:pt x="1075" y="1908"/>
                    <a:pt x="1220" y="2002"/>
                  </a:cubicBezTo>
                  <a:cubicBezTo>
                    <a:pt x="1829" y="2393"/>
                    <a:pt x="2443" y="2775"/>
                    <a:pt x="3218" y="2982"/>
                  </a:cubicBezTo>
                  <a:cubicBezTo>
                    <a:pt x="3058" y="2781"/>
                    <a:pt x="2903" y="2652"/>
                    <a:pt x="2838" y="2488"/>
                  </a:cubicBezTo>
                  <a:cubicBezTo>
                    <a:pt x="2779" y="2339"/>
                    <a:pt x="2752" y="2096"/>
                    <a:pt x="2834" y="1996"/>
                  </a:cubicBezTo>
                  <a:cubicBezTo>
                    <a:pt x="2878" y="1943"/>
                    <a:pt x="2921" y="1922"/>
                    <a:pt x="2964" y="1922"/>
                  </a:cubicBezTo>
                  <a:cubicBezTo>
                    <a:pt x="3065" y="1922"/>
                    <a:pt x="3163" y="2033"/>
                    <a:pt x="3259" y="2112"/>
                  </a:cubicBezTo>
                  <a:cubicBezTo>
                    <a:pt x="3447" y="2267"/>
                    <a:pt x="3672" y="2503"/>
                    <a:pt x="3868" y="2503"/>
                  </a:cubicBezTo>
                  <a:cubicBezTo>
                    <a:pt x="3874" y="2503"/>
                    <a:pt x="3879" y="2502"/>
                    <a:pt x="3885" y="2502"/>
                  </a:cubicBezTo>
                  <a:cubicBezTo>
                    <a:pt x="3908" y="2500"/>
                    <a:pt x="3930" y="2499"/>
                    <a:pt x="3950" y="2499"/>
                  </a:cubicBezTo>
                  <a:cubicBezTo>
                    <a:pt x="4201" y="2499"/>
                    <a:pt x="4239" y="2636"/>
                    <a:pt x="4382" y="2811"/>
                  </a:cubicBezTo>
                  <a:cubicBezTo>
                    <a:pt x="4661" y="3152"/>
                    <a:pt x="4870" y="3418"/>
                    <a:pt x="4797" y="3921"/>
                  </a:cubicBezTo>
                  <a:cubicBezTo>
                    <a:pt x="4753" y="4209"/>
                    <a:pt x="5061" y="4548"/>
                    <a:pt x="5218" y="4879"/>
                  </a:cubicBezTo>
                  <a:cubicBezTo>
                    <a:pt x="5245" y="4847"/>
                    <a:pt x="5274" y="4800"/>
                    <a:pt x="5316" y="4768"/>
                  </a:cubicBezTo>
                  <a:cubicBezTo>
                    <a:pt x="5605" y="4554"/>
                    <a:pt x="5878" y="4212"/>
                    <a:pt x="6193" y="4166"/>
                  </a:cubicBezTo>
                  <a:cubicBezTo>
                    <a:pt x="6596" y="4108"/>
                    <a:pt x="6581" y="3934"/>
                    <a:pt x="6575" y="3658"/>
                  </a:cubicBezTo>
                  <a:cubicBezTo>
                    <a:pt x="6544" y="2360"/>
                    <a:pt x="5990" y="1327"/>
                    <a:pt x="4963" y="556"/>
                  </a:cubicBezTo>
                  <a:cubicBezTo>
                    <a:pt x="4619" y="298"/>
                    <a:pt x="4282" y="1"/>
                    <a:pt x="3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16;p37">
              <a:extLst>
                <a:ext uri="{FF2B5EF4-FFF2-40B4-BE49-F238E27FC236}">
                  <a16:creationId xmlns:a16="http://schemas.microsoft.com/office/drawing/2014/main" id="{5DD59FA8-6294-DC6E-2776-55A3DECD5CAD}"/>
                </a:ext>
              </a:extLst>
            </p:cNvPr>
            <p:cNvSpPr/>
            <p:nvPr/>
          </p:nvSpPr>
          <p:spPr>
            <a:xfrm>
              <a:off x="4424092" y="2854787"/>
              <a:ext cx="129908" cy="220331"/>
            </a:xfrm>
            <a:custGeom>
              <a:avLst/>
              <a:gdLst/>
              <a:ahLst/>
              <a:cxnLst/>
              <a:rect l="l" t="t" r="r" b="b"/>
              <a:pathLst>
                <a:path w="3846" h="6523" extrusionOk="0">
                  <a:moveTo>
                    <a:pt x="2132" y="1"/>
                  </a:moveTo>
                  <a:cubicBezTo>
                    <a:pt x="1976" y="1"/>
                    <a:pt x="1817" y="34"/>
                    <a:pt x="1665" y="106"/>
                  </a:cubicBezTo>
                  <a:cubicBezTo>
                    <a:pt x="1185" y="335"/>
                    <a:pt x="761" y="679"/>
                    <a:pt x="311" y="971"/>
                  </a:cubicBezTo>
                  <a:cubicBezTo>
                    <a:pt x="335" y="1021"/>
                    <a:pt x="358" y="1070"/>
                    <a:pt x="383" y="1119"/>
                  </a:cubicBezTo>
                  <a:cubicBezTo>
                    <a:pt x="682" y="967"/>
                    <a:pt x="983" y="899"/>
                    <a:pt x="1283" y="899"/>
                  </a:cubicBezTo>
                  <a:cubicBezTo>
                    <a:pt x="1582" y="899"/>
                    <a:pt x="1881" y="967"/>
                    <a:pt x="2179" y="1087"/>
                  </a:cubicBezTo>
                  <a:cubicBezTo>
                    <a:pt x="2265" y="1122"/>
                    <a:pt x="2393" y="1265"/>
                    <a:pt x="2377" y="1301"/>
                  </a:cubicBezTo>
                  <a:cubicBezTo>
                    <a:pt x="2324" y="1418"/>
                    <a:pt x="2228" y="1533"/>
                    <a:pt x="2118" y="1596"/>
                  </a:cubicBezTo>
                  <a:cubicBezTo>
                    <a:pt x="2093" y="1611"/>
                    <a:pt x="2059" y="1617"/>
                    <a:pt x="2022" y="1617"/>
                  </a:cubicBezTo>
                  <a:cubicBezTo>
                    <a:pt x="1957" y="1617"/>
                    <a:pt x="1881" y="1597"/>
                    <a:pt x="1823" y="1573"/>
                  </a:cubicBezTo>
                  <a:cubicBezTo>
                    <a:pt x="1693" y="1519"/>
                    <a:pt x="1564" y="1496"/>
                    <a:pt x="1439" y="1496"/>
                  </a:cubicBezTo>
                  <a:cubicBezTo>
                    <a:pt x="1172" y="1496"/>
                    <a:pt x="920" y="1599"/>
                    <a:pt x="702" y="1723"/>
                  </a:cubicBezTo>
                  <a:cubicBezTo>
                    <a:pt x="414" y="1888"/>
                    <a:pt x="0" y="2052"/>
                    <a:pt x="33" y="2531"/>
                  </a:cubicBezTo>
                  <a:cubicBezTo>
                    <a:pt x="306" y="2367"/>
                    <a:pt x="555" y="2197"/>
                    <a:pt x="823" y="2065"/>
                  </a:cubicBezTo>
                  <a:cubicBezTo>
                    <a:pt x="1086" y="1934"/>
                    <a:pt x="1363" y="1857"/>
                    <a:pt x="1645" y="1857"/>
                  </a:cubicBezTo>
                  <a:cubicBezTo>
                    <a:pt x="1803" y="1857"/>
                    <a:pt x="1964" y="1881"/>
                    <a:pt x="2124" y="1934"/>
                  </a:cubicBezTo>
                  <a:cubicBezTo>
                    <a:pt x="2245" y="1974"/>
                    <a:pt x="2325" y="2137"/>
                    <a:pt x="2425" y="2243"/>
                  </a:cubicBezTo>
                  <a:cubicBezTo>
                    <a:pt x="2322" y="2324"/>
                    <a:pt x="2232" y="2427"/>
                    <a:pt x="2118" y="2478"/>
                  </a:cubicBezTo>
                  <a:cubicBezTo>
                    <a:pt x="2005" y="2528"/>
                    <a:pt x="1867" y="2527"/>
                    <a:pt x="1740" y="2542"/>
                  </a:cubicBezTo>
                  <a:cubicBezTo>
                    <a:pt x="978" y="2633"/>
                    <a:pt x="598" y="2964"/>
                    <a:pt x="380" y="3697"/>
                  </a:cubicBezTo>
                  <a:cubicBezTo>
                    <a:pt x="338" y="3837"/>
                    <a:pt x="224" y="3955"/>
                    <a:pt x="130" y="4104"/>
                  </a:cubicBezTo>
                  <a:cubicBezTo>
                    <a:pt x="187" y="4152"/>
                    <a:pt x="259" y="4209"/>
                    <a:pt x="329" y="4267"/>
                  </a:cubicBezTo>
                  <a:cubicBezTo>
                    <a:pt x="460" y="4083"/>
                    <a:pt x="564" y="3906"/>
                    <a:pt x="695" y="3753"/>
                  </a:cubicBezTo>
                  <a:cubicBezTo>
                    <a:pt x="872" y="3545"/>
                    <a:pt x="1150" y="3423"/>
                    <a:pt x="1395" y="3423"/>
                  </a:cubicBezTo>
                  <a:cubicBezTo>
                    <a:pt x="1509" y="3423"/>
                    <a:pt x="1616" y="3449"/>
                    <a:pt x="1703" y="3506"/>
                  </a:cubicBezTo>
                  <a:cubicBezTo>
                    <a:pt x="1796" y="3566"/>
                    <a:pt x="1846" y="3693"/>
                    <a:pt x="1917" y="3791"/>
                  </a:cubicBezTo>
                  <a:cubicBezTo>
                    <a:pt x="1823" y="3841"/>
                    <a:pt x="1733" y="3898"/>
                    <a:pt x="1635" y="3939"/>
                  </a:cubicBezTo>
                  <a:cubicBezTo>
                    <a:pt x="1497" y="3995"/>
                    <a:pt x="1353" y="4036"/>
                    <a:pt x="1296" y="4057"/>
                  </a:cubicBezTo>
                  <a:cubicBezTo>
                    <a:pt x="1273" y="4303"/>
                    <a:pt x="1257" y="4456"/>
                    <a:pt x="1243" y="4610"/>
                  </a:cubicBezTo>
                  <a:cubicBezTo>
                    <a:pt x="1234" y="4704"/>
                    <a:pt x="1186" y="4816"/>
                    <a:pt x="1222" y="4888"/>
                  </a:cubicBezTo>
                  <a:cubicBezTo>
                    <a:pt x="1452" y="5359"/>
                    <a:pt x="1706" y="5822"/>
                    <a:pt x="1943" y="6291"/>
                  </a:cubicBezTo>
                  <a:cubicBezTo>
                    <a:pt x="2019" y="6443"/>
                    <a:pt x="2105" y="6522"/>
                    <a:pt x="2213" y="6522"/>
                  </a:cubicBezTo>
                  <a:cubicBezTo>
                    <a:pt x="2284" y="6522"/>
                    <a:pt x="2364" y="6489"/>
                    <a:pt x="2458" y="6419"/>
                  </a:cubicBezTo>
                  <a:cubicBezTo>
                    <a:pt x="2813" y="6156"/>
                    <a:pt x="3168" y="5887"/>
                    <a:pt x="3548" y="5663"/>
                  </a:cubicBezTo>
                  <a:cubicBezTo>
                    <a:pt x="3808" y="5510"/>
                    <a:pt x="3845" y="5318"/>
                    <a:pt x="3812" y="5055"/>
                  </a:cubicBezTo>
                  <a:cubicBezTo>
                    <a:pt x="3704" y="4200"/>
                    <a:pt x="3618" y="3343"/>
                    <a:pt x="3500" y="2491"/>
                  </a:cubicBezTo>
                  <a:cubicBezTo>
                    <a:pt x="3421" y="1921"/>
                    <a:pt x="3346" y="1343"/>
                    <a:pt x="3190" y="792"/>
                  </a:cubicBezTo>
                  <a:cubicBezTo>
                    <a:pt x="3052" y="309"/>
                    <a:pt x="2605" y="1"/>
                    <a:pt x="21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17;p37">
              <a:extLst>
                <a:ext uri="{FF2B5EF4-FFF2-40B4-BE49-F238E27FC236}">
                  <a16:creationId xmlns:a16="http://schemas.microsoft.com/office/drawing/2014/main" id="{2A3495A7-E0D2-BB27-5DEE-EC27AFB8FAD3}"/>
                </a:ext>
              </a:extLst>
            </p:cNvPr>
            <p:cNvSpPr/>
            <p:nvPr/>
          </p:nvSpPr>
          <p:spPr>
            <a:xfrm>
              <a:off x="4094894" y="2369602"/>
              <a:ext cx="144770" cy="132475"/>
            </a:xfrm>
            <a:custGeom>
              <a:avLst/>
              <a:gdLst/>
              <a:ahLst/>
              <a:cxnLst/>
              <a:rect l="l" t="t" r="r" b="b"/>
              <a:pathLst>
                <a:path w="4286" h="3922" extrusionOk="0">
                  <a:moveTo>
                    <a:pt x="2514" y="1054"/>
                  </a:moveTo>
                  <a:cubicBezTo>
                    <a:pt x="2604" y="1054"/>
                    <a:pt x="2692" y="1106"/>
                    <a:pt x="2775" y="1235"/>
                  </a:cubicBezTo>
                  <a:cubicBezTo>
                    <a:pt x="2504" y="1712"/>
                    <a:pt x="2023" y="1981"/>
                    <a:pt x="1624" y="2339"/>
                  </a:cubicBezTo>
                  <a:cubicBezTo>
                    <a:pt x="1520" y="2434"/>
                    <a:pt x="1433" y="2480"/>
                    <a:pt x="1345" y="2480"/>
                  </a:cubicBezTo>
                  <a:cubicBezTo>
                    <a:pt x="1249" y="2480"/>
                    <a:pt x="1151" y="2426"/>
                    <a:pt x="1026" y="2319"/>
                  </a:cubicBezTo>
                  <a:cubicBezTo>
                    <a:pt x="1108" y="2181"/>
                    <a:pt x="1154" y="2032"/>
                    <a:pt x="1255" y="1947"/>
                  </a:cubicBezTo>
                  <a:cubicBezTo>
                    <a:pt x="1595" y="1664"/>
                    <a:pt x="1951" y="1396"/>
                    <a:pt x="2309" y="1134"/>
                  </a:cubicBezTo>
                  <a:cubicBezTo>
                    <a:pt x="2377" y="1085"/>
                    <a:pt x="2446" y="1054"/>
                    <a:pt x="2514" y="1054"/>
                  </a:cubicBezTo>
                  <a:close/>
                  <a:moveTo>
                    <a:pt x="2890" y="2026"/>
                  </a:moveTo>
                  <a:cubicBezTo>
                    <a:pt x="2957" y="2026"/>
                    <a:pt x="3032" y="2041"/>
                    <a:pt x="3114" y="2071"/>
                  </a:cubicBezTo>
                  <a:cubicBezTo>
                    <a:pt x="3078" y="2381"/>
                    <a:pt x="2924" y="2598"/>
                    <a:pt x="2747" y="2598"/>
                  </a:cubicBezTo>
                  <a:cubicBezTo>
                    <a:pt x="2723" y="2598"/>
                    <a:pt x="2699" y="2595"/>
                    <a:pt x="2675" y="2587"/>
                  </a:cubicBezTo>
                  <a:cubicBezTo>
                    <a:pt x="2585" y="2557"/>
                    <a:pt x="2453" y="2380"/>
                    <a:pt x="2474" y="2332"/>
                  </a:cubicBezTo>
                  <a:cubicBezTo>
                    <a:pt x="2560" y="2143"/>
                    <a:pt x="2695" y="2026"/>
                    <a:pt x="2890" y="2026"/>
                  </a:cubicBezTo>
                  <a:close/>
                  <a:moveTo>
                    <a:pt x="2321" y="1"/>
                  </a:moveTo>
                  <a:cubicBezTo>
                    <a:pt x="2169" y="1"/>
                    <a:pt x="2011" y="30"/>
                    <a:pt x="1844" y="79"/>
                  </a:cubicBezTo>
                  <a:cubicBezTo>
                    <a:pt x="1075" y="306"/>
                    <a:pt x="672" y="858"/>
                    <a:pt x="405" y="1556"/>
                  </a:cubicBezTo>
                  <a:cubicBezTo>
                    <a:pt x="1" y="2608"/>
                    <a:pt x="649" y="3549"/>
                    <a:pt x="1649" y="3855"/>
                  </a:cubicBezTo>
                  <a:cubicBezTo>
                    <a:pt x="1796" y="3900"/>
                    <a:pt x="1947" y="3921"/>
                    <a:pt x="2100" y="3921"/>
                  </a:cubicBezTo>
                  <a:cubicBezTo>
                    <a:pt x="3133" y="3921"/>
                    <a:pt x="4204" y="2953"/>
                    <a:pt x="4250" y="2010"/>
                  </a:cubicBezTo>
                  <a:cubicBezTo>
                    <a:pt x="4286" y="1298"/>
                    <a:pt x="4253" y="601"/>
                    <a:pt x="3640" y="75"/>
                  </a:cubicBezTo>
                  <a:cubicBezTo>
                    <a:pt x="3518" y="315"/>
                    <a:pt x="3438" y="426"/>
                    <a:pt x="3327" y="426"/>
                  </a:cubicBezTo>
                  <a:cubicBezTo>
                    <a:pt x="3242" y="426"/>
                    <a:pt x="3140" y="361"/>
                    <a:pt x="2987" y="240"/>
                  </a:cubicBezTo>
                  <a:cubicBezTo>
                    <a:pt x="2774" y="70"/>
                    <a:pt x="2555" y="1"/>
                    <a:pt x="2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18;p37">
              <a:extLst>
                <a:ext uri="{FF2B5EF4-FFF2-40B4-BE49-F238E27FC236}">
                  <a16:creationId xmlns:a16="http://schemas.microsoft.com/office/drawing/2014/main" id="{6EAC7576-8A57-EFD8-E919-ACAF530DE991}"/>
                </a:ext>
              </a:extLst>
            </p:cNvPr>
            <p:cNvSpPr/>
            <p:nvPr/>
          </p:nvSpPr>
          <p:spPr>
            <a:xfrm>
              <a:off x="4323772" y="2344235"/>
              <a:ext cx="122139" cy="131631"/>
            </a:xfrm>
            <a:custGeom>
              <a:avLst/>
              <a:gdLst/>
              <a:ahLst/>
              <a:cxnLst/>
              <a:rect l="l" t="t" r="r" b="b"/>
              <a:pathLst>
                <a:path w="3616" h="3897" extrusionOk="0">
                  <a:moveTo>
                    <a:pt x="1828" y="1144"/>
                  </a:moveTo>
                  <a:cubicBezTo>
                    <a:pt x="1916" y="1144"/>
                    <a:pt x="2019" y="1174"/>
                    <a:pt x="2110" y="1179"/>
                  </a:cubicBezTo>
                  <a:cubicBezTo>
                    <a:pt x="2077" y="1309"/>
                    <a:pt x="2086" y="1491"/>
                    <a:pt x="2002" y="1558"/>
                  </a:cubicBezTo>
                  <a:cubicBezTo>
                    <a:pt x="1679" y="1815"/>
                    <a:pt x="1325" y="2036"/>
                    <a:pt x="963" y="2284"/>
                  </a:cubicBezTo>
                  <a:cubicBezTo>
                    <a:pt x="602" y="1927"/>
                    <a:pt x="599" y="1924"/>
                    <a:pt x="938" y="1683"/>
                  </a:cubicBezTo>
                  <a:cubicBezTo>
                    <a:pt x="1194" y="1501"/>
                    <a:pt x="1449" y="1313"/>
                    <a:pt x="1723" y="1166"/>
                  </a:cubicBezTo>
                  <a:cubicBezTo>
                    <a:pt x="1754" y="1150"/>
                    <a:pt x="1789" y="1144"/>
                    <a:pt x="1828" y="1144"/>
                  </a:cubicBezTo>
                  <a:close/>
                  <a:moveTo>
                    <a:pt x="2442" y="2129"/>
                  </a:moveTo>
                  <a:cubicBezTo>
                    <a:pt x="2468" y="2129"/>
                    <a:pt x="2593" y="2265"/>
                    <a:pt x="2739" y="2400"/>
                  </a:cubicBezTo>
                  <a:cubicBezTo>
                    <a:pt x="2507" y="2540"/>
                    <a:pt x="2342" y="2650"/>
                    <a:pt x="2163" y="2732"/>
                  </a:cubicBezTo>
                  <a:cubicBezTo>
                    <a:pt x="2163" y="2733"/>
                    <a:pt x="2162" y="2733"/>
                    <a:pt x="2161" y="2733"/>
                  </a:cubicBezTo>
                  <a:cubicBezTo>
                    <a:pt x="2133" y="2733"/>
                    <a:pt x="1987" y="2538"/>
                    <a:pt x="1995" y="2528"/>
                  </a:cubicBezTo>
                  <a:cubicBezTo>
                    <a:pt x="2130" y="2382"/>
                    <a:pt x="2277" y="2243"/>
                    <a:pt x="2439" y="2130"/>
                  </a:cubicBezTo>
                  <a:cubicBezTo>
                    <a:pt x="2440" y="2129"/>
                    <a:pt x="2441" y="2129"/>
                    <a:pt x="2442" y="2129"/>
                  </a:cubicBezTo>
                  <a:close/>
                  <a:moveTo>
                    <a:pt x="1624" y="0"/>
                  </a:moveTo>
                  <a:cubicBezTo>
                    <a:pt x="1407" y="0"/>
                    <a:pt x="1214" y="115"/>
                    <a:pt x="1056" y="279"/>
                  </a:cubicBezTo>
                  <a:cubicBezTo>
                    <a:pt x="534" y="817"/>
                    <a:pt x="117" y="1412"/>
                    <a:pt x="107" y="2258"/>
                  </a:cubicBezTo>
                  <a:cubicBezTo>
                    <a:pt x="0" y="3240"/>
                    <a:pt x="881" y="3896"/>
                    <a:pt x="1727" y="3896"/>
                  </a:cubicBezTo>
                  <a:cubicBezTo>
                    <a:pt x="1951" y="3896"/>
                    <a:pt x="2173" y="3850"/>
                    <a:pt x="2373" y="3752"/>
                  </a:cubicBezTo>
                  <a:cubicBezTo>
                    <a:pt x="3189" y="3352"/>
                    <a:pt x="3496" y="2642"/>
                    <a:pt x="3571" y="1842"/>
                  </a:cubicBezTo>
                  <a:cubicBezTo>
                    <a:pt x="3616" y="1372"/>
                    <a:pt x="3593" y="778"/>
                    <a:pt x="3087" y="492"/>
                  </a:cubicBezTo>
                  <a:cubicBezTo>
                    <a:pt x="2698" y="272"/>
                    <a:pt x="2245" y="161"/>
                    <a:pt x="1813" y="29"/>
                  </a:cubicBezTo>
                  <a:cubicBezTo>
                    <a:pt x="1748" y="9"/>
                    <a:pt x="1685" y="0"/>
                    <a:pt x="16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19;p37">
              <a:extLst>
                <a:ext uri="{FF2B5EF4-FFF2-40B4-BE49-F238E27FC236}">
                  <a16:creationId xmlns:a16="http://schemas.microsoft.com/office/drawing/2014/main" id="{FAB5280F-52E3-AD46-0446-FE3227437509}"/>
                </a:ext>
              </a:extLst>
            </p:cNvPr>
            <p:cNvSpPr/>
            <p:nvPr/>
          </p:nvSpPr>
          <p:spPr>
            <a:xfrm>
              <a:off x="4524784" y="3382160"/>
              <a:ext cx="121734" cy="126125"/>
            </a:xfrm>
            <a:custGeom>
              <a:avLst/>
              <a:gdLst/>
              <a:ahLst/>
              <a:cxnLst/>
              <a:rect l="l" t="t" r="r" b="b"/>
              <a:pathLst>
                <a:path w="3604" h="3734" extrusionOk="0">
                  <a:moveTo>
                    <a:pt x="3515" y="1"/>
                  </a:moveTo>
                  <a:cubicBezTo>
                    <a:pt x="2527" y="74"/>
                    <a:pt x="1595" y="143"/>
                    <a:pt x="657" y="212"/>
                  </a:cubicBezTo>
                  <a:cubicBezTo>
                    <a:pt x="687" y="281"/>
                    <a:pt x="744" y="395"/>
                    <a:pt x="785" y="514"/>
                  </a:cubicBezTo>
                  <a:cubicBezTo>
                    <a:pt x="920" y="902"/>
                    <a:pt x="1093" y="1284"/>
                    <a:pt x="1161" y="1683"/>
                  </a:cubicBezTo>
                  <a:cubicBezTo>
                    <a:pt x="1191" y="1860"/>
                    <a:pt x="1056" y="2154"/>
                    <a:pt x="905" y="2251"/>
                  </a:cubicBezTo>
                  <a:cubicBezTo>
                    <a:pt x="844" y="2290"/>
                    <a:pt x="775" y="2310"/>
                    <a:pt x="705" y="2310"/>
                  </a:cubicBezTo>
                  <a:cubicBezTo>
                    <a:pt x="558" y="2310"/>
                    <a:pt x="405" y="2225"/>
                    <a:pt x="314" y="2054"/>
                  </a:cubicBezTo>
                  <a:cubicBezTo>
                    <a:pt x="269" y="1969"/>
                    <a:pt x="232" y="1879"/>
                    <a:pt x="191" y="1793"/>
                  </a:cubicBezTo>
                  <a:cubicBezTo>
                    <a:pt x="127" y="1830"/>
                    <a:pt x="63" y="1867"/>
                    <a:pt x="0" y="1905"/>
                  </a:cubicBezTo>
                  <a:cubicBezTo>
                    <a:pt x="40" y="2115"/>
                    <a:pt x="9" y="2395"/>
                    <a:pt x="134" y="2522"/>
                  </a:cubicBezTo>
                  <a:cubicBezTo>
                    <a:pt x="469" y="2860"/>
                    <a:pt x="591" y="3226"/>
                    <a:pt x="503" y="3734"/>
                  </a:cubicBezTo>
                  <a:cubicBezTo>
                    <a:pt x="1230" y="3497"/>
                    <a:pt x="1940" y="3267"/>
                    <a:pt x="2600" y="2936"/>
                  </a:cubicBezTo>
                  <a:cubicBezTo>
                    <a:pt x="3165" y="2651"/>
                    <a:pt x="3496" y="2110"/>
                    <a:pt x="3556" y="1482"/>
                  </a:cubicBezTo>
                  <a:cubicBezTo>
                    <a:pt x="3604" y="983"/>
                    <a:pt x="3532" y="471"/>
                    <a:pt x="35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20;p37">
              <a:extLst>
                <a:ext uri="{FF2B5EF4-FFF2-40B4-BE49-F238E27FC236}">
                  <a16:creationId xmlns:a16="http://schemas.microsoft.com/office/drawing/2014/main" id="{E83CDE5F-B212-CF21-5105-6E9D2644F024}"/>
                </a:ext>
              </a:extLst>
            </p:cNvPr>
            <p:cNvSpPr/>
            <p:nvPr/>
          </p:nvSpPr>
          <p:spPr>
            <a:xfrm>
              <a:off x="4596933" y="2896097"/>
              <a:ext cx="65630" cy="472007"/>
            </a:xfrm>
            <a:custGeom>
              <a:avLst/>
              <a:gdLst/>
              <a:ahLst/>
              <a:cxnLst/>
              <a:rect l="l" t="t" r="r" b="b"/>
              <a:pathLst>
                <a:path w="1943" h="13974" extrusionOk="0">
                  <a:moveTo>
                    <a:pt x="583" y="1"/>
                  </a:moveTo>
                  <a:cubicBezTo>
                    <a:pt x="760" y="1488"/>
                    <a:pt x="931" y="2956"/>
                    <a:pt x="1110" y="4424"/>
                  </a:cubicBezTo>
                  <a:cubicBezTo>
                    <a:pt x="1177" y="4982"/>
                    <a:pt x="1246" y="5540"/>
                    <a:pt x="1335" y="6095"/>
                  </a:cubicBezTo>
                  <a:cubicBezTo>
                    <a:pt x="1407" y="6549"/>
                    <a:pt x="1525" y="6997"/>
                    <a:pt x="1591" y="7452"/>
                  </a:cubicBezTo>
                  <a:cubicBezTo>
                    <a:pt x="1620" y="7658"/>
                    <a:pt x="1649" y="7953"/>
                    <a:pt x="1537" y="8069"/>
                  </a:cubicBezTo>
                  <a:cubicBezTo>
                    <a:pt x="1340" y="8274"/>
                    <a:pt x="1353" y="8478"/>
                    <a:pt x="1356" y="8704"/>
                  </a:cubicBezTo>
                  <a:cubicBezTo>
                    <a:pt x="1360" y="9177"/>
                    <a:pt x="1422" y="9654"/>
                    <a:pt x="1368" y="10120"/>
                  </a:cubicBezTo>
                  <a:cubicBezTo>
                    <a:pt x="1288" y="10817"/>
                    <a:pt x="1164" y="11515"/>
                    <a:pt x="993" y="12195"/>
                  </a:cubicBezTo>
                  <a:cubicBezTo>
                    <a:pt x="826" y="12859"/>
                    <a:pt x="668" y="13557"/>
                    <a:pt x="1" y="13974"/>
                  </a:cubicBezTo>
                  <a:cubicBezTo>
                    <a:pt x="437" y="13919"/>
                    <a:pt x="874" y="13865"/>
                    <a:pt x="1361" y="13803"/>
                  </a:cubicBezTo>
                  <a:cubicBezTo>
                    <a:pt x="1410" y="13135"/>
                    <a:pt x="1461" y="12544"/>
                    <a:pt x="1496" y="11953"/>
                  </a:cubicBezTo>
                  <a:cubicBezTo>
                    <a:pt x="1600" y="10281"/>
                    <a:pt x="1727" y="8607"/>
                    <a:pt x="1787" y="6933"/>
                  </a:cubicBezTo>
                  <a:cubicBezTo>
                    <a:pt x="1827" y="5848"/>
                    <a:pt x="1942" y="4762"/>
                    <a:pt x="1817" y="3668"/>
                  </a:cubicBezTo>
                  <a:cubicBezTo>
                    <a:pt x="1727" y="2880"/>
                    <a:pt x="1665" y="2097"/>
                    <a:pt x="1292" y="1378"/>
                  </a:cubicBezTo>
                  <a:cubicBezTo>
                    <a:pt x="1054" y="917"/>
                    <a:pt x="816" y="454"/>
                    <a:pt x="5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21;p37">
              <a:extLst>
                <a:ext uri="{FF2B5EF4-FFF2-40B4-BE49-F238E27FC236}">
                  <a16:creationId xmlns:a16="http://schemas.microsoft.com/office/drawing/2014/main" id="{CC3E3ED9-9FBA-4FB9-E544-A0E28EFE5893}"/>
                </a:ext>
              </a:extLst>
            </p:cNvPr>
            <p:cNvSpPr/>
            <p:nvPr/>
          </p:nvSpPr>
          <p:spPr>
            <a:xfrm>
              <a:off x="3959276" y="3479304"/>
              <a:ext cx="96502" cy="126125"/>
            </a:xfrm>
            <a:custGeom>
              <a:avLst/>
              <a:gdLst/>
              <a:ahLst/>
              <a:cxnLst/>
              <a:rect l="l" t="t" r="r" b="b"/>
              <a:pathLst>
                <a:path w="2857" h="3734" extrusionOk="0">
                  <a:moveTo>
                    <a:pt x="2857" y="1"/>
                  </a:moveTo>
                  <a:lnTo>
                    <a:pt x="2857" y="1"/>
                  </a:lnTo>
                  <a:cubicBezTo>
                    <a:pt x="2131" y="328"/>
                    <a:pt x="1459" y="663"/>
                    <a:pt x="720" y="663"/>
                  </a:cubicBezTo>
                  <a:cubicBezTo>
                    <a:pt x="523" y="663"/>
                    <a:pt x="321" y="639"/>
                    <a:pt x="112" y="585"/>
                  </a:cubicBezTo>
                  <a:lnTo>
                    <a:pt x="112" y="585"/>
                  </a:lnTo>
                  <a:cubicBezTo>
                    <a:pt x="1" y="914"/>
                    <a:pt x="132" y="1166"/>
                    <a:pt x="339" y="1413"/>
                  </a:cubicBezTo>
                  <a:cubicBezTo>
                    <a:pt x="723" y="1872"/>
                    <a:pt x="948" y="2378"/>
                    <a:pt x="726" y="2993"/>
                  </a:cubicBezTo>
                  <a:cubicBezTo>
                    <a:pt x="641" y="3226"/>
                    <a:pt x="579" y="3466"/>
                    <a:pt x="497" y="3734"/>
                  </a:cubicBezTo>
                  <a:cubicBezTo>
                    <a:pt x="1660" y="3626"/>
                    <a:pt x="2188" y="2812"/>
                    <a:pt x="2650" y="2003"/>
                  </a:cubicBezTo>
                  <a:cubicBezTo>
                    <a:pt x="2622" y="1722"/>
                    <a:pt x="2549" y="1462"/>
                    <a:pt x="2582" y="1217"/>
                  </a:cubicBezTo>
                  <a:cubicBezTo>
                    <a:pt x="2638" y="808"/>
                    <a:pt x="2762" y="406"/>
                    <a:pt x="28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22;p37">
              <a:extLst>
                <a:ext uri="{FF2B5EF4-FFF2-40B4-BE49-F238E27FC236}">
                  <a16:creationId xmlns:a16="http://schemas.microsoft.com/office/drawing/2014/main" id="{BBB87507-612D-8DC7-3165-AB60AF6E188B}"/>
                </a:ext>
              </a:extLst>
            </p:cNvPr>
            <p:cNvSpPr/>
            <p:nvPr/>
          </p:nvSpPr>
          <p:spPr>
            <a:xfrm>
              <a:off x="4533836" y="2838641"/>
              <a:ext cx="75594" cy="175913"/>
            </a:xfrm>
            <a:custGeom>
              <a:avLst/>
              <a:gdLst/>
              <a:ahLst/>
              <a:cxnLst/>
              <a:rect l="l" t="t" r="r" b="b"/>
              <a:pathLst>
                <a:path w="2238" h="5208" extrusionOk="0">
                  <a:moveTo>
                    <a:pt x="158" y="1"/>
                  </a:moveTo>
                  <a:cubicBezTo>
                    <a:pt x="18" y="154"/>
                    <a:pt x="1" y="265"/>
                    <a:pt x="146" y="468"/>
                  </a:cubicBezTo>
                  <a:cubicBezTo>
                    <a:pt x="730" y="1289"/>
                    <a:pt x="851" y="2257"/>
                    <a:pt x="934" y="3229"/>
                  </a:cubicBezTo>
                  <a:cubicBezTo>
                    <a:pt x="993" y="3909"/>
                    <a:pt x="1044" y="4589"/>
                    <a:pt x="1092" y="5208"/>
                  </a:cubicBezTo>
                  <a:cubicBezTo>
                    <a:pt x="1508" y="5167"/>
                    <a:pt x="1870" y="5131"/>
                    <a:pt x="2237" y="5095"/>
                  </a:cubicBezTo>
                  <a:cubicBezTo>
                    <a:pt x="2198" y="4759"/>
                    <a:pt x="2168" y="4388"/>
                    <a:pt x="2106" y="4023"/>
                  </a:cubicBezTo>
                  <a:cubicBezTo>
                    <a:pt x="1970" y="3202"/>
                    <a:pt x="1872" y="2369"/>
                    <a:pt x="1652" y="1569"/>
                  </a:cubicBezTo>
                  <a:cubicBezTo>
                    <a:pt x="1446" y="815"/>
                    <a:pt x="985" y="213"/>
                    <a:pt x="1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23;p37">
              <a:extLst>
                <a:ext uri="{FF2B5EF4-FFF2-40B4-BE49-F238E27FC236}">
                  <a16:creationId xmlns:a16="http://schemas.microsoft.com/office/drawing/2014/main" id="{79F374F2-D86F-FFD4-A45A-B24FB3DB4B54}"/>
                </a:ext>
              </a:extLst>
            </p:cNvPr>
            <p:cNvSpPr/>
            <p:nvPr/>
          </p:nvSpPr>
          <p:spPr>
            <a:xfrm>
              <a:off x="3999269" y="3596953"/>
              <a:ext cx="66373" cy="120653"/>
            </a:xfrm>
            <a:custGeom>
              <a:avLst/>
              <a:gdLst/>
              <a:ahLst/>
              <a:cxnLst/>
              <a:rect l="l" t="t" r="r" b="b"/>
              <a:pathLst>
                <a:path w="1965" h="3572" extrusionOk="0">
                  <a:moveTo>
                    <a:pt x="1318" y="1"/>
                  </a:moveTo>
                  <a:cubicBezTo>
                    <a:pt x="1003" y="1"/>
                    <a:pt x="872" y="106"/>
                    <a:pt x="429" y="462"/>
                  </a:cubicBezTo>
                  <a:cubicBezTo>
                    <a:pt x="370" y="510"/>
                    <a:pt x="305" y="586"/>
                    <a:pt x="298" y="655"/>
                  </a:cubicBezTo>
                  <a:cubicBezTo>
                    <a:pt x="193" y="1617"/>
                    <a:pt x="98" y="2582"/>
                    <a:pt x="0" y="3545"/>
                  </a:cubicBezTo>
                  <a:cubicBezTo>
                    <a:pt x="35" y="3554"/>
                    <a:pt x="71" y="3563"/>
                    <a:pt x="105" y="3571"/>
                  </a:cubicBezTo>
                  <a:cubicBezTo>
                    <a:pt x="171" y="3341"/>
                    <a:pt x="245" y="3111"/>
                    <a:pt x="301" y="2878"/>
                  </a:cubicBezTo>
                  <a:cubicBezTo>
                    <a:pt x="358" y="2639"/>
                    <a:pt x="374" y="2389"/>
                    <a:pt x="456" y="2161"/>
                  </a:cubicBezTo>
                  <a:cubicBezTo>
                    <a:pt x="494" y="2053"/>
                    <a:pt x="640" y="1985"/>
                    <a:pt x="739" y="1900"/>
                  </a:cubicBezTo>
                  <a:cubicBezTo>
                    <a:pt x="781" y="2004"/>
                    <a:pt x="856" y="2106"/>
                    <a:pt x="862" y="2211"/>
                  </a:cubicBezTo>
                  <a:cubicBezTo>
                    <a:pt x="876" y="2570"/>
                    <a:pt x="867" y="2930"/>
                    <a:pt x="867" y="3289"/>
                  </a:cubicBezTo>
                  <a:cubicBezTo>
                    <a:pt x="1014" y="3127"/>
                    <a:pt x="1054" y="2901"/>
                    <a:pt x="1178" y="2835"/>
                  </a:cubicBezTo>
                  <a:cubicBezTo>
                    <a:pt x="1433" y="2700"/>
                    <a:pt x="1412" y="2494"/>
                    <a:pt x="1415" y="2290"/>
                  </a:cubicBezTo>
                  <a:cubicBezTo>
                    <a:pt x="1418" y="2079"/>
                    <a:pt x="1358" y="1864"/>
                    <a:pt x="1379" y="1657"/>
                  </a:cubicBezTo>
                  <a:cubicBezTo>
                    <a:pt x="1404" y="1420"/>
                    <a:pt x="1415" y="1075"/>
                    <a:pt x="1562" y="980"/>
                  </a:cubicBezTo>
                  <a:cubicBezTo>
                    <a:pt x="1965" y="720"/>
                    <a:pt x="1917" y="403"/>
                    <a:pt x="1848" y="45"/>
                  </a:cubicBezTo>
                  <a:cubicBezTo>
                    <a:pt x="1615" y="19"/>
                    <a:pt x="1451" y="1"/>
                    <a:pt x="13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24;p37">
              <a:extLst>
                <a:ext uri="{FF2B5EF4-FFF2-40B4-BE49-F238E27FC236}">
                  <a16:creationId xmlns:a16="http://schemas.microsoft.com/office/drawing/2014/main" id="{15F6AD90-15BE-5016-F0A2-EE8CEED9E96F}"/>
                </a:ext>
              </a:extLst>
            </p:cNvPr>
            <p:cNvSpPr/>
            <p:nvPr/>
          </p:nvSpPr>
          <p:spPr>
            <a:xfrm>
              <a:off x="4370014" y="4496726"/>
              <a:ext cx="134874" cy="85525"/>
            </a:xfrm>
            <a:custGeom>
              <a:avLst/>
              <a:gdLst/>
              <a:ahLst/>
              <a:cxnLst/>
              <a:rect l="l" t="t" r="r" b="b"/>
              <a:pathLst>
                <a:path w="3993" h="2532" extrusionOk="0">
                  <a:moveTo>
                    <a:pt x="2284" y="0"/>
                  </a:moveTo>
                  <a:cubicBezTo>
                    <a:pt x="1850" y="0"/>
                    <a:pt x="1415" y="160"/>
                    <a:pt x="961" y="353"/>
                  </a:cubicBezTo>
                  <a:cubicBezTo>
                    <a:pt x="1554" y="389"/>
                    <a:pt x="2081" y="410"/>
                    <a:pt x="2608" y="462"/>
                  </a:cubicBezTo>
                  <a:cubicBezTo>
                    <a:pt x="2700" y="470"/>
                    <a:pt x="2779" y="606"/>
                    <a:pt x="2864" y="683"/>
                  </a:cubicBezTo>
                  <a:cubicBezTo>
                    <a:pt x="2795" y="760"/>
                    <a:pt x="2737" y="863"/>
                    <a:pt x="2651" y="903"/>
                  </a:cubicBezTo>
                  <a:cubicBezTo>
                    <a:pt x="2552" y="949"/>
                    <a:pt x="2427" y="954"/>
                    <a:pt x="2311" y="954"/>
                  </a:cubicBezTo>
                  <a:cubicBezTo>
                    <a:pt x="1968" y="949"/>
                    <a:pt x="1625" y="928"/>
                    <a:pt x="1282" y="928"/>
                  </a:cubicBezTo>
                  <a:cubicBezTo>
                    <a:pt x="1220" y="928"/>
                    <a:pt x="1158" y="929"/>
                    <a:pt x="1096" y="931"/>
                  </a:cubicBezTo>
                  <a:cubicBezTo>
                    <a:pt x="958" y="935"/>
                    <a:pt x="751" y="990"/>
                    <a:pt x="697" y="1089"/>
                  </a:cubicBezTo>
                  <a:cubicBezTo>
                    <a:pt x="452" y="1533"/>
                    <a:pt x="251" y="2002"/>
                    <a:pt x="1" y="2531"/>
                  </a:cubicBezTo>
                  <a:cubicBezTo>
                    <a:pt x="144" y="2495"/>
                    <a:pt x="284" y="2495"/>
                    <a:pt x="374" y="2429"/>
                  </a:cubicBezTo>
                  <a:cubicBezTo>
                    <a:pt x="525" y="2320"/>
                    <a:pt x="638" y="2160"/>
                    <a:pt x="779" y="2035"/>
                  </a:cubicBezTo>
                  <a:cubicBezTo>
                    <a:pt x="1429" y="1457"/>
                    <a:pt x="2135" y="1073"/>
                    <a:pt x="2949" y="1073"/>
                  </a:cubicBezTo>
                  <a:cubicBezTo>
                    <a:pt x="3209" y="1073"/>
                    <a:pt x="3480" y="1112"/>
                    <a:pt x="3764" y="1197"/>
                  </a:cubicBezTo>
                  <a:cubicBezTo>
                    <a:pt x="3795" y="1206"/>
                    <a:pt x="3829" y="1208"/>
                    <a:pt x="3866" y="1208"/>
                  </a:cubicBezTo>
                  <a:cubicBezTo>
                    <a:pt x="3890" y="1208"/>
                    <a:pt x="3915" y="1207"/>
                    <a:pt x="3942" y="1207"/>
                  </a:cubicBezTo>
                  <a:cubicBezTo>
                    <a:pt x="3958" y="1207"/>
                    <a:pt x="3975" y="1207"/>
                    <a:pt x="3992" y="1208"/>
                  </a:cubicBezTo>
                  <a:cubicBezTo>
                    <a:pt x="3867" y="869"/>
                    <a:pt x="3755" y="563"/>
                    <a:pt x="3663" y="312"/>
                  </a:cubicBezTo>
                  <a:cubicBezTo>
                    <a:pt x="3557" y="312"/>
                    <a:pt x="3451" y="334"/>
                    <a:pt x="3365" y="334"/>
                  </a:cubicBezTo>
                  <a:cubicBezTo>
                    <a:pt x="3314" y="334"/>
                    <a:pt x="3271" y="326"/>
                    <a:pt x="3238" y="304"/>
                  </a:cubicBezTo>
                  <a:cubicBezTo>
                    <a:pt x="2916" y="85"/>
                    <a:pt x="2600" y="0"/>
                    <a:pt x="22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25;p37">
              <a:extLst>
                <a:ext uri="{FF2B5EF4-FFF2-40B4-BE49-F238E27FC236}">
                  <a16:creationId xmlns:a16="http://schemas.microsoft.com/office/drawing/2014/main" id="{2A5E0D60-A248-5A56-51F8-EDAA87A7AA7E}"/>
                </a:ext>
              </a:extLst>
            </p:cNvPr>
            <p:cNvSpPr/>
            <p:nvPr/>
          </p:nvSpPr>
          <p:spPr>
            <a:xfrm>
              <a:off x="4395989" y="4554519"/>
              <a:ext cx="109811" cy="48369"/>
            </a:xfrm>
            <a:custGeom>
              <a:avLst/>
              <a:gdLst/>
              <a:ahLst/>
              <a:cxnLst/>
              <a:rect l="l" t="t" r="r" b="b"/>
              <a:pathLst>
                <a:path w="3251" h="1432" extrusionOk="0">
                  <a:moveTo>
                    <a:pt x="2393" y="1"/>
                  </a:moveTo>
                  <a:cubicBezTo>
                    <a:pt x="1499" y="1"/>
                    <a:pt x="403" y="559"/>
                    <a:pt x="1" y="1075"/>
                  </a:cubicBezTo>
                  <a:cubicBezTo>
                    <a:pt x="379" y="1195"/>
                    <a:pt x="739" y="1359"/>
                    <a:pt x="1115" y="1413"/>
                  </a:cubicBezTo>
                  <a:cubicBezTo>
                    <a:pt x="1199" y="1425"/>
                    <a:pt x="1290" y="1431"/>
                    <a:pt x="1381" y="1431"/>
                  </a:cubicBezTo>
                  <a:cubicBezTo>
                    <a:pt x="1597" y="1431"/>
                    <a:pt x="1820" y="1393"/>
                    <a:pt x="1980" y="1293"/>
                  </a:cubicBezTo>
                  <a:cubicBezTo>
                    <a:pt x="2431" y="1009"/>
                    <a:pt x="2817" y="619"/>
                    <a:pt x="3251" y="255"/>
                  </a:cubicBezTo>
                  <a:cubicBezTo>
                    <a:pt x="3021" y="76"/>
                    <a:pt x="2721" y="1"/>
                    <a:pt x="2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26;p37">
              <a:extLst>
                <a:ext uri="{FF2B5EF4-FFF2-40B4-BE49-F238E27FC236}">
                  <a16:creationId xmlns:a16="http://schemas.microsoft.com/office/drawing/2014/main" id="{1B800AD5-AE42-D63C-970C-33FD5EB1410D}"/>
                </a:ext>
              </a:extLst>
            </p:cNvPr>
            <p:cNvSpPr/>
            <p:nvPr/>
          </p:nvSpPr>
          <p:spPr>
            <a:xfrm>
              <a:off x="4042099" y="4518073"/>
              <a:ext cx="93935" cy="82248"/>
            </a:xfrm>
            <a:custGeom>
              <a:avLst/>
              <a:gdLst/>
              <a:ahLst/>
              <a:cxnLst/>
              <a:rect l="l" t="t" r="r" b="b"/>
              <a:pathLst>
                <a:path w="2781" h="2435" extrusionOk="0">
                  <a:moveTo>
                    <a:pt x="1692" y="983"/>
                  </a:moveTo>
                  <a:cubicBezTo>
                    <a:pt x="1791" y="983"/>
                    <a:pt x="1933" y="1155"/>
                    <a:pt x="2120" y="1291"/>
                  </a:cubicBezTo>
                  <a:cubicBezTo>
                    <a:pt x="1910" y="1455"/>
                    <a:pt x="1785" y="1599"/>
                    <a:pt x="1630" y="1649"/>
                  </a:cubicBezTo>
                  <a:cubicBezTo>
                    <a:pt x="1628" y="1650"/>
                    <a:pt x="1626" y="1650"/>
                    <a:pt x="1624" y="1650"/>
                  </a:cubicBezTo>
                  <a:cubicBezTo>
                    <a:pt x="1562" y="1650"/>
                    <a:pt x="1357" y="1427"/>
                    <a:pt x="1374" y="1341"/>
                  </a:cubicBezTo>
                  <a:cubicBezTo>
                    <a:pt x="1401" y="1202"/>
                    <a:pt x="1546" y="1015"/>
                    <a:pt x="1674" y="985"/>
                  </a:cubicBezTo>
                  <a:cubicBezTo>
                    <a:pt x="1680" y="983"/>
                    <a:pt x="1686" y="983"/>
                    <a:pt x="1692" y="983"/>
                  </a:cubicBezTo>
                  <a:close/>
                  <a:moveTo>
                    <a:pt x="906" y="1315"/>
                  </a:moveTo>
                  <a:cubicBezTo>
                    <a:pt x="999" y="1315"/>
                    <a:pt x="1107" y="1447"/>
                    <a:pt x="1256" y="1553"/>
                  </a:cubicBezTo>
                  <a:cubicBezTo>
                    <a:pt x="1121" y="1693"/>
                    <a:pt x="1032" y="1786"/>
                    <a:pt x="943" y="1878"/>
                  </a:cubicBezTo>
                  <a:cubicBezTo>
                    <a:pt x="852" y="1786"/>
                    <a:pt x="702" y="1701"/>
                    <a:pt x="691" y="1600"/>
                  </a:cubicBezTo>
                  <a:cubicBezTo>
                    <a:pt x="681" y="1507"/>
                    <a:pt x="812" y="1325"/>
                    <a:pt x="897" y="1315"/>
                  </a:cubicBezTo>
                  <a:cubicBezTo>
                    <a:pt x="900" y="1315"/>
                    <a:pt x="903" y="1315"/>
                    <a:pt x="906" y="1315"/>
                  </a:cubicBezTo>
                  <a:close/>
                  <a:moveTo>
                    <a:pt x="2780" y="1"/>
                  </a:moveTo>
                  <a:cubicBezTo>
                    <a:pt x="2337" y="27"/>
                    <a:pt x="1941" y="50"/>
                    <a:pt x="1521" y="74"/>
                  </a:cubicBezTo>
                  <a:cubicBezTo>
                    <a:pt x="1708" y="323"/>
                    <a:pt x="1853" y="519"/>
                    <a:pt x="2007" y="723"/>
                  </a:cubicBezTo>
                  <a:cubicBezTo>
                    <a:pt x="1897" y="796"/>
                    <a:pt x="1805" y="824"/>
                    <a:pt x="1725" y="824"/>
                  </a:cubicBezTo>
                  <a:cubicBezTo>
                    <a:pt x="1466" y="824"/>
                    <a:pt x="1331" y="532"/>
                    <a:pt x="1142" y="496"/>
                  </a:cubicBezTo>
                  <a:lnTo>
                    <a:pt x="1142" y="496"/>
                  </a:lnTo>
                  <a:cubicBezTo>
                    <a:pt x="1132" y="704"/>
                    <a:pt x="1197" y="1039"/>
                    <a:pt x="1098" y="1100"/>
                  </a:cubicBezTo>
                  <a:cubicBezTo>
                    <a:pt x="1048" y="1129"/>
                    <a:pt x="1005" y="1142"/>
                    <a:pt x="966" y="1142"/>
                  </a:cubicBezTo>
                  <a:cubicBezTo>
                    <a:pt x="782" y="1142"/>
                    <a:pt x="698" y="862"/>
                    <a:pt x="531" y="752"/>
                  </a:cubicBezTo>
                  <a:cubicBezTo>
                    <a:pt x="327" y="847"/>
                    <a:pt x="121" y="940"/>
                    <a:pt x="1" y="996"/>
                  </a:cubicBezTo>
                  <a:cubicBezTo>
                    <a:pt x="167" y="1471"/>
                    <a:pt x="321" y="1906"/>
                    <a:pt x="507" y="2434"/>
                  </a:cubicBezTo>
                  <a:cubicBezTo>
                    <a:pt x="1000" y="2359"/>
                    <a:pt x="1580" y="2273"/>
                    <a:pt x="2139" y="2188"/>
                  </a:cubicBezTo>
                  <a:cubicBezTo>
                    <a:pt x="2014" y="1322"/>
                    <a:pt x="2356" y="657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27;p37">
              <a:extLst>
                <a:ext uri="{FF2B5EF4-FFF2-40B4-BE49-F238E27FC236}">
                  <a16:creationId xmlns:a16="http://schemas.microsoft.com/office/drawing/2014/main" id="{CB3AEF46-ACA2-17C5-A586-1EF168E006FF}"/>
                </a:ext>
              </a:extLst>
            </p:cNvPr>
            <p:cNvSpPr/>
            <p:nvPr/>
          </p:nvSpPr>
          <p:spPr>
            <a:xfrm>
              <a:off x="3956574" y="4561545"/>
              <a:ext cx="82350" cy="44519"/>
            </a:xfrm>
            <a:custGeom>
              <a:avLst/>
              <a:gdLst/>
              <a:ahLst/>
              <a:cxnLst/>
              <a:rect l="l" t="t" r="r" b="b"/>
              <a:pathLst>
                <a:path w="2438" h="1318" extrusionOk="0">
                  <a:moveTo>
                    <a:pt x="1584" y="0"/>
                  </a:moveTo>
                  <a:cubicBezTo>
                    <a:pt x="1543" y="0"/>
                    <a:pt x="1501" y="6"/>
                    <a:pt x="1457" y="18"/>
                  </a:cubicBezTo>
                  <a:cubicBezTo>
                    <a:pt x="1044" y="135"/>
                    <a:pt x="642" y="297"/>
                    <a:pt x="249" y="470"/>
                  </a:cubicBezTo>
                  <a:cubicBezTo>
                    <a:pt x="144" y="517"/>
                    <a:pt x="0" y="706"/>
                    <a:pt x="26" y="775"/>
                  </a:cubicBezTo>
                  <a:cubicBezTo>
                    <a:pt x="82" y="931"/>
                    <a:pt x="215" y="1150"/>
                    <a:pt x="347" y="1174"/>
                  </a:cubicBezTo>
                  <a:cubicBezTo>
                    <a:pt x="741" y="1244"/>
                    <a:pt x="1139" y="1318"/>
                    <a:pt x="1557" y="1318"/>
                  </a:cubicBezTo>
                  <a:cubicBezTo>
                    <a:pt x="1839" y="1318"/>
                    <a:pt x="2131" y="1284"/>
                    <a:pt x="2438" y="1193"/>
                  </a:cubicBezTo>
                  <a:cubicBezTo>
                    <a:pt x="2314" y="884"/>
                    <a:pt x="2241" y="603"/>
                    <a:pt x="2098" y="365"/>
                  </a:cubicBezTo>
                  <a:cubicBezTo>
                    <a:pt x="1985" y="175"/>
                    <a:pt x="1809" y="0"/>
                    <a:pt x="1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28;p37">
              <a:extLst>
                <a:ext uri="{FF2B5EF4-FFF2-40B4-BE49-F238E27FC236}">
                  <a16:creationId xmlns:a16="http://schemas.microsoft.com/office/drawing/2014/main" id="{38E9CF54-8456-111B-80CD-7D7A8CD14ABB}"/>
                </a:ext>
              </a:extLst>
            </p:cNvPr>
            <p:cNvSpPr/>
            <p:nvPr/>
          </p:nvSpPr>
          <p:spPr>
            <a:xfrm>
              <a:off x="4253920" y="2194397"/>
              <a:ext cx="45127" cy="85457"/>
            </a:xfrm>
            <a:custGeom>
              <a:avLst/>
              <a:gdLst/>
              <a:ahLst/>
              <a:cxnLst/>
              <a:rect l="l" t="t" r="r" b="b"/>
              <a:pathLst>
                <a:path w="1336" h="2530" extrusionOk="0">
                  <a:moveTo>
                    <a:pt x="631" y="0"/>
                  </a:moveTo>
                  <a:cubicBezTo>
                    <a:pt x="341" y="0"/>
                    <a:pt x="291" y="156"/>
                    <a:pt x="159" y="660"/>
                  </a:cubicBezTo>
                  <a:cubicBezTo>
                    <a:pt x="152" y="687"/>
                    <a:pt x="129" y="710"/>
                    <a:pt x="126" y="738"/>
                  </a:cubicBezTo>
                  <a:cubicBezTo>
                    <a:pt x="65" y="1349"/>
                    <a:pt x="1" y="1961"/>
                    <a:pt x="287" y="2529"/>
                  </a:cubicBezTo>
                  <a:cubicBezTo>
                    <a:pt x="388" y="2226"/>
                    <a:pt x="485" y="1934"/>
                    <a:pt x="583" y="1642"/>
                  </a:cubicBezTo>
                  <a:cubicBezTo>
                    <a:pt x="622" y="1668"/>
                    <a:pt x="659" y="1694"/>
                    <a:pt x="697" y="1720"/>
                  </a:cubicBezTo>
                  <a:cubicBezTo>
                    <a:pt x="910" y="1810"/>
                    <a:pt x="1122" y="1901"/>
                    <a:pt x="1335" y="1992"/>
                  </a:cubicBezTo>
                  <a:cubicBezTo>
                    <a:pt x="993" y="1334"/>
                    <a:pt x="931" y="715"/>
                    <a:pt x="1144" y="68"/>
                  </a:cubicBezTo>
                  <a:cubicBezTo>
                    <a:pt x="916" y="27"/>
                    <a:pt x="753" y="0"/>
                    <a:pt x="6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9;p37">
              <a:extLst>
                <a:ext uri="{FF2B5EF4-FFF2-40B4-BE49-F238E27FC236}">
                  <a16:creationId xmlns:a16="http://schemas.microsoft.com/office/drawing/2014/main" id="{1E095339-6EBC-2177-DB8F-86AD72FC5848}"/>
                </a:ext>
              </a:extLst>
            </p:cNvPr>
            <p:cNvSpPr/>
            <p:nvPr/>
          </p:nvSpPr>
          <p:spPr>
            <a:xfrm>
              <a:off x="4542585" y="2794088"/>
              <a:ext cx="96806" cy="66846"/>
            </a:xfrm>
            <a:custGeom>
              <a:avLst/>
              <a:gdLst/>
              <a:ahLst/>
              <a:cxnLst/>
              <a:rect l="l" t="t" r="r" b="b"/>
              <a:pathLst>
                <a:path w="2866" h="1979" extrusionOk="0">
                  <a:moveTo>
                    <a:pt x="1396" y="1"/>
                  </a:moveTo>
                  <a:cubicBezTo>
                    <a:pt x="950" y="1"/>
                    <a:pt x="541" y="165"/>
                    <a:pt x="172" y="412"/>
                  </a:cubicBezTo>
                  <a:cubicBezTo>
                    <a:pt x="64" y="486"/>
                    <a:pt x="34" y="674"/>
                    <a:pt x="1" y="742"/>
                  </a:cubicBezTo>
                  <a:cubicBezTo>
                    <a:pt x="138" y="892"/>
                    <a:pt x="259" y="942"/>
                    <a:pt x="371" y="942"/>
                  </a:cubicBezTo>
                  <a:cubicBezTo>
                    <a:pt x="544" y="942"/>
                    <a:pt x="696" y="822"/>
                    <a:pt x="855" y="767"/>
                  </a:cubicBezTo>
                  <a:cubicBezTo>
                    <a:pt x="1067" y="695"/>
                    <a:pt x="1281" y="612"/>
                    <a:pt x="1492" y="612"/>
                  </a:cubicBezTo>
                  <a:cubicBezTo>
                    <a:pt x="1650" y="612"/>
                    <a:pt x="1806" y="659"/>
                    <a:pt x="1957" y="793"/>
                  </a:cubicBezTo>
                  <a:cubicBezTo>
                    <a:pt x="2303" y="1101"/>
                    <a:pt x="2221" y="1489"/>
                    <a:pt x="2118" y="1873"/>
                  </a:cubicBezTo>
                  <a:cubicBezTo>
                    <a:pt x="2115" y="1883"/>
                    <a:pt x="2126" y="1899"/>
                    <a:pt x="2159" y="1978"/>
                  </a:cubicBezTo>
                  <a:cubicBezTo>
                    <a:pt x="2254" y="1855"/>
                    <a:pt x="2330" y="1771"/>
                    <a:pt x="2389" y="1678"/>
                  </a:cubicBezTo>
                  <a:cubicBezTo>
                    <a:pt x="2865" y="923"/>
                    <a:pt x="2489" y="86"/>
                    <a:pt x="1545" y="7"/>
                  </a:cubicBezTo>
                  <a:cubicBezTo>
                    <a:pt x="1495" y="3"/>
                    <a:pt x="1445" y="1"/>
                    <a:pt x="1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30;p37">
              <a:extLst>
                <a:ext uri="{FF2B5EF4-FFF2-40B4-BE49-F238E27FC236}">
                  <a16:creationId xmlns:a16="http://schemas.microsoft.com/office/drawing/2014/main" id="{00B85CEF-BE41-0092-1200-EA111CDC68BA}"/>
                </a:ext>
              </a:extLst>
            </p:cNvPr>
            <p:cNvSpPr/>
            <p:nvPr/>
          </p:nvSpPr>
          <p:spPr>
            <a:xfrm>
              <a:off x="4473948" y="3195031"/>
              <a:ext cx="45161" cy="103190"/>
            </a:xfrm>
            <a:custGeom>
              <a:avLst/>
              <a:gdLst/>
              <a:ahLst/>
              <a:cxnLst/>
              <a:rect l="l" t="t" r="r" b="b"/>
              <a:pathLst>
                <a:path w="1337" h="3055" extrusionOk="0">
                  <a:moveTo>
                    <a:pt x="1" y="0"/>
                  </a:moveTo>
                  <a:cubicBezTo>
                    <a:pt x="349" y="1051"/>
                    <a:pt x="671" y="2025"/>
                    <a:pt x="1012" y="3055"/>
                  </a:cubicBezTo>
                  <a:cubicBezTo>
                    <a:pt x="1337" y="1952"/>
                    <a:pt x="936" y="990"/>
                    <a:pt x="7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31;p37">
              <a:extLst>
                <a:ext uri="{FF2B5EF4-FFF2-40B4-BE49-F238E27FC236}">
                  <a16:creationId xmlns:a16="http://schemas.microsoft.com/office/drawing/2014/main" id="{D02BE5A2-3272-432D-DC14-00432A64F9A2}"/>
                </a:ext>
              </a:extLst>
            </p:cNvPr>
            <p:cNvSpPr/>
            <p:nvPr/>
          </p:nvSpPr>
          <p:spPr>
            <a:xfrm>
              <a:off x="4400583" y="4445653"/>
              <a:ext cx="84815" cy="42458"/>
            </a:xfrm>
            <a:custGeom>
              <a:avLst/>
              <a:gdLst/>
              <a:ahLst/>
              <a:cxnLst/>
              <a:rect l="l" t="t" r="r" b="b"/>
              <a:pathLst>
                <a:path w="2511" h="1257" extrusionOk="0">
                  <a:moveTo>
                    <a:pt x="2242" y="1"/>
                  </a:moveTo>
                  <a:cubicBezTo>
                    <a:pt x="1675" y="246"/>
                    <a:pt x="1135" y="548"/>
                    <a:pt x="509" y="548"/>
                  </a:cubicBezTo>
                  <a:cubicBezTo>
                    <a:pt x="346" y="548"/>
                    <a:pt x="177" y="527"/>
                    <a:pt x="0" y="480"/>
                  </a:cubicBezTo>
                  <a:lnTo>
                    <a:pt x="0" y="480"/>
                  </a:lnTo>
                  <a:cubicBezTo>
                    <a:pt x="43" y="747"/>
                    <a:pt x="78" y="966"/>
                    <a:pt x="125" y="1256"/>
                  </a:cubicBezTo>
                  <a:cubicBezTo>
                    <a:pt x="481" y="1015"/>
                    <a:pt x="835" y="933"/>
                    <a:pt x="1187" y="933"/>
                  </a:cubicBezTo>
                  <a:cubicBezTo>
                    <a:pt x="1630" y="933"/>
                    <a:pt x="2072" y="1063"/>
                    <a:pt x="2511" y="1170"/>
                  </a:cubicBezTo>
                  <a:cubicBezTo>
                    <a:pt x="2415" y="746"/>
                    <a:pt x="2333" y="392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32;p37">
              <a:extLst>
                <a:ext uri="{FF2B5EF4-FFF2-40B4-BE49-F238E27FC236}">
                  <a16:creationId xmlns:a16="http://schemas.microsoft.com/office/drawing/2014/main" id="{F6EFDDCE-7601-A0E9-AB07-FBF709E432F0}"/>
                </a:ext>
              </a:extLst>
            </p:cNvPr>
            <p:cNvSpPr/>
            <p:nvPr/>
          </p:nvSpPr>
          <p:spPr>
            <a:xfrm>
              <a:off x="4218284" y="2737172"/>
              <a:ext cx="49045" cy="66238"/>
            </a:xfrm>
            <a:custGeom>
              <a:avLst/>
              <a:gdLst/>
              <a:ahLst/>
              <a:cxnLst/>
              <a:rect l="l" t="t" r="r" b="b"/>
              <a:pathLst>
                <a:path w="1452" h="1961" extrusionOk="0">
                  <a:moveTo>
                    <a:pt x="1315" y="1"/>
                  </a:moveTo>
                  <a:cubicBezTo>
                    <a:pt x="972" y="71"/>
                    <a:pt x="678" y="97"/>
                    <a:pt x="414" y="201"/>
                  </a:cubicBezTo>
                  <a:cubicBezTo>
                    <a:pt x="255" y="262"/>
                    <a:pt x="41" y="439"/>
                    <a:pt x="30" y="577"/>
                  </a:cubicBezTo>
                  <a:cubicBezTo>
                    <a:pt x="0" y="1026"/>
                    <a:pt x="53" y="1479"/>
                    <a:pt x="75" y="1930"/>
                  </a:cubicBezTo>
                  <a:cubicBezTo>
                    <a:pt x="112" y="1940"/>
                    <a:pt x="148" y="1951"/>
                    <a:pt x="186" y="1961"/>
                  </a:cubicBezTo>
                  <a:cubicBezTo>
                    <a:pt x="452" y="1391"/>
                    <a:pt x="573" y="691"/>
                    <a:pt x="1451" y="579"/>
                  </a:cubicBezTo>
                  <a:cubicBezTo>
                    <a:pt x="1401" y="366"/>
                    <a:pt x="1358" y="186"/>
                    <a:pt x="13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33;p37">
              <a:extLst>
                <a:ext uri="{FF2B5EF4-FFF2-40B4-BE49-F238E27FC236}">
                  <a16:creationId xmlns:a16="http://schemas.microsoft.com/office/drawing/2014/main" id="{283E4FC5-BD41-38F1-EC21-8F91AB756C6B}"/>
                </a:ext>
              </a:extLst>
            </p:cNvPr>
            <p:cNvSpPr/>
            <p:nvPr/>
          </p:nvSpPr>
          <p:spPr>
            <a:xfrm>
              <a:off x="4531607" y="3303525"/>
              <a:ext cx="46613" cy="64954"/>
            </a:xfrm>
            <a:custGeom>
              <a:avLst/>
              <a:gdLst/>
              <a:ahLst/>
              <a:cxnLst/>
              <a:rect l="l" t="t" r="r" b="b"/>
              <a:pathLst>
                <a:path w="1380" h="1923" extrusionOk="0">
                  <a:moveTo>
                    <a:pt x="11" y="1"/>
                  </a:moveTo>
                  <a:cubicBezTo>
                    <a:pt x="11" y="566"/>
                    <a:pt x="1" y="1081"/>
                    <a:pt x="17" y="1594"/>
                  </a:cubicBezTo>
                  <a:cubicBezTo>
                    <a:pt x="22" y="1788"/>
                    <a:pt x="118" y="1923"/>
                    <a:pt x="345" y="1923"/>
                  </a:cubicBezTo>
                  <a:cubicBezTo>
                    <a:pt x="355" y="1923"/>
                    <a:pt x="365" y="1922"/>
                    <a:pt x="376" y="1922"/>
                  </a:cubicBezTo>
                  <a:cubicBezTo>
                    <a:pt x="509" y="1915"/>
                    <a:pt x="642" y="1913"/>
                    <a:pt x="776" y="1913"/>
                  </a:cubicBezTo>
                  <a:cubicBezTo>
                    <a:pt x="976" y="1913"/>
                    <a:pt x="1177" y="1918"/>
                    <a:pt x="1380" y="1918"/>
                  </a:cubicBezTo>
                  <a:cubicBezTo>
                    <a:pt x="1117" y="1617"/>
                    <a:pt x="846" y="1348"/>
                    <a:pt x="628" y="1042"/>
                  </a:cubicBezTo>
                  <a:cubicBezTo>
                    <a:pt x="402" y="724"/>
                    <a:pt x="227" y="370"/>
                    <a:pt x="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34;p37">
              <a:extLst>
                <a:ext uri="{FF2B5EF4-FFF2-40B4-BE49-F238E27FC236}">
                  <a16:creationId xmlns:a16="http://schemas.microsoft.com/office/drawing/2014/main" id="{630CDA20-F42A-25F7-646D-8FA0A5C8CDD7}"/>
                </a:ext>
              </a:extLst>
            </p:cNvPr>
            <p:cNvSpPr/>
            <p:nvPr/>
          </p:nvSpPr>
          <p:spPr>
            <a:xfrm>
              <a:off x="4129584" y="4527430"/>
              <a:ext cx="29859" cy="59752"/>
            </a:xfrm>
            <a:custGeom>
              <a:avLst/>
              <a:gdLst/>
              <a:ahLst/>
              <a:cxnLst/>
              <a:rect l="l" t="t" r="r" b="b"/>
              <a:pathLst>
                <a:path w="884" h="1769" extrusionOk="0">
                  <a:moveTo>
                    <a:pt x="883" y="0"/>
                  </a:moveTo>
                  <a:cubicBezTo>
                    <a:pt x="341" y="265"/>
                    <a:pt x="0" y="1102"/>
                    <a:pt x="157" y="1769"/>
                  </a:cubicBezTo>
                  <a:cubicBezTo>
                    <a:pt x="382" y="1613"/>
                    <a:pt x="715" y="1509"/>
                    <a:pt x="766" y="1324"/>
                  </a:cubicBezTo>
                  <a:cubicBezTo>
                    <a:pt x="879" y="916"/>
                    <a:pt x="850" y="467"/>
                    <a:pt x="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5;p37">
              <a:extLst>
                <a:ext uri="{FF2B5EF4-FFF2-40B4-BE49-F238E27FC236}">
                  <a16:creationId xmlns:a16="http://schemas.microsoft.com/office/drawing/2014/main" id="{146E6C28-FE11-F1D7-CA75-FA9D8212A585}"/>
                </a:ext>
              </a:extLst>
            </p:cNvPr>
            <p:cNvSpPr/>
            <p:nvPr/>
          </p:nvSpPr>
          <p:spPr>
            <a:xfrm>
              <a:off x="4247705" y="3639648"/>
              <a:ext cx="23306" cy="45701"/>
            </a:xfrm>
            <a:custGeom>
              <a:avLst/>
              <a:gdLst/>
              <a:ahLst/>
              <a:cxnLst/>
              <a:rect l="l" t="t" r="r" b="b"/>
              <a:pathLst>
                <a:path w="690" h="1353" extrusionOk="0">
                  <a:moveTo>
                    <a:pt x="690" y="1"/>
                  </a:moveTo>
                  <a:lnTo>
                    <a:pt x="690" y="1"/>
                  </a:lnTo>
                  <a:cubicBezTo>
                    <a:pt x="459" y="38"/>
                    <a:pt x="252" y="71"/>
                    <a:pt x="60" y="103"/>
                  </a:cubicBezTo>
                  <a:cubicBezTo>
                    <a:pt x="40" y="517"/>
                    <a:pt x="21" y="914"/>
                    <a:pt x="1" y="1352"/>
                  </a:cubicBezTo>
                  <a:cubicBezTo>
                    <a:pt x="231" y="1309"/>
                    <a:pt x="409" y="1276"/>
                    <a:pt x="576" y="1245"/>
                  </a:cubicBezTo>
                  <a:cubicBezTo>
                    <a:pt x="618" y="790"/>
                    <a:pt x="652" y="413"/>
                    <a:pt x="6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36;p37">
              <a:extLst>
                <a:ext uri="{FF2B5EF4-FFF2-40B4-BE49-F238E27FC236}">
                  <a16:creationId xmlns:a16="http://schemas.microsoft.com/office/drawing/2014/main" id="{19A2A61A-E3E6-415D-B73A-9342EBAC85C9}"/>
                </a:ext>
              </a:extLst>
            </p:cNvPr>
            <p:cNvSpPr/>
            <p:nvPr/>
          </p:nvSpPr>
          <p:spPr>
            <a:xfrm>
              <a:off x="4575856" y="2831109"/>
              <a:ext cx="22394" cy="24962"/>
            </a:xfrm>
            <a:custGeom>
              <a:avLst/>
              <a:gdLst/>
              <a:ahLst/>
              <a:cxnLst/>
              <a:rect l="l" t="t" r="r" b="b"/>
              <a:pathLst>
                <a:path w="663" h="739" extrusionOk="0">
                  <a:moveTo>
                    <a:pt x="662" y="1"/>
                  </a:moveTo>
                  <a:cubicBezTo>
                    <a:pt x="411" y="48"/>
                    <a:pt x="215" y="84"/>
                    <a:pt x="1" y="124"/>
                  </a:cubicBezTo>
                  <a:cubicBezTo>
                    <a:pt x="257" y="362"/>
                    <a:pt x="460" y="550"/>
                    <a:pt x="662" y="738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37;p37">
              <a:extLst>
                <a:ext uri="{FF2B5EF4-FFF2-40B4-BE49-F238E27FC236}">
                  <a16:creationId xmlns:a16="http://schemas.microsoft.com/office/drawing/2014/main" id="{49B1AC30-D1E8-2B23-6569-2A11D1C72301}"/>
                </a:ext>
              </a:extLst>
            </p:cNvPr>
            <p:cNvSpPr/>
            <p:nvPr/>
          </p:nvSpPr>
          <p:spPr>
            <a:xfrm>
              <a:off x="4609566" y="3093596"/>
              <a:ext cx="15538" cy="26650"/>
            </a:xfrm>
            <a:custGeom>
              <a:avLst/>
              <a:gdLst/>
              <a:ahLst/>
              <a:cxnLst/>
              <a:rect l="l" t="t" r="r" b="b"/>
              <a:pathLst>
                <a:path w="460" h="789" extrusionOk="0">
                  <a:moveTo>
                    <a:pt x="264" y="1"/>
                  </a:moveTo>
                  <a:lnTo>
                    <a:pt x="264" y="1"/>
                  </a:lnTo>
                  <a:cubicBezTo>
                    <a:pt x="1" y="237"/>
                    <a:pt x="35" y="369"/>
                    <a:pt x="460" y="789"/>
                  </a:cubicBezTo>
                  <a:cubicBezTo>
                    <a:pt x="395" y="528"/>
                    <a:pt x="334" y="284"/>
                    <a:pt x="2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38;p37">
              <a:extLst>
                <a:ext uri="{FF2B5EF4-FFF2-40B4-BE49-F238E27FC236}">
                  <a16:creationId xmlns:a16="http://schemas.microsoft.com/office/drawing/2014/main" id="{7B5D573C-0690-36D8-40DC-33F527566C20}"/>
                </a:ext>
              </a:extLst>
            </p:cNvPr>
            <p:cNvSpPr/>
            <p:nvPr/>
          </p:nvSpPr>
          <p:spPr>
            <a:xfrm>
              <a:off x="4625475" y="3131292"/>
              <a:ext cx="2804" cy="6654"/>
            </a:xfrm>
            <a:custGeom>
              <a:avLst/>
              <a:gdLst/>
              <a:ahLst/>
              <a:cxnLst/>
              <a:rect l="l" t="t" r="r" b="b"/>
              <a:pathLst>
                <a:path w="83" h="197" extrusionOk="0">
                  <a:moveTo>
                    <a:pt x="0" y="1"/>
                  </a:moveTo>
                  <a:cubicBezTo>
                    <a:pt x="4" y="65"/>
                    <a:pt x="10" y="130"/>
                    <a:pt x="14" y="193"/>
                  </a:cubicBezTo>
                  <a:lnTo>
                    <a:pt x="58" y="196"/>
                  </a:lnTo>
                  <a:cubicBezTo>
                    <a:pt x="65" y="133"/>
                    <a:pt x="73" y="71"/>
                    <a:pt x="82" y="8"/>
                  </a:cubicBezTo>
                  <a:cubicBezTo>
                    <a:pt x="55" y="6"/>
                    <a:pt x="27" y="3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39;p37">
              <a:extLst>
                <a:ext uri="{FF2B5EF4-FFF2-40B4-BE49-F238E27FC236}">
                  <a16:creationId xmlns:a16="http://schemas.microsoft.com/office/drawing/2014/main" id="{42A8BCA9-A745-0FAA-71CD-9ECED2053AEC}"/>
                </a:ext>
              </a:extLst>
            </p:cNvPr>
            <p:cNvSpPr/>
            <p:nvPr/>
          </p:nvSpPr>
          <p:spPr>
            <a:xfrm>
              <a:off x="4304553" y="2264114"/>
              <a:ext cx="4830" cy="3209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4" y="1"/>
                  </a:moveTo>
                  <a:cubicBezTo>
                    <a:pt x="11" y="1"/>
                    <a:pt x="0" y="30"/>
                    <a:pt x="2" y="30"/>
                  </a:cubicBezTo>
                  <a:cubicBezTo>
                    <a:pt x="40" y="53"/>
                    <a:pt x="79" y="73"/>
                    <a:pt x="120" y="94"/>
                  </a:cubicBezTo>
                  <a:cubicBezTo>
                    <a:pt x="127" y="74"/>
                    <a:pt x="135" y="53"/>
                    <a:pt x="143" y="33"/>
                  </a:cubicBezTo>
                  <a:cubicBezTo>
                    <a:pt x="101" y="21"/>
                    <a:pt x="58" y="10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40;p37">
              <a:extLst>
                <a:ext uri="{FF2B5EF4-FFF2-40B4-BE49-F238E27FC236}">
                  <a16:creationId xmlns:a16="http://schemas.microsoft.com/office/drawing/2014/main" id="{51E460D2-38B5-665A-F0E2-FFCD3A8FB7A9}"/>
                </a:ext>
              </a:extLst>
            </p:cNvPr>
            <p:cNvSpPr/>
            <p:nvPr/>
          </p:nvSpPr>
          <p:spPr>
            <a:xfrm>
              <a:off x="3242207" y="3580165"/>
              <a:ext cx="504940" cy="773471"/>
            </a:xfrm>
            <a:custGeom>
              <a:avLst/>
              <a:gdLst/>
              <a:ahLst/>
              <a:cxnLst/>
              <a:rect l="l" t="t" r="r" b="b"/>
              <a:pathLst>
                <a:path w="14949" h="22899" extrusionOk="0">
                  <a:moveTo>
                    <a:pt x="5303" y="0"/>
                  </a:moveTo>
                  <a:cubicBezTo>
                    <a:pt x="5009" y="534"/>
                    <a:pt x="4768" y="1020"/>
                    <a:pt x="4483" y="1480"/>
                  </a:cubicBezTo>
                  <a:cubicBezTo>
                    <a:pt x="3883" y="2443"/>
                    <a:pt x="3481" y="3493"/>
                    <a:pt x="3111" y="4556"/>
                  </a:cubicBezTo>
                  <a:cubicBezTo>
                    <a:pt x="2618" y="5972"/>
                    <a:pt x="2094" y="7381"/>
                    <a:pt x="1699" y="8827"/>
                  </a:cubicBezTo>
                  <a:cubicBezTo>
                    <a:pt x="1206" y="10628"/>
                    <a:pt x="999" y="12489"/>
                    <a:pt x="826" y="14350"/>
                  </a:cubicBezTo>
                  <a:cubicBezTo>
                    <a:pt x="748" y="15180"/>
                    <a:pt x="668" y="16008"/>
                    <a:pt x="582" y="16838"/>
                  </a:cubicBezTo>
                  <a:cubicBezTo>
                    <a:pt x="475" y="17869"/>
                    <a:pt x="366" y="18901"/>
                    <a:pt x="246" y="19931"/>
                  </a:cubicBezTo>
                  <a:cubicBezTo>
                    <a:pt x="179" y="20516"/>
                    <a:pt x="85" y="21097"/>
                    <a:pt x="1" y="21708"/>
                  </a:cubicBezTo>
                  <a:cubicBezTo>
                    <a:pt x="593" y="21868"/>
                    <a:pt x="1138" y="22073"/>
                    <a:pt x="1702" y="22155"/>
                  </a:cubicBezTo>
                  <a:cubicBezTo>
                    <a:pt x="3571" y="22429"/>
                    <a:pt x="5445" y="22698"/>
                    <a:pt x="7324" y="22882"/>
                  </a:cubicBezTo>
                  <a:cubicBezTo>
                    <a:pt x="7439" y="22893"/>
                    <a:pt x="7554" y="22898"/>
                    <a:pt x="7671" y="22898"/>
                  </a:cubicBezTo>
                  <a:cubicBezTo>
                    <a:pt x="8230" y="22898"/>
                    <a:pt x="8803" y="22781"/>
                    <a:pt x="9361" y="22690"/>
                  </a:cubicBezTo>
                  <a:cubicBezTo>
                    <a:pt x="10108" y="22570"/>
                    <a:pt x="10652" y="22009"/>
                    <a:pt x="11302" y="21675"/>
                  </a:cubicBezTo>
                  <a:cubicBezTo>
                    <a:pt x="11451" y="21597"/>
                    <a:pt x="11584" y="21356"/>
                    <a:pt x="11602" y="21178"/>
                  </a:cubicBezTo>
                  <a:cubicBezTo>
                    <a:pt x="11671" y="20546"/>
                    <a:pt x="11729" y="19909"/>
                    <a:pt x="11715" y="19275"/>
                  </a:cubicBezTo>
                  <a:cubicBezTo>
                    <a:pt x="11687" y="17923"/>
                    <a:pt x="11588" y="16572"/>
                    <a:pt x="11564" y="15220"/>
                  </a:cubicBezTo>
                  <a:cubicBezTo>
                    <a:pt x="11546" y="14225"/>
                    <a:pt x="11605" y="13228"/>
                    <a:pt x="11623" y="12232"/>
                  </a:cubicBezTo>
                  <a:cubicBezTo>
                    <a:pt x="11638" y="11408"/>
                    <a:pt x="11637" y="10584"/>
                    <a:pt x="11660" y="9760"/>
                  </a:cubicBezTo>
                  <a:cubicBezTo>
                    <a:pt x="11664" y="9606"/>
                    <a:pt x="11753" y="9454"/>
                    <a:pt x="11822" y="9245"/>
                  </a:cubicBezTo>
                  <a:cubicBezTo>
                    <a:pt x="11948" y="9362"/>
                    <a:pt x="12038" y="9406"/>
                    <a:pt x="12061" y="9475"/>
                  </a:cubicBezTo>
                  <a:cubicBezTo>
                    <a:pt x="12188" y="9848"/>
                    <a:pt x="12321" y="10221"/>
                    <a:pt x="12408" y="10605"/>
                  </a:cubicBezTo>
                  <a:cubicBezTo>
                    <a:pt x="12810" y="12393"/>
                    <a:pt x="13040" y="14208"/>
                    <a:pt x="13201" y="16031"/>
                  </a:cubicBezTo>
                  <a:cubicBezTo>
                    <a:pt x="13365" y="17893"/>
                    <a:pt x="13598" y="19745"/>
                    <a:pt x="14149" y="21543"/>
                  </a:cubicBezTo>
                  <a:cubicBezTo>
                    <a:pt x="14867" y="21474"/>
                    <a:pt x="14949" y="21333"/>
                    <a:pt x="14648" y="20699"/>
                  </a:cubicBezTo>
                  <a:cubicBezTo>
                    <a:pt x="14599" y="20595"/>
                    <a:pt x="14572" y="20479"/>
                    <a:pt x="14555" y="20365"/>
                  </a:cubicBezTo>
                  <a:cubicBezTo>
                    <a:pt x="14425" y="19553"/>
                    <a:pt x="14296" y="18739"/>
                    <a:pt x="14176" y="17925"/>
                  </a:cubicBezTo>
                  <a:cubicBezTo>
                    <a:pt x="14070" y="17197"/>
                    <a:pt x="13975" y="16467"/>
                    <a:pt x="13876" y="15738"/>
                  </a:cubicBezTo>
                  <a:cubicBezTo>
                    <a:pt x="13759" y="14882"/>
                    <a:pt x="13610" y="14029"/>
                    <a:pt x="13531" y="13171"/>
                  </a:cubicBezTo>
                  <a:cubicBezTo>
                    <a:pt x="13397" y="11704"/>
                    <a:pt x="13314" y="10233"/>
                    <a:pt x="13194" y="8765"/>
                  </a:cubicBezTo>
                  <a:cubicBezTo>
                    <a:pt x="13036" y="6832"/>
                    <a:pt x="12582" y="4930"/>
                    <a:pt x="12570" y="2981"/>
                  </a:cubicBezTo>
                  <a:cubicBezTo>
                    <a:pt x="12569" y="2892"/>
                    <a:pt x="12526" y="2763"/>
                    <a:pt x="12458" y="2719"/>
                  </a:cubicBezTo>
                  <a:cubicBezTo>
                    <a:pt x="12196" y="2551"/>
                    <a:pt x="12241" y="2350"/>
                    <a:pt x="12329" y="2110"/>
                  </a:cubicBezTo>
                  <a:cubicBezTo>
                    <a:pt x="12393" y="1934"/>
                    <a:pt x="12415" y="1742"/>
                    <a:pt x="12449" y="1581"/>
                  </a:cubicBezTo>
                  <a:lnTo>
                    <a:pt x="12449" y="1581"/>
                  </a:lnTo>
                  <a:cubicBezTo>
                    <a:pt x="12197" y="1583"/>
                    <a:pt x="11945" y="1585"/>
                    <a:pt x="11695" y="1585"/>
                  </a:cubicBezTo>
                  <a:cubicBezTo>
                    <a:pt x="9440" y="1585"/>
                    <a:pt x="7267" y="1420"/>
                    <a:pt x="53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41;p37">
              <a:extLst>
                <a:ext uri="{FF2B5EF4-FFF2-40B4-BE49-F238E27FC236}">
                  <a16:creationId xmlns:a16="http://schemas.microsoft.com/office/drawing/2014/main" id="{A42BDCDB-4CB3-BD0A-07AA-F1B1FD87934A}"/>
                </a:ext>
              </a:extLst>
            </p:cNvPr>
            <p:cNvSpPr/>
            <p:nvPr/>
          </p:nvSpPr>
          <p:spPr>
            <a:xfrm>
              <a:off x="3340264" y="2654890"/>
              <a:ext cx="505041" cy="496191"/>
            </a:xfrm>
            <a:custGeom>
              <a:avLst/>
              <a:gdLst/>
              <a:ahLst/>
              <a:cxnLst/>
              <a:rect l="l" t="t" r="r" b="b"/>
              <a:pathLst>
                <a:path w="14952" h="14690" extrusionOk="0">
                  <a:moveTo>
                    <a:pt x="12388" y="1769"/>
                  </a:moveTo>
                  <a:cubicBezTo>
                    <a:pt x="12571" y="1800"/>
                    <a:pt x="12780" y="1784"/>
                    <a:pt x="12933" y="1871"/>
                  </a:cubicBezTo>
                  <a:cubicBezTo>
                    <a:pt x="13072" y="1951"/>
                    <a:pt x="13245" y="2148"/>
                    <a:pt x="13233" y="2277"/>
                  </a:cubicBezTo>
                  <a:cubicBezTo>
                    <a:pt x="13221" y="2404"/>
                    <a:pt x="13156" y="2441"/>
                    <a:pt x="13072" y="2441"/>
                  </a:cubicBezTo>
                  <a:cubicBezTo>
                    <a:pt x="12996" y="2441"/>
                    <a:pt x="12904" y="2410"/>
                    <a:pt x="12822" y="2386"/>
                  </a:cubicBezTo>
                  <a:cubicBezTo>
                    <a:pt x="12685" y="2346"/>
                    <a:pt x="12552" y="2328"/>
                    <a:pt x="12425" y="2328"/>
                  </a:cubicBezTo>
                  <a:cubicBezTo>
                    <a:pt x="11969" y="2328"/>
                    <a:pt x="11570" y="2557"/>
                    <a:pt x="11180" y="2813"/>
                  </a:cubicBezTo>
                  <a:cubicBezTo>
                    <a:pt x="10987" y="2938"/>
                    <a:pt x="10815" y="3100"/>
                    <a:pt x="10612" y="3206"/>
                  </a:cubicBezTo>
                  <a:cubicBezTo>
                    <a:pt x="10563" y="3232"/>
                    <a:pt x="10504" y="3238"/>
                    <a:pt x="10441" y="3238"/>
                  </a:cubicBezTo>
                  <a:cubicBezTo>
                    <a:pt x="10390" y="3238"/>
                    <a:pt x="10336" y="3234"/>
                    <a:pt x="10284" y="3234"/>
                  </a:cubicBezTo>
                  <a:cubicBezTo>
                    <a:pt x="10269" y="3234"/>
                    <a:pt x="10255" y="3234"/>
                    <a:pt x="10241" y="3235"/>
                  </a:cubicBezTo>
                  <a:cubicBezTo>
                    <a:pt x="10257" y="3089"/>
                    <a:pt x="10218" y="2891"/>
                    <a:pt x="10297" y="2808"/>
                  </a:cubicBezTo>
                  <a:cubicBezTo>
                    <a:pt x="10772" y="2316"/>
                    <a:pt x="11305" y="1909"/>
                    <a:pt x="12013" y="1813"/>
                  </a:cubicBezTo>
                  <a:cubicBezTo>
                    <a:pt x="12138" y="1795"/>
                    <a:pt x="12263" y="1784"/>
                    <a:pt x="12388" y="1769"/>
                  </a:cubicBezTo>
                  <a:close/>
                  <a:moveTo>
                    <a:pt x="8360" y="4824"/>
                  </a:moveTo>
                  <a:cubicBezTo>
                    <a:pt x="8866" y="5062"/>
                    <a:pt x="8500" y="5406"/>
                    <a:pt x="8597" y="5698"/>
                  </a:cubicBezTo>
                  <a:cubicBezTo>
                    <a:pt x="8698" y="5620"/>
                    <a:pt x="8778" y="5537"/>
                    <a:pt x="8876" y="5490"/>
                  </a:cubicBezTo>
                  <a:cubicBezTo>
                    <a:pt x="8943" y="5457"/>
                    <a:pt x="9029" y="5427"/>
                    <a:pt x="9102" y="5427"/>
                  </a:cubicBezTo>
                  <a:cubicBezTo>
                    <a:pt x="9124" y="5427"/>
                    <a:pt x="9146" y="5430"/>
                    <a:pt x="9165" y="5436"/>
                  </a:cubicBezTo>
                  <a:cubicBezTo>
                    <a:pt x="9219" y="5456"/>
                    <a:pt x="9277" y="5615"/>
                    <a:pt x="9252" y="5678"/>
                  </a:cubicBezTo>
                  <a:cubicBezTo>
                    <a:pt x="9181" y="5849"/>
                    <a:pt x="9213" y="5957"/>
                    <a:pt x="9332" y="6096"/>
                  </a:cubicBezTo>
                  <a:cubicBezTo>
                    <a:pt x="9387" y="6162"/>
                    <a:pt x="9370" y="6342"/>
                    <a:pt x="9316" y="6430"/>
                  </a:cubicBezTo>
                  <a:cubicBezTo>
                    <a:pt x="9288" y="6476"/>
                    <a:pt x="9183" y="6509"/>
                    <a:pt x="9100" y="6509"/>
                  </a:cubicBezTo>
                  <a:cubicBezTo>
                    <a:pt x="9073" y="6509"/>
                    <a:pt x="9048" y="6505"/>
                    <a:pt x="9029" y="6498"/>
                  </a:cubicBezTo>
                  <a:cubicBezTo>
                    <a:pt x="8787" y="6396"/>
                    <a:pt x="8562" y="6350"/>
                    <a:pt x="8349" y="6350"/>
                  </a:cubicBezTo>
                  <a:cubicBezTo>
                    <a:pt x="7828" y="6350"/>
                    <a:pt x="7385" y="6626"/>
                    <a:pt x="6972" y="7044"/>
                  </a:cubicBezTo>
                  <a:cubicBezTo>
                    <a:pt x="6847" y="7171"/>
                    <a:pt x="6686" y="7263"/>
                    <a:pt x="6542" y="7370"/>
                  </a:cubicBezTo>
                  <a:cubicBezTo>
                    <a:pt x="6253" y="7158"/>
                    <a:pt x="6302" y="6997"/>
                    <a:pt x="6445" y="6804"/>
                  </a:cubicBezTo>
                  <a:cubicBezTo>
                    <a:pt x="6860" y="6237"/>
                    <a:pt x="7382" y="5837"/>
                    <a:pt x="8051" y="5712"/>
                  </a:cubicBezTo>
                  <a:cubicBezTo>
                    <a:pt x="8159" y="5402"/>
                    <a:pt x="8258" y="5118"/>
                    <a:pt x="8360" y="4824"/>
                  </a:cubicBezTo>
                  <a:close/>
                  <a:moveTo>
                    <a:pt x="13255" y="3711"/>
                  </a:moveTo>
                  <a:cubicBezTo>
                    <a:pt x="13300" y="3738"/>
                    <a:pt x="13344" y="3765"/>
                    <a:pt x="13390" y="3793"/>
                  </a:cubicBezTo>
                  <a:cubicBezTo>
                    <a:pt x="13357" y="4000"/>
                    <a:pt x="13325" y="4208"/>
                    <a:pt x="13279" y="4504"/>
                  </a:cubicBezTo>
                  <a:cubicBezTo>
                    <a:pt x="13563" y="4391"/>
                    <a:pt x="13817" y="4286"/>
                    <a:pt x="14144" y="4155"/>
                  </a:cubicBezTo>
                  <a:lnTo>
                    <a:pt x="14144" y="4155"/>
                  </a:lnTo>
                  <a:cubicBezTo>
                    <a:pt x="14144" y="4335"/>
                    <a:pt x="14180" y="4460"/>
                    <a:pt x="14137" y="4545"/>
                  </a:cubicBezTo>
                  <a:cubicBezTo>
                    <a:pt x="14021" y="4766"/>
                    <a:pt x="13882" y="4979"/>
                    <a:pt x="13725" y="5173"/>
                  </a:cubicBezTo>
                  <a:cubicBezTo>
                    <a:pt x="13706" y="5197"/>
                    <a:pt x="13655" y="5208"/>
                    <a:pt x="13599" y="5208"/>
                  </a:cubicBezTo>
                  <a:cubicBezTo>
                    <a:pt x="13546" y="5208"/>
                    <a:pt x="13489" y="5199"/>
                    <a:pt x="13451" y="5182"/>
                  </a:cubicBezTo>
                  <a:cubicBezTo>
                    <a:pt x="13255" y="5096"/>
                    <a:pt x="13071" y="5058"/>
                    <a:pt x="12897" y="5058"/>
                  </a:cubicBezTo>
                  <a:cubicBezTo>
                    <a:pt x="12460" y="5058"/>
                    <a:pt x="12082" y="5294"/>
                    <a:pt x="11715" y="5593"/>
                  </a:cubicBezTo>
                  <a:cubicBezTo>
                    <a:pt x="11505" y="5764"/>
                    <a:pt x="11291" y="5932"/>
                    <a:pt x="11063" y="6114"/>
                  </a:cubicBezTo>
                  <a:cubicBezTo>
                    <a:pt x="11294" y="6440"/>
                    <a:pt x="11508" y="6815"/>
                    <a:pt x="11793" y="7126"/>
                  </a:cubicBezTo>
                  <a:cubicBezTo>
                    <a:pt x="11990" y="7339"/>
                    <a:pt x="11931" y="7552"/>
                    <a:pt x="11905" y="7756"/>
                  </a:cubicBezTo>
                  <a:cubicBezTo>
                    <a:pt x="11856" y="8130"/>
                    <a:pt x="11222" y="8758"/>
                    <a:pt x="10858" y="8797"/>
                  </a:cubicBezTo>
                  <a:cubicBezTo>
                    <a:pt x="10849" y="8798"/>
                    <a:pt x="10839" y="8798"/>
                    <a:pt x="10830" y="8798"/>
                  </a:cubicBezTo>
                  <a:cubicBezTo>
                    <a:pt x="10695" y="8798"/>
                    <a:pt x="10547" y="8705"/>
                    <a:pt x="10319" y="8632"/>
                  </a:cubicBezTo>
                  <a:cubicBezTo>
                    <a:pt x="10546" y="8391"/>
                    <a:pt x="10695" y="8242"/>
                    <a:pt x="10835" y="8084"/>
                  </a:cubicBezTo>
                  <a:cubicBezTo>
                    <a:pt x="10974" y="7925"/>
                    <a:pt x="11105" y="7759"/>
                    <a:pt x="11229" y="7609"/>
                  </a:cubicBezTo>
                  <a:cubicBezTo>
                    <a:pt x="10861" y="7037"/>
                    <a:pt x="10480" y="6528"/>
                    <a:pt x="10191" y="5971"/>
                  </a:cubicBezTo>
                  <a:cubicBezTo>
                    <a:pt x="9927" y="5464"/>
                    <a:pt x="9828" y="4888"/>
                    <a:pt x="9992" y="4320"/>
                  </a:cubicBezTo>
                  <a:cubicBezTo>
                    <a:pt x="10032" y="4183"/>
                    <a:pt x="10237" y="3998"/>
                    <a:pt x="10362" y="3998"/>
                  </a:cubicBezTo>
                  <a:cubicBezTo>
                    <a:pt x="10365" y="3998"/>
                    <a:pt x="10368" y="3998"/>
                    <a:pt x="10370" y="3998"/>
                  </a:cubicBezTo>
                  <a:cubicBezTo>
                    <a:pt x="10503" y="4005"/>
                    <a:pt x="10626" y="4217"/>
                    <a:pt x="10743" y="4349"/>
                  </a:cubicBezTo>
                  <a:cubicBezTo>
                    <a:pt x="10769" y="4378"/>
                    <a:pt x="10764" y="4474"/>
                    <a:pt x="10737" y="4500"/>
                  </a:cubicBezTo>
                  <a:cubicBezTo>
                    <a:pt x="10330" y="4893"/>
                    <a:pt x="10749" y="5231"/>
                    <a:pt x="10727" y="5607"/>
                  </a:cubicBezTo>
                  <a:cubicBezTo>
                    <a:pt x="11167" y="5252"/>
                    <a:pt x="11547" y="4936"/>
                    <a:pt x="11938" y="4635"/>
                  </a:cubicBezTo>
                  <a:cubicBezTo>
                    <a:pt x="12037" y="4559"/>
                    <a:pt x="12168" y="4496"/>
                    <a:pt x="12290" y="4483"/>
                  </a:cubicBezTo>
                  <a:cubicBezTo>
                    <a:pt x="12586" y="4451"/>
                    <a:pt x="12730" y="4256"/>
                    <a:pt x="12884" y="4037"/>
                  </a:cubicBezTo>
                  <a:cubicBezTo>
                    <a:pt x="12976" y="3906"/>
                    <a:pt x="13128" y="3819"/>
                    <a:pt x="13255" y="3711"/>
                  </a:cubicBezTo>
                  <a:close/>
                  <a:moveTo>
                    <a:pt x="7701" y="9309"/>
                  </a:moveTo>
                  <a:cubicBezTo>
                    <a:pt x="8153" y="9309"/>
                    <a:pt x="8589" y="9432"/>
                    <a:pt x="9034" y="9490"/>
                  </a:cubicBezTo>
                  <a:cubicBezTo>
                    <a:pt x="9667" y="9572"/>
                    <a:pt x="10309" y="9596"/>
                    <a:pt x="10943" y="9671"/>
                  </a:cubicBezTo>
                  <a:cubicBezTo>
                    <a:pt x="11160" y="9697"/>
                    <a:pt x="11368" y="9802"/>
                    <a:pt x="11659" y="9897"/>
                  </a:cubicBezTo>
                  <a:cubicBezTo>
                    <a:pt x="11596" y="10176"/>
                    <a:pt x="11551" y="10452"/>
                    <a:pt x="11472" y="10718"/>
                  </a:cubicBezTo>
                  <a:cubicBezTo>
                    <a:pt x="11245" y="11479"/>
                    <a:pt x="10859" y="12123"/>
                    <a:pt x="10101" y="12474"/>
                  </a:cubicBezTo>
                  <a:cubicBezTo>
                    <a:pt x="9826" y="12601"/>
                    <a:pt x="9517" y="12663"/>
                    <a:pt x="9203" y="12663"/>
                  </a:cubicBezTo>
                  <a:cubicBezTo>
                    <a:pt x="8426" y="12663"/>
                    <a:pt x="7620" y="12284"/>
                    <a:pt x="7223" y="11591"/>
                  </a:cubicBezTo>
                  <a:cubicBezTo>
                    <a:pt x="6978" y="11165"/>
                    <a:pt x="6811" y="10682"/>
                    <a:pt x="6689" y="10205"/>
                  </a:cubicBezTo>
                  <a:cubicBezTo>
                    <a:pt x="6567" y="9724"/>
                    <a:pt x="6877" y="9402"/>
                    <a:pt x="7385" y="9330"/>
                  </a:cubicBezTo>
                  <a:cubicBezTo>
                    <a:pt x="7491" y="9315"/>
                    <a:pt x="7597" y="9309"/>
                    <a:pt x="7701" y="9309"/>
                  </a:cubicBezTo>
                  <a:close/>
                  <a:moveTo>
                    <a:pt x="10380" y="1"/>
                  </a:moveTo>
                  <a:cubicBezTo>
                    <a:pt x="10182" y="1"/>
                    <a:pt x="9976" y="17"/>
                    <a:pt x="9761" y="51"/>
                  </a:cubicBezTo>
                  <a:cubicBezTo>
                    <a:pt x="9853" y="219"/>
                    <a:pt x="9925" y="372"/>
                    <a:pt x="10017" y="511"/>
                  </a:cubicBezTo>
                  <a:cubicBezTo>
                    <a:pt x="10349" y="1022"/>
                    <a:pt x="10363" y="1574"/>
                    <a:pt x="10206" y="2135"/>
                  </a:cubicBezTo>
                  <a:cubicBezTo>
                    <a:pt x="10172" y="2257"/>
                    <a:pt x="10001" y="2340"/>
                    <a:pt x="9893" y="2442"/>
                  </a:cubicBezTo>
                  <a:cubicBezTo>
                    <a:pt x="9830" y="2316"/>
                    <a:pt x="9728" y="2196"/>
                    <a:pt x="9709" y="2063"/>
                  </a:cubicBezTo>
                  <a:cubicBezTo>
                    <a:pt x="9663" y="1752"/>
                    <a:pt x="9657" y="1434"/>
                    <a:pt x="9636" y="1119"/>
                  </a:cubicBezTo>
                  <a:cubicBezTo>
                    <a:pt x="9443" y="1594"/>
                    <a:pt x="9296" y="2050"/>
                    <a:pt x="9181" y="2514"/>
                  </a:cubicBezTo>
                  <a:cubicBezTo>
                    <a:pt x="9139" y="2678"/>
                    <a:pt x="9165" y="2864"/>
                    <a:pt x="9181" y="3036"/>
                  </a:cubicBezTo>
                  <a:cubicBezTo>
                    <a:pt x="9201" y="3271"/>
                    <a:pt x="9115" y="3381"/>
                    <a:pt x="8876" y="3413"/>
                  </a:cubicBezTo>
                  <a:cubicBezTo>
                    <a:pt x="8635" y="3446"/>
                    <a:pt x="8393" y="3502"/>
                    <a:pt x="8164" y="3581"/>
                  </a:cubicBezTo>
                  <a:cubicBezTo>
                    <a:pt x="7447" y="3831"/>
                    <a:pt x="6921" y="4346"/>
                    <a:pt x="6407" y="4880"/>
                  </a:cubicBezTo>
                  <a:cubicBezTo>
                    <a:pt x="6253" y="5040"/>
                    <a:pt x="6101" y="5217"/>
                    <a:pt x="5818" y="5217"/>
                  </a:cubicBezTo>
                  <a:cubicBezTo>
                    <a:pt x="5757" y="5217"/>
                    <a:pt x="5689" y="5209"/>
                    <a:pt x="5615" y="5190"/>
                  </a:cubicBezTo>
                  <a:cubicBezTo>
                    <a:pt x="5714" y="4926"/>
                    <a:pt x="5805" y="4684"/>
                    <a:pt x="5901" y="4427"/>
                  </a:cubicBezTo>
                  <a:lnTo>
                    <a:pt x="5901" y="4427"/>
                  </a:lnTo>
                  <a:cubicBezTo>
                    <a:pt x="5601" y="4562"/>
                    <a:pt x="5257" y="4640"/>
                    <a:pt x="5015" y="4840"/>
                  </a:cubicBezTo>
                  <a:cubicBezTo>
                    <a:pt x="3994" y="5689"/>
                    <a:pt x="3850" y="7054"/>
                    <a:pt x="4375" y="8163"/>
                  </a:cubicBezTo>
                  <a:cubicBezTo>
                    <a:pt x="4499" y="8424"/>
                    <a:pt x="4713" y="8708"/>
                    <a:pt x="4483" y="8952"/>
                  </a:cubicBezTo>
                  <a:cubicBezTo>
                    <a:pt x="4401" y="9039"/>
                    <a:pt x="4313" y="9072"/>
                    <a:pt x="4223" y="9072"/>
                  </a:cubicBezTo>
                  <a:cubicBezTo>
                    <a:pt x="4049" y="9072"/>
                    <a:pt x="3866" y="8951"/>
                    <a:pt x="3701" y="8860"/>
                  </a:cubicBezTo>
                  <a:cubicBezTo>
                    <a:pt x="3662" y="8839"/>
                    <a:pt x="3615" y="8829"/>
                    <a:pt x="3586" y="8800"/>
                  </a:cubicBezTo>
                  <a:cubicBezTo>
                    <a:pt x="3223" y="8427"/>
                    <a:pt x="2714" y="8158"/>
                    <a:pt x="2722" y="7524"/>
                  </a:cubicBezTo>
                  <a:cubicBezTo>
                    <a:pt x="2722" y="7437"/>
                    <a:pt x="2576" y="7314"/>
                    <a:pt x="2471" y="7263"/>
                  </a:cubicBezTo>
                  <a:cubicBezTo>
                    <a:pt x="2311" y="7184"/>
                    <a:pt x="2111" y="7146"/>
                    <a:pt x="1900" y="7146"/>
                  </a:cubicBezTo>
                  <a:cubicBezTo>
                    <a:pt x="1353" y="7146"/>
                    <a:pt x="735" y="7403"/>
                    <a:pt x="567" y="7879"/>
                  </a:cubicBezTo>
                  <a:cubicBezTo>
                    <a:pt x="464" y="8173"/>
                    <a:pt x="355" y="8466"/>
                    <a:pt x="281" y="8768"/>
                  </a:cubicBezTo>
                  <a:cubicBezTo>
                    <a:pt x="1" y="9917"/>
                    <a:pt x="306" y="10899"/>
                    <a:pt x="1180" y="11692"/>
                  </a:cubicBezTo>
                  <a:cubicBezTo>
                    <a:pt x="1467" y="11952"/>
                    <a:pt x="1831" y="12040"/>
                    <a:pt x="2246" y="12040"/>
                  </a:cubicBezTo>
                  <a:cubicBezTo>
                    <a:pt x="2252" y="12040"/>
                    <a:pt x="2259" y="12040"/>
                    <a:pt x="2266" y="12040"/>
                  </a:cubicBezTo>
                  <a:cubicBezTo>
                    <a:pt x="2282" y="11628"/>
                    <a:pt x="2254" y="11211"/>
                    <a:pt x="2700" y="11049"/>
                  </a:cubicBezTo>
                  <a:cubicBezTo>
                    <a:pt x="2860" y="11098"/>
                    <a:pt x="3001" y="11141"/>
                    <a:pt x="3246" y="11216"/>
                  </a:cubicBezTo>
                  <a:cubicBezTo>
                    <a:pt x="3044" y="10764"/>
                    <a:pt x="2886" y="10413"/>
                    <a:pt x="2717" y="10039"/>
                  </a:cubicBezTo>
                  <a:cubicBezTo>
                    <a:pt x="2287" y="10153"/>
                    <a:pt x="2001" y="10472"/>
                    <a:pt x="1728" y="10797"/>
                  </a:cubicBezTo>
                  <a:cubicBezTo>
                    <a:pt x="1649" y="10893"/>
                    <a:pt x="1595" y="11015"/>
                    <a:pt x="1478" y="11015"/>
                  </a:cubicBezTo>
                  <a:cubicBezTo>
                    <a:pt x="1446" y="11015"/>
                    <a:pt x="1409" y="11006"/>
                    <a:pt x="1366" y="10984"/>
                  </a:cubicBezTo>
                  <a:cubicBezTo>
                    <a:pt x="1160" y="10881"/>
                    <a:pt x="1113" y="10702"/>
                    <a:pt x="1200" y="10508"/>
                  </a:cubicBezTo>
                  <a:cubicBezTo>
                    <a:pt x="1262" y="10370"/>
                    <a:pt x="1350" y="10229"/>
                    <a:pt x="1463" y="10131"/>
                  </a:cubicBezTo>
                  <a:cubicBezTo>
                    <a:pt x="1783" y="9854"/>
                    <a:pt x="2122" y="9598"/>
                    <a:pt x="2492" y="9305"/>
                  </a:cubicBezTo>
                  <a:cubicBezTo>
                    <a:pt x="2313" y="8709"/>
                    <a:pt x="1557" y="8509"/>
                    <a:pt x="1217" y="7785"/>
                  </a:cubicBezTo>
                  <a:cubicBezTo>
                    <a:pt x="1371" y="7785"/>
                    <a:pt x="1507" y="7761"/>
                    <a:pt x="1617" y="7761"/>
                  </a:cubicBezTo>
                  <a:cubicBezTo>
                    <a:pt x="1684" y="7761"/>
                    <a:pt x="1741" y="7770"/>
                    <a:pt x="1788" y="7796"/>
                  </a:cubicBezTo>
                  <a:cubicBezTo>
                    <a:pt x="2086" y="7963"/>
                    <a:pt x="2356" y="8181"/>
                    <a:pt x="2628" y="8394"/>
                  </a:cubicBezTo>
                  <a:cubicBezTo>
                    <a:pt x="3147" y="8798"/>
                    <a:pt x="3303" y="9438"/>
                    <a:pt x="3525" y="9995"/>
                  </a:cubicBezTo>
                  <a:cubicBezTo>
                    <a:pt x="3954" y="11059"/>
                    <a:pt x="4528" y="12009"/>
                    <a:pt x="5230" y="12908"/>
                  </a:cubicBezTo>
                  <a:cubicBezTo>
                    <a:pt x="6088" y="14007"/>
                    <a:pt x="7230" y="14539"/>
                    <a:pt x="8566" y="14660"/>
                  </a:cubicBezTo>
                  <a:cubicBezTo>
                    <a:pt x="8782" y="14679"/>
                    <a:pt x="8995" y="14689"/>
                    <a:pt x="9205" y="14689"/>
                  </a:cubicBezTo>
                  <a:cubicBezTo>
                    <a:pt x="10791" y="14689"/>
                    <a:pt x="12174" y="14117"/>
                    <a:pt x="13261" y="12819"/>
                  </a:cubicBezTo>
                  <a:cubicBezTo>
                    <a:pt x="13908" y="12047"/>
                    <a:pt x="14339" y="11168"/>
                    <a:pt x="14587" y="10193"/>
                  </a:cubicBezTo>
                  <a:cubicBezTo>
                    <a:pt x="14880" y="9034"/>
                    <a:pt x="14952" y="7862"/>
                    <a:pt x="14776" y="6684"/>
                  </a:cubicBezTo>
                  <a:cubicBezTo>
                    <a:pt x="14670" y="5961"/>
                    <a:pt x="14483" y="5249"/>
                    <a:pt x="14352" y="4527"/>
                  </a:cubicBezTo>
                  <a:cubicBezTo>
                    <a:pt x="14164" y="3492"/>
                    <a:pt x="13764" y="2544"/>
                    <a:pt x="13185" y="1672"/>
                  </a:cubicBezTo>
                  <a:cubicBezTo>
                    <a:pt x="12495" y="635"/>
                    <a:pt x="11605" y="1"/>
                    <a:pt x="103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42;p37">
              <a:extLst>
                <a:ext uri="{FF2B5EF4-FFF2-40B4-BE49-F238E27FC236}">
                  <a16:creationId xmlns:a16="http://schemas.microsoft.com/office/drawing/2014/main" id="{AA6DDD4A-EF21-9CA4-0CDF-81057E00D36C}"/>
                </a:ext>
              </a:extLst>
            </p:cNvPr>
            <p:cNvSpPr/>
            <p:nvPr/>
          </p:nvSpPr>
          <p:spPr>
            <a:xfrm>
              <a:off x="3227412" y="3218270"/>
              <a:ext cx="241948" cy="396548"/>
            </a:xfrm>
            <a:custGeom>
              <a:avLst/>
              <a:gdLst/>
              <a:ahLst/>
              <a:cxnLst/>
              <a:rect l="l" t="t" r="r" b="b"/>
              <a:pathLst>
                <a:path w="7163" h="11740" extrusionOk="0">
                  <a:moveTo>
                    <a:pt x="5736" y="1"/>
                  </a:moveTo>
                  <a:cubicBezTo>
                    <a:pt x="5729" y="1"/>
                    <a:pt x="5722" y="1"/>
                    <a:pt x="5715" y="1"/>
                  </a:cubicBezTo>
                  <a:cubicBezTo>
                    <a:pt x="5326" y="2"/>
                    <a:pt x="4997" y="155"/>
                    <a:pt x="4745" y="478"/>
                  </a:cubicBezTo>
                  <a:cubicBezTo>
                    <a:pt x="4330" y="1013"/>
                    <a:pt x="3891" y="1528"/>
                    <a:pt x="3466" y="2054"/>
                  </a:cubicBezTo>
                  <a:cubicBezTo>
                    <a:pt x="2443" y="3323"/>
                    <a:pt x="1408" y="4583"/>
                    <a:pt x="411" y="5871"/>
                  </a:cubicBezTo>
                  <a:cubicBezTo>
                    <a:pt x="154" y="6203"/>
                    <a:pt x="0" y="6640"/>
                    <a:pt x="213" y="7070"/>
                  </a:cubicBezTo>
                  <a:cubicBezTo>
                    <a:pt x="411" y="7467"/>
                    <a:pt x="607" y="7887"/>
                    <a:pt x="897" y="8213"/>
                  </a:cubicBezTo>
                  <a:cubicBezTo>
                    <a:pt x="1770" y="9196"/>
                    <a:pt x="2686" y="10142"/>
                    <a:pt x="3594" y="11094"/>
                  </a:cubicBezTo>
                  <a:cubicBezTo>
                    <a:pt x="3798" y="11309"/>
                    <a:pt x="4039" y="11491"/>
                    <a:pt x="4321" y="11739"/>
                  </a:cubicBezTo>
                  <a:cubicBezTo>
                    <a:pt x="4498" y="11437"/>
                    <a:pt x="4640" y="11193"/>
                    <a:pt x="4783" y="10947"/>
                  </a:cubicBezTo>
                  <a:cubicBezTo>
                    <a:pt x="4986" y="10592"/>
                    <a:pt x="4940" y="10366"/>
                    <a:pt x="4615" y="10104"/>
                  </a:cubicBezTo>
                  <a:cubicBezTo>
                    <a:pt x="4550" y="10053"/>
                    <a:pt x="4468" y="10002"/>
                    <a:pt x="4436" y="9933"/>
                  </a:cubicBezTo>
                  <a:cubicBezTo>
                    <a:pt x="4129" y="9270"/>
                    <a:pt x="3814" y="8609"/>
                    <a:pt x="3533" y="7934"/>
                  </a:cubicBezTo>
                  <a:cubicBezTo>
                    <a:pt x="3366" y="7532"/>
                    <a:pt x="3259" y="7105"/>
                    <a:pt x="3120" y="6676"/>
                  </a:cubicBezTo>
                  <a:cubicBezTo>
                    <a:pt x="3040" y="6706"/>
                    <a:pt x="3003" y="6732"/>
                    <a:pt x="2965" y="6734"/>
                  </a:cubicBezTo>
                  <a:cubicBezTo>
                    <a:pt x="2924" y="6735"/>
                    <a:pt x="2883" y="6736"/>
                    <a:pt x="2842" y="6736"/>
                  </a:cubicBezTo>
                  <a:cubicBezTo>
                    <a:pt x="2754" y="6736"/>
                    <a:pt x="2665" y="6733"/>
                    <a:pt x="2577" y="6732"/>
                  </a:cubicBezTo>
                  <a:cubicBezTo>
                    <a:pt x="2607" y="6601"/>
                    <a:pt x="2632" y="6468"/>
                    <a:pt x="2672" y="6340"/>
                  </a:cubicBezTo>
                  <a:cubicBezTo>
                    <a:pt x="2689" y="6289"/>
                    <a:pt x="2741" y="6248"/>
                    <a:pt x="2781" y="6206"/>
                  </a:cubicBezTo>
                  <a:cubicBezTo>
                    <a:pt x="3983" y="4979"/>
                    <a:pt x="5177" y="3743"/>
                    <a:pt x="6398" y="2532"/>
                  </a:cubicBezTo>
                  <a:cubicBezTo>
                    <a:pt x="6715" y="2217"/>
                    <a:pt x="6971" y="1916"/>
                    <a:pt x="6997" y="1446"/>
                  </a:cubicBezTo>
                  <a:cubicBezTo>
                    <a:pt x="7023" y="1005"/>
                    <a:pt x="7101" y="568"/>
                    <a:pt x="7163" y="76"/>
                  </a:cubicBezTo>
                  <a:cubicBezTo>
                    <a:pt x="6636" y="46"/>
                    <a:pt x="6186" y="1"/>
                    <a:pt x="57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43;p37">
              <a:extLst>
                <a:ext uri="{FF2B5EF4-FFF2-40B4-BE49-F238E27FC236}">
                  <a16:creationId xmlns:a16="http://schemas.microsoft.com/office/drawing/2014/main" id="{FD4C4CB9-E9F4-D637-4627-F45A67A51559}"/>
                </a:ext>
              </a:extLst>
            </p:cNvPr>
            <p:cNvSpPr/>
            <p:nvPr/>
          </p:nvSpPr>
          <p:spPr>
            <a:xfrm>
              <a:off x="3370157" y="2657761"/>
              <a:ext cx="255527" cy="240935"/>
            </a:xfrm>
            <a:custGeom>
              <a:avLst/>
              <a:gdLst/>
              <a:ahLst/>
              <a:cxnLst/>
              <a:rect l="l" t="t" r="r" b="b"/>
              <a:pathLst>
                <a:path w="7565" h="7133" extrusionOk="0">
                  <a:moveTo>
                    <a:pt x="7482" y="0"/>
                  </a:moveTo>
                  <a:cubicBezTo>
                    <a:pt x="7359" y="18"/>
                    <a:pt x="7228" y="15"/>
                    <a:pt x="7113" y="57"/>
                  </a:cubicBezTo>
                  <a:cubicBezTo>
                    <a:pt x="6385" y="318"/>
                    <a:pt x="5640" y="543"/>
                    <a:pt x="4941" y="868"/>
                  </a:cubicBezTo>
                  <a:cubicBezTo>
                    <a:pt x="3814" y="1394"/>
                    <a:pt x="2734" y="1996"/>
                    <a:pt x="1736" y="2767"/>
                  </a:cubicBezTo>
                  <a:cubicBezTo>
                    <a:pt x="446" y="3762"/>
                    <a:pt x="0" y="5000"/>
                    <a:pt x="274" y="6595"/>
                  </a:cubicBezTo>
                  <a:cubicBezTo>
                    <a:pt x="511" y="6540"/>
                    <a:pt x="741" y="6509"/>
                    <a:pt x="963" y="6509"/>
                  </a:cubicBezTo>
                  <a:cubicBezTo>
                    <a:pt x="1500" y="6509"/>
                    <a:pt x="1991" y="6689"/>
                    <a:pt x="2438" y="7133"/>
                  </a:cubicBezTo>
                  <a:cubicBezTo>
                    <a:pt x="2448" y="6940"/>
                    <a:pt x="2451" y="6812"/>
                    <a:pt x="2462" y="6686"/>
                  </a:cubicBezTo>
                  <a:cubicBezTo>
                    <a:pt x="2541" y="5830"/>
                    <a:pt x="2816" y="5072"/>
                    <a:pt x="3529" y="4529"/>
                  </a:cubicBezTo>
                  <a:cubicBezTo>
                    <a:pt x="3916" y="4234"/>
                    <a:pt x="4294" y="3928"/>
                    <a:pt x="4687" y="3639"/>
                  </a:cubicBezTo>
                  <a:cubicBezTo>
                    <a:pt x="5541" y="3010"/>
                    <a:pt x="6184" y="2182"/>
                    <a:pt x="6815" y="1349"/>
                  </a:cubicBezTo>
                  <a:cubicBezTo>
                    <a:pt x="7105" y="965"/>
                    <a:pt x="7317" y="522"/>
                    <a:pt x="7564" y="105"/>
                  </a:cubicBezTo>
                  <a:cubicBezTo>
                    <a:pt x="7537" y="71"/>
                    <a:pt x="7510" y="36"/>
                    <a:pt x="74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44;p37">
              <a:extLst>
                <a:ext uri="{FF2B5EF4-FFF2-40B4-BE49-F238E27FC236}">
                  <a16:creationId xmlns:a16="http://schemas.microsoft.com/office/drawing/2014/main" id="{A97BA0BA-0C7E-20C9-E434-68CC909BE4A3}"/>
                </a:ext>
              </a:extLst>
            </p:cNvPr>
            <p:cNvSpPr/>
            <p:nvPr/>
          </p:nvSpPr>
          <p:spPr>
            <a:xfrm>
              <a:off x="3679022" y="3270760"/>
              <a:ext cx="158146" cy="370809"/>
            </a:xfrm>
            <a:custGeom>
              <a:avLst/>
              <a:gdLst/>
              <a:ahLst/>
              <a:cxnLst/>
              <a:rect l="l" t="t" r="r" b="b"/>
              <a:pathLst>
                <a:path w="4682" h="10978" extrusionOk="0">
                  <a:moveTo>
                    <a:pt x="3502" y="0"/>
                  </a:moveTo>
                  <a:cubicBezTo>
                    <a:pt x="3424" y="439"/>
                    <a:pt x="3304" y="856"/>
                    <a:pt x="3282" y="1276"/>
                  </a:cubicBezTo>
                  <a:cubicBezTo>
                    <a:pt x="3213" y="2597"/>
                    <a:pt x="2869" y="3854"/>
                    <a:pt x="2426" y="5086"/>
                  </a:cubicBezTo>
                  <a:cubicBezTo>
                    <a:pt x="2168" y="5812"/>
                    <a:pt x="1746" y="6501"/>
                    <a:pt x="2077" y="7331"/>
                  </a:cubicBezTo>
                  <a:cubicBezTo>
                    <a:pt x="2109" y="7321"/>
                    <a:pt x="2159" y="7286"/>
                    <a:pt x="2209" y="7286"/>
                  </a:cubicBezTo>
                  <a:cubicBezTo>
                    <a:pt x="2212" y="7286"/>
                    <a:pt x="2215" y="7286"/>
                    <a:pt x="2217" y="7286"/>
                  </a:cubicBezTo>
                  <a:cubicBezTo>
                    <a:pt x="2291" y="7286"/>
                    <a:pt x="2375" y="7277"/>
                    <a:pt x="2452" y="7277"/>
                  </a:cubicBezTo>
                  <a:cubicBezTo>
                    <a:pt x="2528" y="7277"/>
                    <a:pt x="2598" y="7286"/>
                    <a:pt x="2645" y="7324"/>
                  </a:cubicBezTo>
                  <a:cubicBezTo>
                    <a:pt x="2843" y="7483"/>
                    <a:pt x="2716" y="7660"/>
                    <a:pt x="2569" y="7800"/>
                  </a:cubicBezTo>
                  <a:cubicBezTo>
                    <a:pt x="2508" y="7859"/>
                    <a:pt x="2432" y="7903"/>
                    <a:pt x="2368" y="7959"/>
                  </a:cubicBezTo>
                  <a:cubicBezTo>
                    <a:pt x="1926" y="8330"/>
                    <a:pt x="1444" y="8665"/>
                    <a:pt x="1063" y="9091"/>
                  </a:cubicBezTo>
                  <a:cubicBezTo>
                    <a:pt x="879" y="9295"/>
                    <a:pt x="709" y="9435"/>
                    <a:pt x="464" y="9512"/>
                  </a:cubicBezTo>
                  <a:cubicBezTo>
                    <a:pt x="315" y="9560"/>
                    <a:pt x="167" y="9604"/>
                    <a:pt x="1" y="9658"/>
                  </a:cubicBezTo>
                  <a:cubicBezTo>
                    <a:pt x="34" y="9999"/>
                    <a:pt x="58" y="10328"/>
                    <a:pt x="103" y="10654"/>
                  </a:cubicBezTo>
                  <a:cubicBezTo>
                    <a:pt x="128" y="10838"/>
                    <a:pt x="172" y="10978"/>
                    <a:pt x="341" y="10978"/>
                  </a:cubicBezTo>
                  <a:cubicBezTo>
                    <a:pt x="391" y="10978"/>
                    <a:pt x="452" y="10966"/>
                    <a:pt x="527" y="10939"/>
                  </a:cubicBezTo>
                  <a:cubicBezTo>
                    <a:pt x="1365" y="10640"/>
                    <a:pt x="2218" y="10382"/>
                    <a:pt x="3064" y="10105"/>
                  </a:cubicBezTo>
                  <a:cubicBezTo>
                    <a:pt x="3098" y="10095"/>
                    <a:pt x="3135" y="10053"/>
                    <a:pt x="3147" y="10017"/>
                  </a:cubicBezTo>
                  <a:cubicBezTo>
                    <a:pt x="3271" y="9676"/>
                    <a:pt x="3458" y="9367"/>
                    <a:pt x="3620" y="9048"/>
                  </a:cubicBezTo>
                  <a:cubicBezTo>
                    <a:pt x="3795" y="8704"/>
                    <a:pt x="3797" y="8267"/>
                    <a:pt x="3857" y="7869"/>
                  </a:cubicBezTo>
                  <a:cubicBezTo>
                    <a:pt x="3936" y="7344"/>
                    <a:pt x="3997" y="6818"/>
                    <a:pt x="4070" y="6291"/>
                  </a:cubicBezTo>
                  <a:cubicBezTo>
                    <a:pt x="4250" y="5001"/>
                    <a:pt x="4479" y="3714"/>
                    <a:pt x="4596" y="2419"/>
                  </a:cubicBezTo>
                  <a:cubicBezTo>
                    <a:pt x="4681" y="1483"/>
                    <a:pt x="4581" y="549"/>
                    <a:pt x="3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45;p37">
              <a:extLst>
                <a:ext uri="{FF2B5EF4-FFF2-40B4-BE49-F238E27FC236}">
                  <a16:creationId xmlns:a16="http://schemas.microsoft.com/office/drawing/2014/main" id="{AA4F434C-3D14-ED7D-FB52-B42E6B3CEDCB}"/>
                </a:ext>
              </a:extLst>
            </p:cNvPr>
            <p:cNvSpPr/>
            <p:nvPr/>
          </p:nvSpPr>
          <p:spPr>
            <a:xfrm>
              <a:off x="3577215" y="4315643"/>
              <a:ext cx="82755" cy="274476"/>
            </a:xfrm>
            <a:custGeom>
              <a:avLst/>
              <a:gdLst/>
              <a:ahLst/>
              <a:cxnLst/>
              <a:rect l="l" t="t" r="r" b="b"/>
              <a:pathLst>
                <a:path w="2450" h="8126" extrusionOk="0">
                  <a:moveTo>
                    <a:pt x="2449" y="0"/>
                  </a:moveTo>
                  <a:cubicBezTo>
                    <a:pt x="1600" y="557"/>
                    <a:pt x="793" y="1086"/>
                    <a:pt x="1" y="1605"/>
                  </a:cubicBezTo>
                  <a:cubicBezTo>
                    <a:pt x="44" y="2267"/>
                    <a:pt x="78" y="2930"/>
                    <a:pt x="133" y="3592"/>
                  </a:cubicBezTo>
                  <a:cubicBezTo>
                    <a:pt x="213" y="4569"/>
                    <a:pt x="311" y="5545"/>
                    <a:pt x="395" y="6523"/>
                  </a:cubicBezTo>
                  <a:cubicBezTo>
                    <a:pt x="407" y="6671"/>
                    <a:pt x="442" y="6886"/>
                    <a:pt x="363" y="6962"/>
                  </a:cubicBezTo>
                  <a:cubicBezTo>
                    <a:pt x="24" y="7294"/>
                    <a:pt x="176" y="7676"/>
                    <a:pt x="163" y="8063"/>
                  </a:cubicBezTo>
                  <a:cubicBezTo>
                    <a:pt x="612" y="8086"/>
                    <a:pt x="1036" y="8108"/>
                    <a:pt x="1391" y="8125"/>
                  </a:cubicBezTo>
                  <a:cubicBezTo>
                    <a:pt x="1643" y="7733"/>
                    <a:pt x="1871" y="7376"/>
                    <a:pt x="2037" y="7117"/>
                  </a:cubicBezTo>
                  <a:cubicBezTo>
                    <a:pt x="1952" y="6683"/>
                    <a:pt x="1810" y="6312"/>
                    <a:pt x="1824" y="5948"/>
                  </a:cubicBezTo>
                  <a:cubicBezTo>
                    <a:pt x="1860" y="5071"/>
                    <a:pt x="1959" y="4195"/>
                    <a:pt x="2054" y="3321"/>
                  </a:cubicBezTo>
                  <a:cubicBezTo>
                    <a:pt x="2175" y="2211"/>
                    <a:pt x="2317" y="1103"/>
                    <a:pt x="24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46;p37">
              <a:extLst>
                <a:ext uri="{FF2B5EF4-FFF2-40B4-BE49-F238E27FC236}">
                  <a16:creationId xmlns:a16="http://schemas.microsoft.com/office/drawing/2014/main" id="{FF2BE7B0-3208-6B5E-AE06-DDD84A1A37BC}"/>
                </a:ext>
              </a:extLst>
            </p:cNvPr>
            <p:cNvSpPr/>
            <p:nvPr/>
          </p:nvSpPr>
          <p:spPr>
            <a:xfrm>
              <a:off x="3346445" y="4359149"/>
              <a:ext cx="71439" cy="270456"/>
            </a:xfrm>
            <a:custGeom>
              <a:avLst/>
              <a:gdLst/>
              <a:ahLst/>
              <a:cxnLst/>
              <a:rect l="l" t="t" r="r" b="b"/>
              <a:pathLst>
                <a:path w="2115" h="8007" extrusionOk="0">
                  <a:moveTo>
                    <a:pt x="34" y="1"/>
                  </a:moveTo>
                  <a:cubicBezTo>
                    <a:pt x="24" y="140"/>
                    <a:pt x="1" y="238"/>
                    <a:pt x="11" y="332"/>
                  </a:cubicBezTo>
                  <a:cubicBezTo>
                    <a:pt x="118" y="1319"/>
                    <a:pt x="234" y="2307"/>
                    <a:pt x="341" y="3297"/>
                  </a:cubicBezTo>
                  <a:cubicBezTo>
                    <a:pt x="455" y="4345"/>
                    <a:pt x="546" y="5398"/>
                    <a:pt x="684" y="6443"/>
                  </a:cubicBezTo>
                  <a:cubicBezTo>
                    <a:pt x="738" y="6853"/>
                    <a:pt x="993" y="7245"/>
                    <a:pt x="709" y="7661"/>
                  </a:cubicBezTo>
                  <a:cubicBezTo>
                    <a:pt x="705" y="7669"/>
                    <a:pt x="723" y="7692"/>
                    <a:pt x="726" y="7692"/>
                  </a:cubicBezTo>
                  <a:cubicBezTo>
                    <a:pt x="726" y="7692"/>
                    <a:pt x="726" y="7691"/>
                    <a:pt x="724" y="7687"/>
                  </a:cubicBezTo>
                  <a:lnTo>
                    <a:pt x="724" y="7687"/>
                  </a:lnTo>
                  <a:cubicBezTo>
                    <a:pt x="1129" y="7793"/>
                    <a:pt x="1502" y="7890"/>
                    <a:pt x="1949" y="8006"/>
                  </a:cubicBezTo>
                  <a:cubicBezTo>
                    <a:pt x="2002" y="7596"/>
                    <a:pt x="2099" y="7181"/>
                    <a:pt x="2103" y="6765"/>
                  </a:cubicBezTo>
                  <a:cubicBezTo>
                    <a:pt x="2114" y="5366"/>
                    <a:pt x="2093" y="3967"/>
                    <a:pt x="2086" y="2569"/>
                  </a:cubicBezTo>
                  <a:cubicBezTo>
                    <a:pt x="2083" y="1830"/>
                    <a:pt x="2086" y="1091"/>
                    <a:pt x="2086" y="342"/>
                  </a:cubicBezTo>
                  <a:cubicBezTo>
                    <a:pt x="1418" y="231"/>
                    <a:pt x="760" y="122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47;p37">
              <a:extLst>
                <a:ext uri="{FF2B5EF4-FFF2-40B4-BE49-F238E27FC236}">
                  <a16:creationId xmlns:a16="http://schemas.microsoft.com/office/drawing/2014/main" id="{81B33332-3555-50CA-2A2D-5E4BA57A1E08}"/>
                </a:ext>
              </a:extLst>
            </p:cNvPr>
            <p:cNvSpPr/>
            <p:nvPr/>
          </p:nvSpPr>
          <p:spPr>
            <a:xfrm>
              <a:off x="3350735" y="3345781"/>
              <a:ext cx="86133" cy="207968"/>
            </a:xfrm>
            <a:custGeom>
              <a:avLst/>
              <a:gdLst/>
              <a:ahLst/>
              <a:cxnLst/>
              <a:rect l="l" t="t" r="r" b="b"/>
              <a:pathLst>
                <a:path w="2550" h="6157" extrusionOk="0">
                  <a:moveTo>
                    <a:pt x="2550" y="1"/>
                  </a:moveTo>
                  <a:lnTo>
                    <a:pt x="2550" y="1"/>
                  </a:lnTo>
                  <a:cubicBezTo>
                    <a:pt x="1678" y="800"/>
                    <a:pt x="882" y="1524"/>
                    <a:pt x="99" y="2263"/>
                  </a:cubicBezTo>
                  <a:cubicBezTo>
                    <a:pt x="25" y="2335"/>
                    <a:pt x="0" y="2519"/>
                    <a:pt x="27" y="2632"/>
                  </a:cubicBezTo>
                  <a:cubicBezTo>
                    <a:pt x="234" y="3525"/>
                    <a:pt x="689" y="4309"/>
                    <a:pt x="1133" y="5097"/>
                  </a:cubicBezTo>
                  <a:cubicBezTo>
                    <a:pt x="1326" y="5436"/>
                    <a:pt x="1510" y="5780"/>
                    <a:pt x="1717" y="6157"/>
                  </a:cubicBezTo>
                  <a:cubicBezTo>
                    <a:pt x="1872" y="5852"/>
                    <a:pt x="1979" y="5599"/>
                    <a:pt x="2124" y="5370"/>
                  </a:cubicBezTo>
                  <a:cubicBezTo>
                    <a:pt x="2302" y="5090"/>
                    <a:pt x="2282" y="4825"/>
                    <a:pt x="2025" y="4654"/>
                  </a:cubicBezTo>
                  <a:cubicBezTo>
                    <a:pt x="1635" y="4394"/>
                    <a:pt x="1700" y="4070"/>
                    <a:pt x="1780" y="3702"/>
                  </a:cubicBezTo>
                  <a:cubicBezTo>
                    <a:pt x="2039" y="2500"/>
                    <a:pt x="2282" y="1294"/>
                    <a:pt x="2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48;p37">
              <a:extLst>
                <a:ext uri="{FF2B5EF4-FFF2-40B4-BE49-F238E27FC236}">
                  <a16:creationId xmlns:a16="http://schemas.microsoft.com/office/drawing/2014/main" id="{E0D7F53F-4674-1548-60FE-C4BBA35C60DF}"/>
                </a:ext>
              </a:extLst>
            </p:cNvPr>
            <p:cNvSpPr/>
            <p:nvPr/>
          </p:nvSpPr>
          <p:spPr>
            <a:xfrm>
              <a:off x="3430687" y="3526154"/>
              <a:ext cx="231207" cy="81708"/>
            </a:xfrm>
            <a:custGeom>
              <a:avLst/>
              <a:gdLst/>
              <a:ahLst/>
              <a:cxnLst/>
              <a:rect l="l" t="t" r="r" b="b"/>
              <a:pathLst>
                <a:path w="6845" h="2419" extrusionOk="0">
                  <a:moveTo>
                    <a:pt x="385" y="0"/>
                  </a:moveTo>
                  <a:cubicBezTo>
                    <a:pt x="245" y="357"/>
                    <a:pt x="119" y="673"/>
                    <a:pt x="0" y="976"/>
                  </a:cubicBezTo>
                  <a:cubicBezTo>
                    <a:pt x="686" y="1480"/>
                    <a:pt x="1337" y="1949"/>
                    <a:pt x="2150" y="2059"/>
                  </a:cubicBezTo>
                  <a:cubicBezTo>
                    <a:pt x="2934" y="2167"/>
                    <a:pt x="3724" y="2229"/>
                    <a:pt x="4508" y="2331"/>
                  </a:cubicBezTo>
                  <a:cubicBezTo>
                    <a:pt x="4947" y="2388"/>
                    <a:pt x="5327" y="2418"/>
                    <a:pt x="5647" y="2418"/>
                  </a:cubicBezTo>
                  <a:cubicBezTo>
                    <a:pt x="6264" y="2418"/>
                    <a:pt x="6662" y="2306"/>
                    <a:pt x="6845" y="2056"/>
                  </a:cubicBezTo>
                  <a:lnTo>
                    <a:pt x="6845" y="2056"/>
                  </a:lnTo>
                  <a:cubicBezTo>
                    <a:pt x="6728" y="2061"/>
                    <a:pt x="6612" y="2064"/>
                    <a:pt x="6497" y="2064"/>
                  </a:cubicBezTo>
                  <a:cubicBezTo>
                    <a:pt x="5443" y="2064"/>
                    <a:pt x="4456" y="1866"/>
                    <a:pt x="3479" y="1542"/>
                  </a:cubicBezTo>
                  <a:cubicBezTo>
                    <a:pt x="2383" y="1179"/>
                    <a:pt x="1375" y="662"/>
                    <a:pt x="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49;p37">
              <a:extLst>
                <a:ext uri="{FF2B5EF4-FFF2-40B4-BE49-F238E27FC236}">
                  <a16:creationId xmlns:a16="http://schemas.microsoft.com/office/drawing/2014/main" id="{1A376E75-1792-BFAE-46C8-C6109D88E529}"/>
                </a:ext>
              </a:extLst>
            </p:cNvPr>
            <p:cNvSpPr/>
            <p:nvPr/>
          </p:nvSpPr>
          <p:spPr>
            <a:xfrm>
              <a:off x="3650277" y="4011271"/>
              <a:ext cx="29690" cy="255425"/>
            </a:xfrm>
            <a:custGeom>
              <a:avLst/>
              <a:gdLst/>
              <a:ahLst/>
              <a:cxnLst/>
              <a:rect l="l" t="t" r="r" b="b"/>
              <a:pathLst>
                <a:path w="879" h="7562" extrusionOk="0">
                  <a:moveTo>
                    <a:pt x="181" y="1"/>
                  </a:moveTo>
                  <a:cubicBezTo>
                    <a:pt x="121" y="5"/>
                    <a:pt x="61" y="9"/>
                    <a:pt x="0" y="15"/>
                  </a:cubicBezTo>
                  <a:cubicBezTo>
                    <a:pt x="112" y="2530"/>
                    <a:pt x="226" y="5047"/>
                    <a:pt x="338" y="7562"/>
                  </a:cubicBezTo>
                  <a:cubicBezTo>
                    <a:pt x="511" y="7132"/>
                    <a:pt x="331" y="6598"/>
                    <a:pt x="879" y="6268"/>
                  </a:cubicBezTo>
                  <a:cubicBezTo>
                    <a:pt x="755" y="5221"/>
                    <a:pt x="626" y="4167"/>
                    <a:pt x="509" y="3111"/>
                  </a:cubicBezTo>
                  <a:cubicBezTo>
                    <a:pt x="393" y="2074"/>
                    <a:pt x="291" y="1038"/>
                    <a:pt x="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50;p37">
              <a:extLst>
                <a:ext uri="{FF2B5EF4-FFF2-40B4-BE49-F238E27FC236}">
                  <a16:creationId xmlns:a16="http://schemas.microsoft.com/office/drawing/2014/main" id="{15761C26-C6BE-68D1-DB7A-38B0813D86C4}"/>
                </a:ext>
              </a:extLst>
            </p:cNvPr>
            <p:cNvSpPr/>
            <p:nvPr/>
          </p:nvSpPr>
          <p:spPr>
            <a:xfrm>
              <a:off x="3854362" y="2827765"/>
              <a:ext cx="60563" cy="109912"/>
            </a:xfrm>
            <a:custGeom>
              <a:avLst/>
              <a:gdLst/>
              <a:ahLst/>
              <a:cxnLst/>
              <a:rect l="l" t="t" r="r" b="b"/>
              <a:pathLst>
                <a:path w="1793" h="3254" extrusionOk="0">
                  <a:moveTo>
                    <a:pt x="186" y="0"/>
                  </a:moveTo>
                  <a:cubicBezTo>
                    <a:pt x="125" y="0"/>
                    <a:pt x="63" y="5"/>
                    <a:pt x="1" y="15"/>
                  </a:cubicBezTo>
                  <a:cubicBezTo>
                    <a:pt x="64" y="321"/>
                    <a:pt x="126" y="627"/>
                    <a:pt x="201" y="996"/>
                  </a:cubicBezTo>
                  <a:cubicBezTo>
                    <a:pt x="343" y="860"/>
                    <a:pt x="425" y="714"/>
                    <a:pt x="531" y="695"/>
                  </a:cubicBezTo>
                  <a:cubicBezTo>
                    <a:pt x="564" y="689"/>
                    <a:pt x="598" y="686"/>
                    <a:pt x="632" y="686"/>
                  </a:cubicBezTo>
                  <a:cubicBezTo>
                    <a:pt x="767" y="686"/>
                    <a:pt x="910" y="726"/>
                    <a:pt x="1048" y="741"/>
                  </a:cubicBezTo>
                  <a:cubicBezTo>
                    <a:pt x="1015" y="879"/>
                    <a:pt x="1007" y="1032"/>
                    <a:pt x="943" y="1151"/>
                  </a:cubicBezTo>
                  <a:cubicBezTo>
                    <a:pt x="843" y="1335"/>
                    <a:pt x="704" y="1497"/>
                    <a:pt x="639" y="1589"/>
                  </a:cubicBezTo>
                  <a:cubicBezTo>
                    <a:pt x="960" y="2179"/>
                    <a:pt x="1242" y="2700"/>
                    <a:pt x="1542" y="3253"/>
                  </a:cubicBezTo>
                  <a:cubicBezTo>
                    <a:pt x="1574" y="3145"/>
                    <a:pt x="1610" y="3056"/>
                    <a:pt x="1627" y="2963"/>
                  </a:cubicBezTo>
                  <a:cubicBezTo>
                    <a:pt x="1793" y="2133"/>
                    <a:pt x="1558" y="1375"/>
                    <a:pt x="1191" y="650"/>
                  </a:cubicBezTo>
                  <a:cubicBezTo>
                    <a:pt x="977" y="226"/>
                    <a:pt x="605" y="0"/>
                    <a:pt x="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51;p37">
              <a:extLst>
                <a:ext uri="{FF2B5EF4-FFF2-40B4-BE49-F238E27FC236}">
                  <a16:creationId xmlns:a16="http://schemas.microsoft.com/office/drawing/2014/main" id="{ACA7C8CF-2986-4FE4-7A6C-67BF90564413}"/>
                </a:ext>
              </a:extLst>
            </p:cNvPr>
            <p:cNvSpPr/>
            <p:nvPr/>
          </p:nvSpPr>
          <p:spPr>
            <a:xfrm>
              <a:off x="3304493" y="4672674"/>
              <a:ext cx="108088" cy="28407"/>
            </a:xfrm>
            <a:custGeom>
              <a:avLst/>
              <a:gdLst/>
              <a:ahLst/>
              <a:cxnLst/>
              <a:rect l="l" t="t" r="r" b="b"/>
              <a:pathLst>
                <a:path w="3200" h="841" extrusionOk="0">
                  <a:moveTo>
                    <a:pt x="1723" y="0"/>
                  </a:moveTo>
                  <a:cubicBezTo>
                    <a:pt x="930" y="0"/>
                    <a:pt x="183" y="295"/>
                    <a:pt x="0" y="841"/>
                  </a:cubicBezTo>
                  <a:cubicBezTo>
                    <a:pt x="746" y="772"/>
                    <a:pt x="1500" y="714"/>
                    <a:pt x="2249" y="627"/>
                  </a:cubicBezTo>
                  <a:cubicBezTo>
                    <a:pt x="2541" y="592"/>
                    <a:pt x="2826" y="487"/>
                    <a:pt x="3200" y="394"/>
                  </a:cubicBezTo>
                  <a:cubicBezTo>
                    <a:pt x="2784" y="127"/>
                    <a:pt x="2243" y="0"/>
                    <a:pt x="17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2;p37">
              <a:extLst>
                <a:ext uri="{FF2B5EF4-FFF2-40B4-BE49-F238E27FC236}">
                  <a16:creationId xmlns:a16="http://schemas.microsoft.com/office/drawing/2014/main" id="{399C09AC-A4EF-9C3E-0D33-EA9AB1A4CA39}"/>
                </a:ext>
              </a:extLst>
            </p:cNvPr>
            <p:cNvSpPr/>
            <p:nvPr/>
          </p:nvSpPr>
          <p:spPr>
            <a:xfrm>
              <a:off x="3722021" y="2638372"/>
              <a:ext cx="102008" cy="72081"/>
            </a:xfrm>
            <a:custGeom>
              <a:avLst/>
              <a:gdLst/>
              <a:ahLst/>
              <a:cxnLst/>
              <a:rect l="l" t="t" r="r" b="b"/>
              <a:pathLst>
                <a:path w="3020" h="2134" extrusionOk="0">
                  <a:moveTo>
                    <a:pt x="402" y="1"/>
                  </a:moveTo>
                  <a:cubicBezTo>
                    <a:pt x="269" y="1"/>
                    <a:pt x="135" y="11"/>
                    <a:pt x="0" y="31"/>
                  </a:cubicBezTo>
                  <a:cubicBezTo>
                    <a:pt x="1241" y="316"/>
                    <a:pt x="1907" y="1270"/>
                    <a:pt x="2655" y="2133"/>
                  </a:cubicBezTo>
                  <a:cubicBezTo>
                    <a:pt x="3020" y="1086"/>
                    <a:pt x="1805" y="1"/>
                    <a:pt x="4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53;p37">
              <a:extLst>
                <a:ext uri="{FF2B5EF4-FFF2-40B4-BE49-F238E27FC236}">
                  <a16:creationId xmlns:a16="http://schemas.microsoft.com/office/drawing/2014/main" id="{D103AC58-19E1-95AD-BA13-21D393200B06}"/>
                </a:ext>
              </a:extLst>
            </p:cNvPr>
            <p:cNvSpPr/>
            <p:nvPr/>
          </p:nvSpPr>
          <p:spPr>
            <a:xfrm>
              <a:off x="3577891" y="3171791"/>
              <a:ext cx="81674" cy="26042"/>
            </a:xfrm>
            <a:custGeom>
              <a:avLst/>
              <a:gdLst/>
              <a:ahLst/>
              <a:cxnLst/>
              <a:rect l="l" t="t" r="r" b="b"/>
              <a:pathLst>
                <a:path w="2418" h="771" extrusionOk="0">
                  <a:moveTo>
                    <a:pt x="472" y="1"/>
                  </a:moveTo>
                  <a:cubicBezTo>
                    <a:pt x="264" y="1"/>
                    <a:pt x="205" y="107"/>
                    <a:pt x="1" y="508"/>
                  </a:cubicBezTo>
                  <a:cubicBezTo>
                    <a:pt x="763" y="770"/>
                    <a:pt x="1528" y="678"/>
                    <a:pt x="2286" y="733"/>
                  </a:cubicBezTo>
                  <a:cubicBezTo>
                    <a:pt x="2332" y="539"/>
                    <a:pt x="2373" y="362"/>
                    <a:pt x="2418" y="171"/>
                  </a:cubicBezTo>
                  <a:cubicBezTo>
                    <a:pt x="1870" y="129"/>
                    <a:pt x="1349" y="117"/>
                    <a:pt x="839" y="44"/>
                  </a:cubicBezTo>
                  <a:cubicBezTo>
                    <a:pt x="675" y="20"/>
                    <a:pt x="560" y="1"/>
                    <a:pt x="4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54;p37">
              <a:extLst>
                <a:ext uri="{FF2B5EF4-FFF2-40B4-BE49-F238E27FC236}">
                  <a16:creationId xmlns:a16="http://schemas.microsoft.com/office/drawing/2014/main" id="{EDB6E820-DFB5-C41A-553F-15B23B995C35}"/>
                </a:ext>
              </a:extLst>
            </p:cNvPr>
            <p:cNvSpPr/>
            <p:nvPr/>
          </p:nvSpPr>
          <p:spPr>
            <a:xfrm>
              <a:off x="3863111" y="2915046"/>
              <a:ext cx="37257" cy="73230"/>
            </a:xfrm>
            <a:custGeom>
              <a:avLst/>
              <a:gdLst/>
              <a:ahLst/>
              <a:cxnLst/>
              <a:rect l="l" t="t" r="r" b="b"/>
              <a:pathLst>
                <a:path w="1103" h="2168" extrusionOk="0">
                  <a:moveTo>
                    <a:pt x="153" y="1"/>
                  </a:moveTo>
                  <a:cubicBezTo>
                    <a:pt x="101" y="734"/>
                    <a:pt x="52" y="1431"/>
                    <a:pt x="1" y="2168"/>
                  </a:cubicBezTo>
                  <a:cubicBezTo>
                    <a:pt x="531" y="1917"/>
                    <a:pt x="899" y="1568"/>
                    <a:pt x="1102" y="1016"/>
                  </a:cubicBezTo>
                  <a:cubicBezTo>
                    <a:pt x="432" y="1000"/>
                    <a:pt x="525" y="314"/>
                    <a:pt x="1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55;p37">
              <a:extLst>
                <a:ext uri="{FF2B5EF4-FFF2-40B4-BE49-F238E27FC236}">
                  <a16:creationId xmlns:a16="http://schemas.microsoft.com/office/drawing/2014/main" id="{D8D93114-CCDD-230E-5DF9-22B84CF765F8}"/>
                </a:ext>
              </a:extLst>
            </p:cNvPr>
            <p:cNvSpPr/>
            <p:nvPr/>
          </p:nvSpPr>
          <p:spPr>
            <a:xfrm>
              <a:off x="3581302" y="2685256"/>
              <a:ext cx="56814" cy="82958"/>
            </a:xfrm>
            <a:custGeom>
              <a:avLst/>
              <a:gdLst/>
              <a:ahLst/>
              <a:cxnLst/>
              <a:rect l="l" t="t" r="r" b="b"/>
              <a:pathLst>
                <a:path w="1682" h="2456" extrusionOk="0">
                  <a:moveTo>
                    <a:pt x="1681" y="0"/>
                  </a:moveTo>
                  <a:lnTo>
                    <a:pt x="1681" y="0"/>
                  </a:lnTo>
                  <a:cubicBezTo>
                    <a:pt x="1131" y="806"/>
                    <a:pt x="590" y="1594"/>
                    <a:pt x="0" y="2455"/>
                  </a:cubicBezTo>
                  <a:cubicBezTo>
                    <a:pt x="150" y="2372"/>
                    <a:pt x="245" y="2341"/>
                    <a:pt x="308" y="2278"/>
                  </a:cubicBezTo>
                  <a:cubicBezTo>
                    <a:pt x="590" y="2006"/>
                    <a:pt x="1144" y="2262"/>
                    <a:pt x="1302" y="1791"/>
                  </a:cubicBezTo>
                  <a:cubicBezTo>
                    <a:pt x="1431" y="1413"/>
                    <a:pt x="1510" y="1014"/>
                    <a:pt x="1596" y="622"/>
                  </a:cubicBezTo>
                  <a:cubicBezTo>
                    <a:pt x="1642" y="415"/>
                    <a:pt x="1655" y="199"/>
                    <a:pt x="16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56;p37">
              <a:extLst>
                <a:ext uri="{FF2B5EF4-FFF2-40B4-BE49-F238E27FC236}">
                  <a16:creationId xmlns:a16="http://schemas.microsoft.com/office/drawing/2014/main" id="{28670900-5566-72EC-A637-A2214D8ACA7B}"/>
                </a:ext>
              </a:extLst>
            </p:cNvPr>
            <p:cNvSpPr/>
            <p:nvPr/>
          </p:nvSpPr>
          <p:spPr>
            <a:xfrm>
              <a:off x="3697870" y="4576678"/>
              <a:ext cx="62995" cy="17767"/>
            </a:xfrm>
            <a:custGeom>
              <a:avLst/>
              <a:gdLst/>
              <a:ahLst/>
              <a:cxnLst/>
              <a:rect l="l" t="t" r="r" b="b"/>
              <a:pathLst>
                <a:path w="1865" h="526" extrusionOk="0">
                  <a:moveTo>
                    <a:pt x="297" y="1"/>
                  </a:moveTo>
                  <a:cubicBezTo>
                    <a:pt x="117" y="1"/>
                    <a:pt x="88" y="130"/>
                    <a:pt x="1" y="525"/>
                  </a:cubicBezTo>
                  <a:lnTo>
                    <a:pt x="1844" y="525"/>
                  </a:lnTo>
                  <a:cubicBezTo>
                    <a:pt x="1851" y="476"/>
                    <a:pt x="1858" y="429"/>
                    <a:pt x="1864" y="380"/>
                  </a:cubicBezTo>
                  <a:cubicBezTo>
                    <a:pt x="1470" y="278"/>
                    <a:pt x="1076" y="171"/>
                    <a:pt x="681" y="74"/>
                  </a:cubicBezTo>
                  <a:cubicBezTo>
                    <a:pt x="503" y="30"/>
                    <a:pt x="383" y="1"/>
                    <a:pt x="2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7;p37">
              <a:extLst>
                <a:ext uri="{FF2B5EF4-FFF2-40B4-BE49-F238E27FC236}">
                  <a16:creationId xmlns:a16="http://schemas.microsoft.com/office/drawing/2014/main" id="{69A5B71A-C1FD-5AFA-B57D-20DBF8238745}"/>
                </a:ext>
              </a:extLst>
            </p:cNvPr>
            <p:cNvSpPr/>
            <p:nvPr/>
          </p:nvSpPr>
          <p:spPr>
            <a:xfrm>
              <a:off x="3456865" y="3057420"/>
              <a:ext cx="25975" cy="35669"/>
            </a:xfrm>
            <a:custGeom>
              <a:avLst/>
              <a:gdLst/>
              <a:ahLst/>
              <a:cxnLst/>
              <a:rect l="l" t="t" r="r" b="b"/>
              <a:pathLst>
                <a:path w="769" h="1056" extrusionOk="0">
                  <a:moveTo>
                    <a:pt x="94" y="0"/>
                  </a:moveTo>
                  <a:lnTo>
                    <a:pt x="94" y="0"/>
                  </a:lnTo>
                  <a:cubicBezTo>
                    <a:pt x="0" y="501"/>
                    <a:pt x="255" y="889"/>
                    <a:pt x="768" y="1056"/>
                  </a:cubicBezTo>
                  <a:cubicBezTo>
                    <a:pt x="542" y="702"/>
                    <a:pt x="329" y="370"/>
                    <a:pt x="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8;p37">
              <a:extLst>
                <a:ext uri="{FF2B5EF4-FFF2-40B4-BE49-F238E27FC236}">
                  <a16:creationId xmlns:a16="http://schemas.microsoft.com/office/drawing/2014/main" id="{CACD64F7-3067-5AC3-2D25-F2209E8D3275}"/>
                </a:ext>
              </a:extLst>
            </p:cNvPr>
            <p:cNvSpPr/>
            <p:nvPr/>
          </p:nvSpPr>
          <p:spPr>
            <a:xfrm>
              <a:off x="3536952" y="3145377"/>
              <a:ext cx="21077" cy="17294"/>
            </a:xfrm>
            <a:custGeom>
              <a:avLst/>
              <a:gdLst/>
              <a:ahLst/>
              <a:cxnLst/>
              <a:rect l="l" t="t" r="r" b="b"/>
              <a:pathLst>
                <a:path w="624" h="512" extrusionOk="0">
                  <a:moveTo>
                    <a:pt x="0" y="1"/>
                  </a:moveTo>
                  <a:lnTo>
                    <a:pt x="0" y="1"/>
                  </a:lnTo>
                  <a:cubicBezTo>
                    <a:pt x="65" y="222"/>
                    <a:pt x="100" y="341"/>
                    <a:pt x="149" y="511"/>
                  </a:cubicBezTo>
                  <a:cubicBezTo>
                    <a:pt x="330" y="487"/>
                    <a:pt x="475" y="467"/>
                    <a:pt x="620" y="446"/>
                  </a:cubicBezTo>
                  <a:lnTo>
                    <a:pt x="623" y="369"/>
                  </a:lnTo>
                  <a:cubicBezTo>
                    <a:pt x="442" y="261"/>
                    <a:pt x="259" y="15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9;p37">
              <a:extLst>
                <a:ext uri="{FF2B5EF4-FFF2-40B4-BE49-F238E27FC236}">
                  <a16:creationId xmlns:a16="http://schemas.microsoft.com/office/drawing/2014/main" id="{DE3A226C-5F07-1ED2-EE2E-85C5132B250A}"/>
                </a:ext>
              </a:extLst>
            </p:cNvPr>
            <p:cNvSpPr/>
            <p:nvPr/>
          </p:nvSpPr>
          <p:spPr>
            <a:xfrm>
              <a:off x="3718812" y="3518791"/>
              <a:ext cx="17902" cy="20098"/>
            </a:xfrm>
            <a:custGeom>
              <a:avLst/>
              <a:gdLst/>
              <a:ahLst/>
              <a:cxnLst/>
              <a:rect l="l" t="t" r="r" b="b"/>
              <a:pathLst>
                <a:path w="530" h="595" extrusionOk="0">
                  <a:moveTo>
                    <a:pt x="220" y="1"/>
                  </a:moveTo>
                  <a:lnTo>
                    <a:pt x="220" y="1"/>
                  </a:lnTo>
                  <a:cubicBezTo>
                    <a:pt x="131" y="238"/>
                    <a:pt x="66" y="417"/>
                    <a:pt x="0" y="595"/>
                  </a:cubicBezTo>
                  <a:cubicBezTo>
                    <a:pt x="239" y="481"/>
                    <a:pt x="529" y="394"/>
                    <a:pt x="2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60;p37">
              <a:extLst>
                <a:ext uri="{FF2B5EF4-FFF2-40B4-BE49-F238E27FC236}">
                  <a16:creationId xmlns:a16="http://schemas.microsoft.com/office/drawing/2014/main" id="{4847640C-B90E-2BD7-6C2C-2E57332407C5}"/>
                </a:ext>
              </a:extLst>
            </p:cNvPr>
            <p:cNvSpPr/>
            <p:nvPr/>
          </p:nvSpPr>
          <p:spPr>
            <a:xfrm>
              <a:off x="5474852" y="3693658"/>
              <a:ext cx="385266" cy="739221"/>
            </a:xfrm>
            <a:custGeom>
              <a:avLst/>
              <a:gdLst/>
              <a:ahLst/>
              <a:cxnLst/>
              <a:rect l="l" t="t" r="r" b="b"/>
              <a:pathLst>
                <a:path w="11406" h="21885" extrusionOk="0">
                  <a:moveTo>
                    <a:pt x="11381" y="1"/>
                  </a:moveTo>
                  <a:lnTo>
                    <a:pt x="11381" y="1"/>
                  </a:lnTo>
                  <a:cubicBezTo>
                    <a:pt x="11123" y="175"/>
                    <a:pt x="10893" y="342"/>
                    <a:pt x="10652" y="488"/>
                  </a:cubicBezTo>
                  <a:cubicBezTo>
                    <a:pt x="10368" y="659"/>
                    <a:pt x="10297" y="879"/>
                    <a:pt x="10449" y="1171"/>
                  </a:cubicBezTo>
                  <a:cubicBezTo>
                    <a:pt x="10634" y="1529"/>
                    <a:pt x="10831" y="1882"/>
                    <a:pt x="11000" y="2247"/>
                  </a:cubicBezTo>
                  <a:cubicBezTo>
                    <a:pt x="11049" y="2352"/>
                    <a:pt x="11016" y="2494"/>
                    <a:pt x="11020" y="2619"/>
                  </a:cubicBezTo>
                  <a:cubicBezTo>
                    <a:pt x="10889" y="2589"/>
                    <a:pt x="10742" y="2588"/>
                    <a:pt x="10633" y="2522"/>
                  </a:cubicBezTo>
                  <a:cubicBezTo>
                    <a:pt x="10542" y="2468"/>
                    <a:pt x="10486" y="2346"/>
                    <a:pt x="10433" y="2244"/>
                  </a:cubicBezTo>
                  <a:cubicBezTo>
                    <a:pt x="10226" y="1841"/>
                    <a:pt x="10026" y="1436"/>
                    <a:pt x="9861" y="1105"/>
                  </a:cubicBezTo>
                  <a:cubicBezTo>
                    <a:pt x="8883" y="1380"/>
                    <a:pt x="7915" y="1639"/>
                    <a:pt x="6955" y="1923"/>
                  </a:cubicBezTo>
                  <a:cubicBezTo>
                    <a:pt x="5268" y="2421"/>
                    <a:pt x="3572" y="2864"/>
                    <a:pt x="1804" y="2941"/>
                  </a:cubicBezTo>
                  <a:cubicBezTo>
                    <a:pt x="1571" y="2952"/>
                    <a:pt x="1443" y="3041"/>
                    <a:pt x="1332" y="3291"/>
                  </a:cubicBezTo>
                  <a:cubicBezTo>
                    <a:pt x="1085" y="3853"/>
                    <a:pt x="784" y="4398"/>
                    <a:pt x="445" y="4910"/>
                  </a:cubicBezTo>
                  <a:cubicBezTo>
                    <a:pt x="185" y="5306"/>
                    <a:pt x="0" y="5679"/>
                    <a:pt x="35" y="6176"/>
                  </a:cubicBezTo>
                  <a:cubicBezTo>
                    <a:pt x="82" y="6893"/>
                    <a:pt x="59" y="7614"/>
                    <a:pt x="67" y="8333"/>
                  </a:cubicBezTo>
                  <a:cubicBezTo>
                    <a:pt x="72" y="8921"/>
                    <a:pt x="55" y="9509"/>
                    <a:pt x="88" y="10094"/>
                  </a:cubicBezTo>
                  <a:cubicBezTo>
                    <a:pt x="153" y="11224"/>
                    <a:pt x="265" y="12353"/>
                    <a:pt x="320" y="13485"/>
                  </a:cubicBezTo>
                  <a:cubicBezTo>
                    <a:pt x="367" y="14461"/>
                    <a:pt x="314" y="15445"/>
                    <a:pt x="392" y="16418"/>
                  </a:cubicBezTo>
                  <a:cubicBezTo>
                    <a:pt x="514" y="17977"/>
                    <a:pt x="754" y="19527"/>
                    <a:pt x="534" y="21098"/>
                  </a:cubicBezTo>
                  <a:cubicBezTo>
                    <a:pt x="489" y="21411"/>
                    <a:pt x="625" y="21657"/>
                    <a:pt x="981" y="21759"/>
                  </a:cubicBezTo>
                  <a:cubicBezTo>
                    <a:pt x="1271" y="21843"/>
                    <a:pt x="1555" y="21885"/>
                    <a:pt x="1832" y="21885"/>
                  </a:cubicBezTo>
                  <a:cubicBezTo>
                    <a:pt x="2330" y="21885"/>
                    <a:pt x="2808" y="21750"/>
                    <a:pt x="3268" y="21476"/>
                  </a:cubicBezTo>
                  <a:cubicBezTo>
                    <a:pt x="3354" y="21424"/>
                    <a:pt x="3407" y="21252"/>
                    <a:pt x="3410" y="21132"/>
                  </a:cubicBezTo>
                  <a:cubicBezTo>
                    <a:pt x="3436" y="20185"/>
                    <a:pt x="3429" y="19237"/>
                    <a:pt x="3465" y="18291"/>
                  </a:cubicBezTo>
                  <a:cubicBezTo>
                    <a:pt x="3499" y="17385"/>
                    <a:pt x="3568" y="16480"/>
                    <a:pt x="3631" y="15576"/>
                  </a:cubicBezTo>
                  <a:cubicBezTo>
                    <a:pt x="3698" y="14663"/>
                    <a:pt x="3777" y="13749"/>
                    <a:pt x="3849" y="12838"/>
                  </a:cubicBezTo>
                  <a:cubicBezTo>
                    <a:pt x="3955" y="11492"/>
                    <a:pt x="4076" y="10147"/>
                    <a:pt x="4159" y="8801"/>
                  </a:cubicBezTo>
                  <a:cubicBezTo>
                    <a:pt x="4255" y="7237"/>
                    <a:pt x="4314" y="5672"/>
                    <a:pt x="4405" y="4108"/>
                  </a:cubicBezTo>
                  <a:cubicBezTo>
                    <a:pt x="4412" y="3990"/>
                    <a:pt x="4513" y="3834"/>
                    <a:pt x="4615" y="3777"/>
                  </a:cubicBezTo>
                  <a:cubicBezTo>
                    <a:pt x="4847" y="3646"/>
                    <a:pt x="5100" y="3537"/>
                    <a:pt x="5357" y="3472"/>
                  </a:cubicBezTo>
                  <a:cubicBezTo>
                    <a:pt x="5714" y="3381"/>
                    <a:pt x="6083" y="3294"/>
                    <a:pt x="6448" y="3294"/>
                  </a:cubicBezTo>
                  <a:cubicBezTo>
                    <a:pt x="6735" y="3294"/>
                    <a:pt x="7035" y="3449"/>
                    <a:pt x="7093" y="3777"/>
                  </a:cubicBezTo>
                  <a:cubicBezTo>
                    <a:pt x="7169" y="4223"/>
                    <a:pt x="7202" y="4677"/>
                    <a:pt x="7225" y="5130"/>
                  </a:cubicBezTo>
                  <a:cubicBezTo>
                    <a:pt x="7259" y="5849"/>
                    <a:pt x="7267" y="6570"/>
                    <a:pt x="7291" y="7289"/>
                  </a:cubicBezTo>
                  <a:cubicBezTo>
                    <a:pt x="7346" y="8918"/>
                    <a:pt x="7402" y="10547"/>
                    <a:pt x="7458" y="12176"/>
                  </a:cubicBezTo>
                  <a:cubicBezTo>
                    <a:pt x="7494" y="13229"/>
                    <a:pt x="7531" y="14282"/>
                    <a:pt x="7573" y="15333"/>
                  </a:cubicBezTo>
                  <a:cubicBezTo>
                    <a:pt x="7615" y="16439"/>
                    <a:pt x="7675" y="17542"/>
                    <a:pt x="7702" y="18647"/>
                  </a:cubicBezTo>
                  <a:cubicBezTo>
                    <a:pt x="7724" y="19499"/>
                    <a:pt x="7707" y="20350"/>
                    <a:pt x="7707" y="21250"/>
                  </a:cubicBezTo>
                  <a:cubicBezTo>
                    <a:pt x="8031" y="21348"/>
                    <a:pt x="8355" y="21400"/>
                    <a:pt x="8674" y="21400"/>
                  </a:cubicBezTo>
                  <a:cubicBezTo>
                    <a:pt x="9226" y="21400"/>
                    <a:pt x="9767" y="21246"/>
                    <a:pt x="10282" y="20915"/>
                  </a:cubicBezTo>
                  <a:cubicBezTo>
                    <a:pt x="10412" y="20832"/>
                    <a:pt x="10509" y="20613"/>
                    <a:pt x="10522" y="20449"/>
                  </a:cubicBezTo>
                  <a:cubicBezTo>
                    <a:pt x="10597" y="19448"/>
                    <a:pt x="10647" y="18446"/>
                    <a:pt x="10698" y="17442"/>
                  </a:cubicBezTo>
                  <a:cubicBezTo>
                    <a:pt x="10732" y="16756"/>
                    <a:pt x="10774" y="16069"/>
                    <a:pt x="10775" y="15382"/>
                  </a:cubicBezTo>
                  <a:cubicBezTo>
                    <a:pt x="10778" y="14549"/>
                    <a:pt x="10711" y="13715"/>
                    <a:pt x="10728" y="12884"/>
                  </a:cubicBezTo>
                  <a:cubicBezTo>
                    <a:pt x="10747" y="11935"/>
                    <a:pt x="10850" y="10987"/>
                    <a:pt x="10870" y="10038"/>
                  </a:cubicBezTo>
                  <a:cubicBezTo>
                    <a:pt x="10898" y="8788"/>
                    <a:pt x="10909" y="7537"/>
                    <a:pt x="10873" y="6288"/>
                  </a:cubicBezTo>
                  <a:cubicBezTo>
                    <a:pt x="10823" y="4507"/>
                    <a:pt x="11225" y="2775"/>
                    <a:pt x="11376" y="1017"/>
                  </a:cubicBezTo>
                  <a:cubicBezTo>
                    <a:pt x="11405" y="682"/>
                    <a:pt x="11381" y="343"/>
                    <a:pt x="113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61;p37">
              <a:extLst>
                <a:ext uri="{FF2B5EF4-FFF2-40B4-BE49-F238E27FC236}">
                  <a16:creationId xmlns:a16="http://schemas.microsoft.com/office/drawing/2014/main" id="{3C9BE7C4-6998-E6F4-BDDA-B1AFA62B2CA8}"/>
                </a:ext>
              </a:extLst>
            </p:cNvPr>
            <p:cNvSpPr/>
            <p:nvPr/>
          </p:nvSpPr>
          <p:spPr>
            <a:xfrm>
              <a:off x="5264518" y="2417094"/>
              <a:ext cx="324804" cy="180946"/>
            </a:xfrm>
            <a:custGeom>
              <a:avLst/>
              <a:gdLst/>
              <a:ahLst/>
              <a:cxnLst/>
              <a:rect l="l" t="t" r="r" b="b"/>
              <a:pathLst>
                <a:path w="9616" h="5357" extrusionOk="0">
                  <a:moveTo>
                    <a:pt x="5071" y="0"/>
                  </a:moveTo>
                  <a:cubicBezTo>
                    <a:pt x="4849" y="0"/>
                    <a:pt x="4621" y="24"/>
                    <a:pt x="4388" y="72"/>
                  </a:cubicBezTo>
                  <a:cubicBezTo>
                    <a:pt x="3799" y="193"/>
                    <a:pt x="3193" y="312"/>
                    <a:pt x="2650" y="557"/>
                  </a:cubicBezTo>
                  <a:cubicBezTo>
                    <a:pt x="2039" y="831"/>
                    <a:pt x="1481" y="1231"/>
                    <a:pt x="918" y="1605"/>
                  </a:cubicBezTo>
                  <a:cubicBezTo>
                    <a:pt x="593" y="1822"/>
                    <a:pt x="306" y="2094"/>
                    <a:pt x="1" y="2340"/>
                  </a:cubicBezTo>
                  <a:cubicBezTo>
                    <a:pt x="27" y="2374"/>
                    <a:pt x="51" y="2409"/>
                    <a:pt x="77" y="2443"/>
                  </a:cubicBezTo>
                  <a:cubicBezTo>
                    <a:pt x="391" y="2252"/>
                    <a:pt x="707" y="2065"/>
                    <a:pt x="1016" y="1867"/>
                  </a:cubicBezTo>
                  <a:cubicBezTo>
                    <a:pt x="1170" y="1768"/>
                    <a:pt x="1324" y="1688"/>
                    <a:pt x="1481" y="1688"/>
                  </a:cubicBezTo>
                  <a:cubicBezTo>
                    <a:pt x="1584" y="1688"/>
                    <a:pt x="1688" y="1723"/>
                    <a:pt x="1794" y="1809"/>
                  </a:cubicBezTo>
                  <a:cubicBezTo>
                    <a:pt x="1957" y="1665"/>
                    <a:pt x="2086" y="1522"/>
                    <a:pt x="2246" y="1430"/>
                  </a:cubicBezTo>
                  <a:cubicBezTo>
                    <a:pt x="2260" y="1421"/>
                    <a:pt x="2278" y="1417"/>
                    <a:pt x="2297" y="1417"/>
                  </a:cubicBezTo>
                  <a:cubicBezTo>
                    <a:pt x="2369" y="1417"/>
                    <a:pt x="2468" y="1464"/>
                    <a:pt x="2549" y="1480"/>
                  </a:cubicBezTo>
                  <a:cubicBezTo>
                    <a:pt x="2526" y="1575"/>
                    <a:pt x="2519" y="1680"/>
                    <a:pt x="2476" y="1766"/>
                  </a:cubicBezTo>
                  <a:cubicBezTo>
                    <a:pt x="2427" y="1864"/>
                    <a:pt x="2345" y="1944"/>
                    <a:pt x="2276" y="2034"/>
                  </a:cubicBezTo>
                  <a:cubicBezTo>
                    <a:pt x="2294" y="2045"/>
                    <a:pt x="2313" y="2057"/>
                    <a:pt x="2332" y="2068"/>
                  </a:cubicBezTo>
                  <a:cubicBezTo>
                    <a:pt x="2976" y="1744"/>
                    <a:pt x="3620" y="1419"/>
                    <a:pt x="4354" y="1050"/>
                  </a:cubicBezTo>
                  <a:lnTo>
                    <a:pt x="4354" y="1050"/>
                  </a:lnTo>
                  <a:cubicBezTo>
                    <a:pt x="4183" y="1845"/>
                    <a:pt x="4528" y="2246"/>
                    <a:pt x="5037" y="2518"/>
                  </a:cubicBezTo>
                  <a:cubicBezTo>
                    <a:pt x="5152" y="2281"/>
                    <a:pt x="5198" y="1998"/>
                    <a:pt x="5343" y="1930"/>
                  </a:cubicBezTo>
                  <a:cubicBezTo>
                    <a:pt x="5391" y="1908"/>
                    <a:pt x="5433" y="1898"/>
                    <a:pt x="5472" y="1898"/>
                  </a:cubicBezTo>
                  <a:cubicBezTo>
                    <a:pt x="5669" y="1898"/>
                    <a:pt x="5761" y="2154"/>
                    <a:pt x="5888" y="2300"/>
                  </a:cubicBezTo>
                  <a:cubicBezTo>
                    <a:pt x="5925" y="2343"/>
                    <a:pt x="5930" y="2415"/>
                    <a:pt x="5969" y="2452"/>
                  </a:cubicBezTo>
                  <a:cubicBezTo>
                    <a:pt x="6154" y="2627"/>
                    <a:pt x="6335" y="2915"/>
                    <a:pt x="6541" y="2937"/>
                  </a:cubicBezTo>
                  <a:cubicBezTo>
                    <a:pt x="6870" y="2973"/>
                    <a:pt x="6898" y="3167"/>
                    <a:pt x="6974" y="3377"/>
                  </a:cubicBezTo>
                  <a:cubicBezTo>
                    <a:pt x="7208" y="4018"/>
                    <a:pt x="7441" y="4661"/>
                    <a:pt x="7694" y="5357"/>
                  </a:cubicBezTo>
                  <a:cubicBezTo>
                    <a:pt x="8123" y="4886"/>
                    <a:pt x="8602" y="4577"/>
                    <a:pt x="9212" y="4577"/>
                  </a:cubicBezTo>
                  <a:cubicBezTo>
                    <a:pt x="9341" y="4577"/>
                    <a:pt x="9475" y="4590"/>
                    <a:pt x="9615" y="4619"/>
                  </a:cubicBezTo>
                  <a:cubicBezTo>
                    <a:pt x="9584" y="4330"/>
                    <a:pt x="9509" y="4071"/>
                    <a:pt x="9541" y="3827"/>
                  </a:cubicBezTo>
                  <a:cubicBezTo>
                    <a:pt x="9598" y="3379"/>
                    <a:pt x="9371" y="3112"/>
                    <a:pt x="9119" y="2778"/>
                  </a:cubicBezTo>
                  <a:cubicBezTo>
                    <a:pt x="8609" y="2101"/>
                    <a:pt x="7713" y="1805"/>
                    <a:pt x="7385" y="962"/>
                  </a:cubicBezTo>
                  <a:cubicBezTo>
                    <a:pt x="7362" y="903"/>
                    <a:pt x="7281" y="866"/>
                    <a:pt x="7225" y="821"/>
                  </a:cubicBezTo>
                  <a:cubicBezTo>
                    <a:pt x="6575" y="295"/>
                    <a:pt x="5858" y="0"/>
                    <a:pt x="5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62;p37">
              <a:extLst>
                <a:ext uri="{FF2B5EF4-FFF2-40B4-BE49-F238E27FC236}">
                  <a16:creationId xmlns:a16="http://schemas.microsoft.com/office/drawing/2014/main" id="{335C1B22-0412-08A6-7A05-9EE4FC7E873C}"/>
                </a:ext>
              </a:extLst>
            </p:cNvPr>
            <p:cNvSpPr/>
            <p:nvPr/>
          </p:nvSpPr>
          <p:spPr>
            <a:xfrm>
              <a:off x="5392873" y="3277009"/>
              <a:ext cx="364797" cy="227525"/>
            </a:xfrm>
            <a:custGeom>
              <a:avLst/>
              <a:gdLst/>
              <a:ahLst/>
              <a:cxnLst/>
              <a:rect l="l" t="t" r="r" b="b"/>
              <a:pathLst>
                <a:path w="10800" h="6736" extrusionOk="0">
                  <a:moveTo>
                    <a:pt x="10356" y="0"/>
                  </a:moveTo>
                  <a:cubicBezTo>
                    <a:pt x="10116" y="0"/>
                    <a:pt x="9915" y="96"/>
                    <a:pt x="9721" y="268"/>
                  </a:cubicBezTo>
                  <a:cubicBezTo>
                    <a:pt x="9518" y="446"/>
                    <a:pt x="9274" y="597"/>
                    <a:pt x="9022" y="695"/>
                  </a:cubicBezTo>
                  <a:cubicBezTo>
                    <a:pt x="7972" y="1099"/>
                    <a:pt x="6927" y="1525"/>
                    <a:pt x="5853" y="1856"/>
                  </a:cubicBezTo>
                  <a:cubicBezTo>
                    <a:pt x="5184" y="2062"/>
                    <a:pt x="4498" y="2185"/>
                    <a:pt x="3801" y="2185"/>
                  </a:cubicBezTo>
                  <a:cubicBezTo>
                    <a:pt x="3490" y="2185"/>
                    <a:pt x="3178" y="2161"/>
                    <a:pt x="2863" y="2109"/>
                  </a:cubicBezTo>
                  <a:cubicBezTo>
                    <a:pt x="2360" y="2024"/>
                    <a:pt x="1854" y="1956"/>
                    <a:pt x="1312" y="1876"/>
                  </a:cubicBezTo>
                  <a:lnTo>
                    <a:pt x="1312" y="3117"/>
                  </a:lnTo>
                  <a:cubicBezTo>
                    <a:pt x="1375" y="3117"/>
                    <a:pt x="1434" y="3108"/>
                    <a:pt x="1487" y="3108"/>
                  </a:cubicBezTo>
                  <a:cubicBezTo>
                    <a:pt x="1519" y="3108"/>
                    <a:pt x="1549" y="3111"/>
                    <a:pt x="1576" y="3121"/>
                  </a:cubicBezTo>
                  <a:cubicBezTo>
                    <a:pt x="1726" y="3176"/>
                    <a:pt x="1864" y="3256"/>
                    <a:pt x="2008" y="3327"/>
                  </a:cubicBezTo>
                  <a:cubicBezTo>
                    <a:pt x="1872" y="3410"/>
                    <a:pt x="1744" y="3505"/>
                    <a:pt x="1602" y="3574"/>
                  </a:cubicBezTo>
                  <a:cubicBezTo>
                    <a:pt x="1297" y="3721"/>
                    <a:pt x="955" y="3811"/>
                    <a:pt x="683" y="4003"/>
                  </a:cubicBezTo>
                  <a:cubicBezTo>
                    <a:pt x="0" y="4487"/>
                    <a:pt x="345" y="6172"/>
                    <a:pt x="938" y="6618"/>
                  </a:cubicBezTo>
                  <a:cubicBezTo>
                    <a:pt x="1047" y="6701"/>
                    <a:pt x="1183" y="6736"/>
                    <a:pt x="1315" y="6736"/>
                  </a:cubicBezTo>
                  <a:cubicBezTo>
                    <a:pt x="1547" y="6736"/>
                    <a:pt x="1769" y="6627"/>
                    <a:pt x="1816" y="6479"/>
                  </a:cubicBezTo>
                  <a:cubicBezTo>
                    <a:pt x="1530" y="6341"/>
                    <a:pt x="1237" y="6234"/>
                    <a:pt x="991" y="6060"/>
                  </a:cubicBezTo>
                  <a:cubicBezTo>
                    <a:pt x="906" y="6001"/>
                    <a:pt x="877" y="5743"/>
                    <a:pt x="932" y="5627"/>
                  </a:cubicBezTo>
                  <a:cubicBezTo>
                    <a:pt x="971" y="5547"/>
                    <a:pt x="1016" y="5518"/>
                    <a:pt x="1064" y="5518"/>
                  </a:cubicBezTo>
                  <a:cubicBezTo>
                    <a:pt x="1144" y="5518"/>
                    <a:pt x="1232" y="5599"/>
                    <a:pt x="1314" y="5656"/>
                  </a:cubicBezTo>
                  <a:cubicBezTo>
                    <a:pt x="1460" y="5755"/>
                    <a:pt x="1618" y="5836"/>
                    <a:pt x="1849" y="5971"/>
                  </a:cubicBezTo>
                  <a:cubicBezTo>
                    <a:pt x="1865" y="5704"/>
                    <a:pt x="1918" y="5514"/>
                    <a:pt x="1869" y="5356"/>
                  </a:cubicBezTo>
                  <a:cubicBezTo>
                    <a:pt x="1842" y="5271"/>
                    <a:pt x="1629" y="5258"/>
                    <a:pt x="1519" y="5185"/>
                  </a:cubicBezTo>
                  <a:cubicBezTo>
                    <a:pt x="1431" y="5124"/>
                    <a:pt x="1371" y="5022"/>
                    <a:pt x="1299" y="4940"/>
                  </a:cubicBezTo>
                  <a:cubicBezTo>
                    <a:pt x="1391" y="4868"/>
                    <a:pt x="1474" y="4778"/>
                    <a:pt x="1578" y="4730"/>
                  </a:cubicBezTo>
                  <a:cubicBezTo>
                    <a:pt x="1668" y="4687"/>
                    <a:pt x="1782" y="4690"/>
                    <a:pt x="1960" y="4660"/>
                  </a:cubicBezTo>
                  <a:cubicBezTo>
                    <a:pt x="1799" y="4512"/>
                    <a:pt x="1698" y="4421"/>
                    <a:pt x="1568" y="4300"/>
                  </a:cubicBezTo>
                  <a:cubicBezTo>
                    <a:pt x="1943" y="3900"/>
                    <a:pt x="2318" y="3499"/>
                    <a:pt x="2696" y="3101"/>
                  </a:cubicBezTo>
                  <a:cubicBezTo>
                    <a:pt x="2715" y="3081"/>
                    <a:pt x="2747" y="3075"/>
                    <a:pt x="2773" y="3062"/>
                  </a:cubicBezTo>
                  <a:cubicBezTo>
                    <a:pt x="3077" y="2904"/>
                    <a:pt x="3384" y="2826"/>
                    <a:pt x="3691" y="2826"/>
                  </a:cubicBezTo>
                  <a:cubicBezTo>
                    <a:pt x="3988" y="2826"/>
                    <a:pt x="4286" y="2899"/>
                    <a:pt x="4580" y="3042"/>
                  </a:cubicBezTo>
                  <a:cubicBezTo>
                    <a:pt x="4665" y="3083"/>
                    <a:pt x="4741" y="3099"/>
                    <a:pt x="4813" y="3099"/>
                  </a:cubicBezTo>
                  <a:cubicBezTo>
                    <a:pt x="4935" y="3099"/>
                    <a:pt x="5047" y="3052"/>
                    <a:pt x="5178" y="2997"/>
                  </a:cubicBezTo>
                  <a:cubicBezTo>
                    <a:pt x="5489" y="2871"/>
                    <a:pt x="5824" y="2759"/>
                    <a:pt x="6155" y="2734"/>
                  </a:cubicBezTo>
                  <a:cubicBezTo>
                    <a:pt x="6213" y="2730"/>
                    <a:pt x="6271" y="2728"/>
                    <a:pt x="6330" y="2728"/>
                  </a:cubicBezTo>
                  <a:cubicBezTo>
                    <a:pt x="6654" y="2728"/>
                    <a:pt x="6981" y="2785"/>
                    <a:pt x="7299" y="2809"/>
                  </a:cubicBezTo>
                  <a:cubicBezTo>
                    <a:pt x="7396" y="2566"/>
                    <a:pt x="7468" y="2365"/>
                    <a:pt x="7552" y="2169"/>
                  </a:cubicBezTo>
                  <a:cubicBezTo>
                    <a:pt x="7857" y="1467"/>
                    <a:pt x="8515" y="1266"/>
                    <a:pt x="9159" y="1046"/>
                  </a:cubicBezTo>
                  <a:cubicBezTo>
                    <a:pt x="9577" y="902"/>
                    <a:pt x="9996" y="757"/>
                    <a:pt x="10408" y="597"/>
                  </a:cubicBezTo>
                  <a:cubicBezTo>
                    <a:pt x="10692" y="488"/>
                    <a:pt x="10799" y="304"/>
                    <a:pt x="10555" y="21"/>
                  </a:cubicBezTo>
                  <a:cubicBezTo>
                    <a:pt x="10486" y="7"/>
                    <a:pt x="10419" y="0"/>
                    <a:pt x="10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3;p37">
              <a:extLst>
                <a:ext uri="{FF2B5EF4-FFF2-40B4-BE49-F238E27FC236}">
                  <a16:creationId xmlns:a16="http://schemas.microsoft.com/office/drawing/2014/main" id="{751D3AC9-35FE-DF99-88AB-7D06D09B258C}"/>
                </a:ext>
              </a:extLst>
            </p:cNvPr>
            <p:cNvSpPr/>
            <p:nvPr/>
          </p:nvSpPr>
          <p:spPr>
            <a:xfrm>
              <a:off x="5695286" y="4523680"/>
              <a:ext cx="143993" cy="155680"/>
            </a:xfrm>
            <a:custGeom>
              <a:avLst/>
              <a:gdLst/>
              <a:ahLst/>
              <a:cxnLst/>
              <a:rect l="l" t="t" r="r" b="b"/>
              <a:pathLst>
                <a:path w="4263" h="4609" extrusionOk="0">
                  <a:moveTo>
                    <a:pt x="2520" y="972"/>
                  </a:moveTo>
                  <a:cubicBezTo>
                    <a:pt x="2815" y="972"/>
                    <a:pt x="3111" y="1033"/>
                    <a:pt x="3405" y="1123"/>
                  </a:cubicBezTo>
                  <a:cubicBezTo>
                    <a:pt x="3769" y="1236"/>
                    <a:pt x="3917" y="1486"/>
                    <a:pt x="3791" y="1719"/>
                  </a:cubicBezTo>
                  <a:cubicBezTo>
                    <a:pt x="3753" y="1790"/>
                    <a:pt x="3595" y="1869"/>
                    <a:pt x="3527" y="1869"/>
                  </a:cubicBezTo>
                  <a:cubicBezTo>
                    <a:pt x="3517" y="1869"/>
                    <a:pt x="3508" y="1867"/>
                    <a:pt x="3503" y="1863"/>
                  </a:cubicBezTo>
                  <a:cubicBezTo>
                    <a:pt x="3255" y="1671"/>
                    <a:pt x="3005" y="1607"/>
                    <a:pt x="2753" y="1607"/>
                  </a:cubicBezTo>
                  <a:cubicBezTo>
                    <a:pt x="2425" y="1607"/>
                    <a:pt x="2094" y="1716"/>
                    <a:pt x="1760" y="1792"/>
                  </a:cubicBezTo>
                  <a:cubicBezTo>
                    <a:pt x="1705" y="1805"/>
                    <a:pt x="1648" y="1809"/>
                    <a:pt x="1590" y="1809"/>
                  </a:cubicBezTo>
                  <a:cubicBezTo>
                    <a:pt x="1455" y="1809"/>
                    <a:pt x="1318" y="1784"/>
                    <a:pt x="1194" y="1779"/>
                  </a:cubicBezTo>
                  <a:cubicBezTo>
                    <a:pt x="1153" y="1328"/>
                    <a:pt x="1442" y="1284"/>
                    <a:pt x="1667" y="1171"/>
                  </a:cubicBezTo>
                  <a:cubicBezTo>
                    <a:pt x="1949" y="1029"/>
                    <a:pt x="2234" y="972"/>
                    <a:pt x="2520" y="972"/>
                  </a:cubicBezTo>
                  <a:close/>
                  <a:moveTo>
                    <a:pt x="2580" y="2061"/>
                  </a:moveTo>
                  <a:cubicBezTo>
                    <a:pt x="2824" y="2061"/>
                    <a:pt x="3068" y="2078"/>
                    <a:pt x="3312" y="2110"/>
                  </a:cubicBezTo>
                  <a:cubicBezTo>
                    <a:pt x="3408" y="2121"/>
                    <a:pt x="3489" y="2267"/>
                    <a:pt x="3576" y="2349"/>
                  </a:cubicBezTo>
                  <a:cubicBezTo>
                    <a:pt x="3474" y="2433"/>
                    <a:pt x="3384" y="2557"/>
                    <a:pt x="3267" y="2590"/>
                  </a:cubicBezTo>
                  <a:cubicBezTo>
                    <a:pt x="3209" y="2607"/>
                    <a:pt x="3147" y="2612"/>
                    <a:pt x="3084" y="2612"/>
                  </a:cubicBezTo>
                  <a:cubicBezTo>
                    <a:pt x="2988" y="2612"/>
                    <a:pt x="2889" y="2600"/>
                    <a:pt x="2793" y="2600"/>
                  </a:cubicBezTo>
                  <a:cubicBezTo>
                    <a:pt x="2793" y="2596"/>
                    <a:pt x="2793" y="2592"/>
                    <a:pt x="2791" y="2587"/>
                  </a:cubicBezTo>
                  <a:cubicBezTo>
                    <a:pt x="2356" y="2630"/>
                    <a:pt x="1918" y="2664"/>
                    <a:pt x="1484" y="2724"/>
                  </a:cubicBezTo>
                  <a:cubicBezTo>
                    <a:pt x="1457" y="2728"/>
                    <a:pt x="1432" y="2730"/>
                    <a:pt x="1407" y="2730"/>
                  </a:cubicBezTo>
                  <a:cubicBezTo>
                    <a:pt x="1256" y="2730"/>
                    <a:pt x="1162" y="2656"/>
                    <a:pt x="1171" y="2508"/>
                  </a:cubicBezTo>
                  <a:cubicBezTo>
                    <a:pt x="1176" y="2396"/>
                    <a:pt x="1296" y="2219"/>
                    <a:pt x="1394" y="2196"/>
                  </a:cubicBezTo>
                  <a:cubicBezTo>
                    <a:pt x="1785" y="2105"/>
                    <a:pt x="2182" y="2061"/>
                    <a:pt x="2580" y="2061"/>
                  </a:cubicBezTo>
                  <a:close/>
                  <a:moveTo>
                    <a:pt x="2096" y="3016"/>
                  </a:moveTo>
                  <a:cubicBezTo>
                    <a:pt x="2100" y="3016"/>
                    <a:pt x="2104" y="3016"/>
                    <a:pt x="2108" y="3016"/>
                  </a:cubicBezTo>
                  <a:cubicBezTo>
                    <a:pt x="2515" y="3022"/>
                    <a:pt x="2922" y="3073"/>
                    <a:pt x="3348" y="3108"/>
                  </a:cubicBezTo>
                  <a:cubicBezTo>
                    <a:pt x="3313" y="3449"/>
                    <a:pt x="3198" y="3551"/>
                    <a:pt x="2947" y="3559"/>
                  </a:cubicBezTo>
                  <a:cubicBezTo>
                    <a:pt x="2535" y="3574"/>
                    <a:pt x="2124" y="3646"/>
                    <a:pt x="1711" y="3660"/>
                  </a:cubicBezTo>
                  <a:cubicBezTo>
                    <a:pt x="1709" y="3660"/>
                    <a:pt x="1707" y="3660"/>
                    <a:pt x="1705" y="3660"/>
                  </a:cubicBezTo>
                  <a:cubicBezTo>
                    <a:pt x="1596" y="3660"/>
                    <a:pt x="1482" y="3548"/>
                    <a:pt x="1371" y="3489"/>
                  </a:cubicBezTo>
                  <a:cubicBezTo>
                    <a:pt x="1437" y="3377"/>
                    <a:pt x="1478" y="3217"/>
                    <a:pt x="1578" y="3162"/>
                  </a:cubicBezTo>
                  <a:cubicBezTo>
                    <a:pt x="1731" y="3077"/>
                    <a:pt x="1921" y="3016"/>
                    <a:pt x="2096" y="3016"/>
                  </a:cubicBezTo>
                  <a:close/>
                  <a:moveTo>
                    <a:pt x="3968" y="0"/>
                  </a:moveTo>
                  <a:cubicBezTo>
                    <a:pt x="3586" y="260"/>
                    <a:pt x="3219" y="434"/>
                    <a:pt x="2828" y="434"/>
                  </a:cubicBezTo>
                  <a:cubicBezTo>
                    <a:pt x="2730" y="434"/>
                    <a:pt x="2630" y="423"/>
                    <a:pt x="2528" y="400"/>
                  </a:cubicBezTo>
                  <a:cubicBezTo>
                    <a:pt x="2061" y="294"/>
                    <a:pt x="1603" y="143"/>
                    <a:pt x="1117" y="5"/>
                  </a:cubicBezTo>
                  <a:cubicBezTo>
                    <a:pt x="975" y="725"/>
                    <a:pt x="879" y="1421"/>
                    <a:pt x="695" y="2094"/>
                  </a:cubicBezTo>
                  <a:cubicBezTo>
                    <a:pt x="512" y="2763"/>
                    <a:pt x="243" y="3408"/>
                    <a:pt x="0" y="4094"/>
                  </a:cubicBezTo>
                  <a:cubicBezTo>
                    <a:pt x="434" y="4183"/>
                    <a:pt x="884" y="4284"/>
                    <a:pt x="1339" y="4365"/>
                  </a:cubicBezTo>
                  <a:cubicBezTo>
                    <a:pt x="1805" y="4448"/>
                    <a:pt x="2279" y="4496"/>
                    <a:pt x="2742" y="4593"/>
                  </a:cubicBezTo>
                  <a:cubicBezTo>
                    <a:pt x="2792" y="4604"/>
                    <a:pt x="2846" y="4609"/>
                    <a:pt x="2904" y="4609"/>
                  </a:cubicBezTo>
                  <a:cubicBezTo>
                    <a:pt x="3378" y="4609"/>
                    <a:pt x="4080" y="4273"/>
                    <a:pt x="4153" y="3900"/>
                  </a:cubicBezTo>
                  <a:cubicBezTo>
                    <a:pt x="4238" y="3467"/>
                    <a:pt x="4262" y="3012"/>
                    <a:pt x="4235" y="2570"/>
                  </a:cubicBezTo>
                  <a:cubicBezTo>
                    <a:pt x="4192" y="1855"/>
                    <a:pt x="4083" y="1145"/>
                    <a:pt x="4003" y="432"/>
                  </a:cubicBezTo>
                  <a:cubicBezTo>
                    <a:pt x="3991" y="314"/>
                    <a:pt x="3983" y="193"/>
                    <a:pt x="3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64;p37">
              <a:extLst>
                <a:ext uri="{FF2B5EF4-FFF2-40B4-BE49-F238E27FC236}">
                  <a16:creationId xmlns:a16="http://schemas.microsoft.com/office/drawing/2014/main" id="{6B783033-46B0-0F39-660E-E691F924BB4F}"/>
                </a:ext>
              </a:extLst>
            </p:cNvPr>
            <p:cNvSpPr/>
            <p:nvPr/>
          </p:nvSpPr>
          <p:spPr>
            <a:xfrm>
              <a:off x="5412397" y="4539995"/>
              <a:ext cx="169259" cy="128422"/>
            </a:xfrm>
            <a:custGeom>
              <a:avLst/>
              <a:gdLst/>
              <a:ahLst/>
              <a:cxnLst/>
              <a:rect l="l" t="t" r="r" b="b"/>
              <a:pathLst>
                <a:path w="5011" h="3802" extrusionOk="0">
                  <a:moveTo>
                    <a:pt x="5010" y="1"/>
                  </a:moveTo>
                  <a:lnTo>
                    <a:pt x="5010" y="1"/>
                  </a:lnTo>
                  <a:cubicBezTo>
                    <a:pt x="4425" y="181"/>
                    <a:pt x="3849" y="352"/>
                    <a:pt x="3286" y="352"/>
                  </a:cubicBezTo>
                  <a:cubicBezTo>
                    <a:pt x="3007" y="352"/>
                    <a:pt x="2731" y="310"/>
                    <a:pt x="2459" y="206"/>
                  </a:cubicBezTo>
                  <a:cubicBezTo>
                    <a:pt x="2275" y="558"/>
                    <a:pt x="2114" y="863"/>
                    <a:pt x="1946" y="1184"/>
                  </a:cubicBezTo>
                  <a:cubicBezTo>
                    <a:pt x="2337" y="1394"/>
                    <a:pt x="2698" y="1569"/>
                    <a:pt x="3037" y="1781"/>
                  </a:cubicBezTo>
                  <a:cubicBezTo>
                    <a:pt x="3134" y="1841"/>
                    <a:pt x="3220" y="2009"/>
                    <a:pt x="3214" y="2123"/>
                  </a:cubicBezTo>
                  <a:cubicBezTo>
                    <a:pt x="3195" y="2477"/>
                    <a:pt x="2843" y="2758"/>
                    <a:pt x="2405" y="2758"/>
                  </a:cubicBezTo>
                  <a:cubicBezTo>
                    <a:pt x="2389" y="2758"/>
                    <a:pt x="2373" y="2758"/>
                    <a:pt x="2357" y="2757"/>
                  </a:cubicBezTo>
                  <a:lnTo>
                    <a:pt x="2357" y="2017"/>
                  </a:lnTo>
                  <a:cubicBezTo>
                    <a:pt x="2114" y="1893"/>
                    <a:pt x="1824" y="1743"/>
                    <a:pt x="1593" y="1625"/>
                  </a:cubicBezTo>
                  <a:cubicBezTo>
                    <a:pt x="1358" y="1817"/>
                    <a:pt x="1156" y="1979"/>
                    <a:pt x="932" y="2160"/>
                  </a:cubicBezTo>
                  <a:cubicBezTo>
                    <a:pt x="1064" y="2250"/>
                    <a:pt x="1141" y="2316"/>
                    <a:pt x="1228" y="2357"/>
                  </a:cubicBezTo>
                  <a:cubicBezTo>
                    <a:pt x="1345" y="2411"/>
                    <a:pt x="1486" y="2421"/>
                    <a:pt x="1586" y="2494"/>
                  </a:cubicBezTo>
                  <a:cubicBezTo>
                    <a:pt x="1713" y="2585"/>
                    <a:pt x="1921" y="2784"/>
                    <a:pt x="1898" y="2825"/>
                  </a:cubicBezTo>
                  <a:cubicBezTo>
                    <a:pt x="1776" y="3039"/>
                    <a:pt x="1625" y="3291"/>
                    <a:pt x="1418" y="3388"/>
                  </a:cubicBezTo>
                  <a:cubicBezTo>
                    <a:pt x="1394" y="3400"/>
                    <a:pt x="1371" y="3405"/>
                    <a:pt x="1349" y="3405"/>
                  </a:cubicBezTo>
                  <a:cubicBezTo>
                    <a:pt x="1218" y="3405"/>
                    <a:pt x="1107" y="3230"/>
                    <a:pt x="1021" y="3045"/>
                  </a:cubicBezTo>
                  <a:cubicBezTo>
                    <a:pt x="925" y="2835"/>
                    <a:pt x="633" y="2694"/>
                    <a:pt x="398" y="2582"/>
                  </a:cubicBezTo>
                  <a:cubicBezTo>
                    <a:pt x="393" y="2579"/>
                    <a:pt x="388" y="2578"/>
                    <a:pt x="381" y="2578"/>
                  </a:cubicBezTo>
                  <a:cubicBezTo>
                    <a:pt x="308" y="2578"/>
                    <a:pt x="155" y="2739"/>
                    <a:pt x="0" y="2846"/>
                  </a:cubicBezTo>
                  <a:cubicBezTo>
                    <a:pt x="187" y="2970"/>
                    <a:pt x="296" y="3092"/>
                    <a:pt x="426" y="3120"/>
                  </a:cubicBezTo>
                  <a:cubicBezTo>
                    <a:pt x="808" y="3199"/>
                    <a:pt x="955" y="3386"/>
                    <a:pt x="765" y="3774"/>
                  </a:cubicBezTo>
                  <a:cubicBezTo>
                    <a:pt x="899" y="3793"/>
                    <a:pt x="1030" y="3801"/>
                    <a:pt x="1159" y="3801"/>
                  </a:cubicBezTo>
                  <a:cubicBezTo>
                    <a:pt x="1825" y="3801"/>
                    <a:pt x="2426" y="3573"/>
                    <a:pt x="3029" y="3367"/>
                  </a:cubicBezTo>
                  <a:cubicBezTo>
                    <a:pt x="3204" y="3308"/>
                    <a:pt x="3420" y="3245"/>
                    <a:pt x="3519" y="3111"/>
                  </a:cubicBezTo>
                  <a:cubicBezTo>
                    <a:pt x="3791" y="2738"/>
                    <a:pt x="4124" y="2553"/>
                    <a:pt x="4526" y="2553"/>
                  </a:cubicBezTo>
                  <a:cubicBezTo>
                    <a:pt x="4622" y="2553"/>
                    <a:pt x="4722" y="2564"/>
                    <a:pt x="4826" y="2585"/>
                  </a:cubicBezTo>
                  <a:cubicBezTo>
                    <a:pt x="4888" y="1719"/>
                    <a:pt x="4947" y="883"/>
                    <a:pt x="50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65;p37">
              <a:extLst>
                <a:ext uri="{FF2B5EF4-FFF2-40B4-BE49-F238E27FC236}">
                  <a16:creationId xmlns:a16="http://schemas.microsoft.com/office/drawing/2014/main" id="{904F2309-993B-2257-2EFB-EF0A28F75D85}"/>
                </a:ext>
              </a:extLst>
            </p:cNvPr>
            <p:cNvSpPr/>
            <p:nvPr/>
          </p:nvSpPr>
          <p:spPr>
            <a:xfrm>
              <a:off x="5484918" y="4438729"/>
              <a:ext cx="107514" cy="87855"/>
            </a:xfrm>
            <a:custGeom>
              <a:avLst/>
              <a:gdLst/>
              <a:ahLst/>
              <a:cxnLst/>
              <a:rect l="l" t="t" r="r" b="b"/>
              <a:pathLst>
                <a:path w="3183" h="2601" extrusionOk="0">
                  <a:moveTo>
                    <a:pt x="3122" y="0"/>
                  </a:moveTo>
                  <a:cubicBezTo>
                    <a:pt x="2554" y="269"/>
                    <a:pt x="2002" y="444"/>
                    <a:pt x="1450" y="444"/>
                  </a:cubicBezTo>
                  <a:cubicBezTo>
                    <a:pt x="1044" y="444"/>
                    <a:pt x="637" y="349"/>
                    <a:pt x="223" y="127"/>
                  </a:cubicBezTo>
                  <a:cubicBezTo>
                    <a:pt x="171" y="757"/>
                    <a:pt x="170" y="1306"/>
                    <a:pt x="66" y="1835"/>
                  </a:cubicBezTo>
                  <a:cubicBezTo>
                    <a:pt x="0" y="2179"/>
                    <a:pt x="171" y="2346"/>
                    <a:pt x="387" y="2459"/>
                  </a:cubicBezTo>
                  <a:cubicBezTo>
                    <a:pt x="555" y="2547"/>
                    <a:pt x="768" y="2601"/>
                    <a:pt x="965" y="2601"/>
                  </a:cubicBezTo>
                  <a:cubicBezTo>
                    <a:pt x="1004" y="2601"/>
                    <a:pt x="1042" y="2599"/>
                    <a:pt x="1079" y="2594"/>
                  </a:cubicBezTo>
                  <a:cubicBezTo>
                    <a:pt x="1619" y="2533"/>
                    <a:pt x="2159" y="2433"/>
                    <a:pt x="2686" y="2298"/>
                  </a:cubicBezTo>
                  <a:cubicBezTo>
                    <a:pt x="2867" y="2251"/>
                    <a:pt x="3138" y="2059"/>
                    <a:pt x="3146" y="1921"/>
                  </a:cubicBezTo>
                  <a:cubicBezTo>
                    <a:pt x="3182" y="1306"/>
                    <a:pt x="3139" y="688"/>
                    <a:pt x="31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66;p37">
              <a:extLst>
                <a:ext uri="{FF2B5EF4-FFF2-40B4-BE49-F238E27FC236}">
                  <a16:creationId xmlns:a16="http://schemas.microsoft.com/office/drawing/2014/main" id="{E002E75A-CAA2-EEC9-4D87-AB59DBE3D2BC}"/>
                </a:ext>
              </a:extLst>
            </p:cNvPr>
            <p:cNvSpPr/>
            <p:nvPr/>
          </p:nvSpPr>
          <p:spPr>
            <a:xfrm>
              <a:off x="5472285" y="3391719"/>
              <a:ext cx="82552" cy="111229"/>
            </a:xfrm>
            <a:custGeom>
              <a:avLst/>
              <a:gdLst/>
              <a:ahLst/>
              <a:cxnLst/>
              <a:rect l="l" t="t" r="r" b="b"/>
              <a:pathLst>
                <a:path w="2444" h="3293" extrusionOk="0">
                  <a:moveTo>
                    <a:pt x="1331" y="0"/>
                  </a:moveTo>
                  <a:cubicBezTo>
                    <a:pt x="1298" y="0"/>
                    <a:pt x="1265" y="1"/>
                    <a:pt x="1233" y="3"/>
                  </a:cubicBezTo>
                  <a:cubicBezTo>
                    <a:pt x="584" y="36"/>
                    <a:pt x="240" y="471"/>
                    <a:pt x="368" y="816"/>
                  </a:cubicBezTo>
                  <a:cubicBezTo>
                    <a:pt x="232" y="1163"/>
                    <a:pt x="0" y="1458"/>
                    <a:pt x="65" y="1653"/>
                  </a:cubicBezTo>
                  <a:cubicBezTo>
                    <a:pt x="163" y="1953"/>
                    <a:pt x="177" y="2219"/>
                    <a:pt x="157" y="2515"/>
                  </a:cubicBezTo>
                  <a:cubicBezTo>
                    <a:pt x="132" y="2869"/>
                    <a:pt x="603" y="3292"/>
                    <a:pt x="979" y="3292"/>
                  </a:cubicBezTo>
                  <a:cubicBezTo>
                    <a:pt x="1011" y="3292"/>
                    <a:pt x="1043" y="3289"/>
                    <a:pt x="1073" y="3283"/>
                  </a:cubicBezTo>
                  <a:cubicBezTo>
                    <a:pt x="1421" y="3211"/>
                    <a:pt x="1757" y="3084"/>
                    <a:pt x="2107" y="3014"/>
                  </a:cubicBezTo>
                  <a:cubicBezTo>
                    <a:pt x="2370" y="2961"/>
                    <a:pt x="2443" y="2810"/>
                    <a:pt x="2393" y="2581"/>
                  </a:cubicBezTo>
                  <a:cubicBezTo>
                    <a:pt x="2218" y="1787"/>
                    <a:pt x="2131" y="995"/>
                    <a:pt x="2410" y="129"/>
                  </a:cubicBezTo>
                  <a:cubicBezTo>
                    <a:pt x="2028" y="84"/>
                    <a:pt x="1676" y="0"/>
                    <a:pt x="1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67;p37">
              <a:extLst>
                <a:ext uri="{FF2B5EF4-FFF2-40B4-BE49-F238E27FC236}">
                  <a16:creationId xmlns:a16="http://schemas.microsoft.com/office/drawing/2014/main" id="{4C6EEF41-0667-E6C6-B04B-B23BF77DAD1E}"/>
                </a:ext>
              </a:extLst>
            </p:cNvPr>
            <p:cNvSpPr/>
            <p:nvPr/>
          </p:nvSpPr>
          <p:spPr>
            <a:xfrm>
              <a:off x="5732610" y="4422583"/>
              <a:ext cx="100792" cy="92145"/>
            </a:xfrm>
            <a:custGeom>
              <a:avLst/>
              <a:gdLst/>
              <a:ahLst/>
              <a:cxnLst/>
              <a:rect l="l" t="t" r="r" b="b"/>
              <a:pathLst>
                <a:path w="2984" h="2728" extrusionOk="0">
                  <a:moveTo>
                    <a:pt x="2716" y="1"/>
                  </a:moveTo>
                  <a:lnTo>
                    <a:pt x="2716" y="1"/>
                  </a:lnTo>
                  <a:cubicBezTo>
                    <a:pt x="2148" y="248"/>
                    <a:pt x="1583" y="421"/>
                    <a:pt x="995" y="421"/>
                  </a:cubicBezTo>
                  <a:cubicBezTo>
                    <a:pt x="672" y="421"/>
                    <a:pt x="342" y="369"/>
                    <a:pt x="1" y="247"/>
                  </a:cubicBezTo>
                  <a:cubicBezTo>
                    <a:pt x="1" y="992"/>
                    <a:pt x="1" y="1663"/>
                    <a:pt x="1" y="2356"/>
                  </a:cubicBezTo>
                  <a:cubicBezTo>
                    <a:pt x="447" y="2474"/>
                    <a:pt x="844" y="2582"/>
                    <a:pt x="1242" y="2686"/>
                  </a:cubicBezTo>
                  <a:cubicBezTo>
                    <a:pt x="1352" y="2714"/>
                    <a:pt x="1457" y="2727"/>
                    <a:pt x="1557" y="2727"/>
                  </a:cubicBezTo>
                  <a:cubicBezTo>
                    <a:pt x="1998" y="2727"/>
                    <a:pt x="2356" y="2476"/>
                    <a:pt x="2681" y="2182"/>
                  </a:cubicBezTo>
                  <a:cubicBezTo>
                    <a:pt x="2844" y="2038"/>
                    <a:pt x="2983" y="1823"/>
                    <a:pt x="2786" y="1547"/>
                  </a:cubicBezTo>
                  <a:cubicBezTo>
                    <a:pt x="2693" y="1413"/>
                    <a:pt x="2723" y="1184"/>
                    <a:pt x="2719" y="999"/>
                  </a:cubicBezTo>
                  <a:cubicBezTo>
                    <a:pt x="2709" y="677"/>
                    <a:pt x="2716" y="355"/>
                    <a:pt x="2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68;p37">
              <a:extLst>
                <a:ext uri="{FF2B5EF4-FFF2-40B4-BE49-F238E27FC236}">
                  <a16:creationId xmlns:a16="http://schemas.microsoft.com/office/drawing/2014/main" id="{005D635C-A2BE-5D4D-72AC-DCA912038977}"/>
                </a:ext>
              </a:extLst>
            </p:cNvPr>
            <p:cNvSpPr/>
            <p:nvPr/>
          </p:nvSpPr>
          <p:spPr>
            <a:xfrm>
              <a:off x="5567471" y="3389118"/>
              <a:ext cx="86741" cy="109135"/>
            </a:xfrm>
            <a:custGeom>
              <a:avLst/>
              <a:gdLst/>
              <a:ahLst/>
              <a:cxnLst/>
              <a:rect l="l" t="t" r="r" b="b"/>
              <a:pathLst>
                <a:path w="2568" h="3231" extrusionOk="0">
                  <a:moveTo>
                    <a:pt x="1166" y="1"/>
                  </a:moveTo>
                  <a:cubicBezTo>
                    <a:pt x="923" y="1"/>
                    <a:pt x="682" y="2"/>
                    <a:pt x="441" y="8"/>
                  </a:cubicBezTo>
                  <a:cubicBezTo>
                    <a:pt x="188" y="13"/>
                    <a:pt x="116" y="179"/>
                    <a:pt x="143" y="379"/>
                  </a:cubicBezTo>
                  <a:cubicBezTo>
                    <a:pt x="635" y="333"/>
                    <a:pt x="1096" y="271"/>
                    <a:pt x="1560" y="259"/>
                  </a:cubicBezTo>
                  <a:cubicBezTo>
                    <a:pt x="1562" y="259"/>
                    <a:pt x="1565" y="259"/>
                    <a:pt x="1568" y="259"/>
                  </a:cubicBezTo>
                  <a:cubicBezTo>
                    <a:pt x="1714" y="259"/>
                    <a:pt x="1953" y="363"/>
                    <a:pt x="1981" y="464"/>
                  </a:cubicBezTo>
                  <a:cubicBezTo>
                    <a:pt x="2046" y="699"/>
                    <a:pt x="1805" y="711"/>
                    <a:pt x="1639" y="732"/>
                  </a:cubicBezTo>
                  <a:cubicBezTo>
                    <a:pt x="1396" y="766"/>
                    <a:pt x="1145" y="763"/>
                    <a:pt x="907" y="813"/>
                  </a:cubicBezTo>
                  <a:cubicBezTo>
                    <a:pt x="600" y="879"/>
                    <a:pt x="303" y="983"/>
                    <a:pt x="1" y="1070"/>
                  </a:cubicBezTo>
                  <a:cubicBezTo>
                    <a:pt x="11" y="1113"/>
                    <a:pt x="19" y="1155"/>
                    <a:pt x="29" y="1197"/>
                  </a:cubicBezTo>
                  <a:cubicBezTo>
                    <a:pt x="92" y="1207"/>
                    <a:pt x="154" y="1223"/>
                    <a:pt x="215" y="1223"/>
                  </a:cubicBezTo>
                  <a:cubicBezTo>
                    <a:pt x="217" y="1223"/>
                    <a:pt x="220" y="1223"/>
                    <a:pt x="222" y="1223"/>
                  </a:cubicBezTo>
                  <a:cubicBezTo>
                    <a:pt x="509" y="1220"/>
                    <a:pt x="797" y="1205"/>
                    <a:pt x="1084" y="1205"/>
                  </a:cubicBezTo>
                  <a:cubicBezTo>
                    <a:pt x="1182" y="1205"/>
                    <a:pt x="1280" y="1207"/>
                    <a:pt x="1378" y="1211"/>
                  </a:cubicBezTo>
                  <a:cubicBezTo>
                    <a:pt x="1469" y="1214"/>
                    <a:pt x="1555" y="1352"/>
                    <a:pt x="1643" y="1427"/>
                  </a:cubicBezTo>
                  <a:cubicBezTo>
                    <a:pt x="1558" y="1502"/>
                    <a:pt x="1482" y="1624"/>
                    <a:pt x="1387" y="1640"/>
                  </a:cubicBezTo>
                  <a:cubicBezTo>
                    <a:pt x="1022" y="1702"/>
                    <a:pt x="649" y="1722"/>
                    <a:pt x="283" y="1776"/>
                  </a:cubicBezTo>
                  <a:cubicBezTo>
                    <a:pt x="189" y="1791"/>
                    <a:pt x="106" y="1880"/>
                    <a:pt x="19" y="1935"/>
                  </a:cubicBezTo>
                  <a:cubicBezTo>
                    <a:pt x="157" y="2002"/>
                    <a:pt x="259" y="2019"/>
                    <a:pt x="354" y="2019"/>
                  </a:cubicBezTo>
                  <a:cubicBezTo>
                    <a:pt x="376" y="2019"/>
                    <a:pt x="397" y="2018"/>
                    <a:pt x="419" y="2017"/>
                  </a:cubicBezTo>
                  <a:cubicBezTo>
                    <a:pt x="686" y="1999"/>
                    <a:pt x="955" y="1954"/>
                    <a:pt x="1221" y="1954"/>
                  </a:cubicBezTo>
                  <a:cubicBezTo>
                    <a:pt x="1253" y="1954"/>
                    <a:pt x="1285" y="1955"/>
                    <a:pt x="1316" y="1956"/>
                  </a:cubicBezTo>
                  <a:cubicBezTo>
                    <a:pt x="1459" y="1962"/>
                    <a:pt x="1595" y="2084"/>
                    <a:pt x="1735" y="2155"/>
                  </a:cubicBezTo>
                  <a:cubicBezTo>
                    <a:pt x="1614" y="2247"/>
                    <a:pt x="1496" y="2346"/>
                    <a:pt x="1367" y="2428"/>
                  </a:cubicBezTo>
                  <a:cubicBezTo>
                    <a:pt x="1350" y="2439"/>
                    <a:pt x="1329" y="2442"/>
                    <a:pt x="1306" y="2442"/>
                  </a:cubicBezTo>
                  <a:cubicBezTo>
                    <a:pt x="1278" y="2442"/>
                    <a:pt x="1246" y="2437"/>
                    <a:pt x="1217" y="2437"/>
                  </a:cubicBezTo>
                  <a:cubicBezTo>
                    <a:pt x="1210" y="2437"/>
                    <a:pt x="1203" y="2437"/>
                    <a:pt x="1196" y="2438"/>
                  </a:cubicBezTo>
                  <a:cubicBezTo>
                    <a:pt x="833" y="2468"/>
                    <a:pt x="471" y="2501"/>
                    <a:pt x="80" y="2536"/>
                  </a:cubicBezTo>
                  <a:cubicBezTo>
                    <a:pt x="94" y="2749"/>
                    <a:pt x="109" y="2930"/>
                    <a:pt x="122" y="3128"/>
                  </a:cubicBezTo>
                  <a:cubicBezTo>
                    <a:pt x="677" y="3130"/>
                    <a:pt x="1222" y="3230"/>
                    <a:pt x="1752" y="3230"/>
                  </a:cubicBezTo>
                  <a:cubicBezTo>
                    <a:pt x="2029" y="3230"/>
                    <a:pt x="2301" y="3203"/>
                    <a:pt x="2568" y="3120"/>
                  </a:cubicBezTo>
                  <a:cubicBezTo>
                    <a:pt x="2007" y="2157"/>
                    <a:pt x="2155" y="1106"/>
                    <a:pt x="2148" y="3"/>
                  </a:cubicBezTo>
                  <a:cubicBezTo>
                    <a:pt x="1816" y="3"/>
                    <a:pt x="1489" y="1"/>
                    <a:pt x="11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69;p37">
              <a:extLst>
                <a:ext uri="{FF2B5EF4-FFF2-40B4-BE49-F238E27FC236}">
                  <a16:creationId xmlns:a16="http://schemas.microsoft.com/office/drawing/2014/main" id="{24D0B094-DC47-98A8-4226-E57B905CE0A2}"/>
                </a:ext>
              </a:extLst>
            </p:cNvPr>
            <p:cNvSpPr/>
            <p:nvPr/>
          </p:nvSpPr>
          <p:spPr>
            <a:xfrm>
              <a:off x="5468232" y="3718553"/>
              <a:ext cx="126970" cy="56172"/>
            </a:xfrm>
            <a:custGeom>
              <a:avLst/>
              <a:gdLst/>
              <a:ahLst/>
              <a:cxnLst/>
              <a:rect l="l" t="t" r="r" b="b"/>
              <a:pathLst>
                <a:path w="3759" h="1663" extrusionOk="0">
                  <a:moveTo>
                    <a:pt x="7" y="0"/>
                  </a:moveTo>
                  <a:lnTo>
                    <a:pt x="1" y="7"/>
                  </a:lnTo>
                  <a:cubicBezTo>
                    <a:pt x="3" y="7"/>
                    <a:pt x="5" y="8"/>
                    <a:pt x="8" y="8"/>
                  </a:cubicBezTo>
                  <a:lnTo>
                    <a:pt x="8" y="8"/>
                  </a:lnTo>
                  <a:cubicBezTo>
                    <a:pt x="7" y="5"/>
                    <a:pt x="7" y="3"/>
                    <a:pt x="7" y="0"/>
                  </a:cubicBezTo>
                  <a:close/>
                  <a:moveTo>
                    <a:pt x="8" y="8"/>
                  </a:moveTo>
                  <a:lnTo>
                    <a:pt x="8" y="8"/>
                  </a:lnTo>
                  <a:cubicBezTo>
                    <a:pt x="59" y="372"/>
                    <a:pt x="92" y="739"/>
                    <a:pt x="166" y="1097"/>
                  </a:cubicBezTo>
                  <a:cubicBezTo>
                    <a:pt x="251" y="1505"/>
                    <a:pt x="391" y="1662"/>
                    <a:pt x="774" y="1662"/>
                  </a:cubicBezTo>
                  <a:cubicBezTo>
                    <a:pt x="793" y="1662"/>
                    <a:pt x="812" y="1662"/>
                    <a:pt x="832" y="1661"/>
                  </a:cubicBezTo>
                  <a:cubicBezTo>
                    <a:pt x="1801" y="1626"/>
                    <a:pt x="2770" y="1544"/>
                    <a:pt x="3738" y="1483"/>
                  </a:cubicBezTo>
                  <a:cubicBezTo>
                    <a:pt x="3745" y="1441"/>
                    <a:pt x="3753" y="1399"/>
                    <a:pt x="3758" y="1357"/>
                  </a:cubicBezTo>
                  <a:cubicBezTo>
                    <a:pt x="3317" y="1209"/>
                    <a:pt x="3090" y="887"/>
                    <a:pt x="2953" y="470"/>
                  </a:cubicBezTo>
                  <a:cubicBezTo>
                    <a:pt x="2923" y="380"/>
                    <a:pt x="2786" y="270"/>
                    <a:pt x="2691" y="263"/>
                  </a:cubicBezTo>
                  <a:cubicBezTo>
                    <a:pt x="2541" y="252"/>
                    <a:pt x="2389" y="248"/>
                    <a:pt x="2245" y="248"/>
                  </a:cubicBezTo>
                  <a:cubicBezTo>
                    <a:pt x="2068" y="248"/>
                    <a:pt x="1901" y="253"/>
                    <a:pt x="1758" y="253"/>
                  </a:cubicBezTo>
                  <a:cubicBezTo>
                    <a:pt x="1496" y="769"/>
                    <a:pt x="2210" y="1030"/>
                    <a:pt x="2112" y="1554"/>
                  </a:cubicBezTo>
                  <a:cubicBezTo>
                    <a:pt x="1419" y="1388"/>
                    <a:pt x="1281" y="1152"/>
                    <a:pt x="1265" y="152"/>
                  </a:cubicBezTo>
                  <a:cubicBezTo>
                    <a:pt x="852" y="105"/>
                    <a:pt x="430" y="57"/>
                    <a:pt x="8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70;p37">
              <a:extLst>
                <a:ext uri="{FF2B5EF4-FFF2-40B4-BE49-F238E27FC236}">
                  <a16:creationId xmlns:a16="http://schemas.microsoft.com/office/drawing/2014/main" id="{1FEE7B61-CA19-94F2-8519-A430C34A86F5}"/>
                </a:ext>
              </a:extLst>
            </p:cNvPr>
            <p:cNvSpPr/>
            <p:nvPr/>
          </p:nvSpPr>
          <p:spPr>
            <a:xfrm>
              <a:off x="5479648" y="2809457"/>
              <a:ext cx="92077" cy="110385"/>
            </a:xfrm>
            <a:custGeom>
              <a:avLst/>
              <a:gdLst/>
              <a:ahLst/>
              <a:cxnLst/>
              <a:rect l="l" t="t" r="r" b="b"/>
              <a:pathLst>
                <a:path w="2726" h="3268" extrusionOk="0">
                  <a:moveTo>
                    <a:pt x="2408" y="0"/>
                  </a:moveTo>
                  <a:cubicBezTo>
                    <a:pt x="1905" y="1345"/>
                    <a:pt x="1141" y="2425"/>
                    <a:pt x="1" y="3223"/>
                  </a:cubicBezTo>
                  <a:cubicBezTo>
                    <a:pt x="134" y="3247"/>
                    <a:pt x="250" y="3268"/>
                    <a:pt x="357" y="3268"/>
                  </a:cubicBezTo>
                  <a:cubicBezTo>
                    <a:pt x="405" y="3268"/>
                    <a:pt x="451" y="3263"/>
                    <a:pt x="495" y="3253"/>
                  </a:cubicBezTo>
                  <a:cubicBezTo>
                    <a:pt x="1478" y="3026"/>
                    <a:pt x="2165" y="2412"/>
                    <a:pt x="2655" y="1558"/>
                  </a:cubicBezTo>
                  <a:cubicBezTo>
                    <a:pt x="2713" y="1456"/>
                    <a:pt x="2726" y="1302"/>
                    <a:pt x="2701" y="1184"/>
                  </a:cubicBezTo>
                  <a:cubicBezTo>
                    <a:pt x="2625" y="813"/>
                    <a:pt x="2522" y="448"/>
                    <a:pt x="24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71;p37">
              <a:extLst>
                <a:ext uri="{FF2B5EF4-FFF2-40B4-BE49-F238E27FC236}">
                  <a16:creationId xmlns:a16="http://schemas.microsoft.com/office/drawing/2014/main" id="{3CF8B2DC-227C-6DDF-45B5-5E9E4DC9A1A4}"/>
                </a:ext>
              </a:extLst>
            </p:cNvPr>
            <p:cNvSpPr/>
            <p:nvPr/>
          </p:nvSpPr>
          <p:spPr>
            <a:xfrm>
              <a:off x="5567640" y="3223235"/>
              <a:ext cx="47728" cy="92145"/>
            </a:xfrm>
            <a:custGeom>
              <a:avLst/>
              <a:gdLst/>
              <a:ahLst/>
              <a:cxnLst/>
              <a:rect l="l" t="t" r="r" b="b"/>
              <a:pathLst>
                <a:path w="1413" h="2728" extrusionOk="0">
                  <a:moveTo>
                    <a:pt x="237" y="1"/>
                  </a:moveTo>
                  <a:cubicBezTo>
                    <a:pt x="154" y="528"/>
                    <a:pt x="75" y="994"/>
                    <a:pt x="13" y="1463"/>
                  </a:cubicBezTo>
                  <a:cubicBezTo>
                    <a:pt x="0" y="1565"/>
                    <a:pt x="12" y="1718"/>
                    <a:pt x="75" y="1775"/>
                  </a:cubicBezTo>
                  <a:cubicBezTo>
                    <a:pt x="431" y="2096"/>
                    <a:pt x="810" y="2395"/>
                    <a:pt x="1209" y="2727"/>
                  </a:cubicBezTo>
                  <a:cubicBezTo>
                    <a:pt x="1280" y="2194"/>
                    <a:pt x="1347" y="1687"/>
                    <a:pt x="1406" y="1180"/>
                  </a:cubicBezTo>
                  <a:cubicBezTo>
                    <a:pt x="1412" y="1121"/>
                    <a:pt x="1376" y="1036"/>
                    <a:pt x="1330" y="993"/>
                  </a:cubicBezTo>
                  <a:cubicBezTo>
                    <a:pt x="984" y="671"/>
                    <a:pt x="630" y="356"/>
                    <a:pt x="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72;p37">
              <a:extLst>
                <a:ext uri="{FF2B5EF4-FFF2-40B4-BE49-F238E27FC236}">
                  <a16:creationId xmlns:a16="http://schemas.microsoft.com/office/drawing/2014/main" id="{8136EBC2-DD39-1FD4-8213-29473D8D9CD3}"/>
                </a:ext>
              </a:extLst>
            </p:cNvPr>
            <p:cNvSpPr/>
            <p:nvPr/>
          </p:nvSpPr>
          <p:spPr>
            <a:xfrm>
              <a:off x="5489579" y="3238435"/>
              <a:ext cx="56848" cy="82620"/>
            </a:xfrm>
            <a:custGeom>
              <a:avLst/>
              <a:gdLst/>
              <a:ahLst/>
              <a:cxnLst/>
              <a:rect l="l" t="t" r="r" b="b"/>
              <a:pathLst>
                <a:path w="1683" h="2446" extrusionOk="0">
                  <a:moveTo>
                    <a:pt x="347" y="1"/>
                  </a:moveTo>
                  <a:cubicBezTo>
                    <a:pt x="233" y="349"/>
                    <a:pt x="112" y="678"/>
                    <a:pt x="23" y="1017"/>
                  </a:cubicBezTo>
                  <a:cubicBezTo>
                    <a:pt x="0" y="1107"/>
                    <a:pt x="43" y="1253"/>
                    <a:pt x="109" y="1318"/>
                  </a:cubicBezTo>
                  <a:cubicBezTo>
                    <a:pt x="501" y="1692"/>
                    <a:pt x="908" y="2050"/>
                    <a:pt x="1346" y="2445"/>
                  </a:cubicBezTo>
                  <a:cubicBezTo>
                    <a:pt x="1427" y="2168"/>
                    <a:pt x="1461" y="1932"/>
                    <a:pt x="1563" y="1732"/>
                  </a:cubicBezTo>
                  <a:cubicBezTo>
                    <a:pt x="1683" y="1501"/>
                    <a:pt x="1608" y="1353"/>
                    <a:pt x="1457" y="1193"/>
                  </a:cubicBezTo>
                  <a:cubicBezTo>
                    <a:pt x="1093" y="806"/>
                    <a:pt x="732" y="415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73;p37">
              <a:extLst>
                <a:ext uri="{FF2B5EF4-FFF2-40B4-BE49-F238E27FC236}">
                  <a16:creationId xmlns:a16="http://schemas.microsoft.com/office/drawing/2014/main" id="{582DFF15-1516-EF3C-F7CC-5A170D93DE21}"/>
                </a:ext>
              </a:extLst>
            </p:cNvPr>
            <p:cNvSpPr/>
            <p:nvPr/>
          </p:nvSpPr>
          <p:spPr>
            <a:xfrm>
              <a:off x="5428644" y="3227221"/>
              <a:ext cx="40837" cy="99948"/>
            </a:xfrm>
            <a:custGeom>
              <a:avLst/>
              <a:gdLst/>
              <a:ahLst/>
              <a:cxnLst/>
              <a:rect l="l" t="t" r="r" b="b"/>
              <a:pathLst>
                <a:path w="1209" h="2959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511"/>
                    <a:pt x="64" y="993"/>
                    <a:pt x="116" y="1477"/>
                  </a:cubicBezTo>
                  <a:cubicBezTo>
                    <a:pt x="166" y="1959"/>
                    <a:pt x="207" y="2444"/>
                    <a:pt x="251" y="2920"/>
                  </a:cubicBezTo>
                  <a:cubicBezTo>
                    <a:pt x="427" y="2933"/>
                    <a:pt x="583" y="2944"/>
                    <a:pt x="798" y="2959"/>
                  </a:cubicBezTo>
                  <a:cubicBezTo>
                    <a:pt x="838" y="2799"/>
                    <a:pt x="851" y="2636"/>
                    <a:pt x="917" y="2500"/>
                  </a:cubicBezTo>
                  <a:cubicBezTo>
                    <a:pt x="1209" y="1903"/>
                    <a:pt x="1110" y="1397"/>
                    <a:pt x="654" y="912"/>
                  </a:cubicBezTo>
                  <a:cubicBezTo>
                    <a:pt x="399" y="643"/>
                    <a:pt x="217" y="307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74;p37">
              <a:extLst>
                <a:ext uri="{FF2B5EF4-FFF2-40B4-BE49-F238E27FC236}">
                  <a16:creationId xmlns:a16="http://schemas.microsoft.com/office/drawing/2014/main" id="{1530E65D-7BD2-BDBC-EF27-F52EDA9AD926}"/>
                </a:ext>
              </a:extLst>
            </p:cNvPr>
            <p:cNvSpPr/>
            <p:nvPr/>
          </p:nvSpPr>
          <p:spPr>
            <a:xfrm>
              <a:off x="5638201" y="3201719"/>
              <a:ext cx="50835" cy="74310"/>
            </a:xfrm>
            <a:custGeom>
              <a:avLst/>
              <a:gdLst/>
              <a:ahLst/>
              <a:cxnLst/>
              <a:rect l="l" t="t" r="r" b="b"/>
              <a:pathLst>
                <a:path w="1505" h="2200" extrusionOk="0">
                  <a:moveTo>
                    <a:pt x="213" y="1"/>
                  </a:moveTo>
                  <a:cubicBezTo>
                    <a:pt x="137" y="428"/>
                    <a:pt x="57" y="789"/>
                    <a:pt x="13" y="1155"/>
                  </a:cubicBezTo>
                  <a:cubicBezTo>
                    <a:pt x="0" y="1276"/>
                    <a:pt x="46" y="1469"/>
                    <a:pt x="131" y="1524"/>
                  </a:cubicBezTo>
                  <a:cubicBezTo>
                    <a:pt x="501" y="1761"/>
                    <a:pt x="893" y="1958"/>
                    <a:pt x="1332" y="2199"/>
                  </a:cubicBezTo>
                  <a:cubicBezTo>
                    <a:pt x="1401" y="1900"/>
                    <a:pt x="1456" y="1656"/>
                    <a:pt x="1505" y="1443"/>
                  </a:cubicBezTo>
                  <a:cubicBezTo>
                    <a:pt x="1073" y="961"/>
                    <a:pt x="663" y="503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75;p37">
              <a:extLst>
                <a:ext uri="{FF2B5EF4-FFF2-40B4-BE49-F238E27FC236}">
                  <a16:creationId xmlns:a16="http://schemas.microsoft.com/office/drawing/2014/main" id="{2191A9B9-FEF1-3A50-9BBB-85674972DC6A}"/>
                </a:ext>
              </a:extLst>
            </p:cNvPr>
            <p:cNvSpPr/>
            <p:nvPr/>
          </p:nvSpPr>
          <p:spPr>
            <a:xfrm>
              <a:off x="5691638" y="4673958"/>
              <a:ext cx="155647" cy="38135"/>
            </a:xfrm>
            <a:custGeom>
              <a:avLst/>
              <a:gdLst/>
              <a:ahLst/>
              <a:cxnLst/>
              <a:rect l="l" t="t" r="r" b="b"/>
              <a:pathLst>
                <a:path w="4608" h="1129" extrusionOk="0">
                  <a:moveTo>
                    <a:pt x="4608" y="1"/>
                  </a:moveTo>
                  <a:cubicBezTo>
                    <a:pt x="4465" y="114"/>
                    <a:pt x="4356" y="225"/>
                    <a:pt x="4227" y="300"/>
                  </a:cubicBezTo>
                  <a:cubicBezTo>
                    <a:pt x="3742" y="577"/>
                    <a:pt x="3277" y="876"/>
                    <a:pt x="2675" y="879"/>
                  </a:cubicBezTo>
                  <a:cubicBezTo>
                    <a:pt x="2674" y="879"/>
                    <a:pt x="2673" y="879"/>
                    <a:pt x="2672" y="879"/>
                  </a:cubicBezTo>
                  <a:cubicBezTo>
                    <a:pt x="2397" y="879"/>
                    <a:pt x="2285" y="672"/>
                    <a:pt x="2085" y="615"/>
                  </a:cubicBezTo>
                  <a:cubicBezTo>
                    <a:pt x="1581" y="469"/>
                    <a:pt x="1063" y="359"/>
                    <a:pt x="545" y="265"/>
                  </a:cubicBezTo>
                  <a:cubicBezTo>
                    <a:pt x="512" y="259"/>
                    <a:pt x="478" y="256"/>
                    <a:pt x="443" y="256"/>
                  </a:cubicBezTo>
                  <a:cubicBezTo>
                    <a:pt x="299" y="256"/>
                    <a:pt x="147" y="301"/>
                    <a:pt x="0" y="317"/>
                  </a:cubicBezTo>
                  <a:cubicBezTo>
                    <a:pt x="5" y="361"/>
                    <a:pt x="7" y="406"/>
                    <a:pt x="12" y="449"/>
                  </a:cubicBezTo>
                  <a:cubicBezTo>
                    <a:pt x="744" y="908"/>
                    <a:pt x="1609" y="1129"/>
                    <a:pt x="2395" y="1129"/>
                  </a:cubicBezTo>
                  <a:cubicBezTo>
                    <a:pt x="3437" y="1129"/>
                    <a:pt x="4340" y="740"/>
                    <a:pt x="46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76;p37">
              <a:extLst>
                <a:ext uri="{FF2B5EF4-FFF2-40B4-BE49-F238E27FC236}">
                  <a16:creationId xmlns:a16="http://schemas.microsoft.com/office/drawing/2014/main" id="{2D9E7B11-3A7C-B8E4-44F1-5731E13E492D}"/>
                </a:ext>
              </a:extLst>
            </p:cNvPr>
            <p:cNvSpPr/>
            <p:nvPr/>
          </p:nvSpPr>
          <p:spPr>
            <a:xfrm>
              <a:off x="5651071" y="3709331"/>
              <a:ext cx="76472" cy="36176"/>
            </a:xfrm>
            <a:custGeom>
              <a:avLst/>
              <a:gdLst/>
              <a:ahLst/>
              <a:cxnLst/>
              <a:rect l="l" t="t" r="r" b="b"/>
              <a:pathLst>
                <a:path w="2264" h="1071" extrusionOk="0">
                  <a:moveTo>
                    <a:pt x="1445" y="0"/>
                  </a:moveTo>
                  <a:cubicBezTo>
                    <a:pt x="1375" y="0"/>
                    <a:pt x="1300" y="16"/>
                    <a:pt x="1216" y="46"/>
                  </a:cubicBezTo>
                  <a:cubicBezTo>
                    <a:pt x="816" y="187"/>
                    <a:pt x="406" y="297"/>
                    <a:pt x="1" y="421"/>
                  </a:cubicBezTo>
                  <a:cubicBezTo>
                    <a:pt x="163" y="789"/>
                    <a:pt x="476" y="1071"/>
                    <a:pt x="737" y="1071"/>
                  </a:cubicBezTo>
                  <a:cubicBezTo>
                    <a:pt x="766" y="1071"/>
                    <a:pt x="795" y="1067"/>
                    <a:pt x="823" y="1060"/>
                  </a:cubicBezTo>
                  <a:cubicBezTo>
                    <a:pt x="1306" y="932"/>
                    <a:pt x="1781" y="775"/>
                    <a:pt x="2264" y="628"/>
                  </a:cubicBezTo>
                  <a:cubicBezTo>
                    <a:pt x="2096" y="480"/>
                    <a:pt x="1919" y="368"/>
                    <a:pt x="1802" y="210"/>
                  </a:cubicBezTo>
                  <a:cubicBezTo>
                    <a:pt x="1693" y="62"/>
                    <a:pt x="1580" y="0"/>
                    <a:pt x="14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77;p37">
              <a:extLst>
                <a:ext uri="{FF2B5EF4-FFF2-40B4-BE49-F238E27FC236}">
                  <a16:creationId xmlns:a16="http://schemas.microsoft.com/office/drawing/2014/main" id="{4DFFECD1-4DBE-EC49-8FA0-D5D1C89727C0}"/>
                </a:ext>
              </a:extLst>
            </p:cNvPr>
            <p:cNvSpPr/>
            <p:nvPr/>
          </p:nvSpPr>
          <p:spPr>
            <a:xfrm>
              <a:off x="5327040" y="4648624"/>
              <a:ext cx="87990" cy="39891"/>
            </a:xfrm>
            <a:custGeom>
              <a:avLst/>
              <a:gdLst/>
              <a:ahLst/>
              <a:cxnLst/>
              <a:rect l="l" t="t" r="r" b="b"/>
              <a:pathLst>
                <a:path w="2605" h="1181" extrusionOk="0">
                  <a:moveTo>
                    <a:pt x="1987" y="0"/>
                  </a:moveTo>
                  <a:cubicBezTo>
                    <a:pt x="1956" y="0"/>
                    <a:pt x="1928" y="5"/>
                    <a:pt x="1903" y="14"/>
                  </a:cubicBezTo>
                  <a:cubicBezTo>
                    <a:pt x="1210" y="282"/>
                    <a:pt x="570" y="644"/>
                    <a:pt x="1" y="1132"/>
                  </a:cubicBezTo>
                  <a:cubicBezTo>
                    <a:pt x="32" y="1163"/>
                    <a:pt x="42" y="1180"/>
                    <a:pt x="49" y="1180"/>
                  </a:cubicBezTo>
                  <a:cubicBezTo>
                    <a:pt x="852" y="1031"/>
                    <a:pt x="1657" y="887"/>
                    <a:pt x="2455" y="719"/>
                  </a:cubicBezTo>
                  <a:cubicBezTo>
                    <a:pt x="2524" y="703"/>
                    <a:pt x="2605" y="520"/>
                    <a:pt x="2599" y="420"/>
                  </a:cubicBezTo>
                  <a:cubicBezTo>
                    <a:pt x="2588" y="236"/>
                    <a:pt x="2215" y="0"/>
                    <a:pt x="19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78;p37">
              <a:extLst>
                <a:ext uri="{FF2B5EF4-FFF2-40B4-BE49-F238E27FC236}">
                  <a16:creationId xmlns:a16="http://schemas.microsoft.com/office/drawing/2014/main" id="{3561A014-7945-AD8A-7A61-B5160A19A61E}"/>
                </a:ext>
              </a:extLst>
            </p:cNvPr>
            <p:cNvSpPr/>
            <p:nvPr/>
          </p:nvSpPr>
          <p:spPr>
            <a:xfrm>
              <a:off x="5424287" y="3711696"/>
              <a:ext cx="44181" cy="59178"/>
            </a:xfrm>
            <a:custGeom>
              <a:avLst/>
              <a:gdLst/>
              <a:ahLst/>
              <a:cxnLst/>
              <a:rect l="l" t="t" r="r" b="b"/>
              <a:pathLst>
                <a:path w="1308" h="1752" extrusionOk="0">
                  <a:moveTo>
                    <a:pt x="208" y="0"/>
                  </a:moveTo>
                  <a:cubicBezTo>
                    <a:pt x="130" y="505"/>
                    <a:pt x="68" y="909"/>
                    <a:pt x="0" y="1343"/>
                  </a:cubicBezTo>
                  <a:cubicBezTo>
                    <a:pt x="353" y="1476"/>
                    <a:pt x="705" y="1608"/>
                    <a:pt x="1088" y="1752"/>
                  </a:cubicBezTo>
                  <a:cubicBezTo>
                    <a:pt x="1026" y="1375"/>
                    <a:pt x="1011" y="1072"/>
                    <a:pt x="921" y="791"/>
                  </a:cubicBezTo>
                  <a:cubicBezTo>
                    <a:pt x="797" y="410"/>
                    <a:pt x="968" y="271"/>
                    <a:pt x="1286" y="207"/>
                  </a:cubicBezTo>
                  <a:lnTo>
                    <a:pt x="1286" y="207"/>
                  </a:lnTo>
                  <a:cubicBezTo>
                    <a:pt x="1291" y="208"/>
                    <a:pt x="1297" y="209"/>
                    <a:pt x="1302" y="210"/>
                  </a:cubicBezTo>
                  <a:lnTo>
                    <a:pt x="1308" y="203"/>
                  </a:lnTo>
                  <a:lnTo>
                    <a:pt x="1308" y="203"/>
                  </a:lnTo>
                  <a:cubicBezTo>
                    <a:pt x="1300" y="204"/>
                    <a:pt x="1293" y="206"/>
                    <a:pt x="1286" y="207"/>
                  </a:cubicBezTo>
                  <a:lnTo>
                    <a:pt x="1286" y="207"/>
                  </a:lnTo>
                  <a:cubicBezTo>
                    <a:pt x="919" y="138"/>
                    <a:pt x="553" y="67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79;p37">
              <a:extLst>
                <a:ext uri="{FF2B5EF4-FFF2-40B4-BE49-F238E27FC236}">
                  <a16:creationId xmlns:a16="http://schemas.microsoft.com/office/drawing/2014/main" id="{DF549ED5-F3AE-7285-3B34-0E7B94B53479}"/>
                </a:ext>
              </a:extLst>
            </p:cNvPr>
            <p:cNvSpPr/>
            <p:nvPr/>
          </p:nvSpPr>
          <p:spPr>
            <a:xfrm>
              <a:off x="5315421" y="4687503"/>
              <a:ext cx="143385" cy="27529"/>
            </a:xfrm>
            <a:custGeom>
              <a:avLst/>
              <a:gdLst/>
              <a:ahLst/>
              <a:cxnLst/>
              <a:rect l="l" t="t" r="r" b="b"/>
              <a:pathLst>
                <a:path w="4245" h="815" extrusionOk="0">
                  <a:moveTo>
                    <a:pt x="4236" y="1"/>
                  </a:moveTo>
                  <a:cubicBezTo>
                    <a:pt x="4222" y="5"/>
                    <a:pt x="4208" y="10"/>
                    <a:pt x="4195" y="14"/>
                  </a:cubicBezTo>
                  <a:lnTo>
                    <a:pt x="4195" y="14"/>
                  </a:lnTo>
                  <a:cubicBezTo>
                    <a:pt x="4211" y="14"/>
                    <a:pt x="4228" y="13"/>
                    <a:pt x="4244" y="12"/>
                  </a:cubicBezTo>
                  <a:lnTo>
                    <a:pt x="4236" y="1"/>
                  </a:lnTo>
                  <a:close/>
                  <a:moveTo>
                    <a:pt x="4195" y="14"/>
                  </a:moveTo>
                  <a:cubicBezTo>
                    <a:pt x="3800" y="30"/>
                    <a:pt x="3400" y="16"/>
                    <a:pt x="3012" y="78"/>
                  </a:cubicBezTo>
                  <a:cubicBezTo>
                    <a:pt x="2005" y="242"/>
                    <a:pt x="1005" y="444"/>
                    <a:pt x="1" y="629"/>
                  </a:cubicBezTo>
                  <a:cubicBezTo>
                    <a:pt x="96" y="734"/>
                    <a:pt x="216" y="814"/>
                    <a:pt x="331" y="814"/>
                  </a:cubicBezTo>
                  <a:cubicBezTo>
                    <a:pt x="339" y="814"/>
                    <a:pt x="348" y="814"/>
                    <a:pt x="356" y="813"/>
                  </a:cubicBezTo>
                  <a:cubicBezTo>
                    <a:pt x="1098" y="736"/>
                    <a:pt x="1846" y="678"/>
                    <a:pt x="2575" y="530"/>
                  </a:cubicBezTo>
                  <a:cubicBezTo>
                    <a:pt x="3126" y="419"/>
                    <a:pt x="3655" y="193"/>
                    <a:pt x="4195" y="1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80;p37">
              <a:extLst>
                <a:ext uri="{FF2B5EF4-FFF2-40B4-BE49-F238E27FC236}">
                  <a16:creationId xmlns:a16="http://schemas.microsoft.com/office/drawing/2014/main" id="{ADDF8A05-902E-199A-8649-D5A614D6AC4D}"/>
                </a:ext>
              </a:extLst>
            </p:cNvPr>
            <p:cNvSpPr/>
            <p:nvPr/>
          </p:nvSpPr>
          <p:spPr>
            <a:xfrm>
              <a:off x="5581522" y="3726051"/>
              <a:ext cx="68501" cy="35905"/>
            </a:xfrm>
            <a:custGeom>
              <a:avLst/>
              <a:gdLst/>
              <a:ahLst/>
              <a:cxnLst/>
              <a:rect l="l" t="t" r="r" b="b"/>
              <a:pathLst>
                <a:path w="2028" h="1063" extrusionOk="0">
                  <a:moveTo>
                    <a:pt x="1272" y="1"/>
                  </a:moveTo>
                  <a:cubicBezTo>
                    <a:pt x="1270" y="1"/>
                    <a:pt x="1268" y="1"/>
                    <a:pt x="1266" y="1"/>
                  </a:cubicBezTo>
                  <a:cubicBezTo>
                    <a:pt x="885" y="15"/>
                    <a:pt x="504" y="48"/>
                    <a:pt x="0" y="83"/>
                  </a:cubicBezTo>
                  <a:cubicBezTo>
                    <a:pt x="321" y="457"/>
                    <a:pt x="586" y="763"/>
                    <a:pt x="842" y="1062"/>
                  </a:cubicBezTo>
                  <a:cubicBezTo>
                    <a:pt x="1227" y="966"/>
                    <a:pt x="1605" y="871"/>
                    <a:pt x="2028" y="764"/>
                  </a:cubicBezTo>
                  <a:cubicBezTo>
                    <a:pt x="1825" y="516"/>
                    <a:pt x="1663" y="301"/>
                    <a:pt x="1483" y="100"/>
                  </a:cubicBezTo>
                  <a:cubicBezTo>
                    <a:pt x="1435" y="47"/>
                    <a:pt x="1343" y="1"/>
                    <a:pt x="1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81;p37">
              <a:extLst>
                <a:ext uri="{FF2B5EF4-FFF2-40B4-BE49-F238E27FC236}">
                  <a16:creationId xmlns:a16="http://schemas.microsoft.com/office/drawing/2014/main" id="{BFEFE266-5D9A-6EBE-9539-21C26B4271EC}"/>
                </a:ext>
              </a:extLst>
            </p:cNvPr>
            <p:cNvSpPr/>
            <p:nvPr/>
          </p:nvSpPr>
          <p:spPr>
            <a:xfrm>
              <a:off x="5718694" y="3683964"/>
              <a:ext cx="63063" cy="39486"/>
            </a:xfrm>
            <a:custGeom>
              <a:avLst/>
              <a:gdLst/>
              <a:ahLst/>
              <a:cxnLst/>
              <a:rect l="l" t="t" r="r" b="b"/>
              <a:pathLst>
                <a:path w="1867" h="1169" extrusionOk="0">
                  <a:moveTo>
                    <a:pt x="1415" y="0"/>
                  </a:moveTo>
                  <a:cubicBezTo>
                    <a:pt x="1001" y="163"/>
                    <a:pt x="545" y="341"/>
                    <a:pt x="0" y="555"/>
                  </a:cubicBezTo>
                  <a:cubicBezTo>
                    <a:pt x="357" y="803"/>
                    <a:pt x="624" y="1120"/>
                    <a:pt x="932" y="1163"/>
                  </a:cubicBezTo>
                  <a:cubicBezTo>
                    <a:pt x="956" y="1167"/>
                    <a:pt x="980" y="1169"/>
                    <a:pt x="1004" y="1169"/>
                  </a:cubicBezTo>
                  <a:cubicBezTo>
                    <a:pt x="1281" y="1169"/>
                    <a:pt x="1588" y="956"/>
                    <a:pt x="1867" y="854"/>
                  </a:cubicBezTo>
                  <a:cubicBezTo>
                    <a:pt x="1711" y="561"/>
                    <a:pt x="1572" y="296"/>
                    <a:pt x="1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82;p37">
              <a:extLst>
                <a:ext uri="{FF2B5EF4-FFF2-40B4-BE49-F238E27FC236}">
                  <a16:creationId xmlns:a16="http://schemas.microsoft.com/office/drawing/2014/main" id="{B0F841CC-BF7C-BA7D-5BB3-EA09C7D45327}"/>
                </a:ext>
              </a:extLst>
            </p:cNvPr>
            <p:cNvSpPr/>
            <p:nvPr/>
          </p:nvSpPr>
          <p:spPr>
            <a:xfrm>
              <a:off x="5660022" y="3169967"/>
              <a:ext cx="45633" cy="57591"/>
            </a:xfrm>
            <a:custGeom>
              <a:avLst/>
              <a:gdLst/>
              <a:ahLst/>
              <a:cxnLst/>
              <a:rect l="l" t="t" r="r" b="b"/>
              <a:pathLst>
                <a:path w="1351" h="1705" extrusionOk="0">
                  <a:moveTo>
                    <a:pt x="1234" y="0"/>
                  </a:moveTo>
                  <a:lnTo>
                    <a:pt x="1234" y="0"/>
                  </a:lnTo>
                  <a:cubicBezTo>
                    <a:pt x="813" y="207"/>
                    <a:pt x="452" y="384"/>
                    <a:pt x="0" y="606"/>
                  </a:cubicBezTo>
                  <a:cubicBezTo>
                    <a:pt x="341" y="987"/>
                    <a:pt x="641" y="1320"/>
                    <a:pt x="985" y="1704"/>
                  </a:cubicBezTo>
                  <a:cubicBezTo>
                    <a:pt x="1162" y="1102"/>
                    <a:pt x="1350" y="596"/>
                    <a:pt x="12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83;p37">
              <a:extLst>
                <a:ext uri="{FF2B5EF4-FFF2-40B4-BE49-F238E27FC236}">
                  <a16:creationId xmlns:a16="http://schemas.microsoft.com/office/drawing/2014/main" id="{8EB71B06-7E34-A237-71CD-976835CF5A7E}"/>
                </a:ext>
              </a:extLst>
            </p:cNvPr>
            <p:cNvSpPr/>
            <p:nvPr/>
          </p:nvSpPr>
          <p:spPr>
            <a:xfrm>
              <a:off x="5777636" y="3666265"/>
              <a:ext cx="54787" cy="38945"/>
            </a:xfrm>
            <a:custGeom>
              <a:avLst/>
              <a:gdLst/>
              <a:ahLst/>
              <a:cxnLst/>
              <a:rect l="l" t="t" r="r" b="b"/>
              <a:pathLst>
                <a:path w="1622" h="1153" extrusionOk="0">
                  <a:moveTo>
                    <a:pt x="1034" y="0"/>
                  </a:moveTo>
                  <a:cubicBezTo>
                    <a:pt x="1009" y="0"/>
                    <a:pt x="985" y="3"/>
                    <a:pt x="966" y="11"/>
                  </a:cubicBezTo>
                  <a:cubicBezTo>
                    <a:pt x="634" y="136"/>
                    <a:pt x="312" y="285"/>
                    <a:pt x="1" y="419"/>
                  </a:cubicBezTo>
                  <a:cubicBezTo>
                    <a:pt x="227" y="668"/>
                    <a:pt x="432" y="895"/>
                    <a:pt x="665" y="1153"/>
                  </a:cubicBezTo>
                  <a:cubicBezTo>
                    <a:pt x="1010" y="914"/>
                    <a:pt x="1305" y="710"/>
                    <a:pt x="1622" y="493"/>
                  </a:cubicBezTo>
                  <a:cubicBezTo>
                    <a:pt x="1458" y="308"/>
                    <a:pt x="1357" y="169"/>
                    <a:pt x="1229" y="63"/>
                  </a:cubicBezTo>
                  <a:cubicBezTo>
                    <a:pt x="1184" y="25"/>
                    <a:pt x="1103" y="0"/>
                    <a:pt x="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84;p37">
              <a:extLst>
                <a:ext uri="{FF2B5EF4-FFF2-40B4-BE49-F238E27FC236}">
                  <a16:creationId xmlns:a16="http://schemas.microsoft.com/office/drawing/2014/main" id="{537F0498-518A-9324-B2D9-FE083B59B429}"/>
                </a:ext>
              </a:extLst>
            </p:cNvPr>
            <p:cNvSpPr/>
            <p:nvPr/>
          </p:nvSpPr>
          <p:spPr>
            <a:xfrm>
              <a:off x="5472825" y="3790972"/>
              <a:ext cx="33642" cy="59280"/>
            </a:xfrm>
            <a:custGeom>
              <a:avLst/>
              <a:gdLst/>
              <a:ahLst/>
              <a:cxnLst/>
              <a:rect l="l" t="t" r="r" b="b"/>
              <a:pathLst>
                <a:path w="996" h="1755" extrusionOk="0">
                  <a:moveTo>
                    <a:pt x="0" y="0"/>
                  </a:moveTo>
                  <a:lnTo>
                    <a:pt x="0" y="1723"/>
                  </a:lnTo>
                  <a:cubicBezTo>
                    <a:pt x="39" y="1733"/>
                    <a:pt x="79" y="1744"/>
                    <a:pt x="119" y="1754"/>
                  </a:cubicBezTo>
                  <a:cubicBezTo>
                    <a:pt x="395" y="1234"/>
                    <a:pt x="670" y="715"/>
                    <a:pt x="995" y="101"/>
                  </a:cubicBezTo>
                  <a:cubicBezTo>
                    <a:pt x="575" y="58"/>
                    <a:pt x="270" y="27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85;p37">
              <a:extLst>
                <a:ext uri="{FF2B5EF4-FFF2-40B4-BE49-F238E27FC236}">
                  <a16:creationId xmlns:a16="http://schemas.microsoft.com/office/drawing/2014/main" id="{B7A6A45F-8F67-0467-6B8D-1B7039071F95}"/>
                </a:ext>
              </a:extLst>
            </p:cNvPr>
            <p:cNvSpPr/>
            <p:nvPr/>
          </p:nvSpPr>
          <p:spPr>
            <a:xfrm>
              <a:off x="5826850" y="3626407"/>
              <a:ext cx="46951" cy="48673"/>
            </a:xfrm>
            <a:custGeom>
              <a:avLst/>
              <a:gdLst/>
              <a:ahLst/>
              <a:cxnLst/>
              <a:rect l="l" t="t" r="r" b="b"/>
              <a:pathLst>
                <a:path w="1390" h="1441" extrusionOk="0">
                  <a:moveTo>
                    <a:pt x="1104" y="0"/>
                  </a:moveTo>
                  <a:cubicBezTo>
                    <a:pt x="754" y="302"/>
                    <a:pt x="436" y="577"/>
                    <a:pt x="1" y="954"/>
                  </a:cubicBezTo>
                  <a:cubicBezTo>
                    <a:pt x="192" y="1148"/>
                    <a:pt x="375" y="1333"/>
                    <a:pt x="481" y="1441"/>
                  </a:cubicBezTo>
                  <a:cubicBezTo>
                    <a:pt x="1390" y="1120"/>
                    <a:pt x="1220" y="564"/>
                    <a:pt x="11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86;p37">
              <a:extLst>
                <a:ext uri="{FF2B5EF4-FFF2-40B4-BE49-F238E27FC236}">
                  <a16:creationId xmlns:a16="http://schemas.microsoft.com/office/drawing/2014/main" id="{F63AA51B-774C-9F94-44B6-9545A1C65676}"/>
                </a:ext>
              </a:extLst>
            </p:cNvPr>
            <p:cNvSpPr/>
            <p:nvPr/>
          </p:nvSpPr>
          <p:spPr>
            <a:xfrm>
              <a:off x="5576793" y="2859178"/>
              <a:ext cx="32156" cy="63468"/>
            </a:xfrm>
            <a:custGeom>
              <a:avLst/>
              <a:gdLst/>
              <a:ahLst/>
              <a:cxnLst/>
              <a:rect l="l" t="t" r="r" b="b"/>
              <a:pathLst>
                <a:path w="952" h="1879" extrusionOk="0">
                  <a:moveTo>
                    <a:pt x="703" y="1"/>
                  </a:moveTo>
                  <a:cubicBezTo>
                    <a:pt x="449" y="404"/>
                    <a:pt x="214" y="779"/>
                    <a:pt x="1" y="1115"/>
                  </a:cubicBezTo>
                  <a:cubicBezTo>
                    <a:pt x="229" y="1391"/>
                    <a:pt x="437" y="1642"/>
                    <a:pt x="634" y="1879"/>
                  </a:cubicBezTo>
                  <a:cubicBezTo>
                    <a:pt x="944" y="1656"/>
                    <a:pt x="951" y="1414"/>
                    <a:pt x="763" y="1153"/>
                  </a:cubicBezTo>
                  <a:cubicBezTo>
                    <a:pt x="585" y="905"/>
                    <a:pt x="622" y="680"/>
                    <a:pt x="792" y="438"/>
                  </a:cubicBezTo>
                  <a:cubicBezTo>
                    <a:pt x="918" y="260"/>
                    <a:pt x="947" y="70"/>
                    <a:pt x="7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87;p37">
              <a:extLst>
                <a:ext uri="{FF2B5EF4-FFF2-40B4-BE49-F238E27FC236}">
                  <a16:creationId xmlns:a16="http://schemas.microsoft.com/office/drawing/2014/main" id="{41AEDF39-2F14-1A19-D709-A1FDE5B9BF04}"/>
                </a:ext>
              </a:extLst>
            </p:cNvPr>
            <p:cNvSpPr/>
            <p:nvPr/>
          </p:nvSpPr>
          <p:spPr>
            <a:xfrm>
              <a:off x="5472994" y="3296263"/>
              <a:ext cx="51882" cy="37189"/>
            </a:xfrm>
            <a:custGeom>
              <a:avLst/>
              <a:gdLst/>
              <a:ahLst/>
              <a:cxnLst/>
              <a:rect l="l" t="t" r="r" b="b"/>
              <a:pathLst>
                <a:path w="1536" h="1101" extrusionOk="0">
                  <a:moveTo>
                    <a:pt x="251" y="0"/>
                  </a:moveTo>
                  <a:cubicBezTo>
                    <a:pt x="160" y="361"/>
                    <a:pt x="86" y="659"/>
                    <a:pt x="1" y="1001"/>
                  </a:cubicBezTo>
                  <a:cubicBezTo>
                    <a:pt x="520" y="1035"/>
                    <a:pt x="977" y="1064"/>
                    <a:pt x="1535" y="1100"/>
                  </a:cubicBezTo>
                  <a:cubicBezTo>
                    <a:pt x="1058" y="692"/>
                    <a:pt x="667" y="357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88;p37">
              <a:extLst>
                <a:ext uri="{FF2B5EF4-FFF2-40B4-BE49-F238E27FC236}">
                  <a16:creationId xmlns:a16="http://schemas.microsoft.com/office/drawing/2014/main" id="{7ACCF3DB-778A-2F0F-BFD2-4AD622B2C1A4}"/>
                </a:ext>
              </a:extLst>
            </p:cNvPr>
            <p:cNvSpPr/>
            <p:nvPr/>
          </p:nvSpPr>
          <p:spPr>
            <a:xfrm>
              <a:off x="5628237" y="3270321"/>
              <a:ext cx="44350" cy="39013"/>
            </a:xfrm>
            <a:custGeom>
              <a:avLst/>
              <a:gdLst/>
              <a:ahLst/>
              <a:cxnLst/>
              <a:rect l="l" t="t" r="r" b="b"/>
              <a:pathLst>
                <a:path w="1313" h="1155" extrusionOk="0">
                  <a:moveTo>
                    <a:pt x="178" y="0"/>
                  </a:moveTo>
                  <a:cubicBezTo>
                    <a:pt x="119" y="386"/>
                    <a:pt x="67" y="721"/>
                    <a:pt x="1" y="1155"/>
                  </a:cubicBezTo>
                  <a:cubicBezTo>
                    <a:pt x="458" y="959"/>
                    <a:pt x="835" y="798"/>
                    <a:pt x="1312" y="593"/>
                  </a:cubicBezTo>
                  <a:cubicBezTo>
                    <a:pt x="874" y="364"/>
                    <a:pt x="537" y="189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89;p37">
              <a:extLst>
                <a:ext uri="{FF2B5EF4-FFF2-40B4-BE49-F238E27FC236}">
                  <a16:creationId xmlns:a16="http://schemas.microsoft.com/office/drawing/2014/main" id="{06EDE27A-B818-80CF-035E-F1142E6A655A}"/>
                </a:ext>
              </a:extLst>
            </p:cNvPr>
            <p:cNvSpPr/>
            <p:nvPr/>
          </p:nvSpPr>
          <p:spPr>
            <a:xfrm>
              <a:off x="5514136" y="2926024"/>
              <a:ext cx="37966" cy="34723"/>
            </a:xfrm>
            <a:custGeom>
              <a:avLst/>
              <a:gdLst/>
              <a:ahLst/>
              <a:cxnLst/>
              <a:rect l="l" t="t" r="r" b="b"/>
              <a:pathLst>
                <a:path w="1124" h="1028" extrusionOk="0">
                  <a:moveTo>
                    <a:pt x="751" y="1"/>
                  </a:moveTo>
                  <a:cubicBezTo>
                    <a:pt x="152" y="259"/>
                    <a:pt x="1" y="492"/>
                    <a:pt x="195" y="845"/>
                  </a:cubicBezTo>
                  <a:cubicBezTo>
                    <a:pt x="262" y="966"/>
                    <a:pt x="342" y="1028"/>
                    <a:pt x="461" y="1028"/>
                  </a:cubicBezTo>
                  <a:cubicBezTo>
                    <a:pt x="607" y="1028"/>
                    <a:pt x="812" y="935"/>
                    <a:pt x="1124" y="747"/>
                  </a:cubicBezTo>
                  <a:cubicBezTo>
                    <a:pt x="1003" y="505"/>
                    <a:pt x="884" y="265"/>
                    <a:pt x="7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90;p37">
              <a:extLst>
                <a:ext uri="{FF2B5EF4-FFF2-40B4-BE49-F238E27FC236}">
                  <a16:creationId xmlns:a16="http://schemas.microsoft.com/office/drawing/2014/main" id="{E9F8FD11-8555-5940-E69C-5E928A5A888B}"/>
                </a:ext>
              </a:extLst>
            </p:cNvPr>
            <p:cNvSpPr/>
            <p:nvPr/>
          </p:nvSpPr>
          <p:spPr>
            <a:xfrm>
              <a:off x="5517412" y="3225667"/>
              <a:ext cx="40972" cy="40499"/>
            </a:xfrm>
            <a:custGeom>
              <a:avLst/>
              <a:gdLst/>
              <a:ahLst/>
              <a:cxnLst/>
              <a:rect l="l" t="t" r="r" b="b"/>
              <a:pathLst>
                <a:path w="1213" h="1199" extrusionOk="0">
                  <a:moveTo>
                    <a:pt x="1212" y="1"/>
                  </a:moveTo>
                  <a:cubicBezTo>
                    <a:pt x="781" y="70"/>
                    <a:pt x="442" y="123"/>
                    <a:pt x="0" y="193"/>
                  </a:cubicBezTo>
                  <a:cubicBezTo>
                    <a:pt x="357" y="561"/>
                    <a:pt x="634" y="846"/>
                    <a:pt x="975" y="1198"/>
                  </a:cubicBezTo>
                  <a:cubicBezTo>
                    <a:pt x="1061" y="761"/>
                    <a:pt x="1128" y="429"/>
                    <a:pt x="12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91;p37">
              <a:extLst>
                <a:ext uri="{FF2B5EF4-FFF2-40B4-BE49-F238E27FC236}">
                  <a16:creationId xmlns:a16="http://schemas.microsoft.com/office/drawing/2014/main" id="{3AD53D60-30B0-C4FA-4AAC-8E84F6F00723}"/>
                </a:ext>
              </a:extLst>
            </p:cNvPr>
            <p:cNvSpPr/>
            <p:nvPr/>
          </p:nvSpPr>
          <p:spPr>
            <a:xfrm>
              <a:off x="5480729" y="2938454"/>
              <a:ext cx="25232" cy="30873"/>
            </a:xfrm>
            <a:custGeom>
              <a:avLst/>
              <a:gdLst/>
              <a:ahLst/>
              <a:cxnLst/>
              <a:rect l="l" t="t" r="r" b="b"/>
              <a:pathLst>
                <a:path w="747" h="914" extrusionOk="0">
                  <a:moveTo>
                    <a:pt x="0" y="1"/>
                  </a:moveTo>
                  <a:lnTo>
                    <a:pt x="0" y="914"/>
                  </a:lnTo>
                  <a:cubicBezTo>
                    <a:pt x="266" y="879"/>
                    <a:pt x="511" y="849"/>
                    <a:pt x="747" y="820"/>
                  </a:cubicBezTo>
                  <a:cubicBezTo>
                    <a:pt x="672" y="505"/>
                    <a:pt x="613" y="258"/>
                    <a:pt x="5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92;p37">
              <a:extLst>
                <a:ext uri="{FF2B5EF4-FFF2-40B4-BE49-F238E27FC236}">
                  <a16:creationId xmlns:a16="http://schemas.microsoft.com/office/drawing/2014/main" id="{2EFB3936-B8C4-07D3-CABD-1DA57D10A0EE}"/>
                </a:ext>
              </a:extLst>
            </p:cNvPr>
            <p:cNvSpPr/>
            <p:nvPr/>
          </p:nvSpPr>
          <p:spPr>
            <a:xfrm>
              <a:off x="5439689" y="2938319"/>
              <a:ext cx="24083" cy="44823"/>
            </a:xfrm>
            <a:custGeom>
              <a:avLst/>
              <a:gdLst/>
              <a:ahLst/>
              <a:cxnLst/>
              <a:rect l="l" t="t" r="r" b="b"/>
              <a:pathLst>
                <a:path w="713" h="1327" extrusionOk="0">
                  <a:moveTo>
                    <a:pt x="712" y="0"/>
                  </a:moveTo>
                  <a:cubicBezTo>
                    <a:pt x="207" y="42"/>
                    <a:pt x="186" y="85"/>
                    <a:pt x="345" y="557"/>
                  </a:cubicBezTo>
                  <a:cubicBezTo>
                    <a:pt x="376" y="643"/>
                    <a:pt x="328" y="773"/>
                    <a:pt x="279" y="863"/>
                  </a:cubicBezTo>
                  <a:cubicBezTo>
                    <a:pt x="223" y="967"/>
                    <a:pt x="128" y="1049"/>
                    <a:pt x="0" y="1197"/>
                  </a:cubicBezTo>
                  <a:cubicBezTo>
                    <a:pt x="288" y="1249"/>
                    <a:pt x="499" y="1287"/>
                    <a:pt x="712" y="1326"/>
                  </a:cubicBezTo>
                  <a:lnTo>
                    <a:pt x="7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93;p37">
              <a:extLst>
                <a:ext uri="{FF2B5EF4-FFF2-40B4-BE49-F238E27FC236}">
                  <a16:creationId xmlns:a16="http://schemas.microsoft.com/office/drawing/2014/main" id="{775D6696-F658-C352-8039-0B646DD8F550}"/>
                </a:ext>
              </a:extLst>
            </p:cNvPr>
            <p:cNvSpPr/>
            <p:nvPr/>
          </p:nvSpPr>
          <p:spPr>
            <a:xfrm>
              <a:off x="5707649" y="3211717"/>
              <a:ext cx="30974" cy="42931"/>
            </a:xfrm>
            <a:custGeom>
              <a:avLst/>
              <a:gdLst/>
              <a:ahLst/>
              <a:cxnLst/>
              <a:rect l="l" t="t" r="r" b="b"/>
              <a:pathLst>
                <a:path w="917" h="1271" extrusionOk="0">
                  <a:moveTo>
                    <a:pt x="268" y="1"/>
                  </a:moveTo>
                  <a:lnTo>
                    <a:pt x="268" y="1"/>
                  </a:lnTo>
                  <a:cubicBezTo>
                    <a:pt x="1" y="796"/>
                    <a:pt x="2" y="834"/>
                    <a:pt x="425" y="1117"/>
                  </a:cubicBezTo>
                  <a:cubicBezTo>
                    <a:pt x="517" y="1178"/>
                    <a:pt x="615" y="1271"/>
                    <a:pt x="714" y="1271"/>
                  </a:cubicBezTo>
                  <a:cubicBezTo>
                    <a:pt x="782" y="1271"/>
                    <a:pt x="850" y="1227"/>
                    <a:pt x="917" y="1098"/>
                  </a:cubicBezTo>
                  <a:cubicBezTo>
                    <a:pt x="710" y="749"/>
                    <a:pt x="500" y="393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94;p37">
              <a:extLst>
                <a:ext uri="{FF2B5EF4-FFF2-40B4-BE49-F238E27FC236}">
                  <a16:creationId xmlns:a16="http://schemas.microsoft.com/office/drawing/2014/main" id="{F2DE1C2A-C9B2-DEE7-A62B-6B41F20CB1F2}"/>
                </a:ext>
              </a:extLst>
            </p:cNvPr>
            <p:cNvSpPr/>
            <p:nvPr/>
          </p:nvSpPr>
          <p:spPr>
            <a:xfrm>
              <a:off x="5591520" y="3204252"/>
              <a:ext cx="36311" cy="35095"/>
            </a:xfrm>
            <a:custGeom>
              <a:avLst/>
              <a:gdLst/>
              <a:ahLst/>
              <a:cxnLst/>
              <a:rect l="l" t="t" r="r" b="b"/>
              <a:pathLst>
                <a:path w="1075" h="1039" extrusionOk="0">
                  <a:moveTo>
                    <a:pt x="1075" y="0"/>
                  </a:moveTo>
                  <a:lnTo>
                    <a:pt x="1075" y="0"/>
                  </a:lnTo>
                  <a:cubicBezTo>
                    <a:pt x="686" y="124"/>
                    <a:pt x="364" y="226"/>
                    <a:pt x="1" y="343"/>
                  </a:cubicBezTo>
                  <a:cubicBezTo>
                    <a:pt x="311" y="599"/>
                    <a:pt x="566" y="810"/>
                    <a:pt x="843" y="1039"/>
                  </a:cubicBezTo>
                  <a:cubicBezTo>
                    <a:pt x="925" y="676"/>
                    <a:pt x="991" y="376"/>
                    <a:pt x="1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95;p37">
              <a:extLst>
                <a:ext uri="{FF2B5EF4-FFF2-40B4-BE49-F238E27FC236}">
                  <a16:creationId xmlns:a16="http://schemas.microsoft.com/office/drawing/2014/main" id="{917B9359-6FDE-3A99-0767-5F98FF6824B2}"/>
                </a:ext>
              </a:extLst>
            </p:cNvPr>
            <p:cNvSpPr/>
            <p:nvPr/>
          </p:nvSpPr>
          <p:spPr>
            <a:xfrm>
              <a:off x="5450600" y="3230058"/>
              <a:ext cx="36817" cy="32224"/>
            </a:xfrm>
            <a:custGeom>
              <a:avLst/>
              <a:gdLst/>
              <a:ahLst/>
              <a:cxnLst/>
              <a:rect l="l" t="t" r="r" b="b"/>
              <a:pathLst>
                <a:path w="1090" h="954" extrusionOk="0">
                  <a:moveTo>
                    <a:pt x="1" y="0"/>
                  </a:moveTo>
                  <a:lnTo>
                    <a:pt x="1" y="0"/>
                  </a:lnTo>
                  <a:cubicBezTo>
                    <a:pt x="268" y="367"/>
                    <a:pt x="458" y="628"/>
                    <a:pt x="694" y="953"/>
                  </a:cubicBezTo>
                  <a:cubicBezTo>
                    <a:pt x="839" y="636"/>
                    <a:pt x="949" y="393"/>
                    <a:pt x="1089" y="83"/>
                  </a:cubicBezTo>
                  <a:cubicBezTo>
                    <a:pt x="723" y="56"/>
                    <a:pt x="408" y="3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96;p37">
              <a:extLst>
                <a:ext uri="{FF2B5EF4-FFF2-40B4-BE49-F238E27FC236}">
                  <a16:creationId xmlns:a16="http://schemas.microsoft.com/office/drawing/2014/main" id="{4F1922F0-E5FF-A6DD-E701-FC1F15C2D83B}"/>
                </a:ext>
              </a:extLst>
            </p:cNvPr>
            <p:cNvSpPr/>
            <p:nvPr/>
          </p:nvSpPr>
          <p:spPr>
            <a:xfrm>
              <a:off x="5550379" y="3300215"/>
              <a:ext cx="35838" cy="29386"/>
            </a:xfrm>
            <a:custGeom>
              <a:avLst/>
              <a:gdLst/>
              <a:ahLst/>
              <a:cxnLst/>
              <a:rect l="l" t="t" r="r" b="b"/>
              <a:pathLst>
                <a:path w="1061" h="870" extrusionOk="0">
                  <a:moveTo>
                    <a:pt x="331" y="1"/>
                  </a:moveTo>
                  <a:cubicBezTo>
                    <a:pt x="215" y="306"/>
                    <a:pt x="126" y="542"/>
                    <a:pt x="1" y="869"/>
                  </a:cubicBezTo>
                  <a:cubicBezTo>
                    <a:pt x="396" y="776"/>
                    <a:pt x="725" y="700"/>
                    <a:pt x="1053" y="622"/>
                  </a:cubicBezTo>
                  <a:cubicBezTo>
                    <a:pt x="1056" y="586"/>
                    <a:pt x="1059" y="550"/>
                    <a:pt x="1060" y="514"/>
                  </a:cubicBezTo>
                  <a:cubicBezTo>
                    <a:pt x="826" y="349"/>
                    <a:pt x="590" y="184"/>
                    <a:pt x="3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97;p37">
              <a:extLst>
                <a:ext uri="{FF2B5EF4-FFF2-40B4-BE49-F238E27FC236}">
                  <a16:creationId xmlns:a16="http://schemas.microsoft.com/office/drawing/2014/main" id="{DF6E74AB-5F67-0906-365E-1DA42C1CB65B}"/>
                </a:ext>
              </a:extLst>
            </p:cNvPr>
            <p:cNvSpPr/>
            <p:nvPr/>
          </p:nvSpPr>
          <p:spPr>
            <a:xfrm>
              <a:off x="5555952" y="2907818"/>
              <a:ext cx="26414" cy="33034"/>
            </a:xfrm>
            <a:custGeom>
              <a:avLst/>
              <a:gdLst/>
              <a:ahLst/>
              <a:cxnLst/>
              <a:rect l="l" t="t" r="r" b="b"/>
              <a:pathLst>
                <a:path w="782" h="978" extrusionOk="0">
                  <a:moveTo>
                    <a:pt x="283" y="0"/>
                  </a:moveTo>
                  <a:cubicBezTo>
                    <a:pt x="198" y="55"/>
                    <a:pt x="96" y="121"/>
                    <a:pt x="1" y="183"/>
                  </a:cubicBezTo>
                  <a:cubicBezTo>
                    <a:pt x="155" y="745"/>
                    <a:pt x="254" y="978"/>
                    <a:pt x="420" y="978"/>
                  </a:cubicBezTo>
                  <a:cubicBezTo>
                    <a:pt x="512" y="978"/>
                    <a:pt x="626" y="905"/>
                    <a:pt x="782" y="775"/>
                  </a:cubicBezTo>
                  <a:cubicBezTo>
                    <a:pt x="619" y="524"/>
                    <a:pt x="458" y="272"/>
                    <a:pt x="2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98;p37">
              <a:extLst>
                <a:ext uri="{FF2B5EF4-FFF2-40B4-BE49-F238E27FC236}">
                  <a16:creationId xmlns:a16="http://schemas.microsoft.com/office/drawing/2014/main" id="{869DA5E5-4B75-541F-6EC8-8F1F2876FE8A}"/>
                </a:ext>
              </a:extLst>
            </p:cNvPr>
            <p:cNvSpPr/>
            <p:nvPr/>
          </p:nvSpPr>
          <p:spPr>
            <a:xfrm>
              <a:off x="5366087" y="3422862"/>
              <a:ext cx="26211" cy="31514"/>
            </a:xfrm>
            <a:custGeom>
              <a:avLst/>
              <a:gdLst/>
              <a:ahLst/>
              <a:cxnLst/>
              <a:rect l="l" t="t" r="r" b="b"/>
              <a:pathLst>
                <a:path w="776" h="933" extrusionOk="0">
                  <a:moveTo>
                    <a:pt x="662" y="1"/>
                  </a:moveTo>
                  <a:cubicBezTo>
                    <a:pt x="129" y="158"/>
                    <a:pt x="1" y="510"/>
                    <a:pt x="274" y="933"/>
                  </a:cubicBezTo>
                  <a:cubicBezTo>
                    <a:pt x="776" y="769"/>
                    <a:pt x="487" y="293"/>
                    <a:pt x="6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99;p37">
              <a:extLst>
                <a:ext uri="{FF2B5EF4-FFF2-40B4-BE49-F238E27FC236}">
                  <a16:creationId xmlns:a16="http://schemas.microsoft.com/office/drawing/2014/main" id="{BF7A77B8-3C62-196D-1FC0-BB61A8BDB4DE}"/>
                </a:ext>
              </a:extLst>
            </p:cNvPr>
            <p:cNvSpPr/>
            <p:nvPr/>
          </p:nvSpPr>
          <p:spPr>
            <a:xfrm>
              <a:off x="5554601" y="4642882"/>
              <a:ext cx="19557" cy="16787"/>
            </a:xfrm>
            <a:custGeom>
              <a:avLst/>
              <a:gdLst/>
              <a:ahLst/>
              <a:cxnLst/>
              <a:rect l="l" t="t" r="r" b="b"/>
              <a:pathLst>
                <a:path w="579" h="497" extrusionOk="0">
                  <a:moveTo>
                    <a:pt x="465" y="0"/>
                  </a:moveTo>
                  <a:cubicBezTo>
                    <a:pt x="311" y="153"/>
                    <a:pt x="156" y="306"/>
                    <a:pt x="1" y="459"/>
                  </a:cubicBezTo>
                  <a:cubicBezTo>
                    <a:pt x="81" y="485"/>
                    <a:pt x="149" y="497"/>
                    <a:pt x="206" y="497"/>
                  </a:cubicBezTo>
                  <a:cubicBezTo>
                    <a:pt x="440" y="497"/>
                    <a:pt x="504" y="304"/>
                    <a:pt x="579" y="125"/>
                  </a:cubicBezTo>
                  <a:cubicBezTo>
                    <a:pt x="541" y="84"/>
                    <a:pt x="503" y="42"/>
                    <a:pt x="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00;p37">
              <a:extLst>
                <a:ext uri="{FF2B5EF4-FFF2-40B4-BE49-F238E27FC236}">
                  <a16:creationId xmlns:a16="http://schemas.microsoft.com/office/drawing/2014/main" id="{475EB4C8-41D3-2053-DC8E-31A2DFA89D9D}"/>
                </a:ext>
              </a:extLst>
            </p:cNvPr>
            <p:cNvSpPr/>
            <p:nvPr/>
          </p:nvSpPr>
          <p:spPr>
            <a:xfrm>
              <a:off x="5703426" y="3263464"/>
              <a:ext cx="10370" cy="10268"/>
            </a:xfrm>
            <a:custGeom>
              <a:avLst/>
              <a:gdLst/>
              <a:ahLst/>
              <a:cxnLst/>
              <a:rect l="l" t="t" r="r" b="b"/>
              <a:pathLst>
                <a:path w="307" h="304" extrusionOk="0">
                  <a:moveTo>
                    <a:pt x="57" y="0"/>
                  </a:moveTo>
                  <a:cubicBezTo>
                    <a:pt x="38" y="92"/>
                    <a:pt x="19" y="184"/>
                    <a:pt x="1" y="276"/>
                  </a:cubicBezTo>
                  <a:cubicBezTo>
                    <a:pt x="24" y="285"/>
                    <a:pt x="47" y="295"/>
                    <a:pt x="71" y="304"/>
                  </a:cubicBezTo>
                  <a:cubicBezTo>
                    <a:pt x="139" y="242"/>
                    <a:pt x="206" y="180"/>
                    <a:pt x="307" y="91"/>
                  </a:cubicBezTo>
                  <a:cubicBezTo>
                    <a:pt x="199" y="52"/>
                    <a:pt x="127" y="26"/>
                    <a:pt x="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01;p37">
              <a:extLst>
                <a:ext uri="{FF2B5EF4-FFF2-40B4-BE49-F238E27FC236}">
                  <a16:creationId xmlns:a16="http://schemas.microsoft.com/office/drawing/2014/main" id="{06C7180A-D190-1287-CBBC-64DE7604666F}"/>
                </a:ext>
              </a:extLst>
            </p:cNvPr>
            <p:cNvSpPr/>
            <p:nvPr/>
          </p:nvSpPr>
          <p:spPr>
            <a:xfrm>
              <a:off x="5378720" y="3469104"/>
              <a:ext cx="10674" cy="12903"/>
            </a:xfrm>
            <a:custGeom>
              <a:avLst/>
              <a:gdLst/>
              <a:ahLst/>
              <a:cxnLst/>
              <a:rect l="l" t="t" r="r" b="b"/>
              <a:pathLst>
                <a:path w="316" h="382" extrusionOk="0">
                  <a:moveTo>
                    <a:pt x="183" y="1"/>
                  </a:moveTo>
                  <a:cubicBezTo>
                    <a:pt x="121" y="107"/>
                    <a:pt x="61" y="214"/>
                    <a:pt x="1" y="320"/>
                  </a:cubicBezTo>
                  <a:cubicBezTo>
                    <a:pt x="35" y="340"/>
                    <a:pt x="68" y="362"/>
                    <a:pt x="103" y="382"/>
                  </a:cubicBezTo>
                  <a:cubicBezTo>
                    <a:pt x="173" y="280"/>
                    <a:pt x="244" y="178"/>
                    <a:pt x="316" y="74"/>
                  </a:cubicBezTo>
                  <a:cubicBezTo>
                    <a:pt x="271" y="50"/>
                    <a:pt x="226" y="25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02;p37">
              <a:extLst>
                <a:ext uri="{FF2B5EF4-FFF2-40B4-BE49-F238E27FC236}">
                  <a16:creationId xmlns:a16="http://schemas.microsoft.com/office/drawing/2014/main" id="{B43C01AF-E10C-C547-2EFD-0BDF2FF8D398}"/>
                </a:ext>
              </a:extLst>
            </p:cNvPr>
            <p:cNvSpPr/>
            <p:nvPr/>
          </p:nvSpPr>
          <p:spPr>
            <a:xfrm>
              <a:off x="5392434" y="3497004"/>
              <a:ext cx="4628" cy="3479"/>
            </a:xfrm>
            <a:custGeom>
              <a:avLst/>
              <a:gdLst/>
              <a:ahLst/>
              <a:cxnLst/>
              <a:rect l="l" t="t" r="r" b="b"/>
              <a:pathLst>
                <a:path w="137" h="103" extrusionOk="0">
                  <a:moveTo>
                    <a:pt x="92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59" y="10"/>
                    <a:pt x="30" y="30"/>
                    <a:pt x="0" y="48"/>
                  </a:cubicBezTo>
                  <a:cubicBezTo>
                    <a:pt x="13" y="66"/>
                    <a:pt x="26" y="102"/>
                    <a:pt x="39" y="102"/>
                  </a:cubicBezTo>
                  <a:cubicBezTo>
                    <a:pt x="69" y="102"/>
                    <a:pt x="101" y="88"/>
                    <a:pt x="137" y="77"/>
                  </a:cubicBezTo>
                  <a:cubicBezTo>
                    <a:pt x="117" y="41"/>
                    <a:pt x="97" y="0"/>
                    <a:pt x="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03;p37">
              <a:extLst>
                <a:ext uri="{FF2B5EF4-FFF2-40B4-BE49-F238E27FC236}">
                  <a16:creationId xmlns:a16="http://schemas.microsoft.com/office/drawing/2014/main" id="{839D1BDA-E1D9-09F4-A82C-DB86A877D538}"/>
                </a:ext>
              </a:extLst>
            </p:cNvPr>
            <p:cNvSpPr/>
            <p:nvPr/>
          </p:nvSpPr>
          <p:spPr>
            <a:xfrm>
              <a:off x="5458436" y="4684800"/>
              <a:ext cx="8715" cy="3378"/>
            </a:xfrm>
            <a:custGeom>
              <a:avLst/>
              <a:gdLst/>
              <a:ahLst/>
              <a:cxnLst/>
              <a:rect l="l" t="t" r="r" b="b"/>
              <a:pathLst>
                <a:path w="258" h="100" extrusionOk="0">
                  <a:moveTo>
                    <a:pt x="245" y="0"/>
                  </a:moveTo>
                  <a:cubicBezTo>
                    <a:pt x="174" y="27"/>
                    <a:pt x="103" y="55"/>
                    <a:pt x="33" y="83"/>
                  </a:cubicBezTo>
                  <a:lnTo>
                    <a:pt x="33" y="83"/>
                  </a:lnTo>
                  <a:cubicBezTo>
                    <a:pt x="22" y="82"/>
                    <a:pt x="11" y="81"/>
                    <a:pt x="0" y="81"/>
                  </a:cubicBezTo>
                  <a:lnTo>
                    <a:pt x="0" y="81"/>
                  </a:lnTo>
                  <a:lnTo>
                    <a:pt x="10" y="92"/>
                  </a:lnTo>
                  <a:cubicBezTo>
                    <a:pt x="18" y="89"/>
                    <a:pt x="26" y="86"/>
                    <a:pt x="33" y="83"/>
                  </a:cubicBezTo>
                  <a:lnTo>
                    <a:pt x="33" y="83"/>
                  </a:lnTo>
                  <a:cubicBezTo>
                    <a:pt x="108" y="88"/>
                    <a:pt x="182" y="94"/>
                    <a:pt x="258" y="99"/>
                  </a:cubicBezTo>
                  <a:cubicBezTo>
                    <a:pt x="253" y="66"/>
                    <a:pt x="249" y="33"/>
                    <a:pt x="2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04;p37">
              <a:extLst>
                <a:ext uri="{FF2B5EF4-FFF2-40B4-BE49-F238E27FC236}">
                  <a16:creationId xmlns:a16="http://schemas.microsoft.com/office/drawing/2014/main" id="{153FF710-E1F3-F706-FD51-66E398F20ECB}"/>
                </a:ext>
              </a:extLst>
            </p:cNvPr>
            <p:cNvSpPr/>
            <p:nvPr/>
          </p:nvSpPr>
          <p:spPr>
            <a:xfrm>
              <a:off x="5408749" y="3516224"/>
              <a:ext cx="3378" cy="6587"/>
            </a:xfrm>
            <a:custGeom>
              <a:avLst/>
              <a:gdLst/>
              <a:ahLst/>
              <a:cxnLst/>
              <a:rect l="l" t="t" r="r" b="b"/>
              <a:pathLst>
                <a:path w="100" h="195" extrusionOk="0">
                  <a:moveTo>
                    <a:pt x="20" y="1"/>
                  </a:moveTo>
                  <a:cubicBezTo>
                    <a:pt x="13" y="63"/>
                    <a:pt x="8" y="123"/>
                    <a:pt x="0" y="185"/>
                  </a:cubicBezTo>
                  <a:cubicBezTo>
                    <a:pt x="33" y="189"/>
                    <a:pt x="66" y="192"/>
                    <a:pt x="100" y="195"/>
                  </a:cubicBezTo>
                  <a:cubicBezTo>
                    <a:pt x="95" y="130"/>
                    <a:pt x="92" y="65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05;p37">
              <a:extLst>
                <a:ext uri="{FF2B5EF4-FFF2-40B4-BE49-F238E27FC236}">
                  <a16:creationId xmlns:a16="http://schemas.microsoft.com/office/drawing/2014/main" id="{54294B6A-47CB-4DA7-576B-41F3EB476AB2}"/>
                </a:ext>
              </a:extLst>
            </p:cNvPr>
            <p:cNvSpPr/>
            <p:nvPr/>
          </p:nvSpPr>
          <p:spPr>
            <a:xfrm>
              <a:off x="4756060" y="3623536"/>
              <a:ext cx="475317" cy="901386"/>
            </a:xfrm>
            <a:custGeom>
              <a:avLst/>
              <a:gdLst/>
              <a:ahLst/>
              <a:cxnLst/>
              <a:rect l="l" t="t" r="r" b="b"/>
              <a:pathLst>
                <a:path w="14072" h="26686" extrusionOk="0">
                  <a:moveTo>
                    <a:pt x="8295" y="1638"/>
                  </a:moveTo>
                  <a:cubicBezTo>
                    <a:pt x="8337" y="1661"/>
                    <a:pt x="8379" y="1684"/>
                    <a:pt x="8420" y="1706"/>
                  </a:cubicBezTo>
                  <a:cubicBezTo>
                    <a:pt x="8481" y="2533"/>
                    <a:pt x="8531" y="3358"/>
                    <a:pt x="8603" y="4183"/>
                  </a:cubicBezTo>
                  <a:cubicBezTo>
                    <a:pt x="8755" y="5935"/>
                    <a:pt x="8912" y="7686"/>
                    <a:pt x="9078" y="9436"/>
                  </a:cubicBezTo>
                  <a:cubicBezTo>
                    <a:pt x="9188" y="10595"/>
                    <a:pt x="9282" y="11756"/>
                    <a:pt x="9444" y="12908"/>
                  </a:cubicBezTo>
                  <a:cubicBezTo>
                    <a:pt x="9702" y="14721"/>
                    <a:pt x="10014" y="16526"/>
                    <a:pt x="10300" y="18335"/>
                  </a:cubicBezTo>
                  <a:cubicBezTo>
                    <a:pt x="10474" y="19428"/>
                    <a:pt x="10646" y="20522"/>
                    <a:pt x="10806" y="21618"/>
                  </a:cubicBezTo>
                  <a:cubicBezTo>
                    <a:pt x="10828" y="21762"/>
                    <a:pt x="10770" y="21917"/>
                    <a:pt x="10750" y="22068"/>
                  </a:cubicBezTo>
                  <a:cubicBezTo>
                    <a:pt x="10711" y="22065"/>
                    <a:pt x="10672" y="22064"/>
                    <a:pt x="10633" y="22061"/>
                  </a:cubicBezTo>
                  <a:cubicBezTo>
                    <a:pt x="10340" y="21701"/>
                    <a:pt x="10310" y="21248"/>
                    <a:pt x="10232" y="20817"/>
                  </a:cubicBezTo>
                  <a:cubicBezTo>
                    <a:pt x="9902" y="19001"/>
                    <a:pt x="9568" y="17186"/>
                    <a:pt x="9259" y="15367"/>
                  </a:cubicBezTo>
                  <a:cubicBezTo>
                    <a:pt x="9027" y="13992"/>
                    <a:pt x="8787" y="12616"/>
                    <a:pt x="8630" y="11231"/>
                  </a:cubicBezTo>
                  <a:cubicBezTo>
                    <a:pt x="8435" y="9493"/>
                    <a:pt x="8314" y="7744"/>
                    <a:pt x="8174" y="5998"/>
                  </a:cubicBezTo>
                  <a:cubicBezTo>
                    <a:pt x="8080" y="4825"/>
                    <a:pt x="8005" y="3651"/>
                    <a:pt x="7930" y="2478"/>
                  </a:cubicBezTo>
                  <a:cubicBezTo>
                    <a:pt x="7919" y="2294"/>
                    <a:pt x="7914" y="2093"/>
                    <a:pt x="7977" y="1926"/>
                  </a:cubicBezTo>
                  <a:cubicBezTo>
                    <a:pt x="8022" y="1806"/>
                    <a:pt x="8185" y="1733"/>
                    <a:pt x="8295" y="1638"/>
                  </a:cubicBezTo>
                  <a:close/>
                  <a:moveTo>
                    <a:pt x="2645" y="1526"/>
                  </a:moveTo>
                  <a:cubicBezTo>
                    <a:pt x="2703" y="1630"/>
                    <a:pt x="2814" y="1735"/>
                    <a:pt x="2811" y="1837"/>
                  </a:cubicBezTo>
                  <a:cubicBezTo>
                    <a:pt x="2768" y="3989"/>
                    <a:pt x="2711" y="6143"/>
                    <a:pt x="2660" y="8296"/>
                  </a:cubicBezTo>
                  <a:cubicBezTo>
                    <a:pt x="2634" y="9320"/>
                    <a:pt x="2586" y="10342"/>
                    <a:pt x="2595" y="11365"/>
                  </a:cubicBezTo>
                  <a:cubicBezTo>
                    <a:pt x="2608" y="12678"/>
                    <a:pt x="2665" y="13989"/>
                    <a:pt x="2707" y="15302"/>
                  </a:cubicBezTo>
                  <a:cubicBezTo>
                    <a:pt x="2760" y="16995"/>
                    <a:pt x="2819" y="18689"/>
                    <a:pt x="2870" y="20381"/>
                  </a:cubicBezTo>
                  <a:cubicBezTo>
                    <a:pt x="2885" y="20884"/>
                    <a:pt x="2881" y="21388"/>
                    <a:pt x="2880" y="21891"/>
                  </a:cubicBezTo>
                  <a:cubicBezTo>
                    <a:pt x="2880" y="21990"/>
                    <a:pt x="2878" y="22110"/>
                    <a:pt x="2827" y="22184"/>
                  </a:cubicBezTo>
                  <a:cubicBezTo>
                    <a:pt x="2763" y="22276"/>
                    <a:pt x="2647" y="22331"/>
                    <a:pt x="2553" y="22403"/>
                  </a:cubicBezTo>
                  <a:cubicBezTo>
                    <a:pt x="2516" y="22302"/>
                    <a:pt x="2448" y="22203"/>
                    <a:pt x="2447" y="22102"/>
                  </a:cubicBezTo>
                  <a:cubicBezTo>
                    <a:pt x="2445" y="21570"/>
                    <a:pt x="2484" y="21038"/>
                    <a:pt x="2464" y="20508"/>
                  </a:cubicBezTo>
                  <a:cubicBezTo>
                    <a:pt x="2397" y="18706"/>
                    <a:pt x="2287" y="16905"/>
                    <a:pt x="2237" y="15104"/>
                  </a:cubicBezTo>
                  <a:cubicBezTo>
                    <a:pt x="2182" y="13177"/>
                    <a:pt x="2178" y="11250"/>
                    <a:pt x="2154" y="9323"/>
                  </a:cubicBezTo>
                  <a:cubicBezTo>
                    <a:pt x="2152" y="9265"/>
                    <a:pt x="2154" y="9206"/>
                    <a:pt x="2154" y="9149"/>
                  </a:cubicBezTo>
                  <a:lnTo>
                    <a:pt x="2171" y="9149"/>
                  </a:lnTo>
                  <a:cubicBezTo>
                    <a:pt x="2171" y="7584"/>
                    <a:pt x="2155" y="6021"/>
                    <a:pt x="2178" y="4457"/>
                  </a:cubicBezTo>
                  <a:cubicBezTo>
                    <a:pt x="2191" y="3656"/>
                    <a:pt x="2274" y="2856"/>
                    <a:pt x="2330" y="2055"/>
                  </a:cubicBezTo>
                  <a:cubicBezTo>
                    <a:pt x="2336" y="1957"/>
                    <a:pt x="2348" y="1847"/>
                    <a:pt x="2397" y="1766"/>
                  </a:cubicBezTo>
                  <a:cubicBezTo>
                    <a:pt x="2457" y="1671"/>
                    <a:pt x="2560" y="1605"/>
                    <a:pt x="2645" y="1526"/>
                  </a:cubicBezTo>
                  <a:close/>
                  <a:moveTo>
                    <a:pt x="9658" y="0"/>
                  </a:moveTo>
                  <a:cubicBezTo>
                    <a:pt x="8116" y="609"/>
                    <a:pt x="6544" y="765"/>
                    <a:pt x="4930" y="765"/>
                  </a:cubicBezTo>
                  <a:cubicBezTo>
                    <a:pt x="4900" y="765"/>
                    <a:pt x="4871" y="765"/>
                    <a:pt x="4841" y="765"/>
                  </a:cubicBezTo>
                  <a:lnTo>
                    <a:pt x="4841" y="765"/>
                  </a:lnTo>
                  <a:cubicBezTo>
                    <a:pt x="4841" y="1309"/>
                    <a:pt x="4853" y="1786"/>
                    <a:pt x="4833" y="2262"/>
                  </a:cubicBezTo>
                  <a:cubicBezTo>
                    <a:pt x="4828" y="2354"/>
                    <a:pt x="4710" y="2500"/>
                    <a:pt x="4628" y="2511"/>
                  </a:cubicBezTo>
                  <a:cubicBezTo>
                    <a:pt x="4624" y="2512"/>
                    <a:pt x="4620" y="2512"/>
                    <a:pt x="4616" y="2512"/>
                  </a:cubicBezTo>
                  <a:cubicBezTo>
                    <a:pt x="4536" y="2512"/>
                    <a:pt x="4413" y="2409"/>
                    <a:pt x="4368" y="2324"/>
                  </a:cubicBezTo>
                  <a:cubicBezTo>
                    <a:pt x="4318" y="2232"/>
                    <a:pt x="4335" y="2100"/>
                    <a:pt x="4335" y="1985"/>
                  </a:cubicBezTo>
                  <a:cubicBezTo>
                    <a:pt x="4332" y="1572"/>
                    <a:pt x="4334" y="1158"/>
                    <a:pt x="4334" y="742"/>
                  </a:cubicBezTo>
                  <a:cubicBezTo>
                    <a:pt x="3725" y="702"/>
                    <a:pt x="3176" y="680"/>
                    <a:pt x="2630" y="626"/>
                  </a:cubicBezTo>
                  <a:cubicBezTo>
                    <a:pt x="2241" y="587"/>
                    <a:pt x="1801" y="603"/>
                    <a:pt x="1491" y="416"/>
                  </a:cubicBezTo>
                  <a:cubicBezTo>
                    <a:pt x="1328" y="319"/>
                    <a:pt x="1187" y="293"/>
                    <a:pt x="1052" y="293"/>
                  </a:cubicBezTo>
                  <a:cubicBezTo>
                    <a:pt x="938" y="293"/>
                    <a:pt x="827" y="312"/>
                    <a:pt x="711" y="320"/>
                  </a:cubicBezTo>
                  <a:cubicBezTo>
                    <a:pt x="764" y="665"/>
                    <a:pt x="877" y="991"/>
                    <a:pt x="851" y="1307"/>
                  </a:cubicBezTo>
                  <a:cubicBezTo>
                    <a:pt x="800" y="1949"/>
                    <a:pt x="641" y="2580"/>
                    <a:pt x="586" y="3221"/>
                  </a:cubicBezTo>
                  <a:cubicBezTo>
                    <a:pt x="415" y="5197"/>
                    <a:pt x="359" y="7173"/>
                    <a:pt x="452" y="9159"/>
                  </a:cubicBezTo>
                  <a:cubicBezTo>
                    <a:pt x="539" y="10964"/>
                    <a:pt x="491" y="12774"/>
                    <a:pt x="500" y="14582"/>
                  </a:cubicBezTo>
                  <a:cubicBezTo>
                    <a:pt x="506" y="15905"/>
                    <a:pt x="539" y="17229"/>
                    <a:pt x="503" y="18551"/>
                  </a:cubicBezTo>
                  <a:cubicBezTo>
                    <a:pt x="461" y="20109"/>
                    <a:pt x="369" y="21665"/>
                    <a:pt x="274" y="23221"/>
                  </a:cubicBezTo>
                  <a:cubicBezTo>
                    <a:pt x="248" y="23627"/>
                    <a:pt x="117" y="24026"/>
                    <a:pt x="58" y="24433"/>
                  </a:cubicBezTo>
                  <a:cubicBezTo>
                    <a:pt x="34" y="24606"/>
                    <a:pt x="1" y="24875"/>
                    <a:pt x="93" y="24952"/>
                  </a:cubicBezTo>
                  <a:cubicBezTo>
                    <a:pt x="702" y="25458"/>
                    <a:pt x="1370" y="25809"/>
                    <a:pt x="2181" y="25809"/>
                  </a:cubicBezTo>
                  <a:cubicBezTo>
                    <a:pt x="2251" y="25809"/>
                    <a:pt x="2323" y="25806"/>
                    <a:pt x="2395" y="25801"/>
                  </a:cubicBezTo>
                  <a:cubicBezTo>
                    <a:pt x="3019" y="25753"/>
                    <a:pt x="3560" y="25590"/>
                    <a:pt x="4066" y="25203"/>
                  </a:cubicBezTo>
                  <a:cubicBezTo>
                    <a:pt x="4564" y="24822"/>
                    <a:pt x="5017" y="24469"/>
                    <a:pt x="4843" y="23747"/>
                  </a:cubicBezTo>
                  <a:cubicBezTo>
                    <a:pt x="4802" y="23581"/>
                    <a:pt x="4792" y="23405"/>
                    <a:pt x="4787" y="23233"/>
                  </a:cubicBezTo>
                  <a:cubicBezTo>
                    <a:pt x="4751" y="22215"/>
                    <a:pt x="4702" y="21198"/>
                    <a:pt x="4693" y="20180"/>
                  </a:cubicBezTo>
                  <a:cubicBezTo>
                    <a:pt x="4680" y="18667"/>
                    <a:pt x="4690" y="17154"/>
                    <a:pt x="4705" y="15641"/>
                  </a:cubicBezTo>
                  <a:cubicBezTo>
                    <a:pt x="4715" y="14702"/>
                    <a:pt x="4759" y="13765"/>
                    <a:pt x="4774" y="12826"/>
                  </a:cubicBezTo>
                  <a:cubicBezTo>
                    <a:pt x="4792" y="11706"/>
                    <a:pt x="4779" y="10584"/>
                    <a:pt x="4808" y="9464"/>
                  </a:cubicBezTo>
                  <a:cubicBezTo>
                    <a:pt x="4845" y="7993"/>
                    <a:pt x="4910" y="6522"/>
                    <a:pt x="4966" y="4999"/>
                  </a:cubicBezTo>
                  <a:lnTo>
                    <a:pt x="4966" y="4999"/>
                  </a:lnTo>
                  <a:cubicBezTo>
                    <a:pt x="4605" y="5104"/>
                    <a:pt x="4332" y="5206"/>
                    <a:pt x="4052" y="5255"/>
                  </a:cubicBezTo>
                  <a:cubicBezTo>
                    <a:pt x="4028" y="5259"/>
                    <a:pt x="4005" y="5261"/>
                    <a:pt x="3981" y="5261"/>
                  </a:cubicBezTo>
                  <a:cubicBezTo>
                    <a:pt x="3851" y="5261"/>
                    <a:pt x="3713" y="5209"/>
                    <a:pt x="3580" y="5189"/>
                  </a:cubicBezTo>
                  <a:cubicBezTo>
                    <a:pt x="3682" y="5052"/>
                    <a:pt x="3778" y="4911"/>
                    <a:pt x="3886" y="4779"/>
                  </a:cubicBezTo>
                  <a:cubicBezTo>
                    <a:pt x="3908" y="4753"/>
                    <a:pt x="3970" y="4760"/>
                    <a:pt x="4011" y="4749"/>
                  </a:cubicBezTo>
                  <a:cubicBezTo>
                    <a:pt x="4539" y="4600"/>
                    <a:pt x="5064" y="4442"/>
                    <a:pt x="5595" y="4307"/>
                  </a:cubicBezTo>
                  <a:cubicBezTo>
                    <a:pt x="5611" y="4303"/>
                    <a:pt x="5627" y="4301"/>
                    <a:pt x="5644" y="4301"/>
                  </a:cubicBezTo>
                  <a:cubicBezTo>
                    <a:pt x="5738" y="4301"/>
                    <a:pt x="5855" y="4356"/>
                    <a:pt x="6032" y="4393"/>
                  </a:cubicBezTo>
                  <a:cubicBezTo>
                    <a:pt x="5875" y="4560"/>
                    <a:pt x="5795" y="4671"/>
                    <a:pt x="5691" y="4751"/>
                  </a:cubicBezTo>
                  <a:cubicBezTo>
                    <a:pt x="5580" y="4836"/>
                    <a:pt x="5448" y="4892"/>
                    <a:pt x="5349" y="4947"/>
                  </a:cubicBezTo>
                  <a:cubicBezTo>
                    <a:pt x="5437" y="5672"/>
                    <a:pt x="5498" y="6358"/>
                    <a:pt x="5608" y="7036"/>
                  </a:cubicBezTo>
                  <a:cubicBezTo>
                    <a:pt x="5822" y="8357"/>
                    <a:pt x="6112" y="9664"/>
                    <a:pt x="6163" y="11007"/>
                  </a:cubicBezTo>
                  <a:cubicBezTo>
                    <a:pt x="6183" y="11533"/>
                    <a:pt x="6236" y="12059"/>
                    <a:pt x="6308" y="12581"/>
                  </a:cubicBezTo>
                  <a:cubicBezTo>
                    <a:pt x="6447" y="13575"/>
                    <a:pt x="6608" y="14566"/>
                    <a:pt x="6764" y="15557"/>
                  </a:cubicBezTo>
                  <a:cubicBezTo>
                    <a:pt x="6870" y="16231"/>
                    <a:pt x="6959" y="16908"/>
                    <a:pt x="7096" y="17577"/>
                  </a:cubicBezTo>
                  <a:cubicBezTo>
                    <a:pt x="7342" y="18785"/>
                    <a:pt x="7627" y="19984"/>
                    <a:pt x="7874" y="21192"/>
                  </a:cubicBezTo>
                  <a:cubicBezTo>
                    <a:pt x="7992" y="21764"/>
                    <a:pt x="8074" y="22345"/>
                    <a:pt x="8149" y="22925"/>
                  </a:cubicBezTo>
                  <a:cubicBezTo>
                    <a:pt x="8271" y="23875"/>
                    <a:pt x="8373" y="24829"/>
                    <a:pt x="8484" y="25781"/>
                  </a:cubicBezTo>
                  <a:cubicBezTo>
                    <a:pt x="9240" y="26345"/>
                    <a:pt x="10098" y="26685"/>
                    <a:pt x="11054" y="26685"/>
                  </a:cubicBezTo>
                  <a:cubicBezTo>
                    <a:pt x="11142" y="26685"/>
                    <a:pt x="11230" y="26682"/>
                    <a:pt x="11319" y="26677"/>
                  </a:cubicBezTo>
                  <a:cubicBezTo>
                    <a:pt x="12336" y="26609"/>
                    <a:pt x="13369" y="26554"/>
                    <a:pt x="14072" y="25669"/>
                  </a:cubicBezTo>
                  <a:cubicBezTo>
                    <a:pt x="13997" y="25434"/>
                    <a:pt x="13928" y="25217"/>
                    <a:pt x="13856" y="25000"/>
                  </a:cubicBezTo>
                  <a:cubicBezTo>
                    <a:pt x="13427" y="23701"/>
                    <a:pt x="12934" y="22419"/>
                    <a:pt x="12585" y="21099"/>
                  </a:cubicBezTo>
                  <a:cubicBezTo>
                    <a:pt x="12174" y="19547"/>
                    <a:pt x="11843" y="17970"/>
                    <a:pt x="11560" y="16389"/>
                  </a:cubicBezTo>
                  <a:cubicBezTo>
                    <a:pt x="11222" y="14510"/>
                    <a:pt x="10812" y="12642"/>
                    <a:pt x="10672" y="10728"/>
                  </a:cubicBezTo>
                  <a:cubicBezTo>
                    <a:pt x="10590" y="9583"/>
                    <a:pt x="10389" y="8447"/>
                    <a:pt x="10275" y="7304"/>
                  </a:cubicBezTo>
                  <a:cubicBezTo>
                    <a:pt x="10081" y="5328"/>
                    <a:pt x="9910" y="3351"/>
                    <a:pt x="9738" y="1374"/>
                  </a:cubicBezTo>
                  <a:cubicBezTo>
                    <a:pt x="9697" y="915"/>
                    <a:pt x="9684" y="453"/>
                    <a:pt x="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06;p37">
              <a:extLst>
                <a:ext uri="{FF2B5EF4-FFF2-40B4-BE49-F238E27FC236}">
                  <a16:creationId xmlns:a16="http://schemas.microsoft.com/office/drawing/2014/main" id="{F79E8E25-51F3-06B0-9863-5E5A34989AAA}"/>
                </a:ext>
              </a:extLst>
            </p:cNvPr>
            <p:cNvSpPr/>
            <p:nvPr/>
          </p:nvSpPr>
          <p:spPr>
            <a:xfrm>
              <a:off x="4772409" y="2627293"/>
              <a:ext cx="393103" cy="468021"/>
            </a:xfrm>
            <a:custGeom>
              <a:avLst/>
              <a:gdLst/>
              <a:ahLst/>
              <a:cxnLst/>
              <a:rect l="l" t="t" r="r" b="b"/>
              <a:pathLst>
                <a:path w="11638" h="13856" extrusionOk="0">
                  <a:moveTo>
                    <a:pt x="2093" y="2063"/>
                  </a:moveTo>
                  <a:cubicBezTo>
                    <a:pt x="2115" y="2063"/>
                    <a:pt x="2137" y="2063"/>
                    <a:pt x="2158" y="2064"/>
                  </a:cubicBezTo>
                  <a:cubicBezTo>
                    <a:pt x="2593" y="2129"/>
                    <a:pt x="3017" y="2294"/>
                    <a:pt x="3244" y="2747"/>
                  </a:cubicBezTo>
                  <a:cubicBezTo>
                    <a:pt x="3300" y="2861"/>
                    <a:pt x="3241" y="3034"/>
                    <a:pt x="3236" y="3179"/>
                  </a:cubicBezTo>
                  <a:cubicBezTo>
                    <a:pt x="3100" y="3140"/>
                    <a:pt x="2928" y="3140"/>
                    <a:pt x="2834" y="3054"/>
                  </a:cubicBezTo>
                  <a:cubicBezTo>
                    <a:pt x="2541" y="2787"/>
                    <a:pt x="2303" y="2655"/>
                    <a:pt x="2060" y="2655"/>
                  </a:cubicBezTo>
                  <a:cubicBezTo>
                    <a:pt x="1839" y="2655"/>
                    <a:pt x="1613" y="2763"/>
                    <a:pt x="1336" y="2979"/>
                  </a:cubicBezTo>
                  <a:cubicBezTo>
                    <a:pt x="1238" y="3057"/>
                    <a:pt x="1074" y="3049"/>
                    <a:pt x="940" y="3081"/>
                  </a:cubicBezTo>
                  <a:cubicBezTo>
                    <a:pt x="956" y="2939"/>
                    <a:pt x="925" y="2765"/>
                    <a:pt x="994" y="2660"/>
                  </a:cubicBezTo>
                  <a:cubicBezTo>
                    <a:pt x="1241" y="2286"/>
                    <a:pt x="1672" y="2063"/>
                    <a:pt x="2093" y="2063"/>
                  </a:cubicBezTo>
                  <a:close/>
                  <a:moveTo>
                    <a:pt x="5962" y="2121"/>
                  </a:moveTo>
                  <a:cubicBezTo>
                    <a:pt x="6362" y="2121"/>
                    <a:pt x="6701" y="2272"/>
                    <a:pt x="6944" y="2602"/>
                  </a:cubicBezTo>
                  <a:cubicBezTo>
                    <a:pt x="7000" y="2680"/>
                    <a:pt x="7006" y="2864"/>
                    <a:pt x="6951" y="2933"/>
                  </a:cubicBezTo>
                  <a:cubicBezTo>
                    <a:pt x="6907" y="2988"/>
                    <a:pt x="6780" y="3035"/>
                    <a:pt x="6694" y="3035"/>
                  </a:cubicBezTo>
                  <a:cubicBezTo>
                    <a:pt x="6666" y="3035"/>
                    <a:pt x="6643" y="3030"/>
                    <a:pt x="6628" y="3019"/>
                  </a:cubicBezTo>
                  <a:cubicBezTo>
                    <a:pt x="6404" y="2856"/>
                    <a:pt x="6203" y="2786"/>
                    <a:pt x="6018" y="2786"/>
                  </a:cubicBezTo>
                  <a:cubicBezTo>
                    <a:pt x="5670" y="2786"/>
                    <a:pt x="5380" y="3031"/>
                    <a:pt x="5102" y="3354"/>
                  </a:cubicBezTo>
                  <a:cubicBezTo>
                    <a:pt x="5020" y="3451"/>
                    <a:pt x="4914" y="3527"/>
                    <a:pt x="4826" y="3604"/>
                  </a:cubicBezTo>
                  <a:cubicBezTo>
                    <a:pt x="4511" y="3451"/>
                    <a:pt x="4502" y="3265"/>
                    <a:pt x="4684" y="3018"/>
                  </a:cubicBezTo>
                  <a:cubicBezTo>
                    <a:pt x="4993" y="2598"/>
                    <a:pt x="5277" y="2154"/>
                    <a:pt x="5876" y="2123"/>
                  </a:cubicBezTo>
                  <a:cubicBezTo>
                    <a:pt x="5905" y="2122"/>
                    <a:pt x="5934" y="2121"/>
                    <a:pt x="5962" y="2121"/>
                  </a:cubicBezTo>
                  <a:close/>
                  <a:moveTo>
                    <a:pt x="6691" y="4565"/>
                  </a:moveTo>
                  <a:cubicBezTo>
                    <a:pt x="6763" y="4565"/>
                    <a:pt x="6832" y="4579"/>
                    <a:pt x="6869" y="4614"/>
                  </a:cubicBezTo>
                  <a:cubicBezTo>
                    <a:pt x="6928" y="4671"/>
                    <a:pt x="6933" y="4868"/>
                    <a:pt x="6879" y="4948"/>
                  </a:cubicBezTo>
                  <a:cubicBezTo>
                    <a:pt x="6612" y="5344"/>
                    <a:pt x="6218" y="5572"/>
                    <a:pt x="5766" y="5710"/>
                  </a:cubicBezTo>
                  <a:cubicBezTo>
                    <a:pt x="5620" y="5754"/>
                    <a:pt x="5483" y="5829"/>
                    <a:pt x="5338" y="5875"/>
                  </a:cubicBezTo>
                  <a:cubicBezTo>
                    <a:pt x="5124" y="5943"/>
                    <a:pt x="4908" y="6025"/>
                    <a:pt x="4686" y="6051"/>
                  </a:cubicBezTo>
                  <a:cubicBezTo>
                    <a:pt x="4652" y="6055"/>
                    <a:pt x="4618" y="6057"/>
                    <a:pt x="4585" y="6057"/>
                  </a:cubicBezTo>
                  <a:cubicBezTo>
                    <a:pt x="4381" y="6057"/>
                    <a:pt x="4210" y="5971"/>
                    <a:pt x="4209" y="5695"/>
                  </a:cubicBezTo>
                  <a:cubicBezTo>
                    <a:pt x="4208" y="5511"/>
                    <a:pt x="4336" y="5415"/>
                    <a:pt x="4565" y="5415"/>
                  </a:cubicBezTo>
                  <a:cubicBezTo>
                    <a:pt x="4624" y="5415"/>
                    <a:pt x="4691" y="5422"/>
                    <a:pt x="4764" y="5435"/>
                  </a:cubicBezTo>
                  <a:cubicBezTo>
                    <a:pt x="4735" y="5043"/>
                    <a:pt x="4762" y="4895"/>
                    <a:pt x="4970" y="4895"/>
                  </a:cubicBezTo>
                  <a:cubicBezTo>
                    <a:pt x="5053" y="4895"/>
                    <a:pt x="5164" y="4919"/>
                    <a:pt x="5312" y="4959"/>
                  </a:cubicBezTo>
                  <a:cubicBezTo>
                    <a:pt x="5404" y="4984"/>
                    <a:pt x="5492" y="4996"/>
                    <a:pt x="5577" y="4996"/>
                  </a:cubicBezTo>
                  <a:cubicBezTo>
                    <a:pt x="5816" y="4996"/>
                    <a:pt x="6030" y="4906"/>
                    <a:pt x="6242" y="4779"/>
                  </a:cubicBezTo>
                  <a:cubicBezTo>
                    <a:pt x="6340" y="4720"/>
                    <a:pt x="6422" y="4614"/>
                    <a:pt x="6526" y="4587"/>
                  </a:cubicBezTo>
                  <a:cubicBezTo>
                    <a:pt x="6574" y="4573"/>
                    <a:pt x="6633" y="4565"/>
                    <a:pt x="6691" y="4565"/>
                  </a:cubicBezTo>
                  <a:close/>
                  <a:moveTo>
                    <a:pt x="10451" y="5041"/>
                  </a:moveTo>
                  <a:cubicBezTo>
                    <a:pt x="10602" y="5041"/>
                    <a:pt x="10730" y="5110"/>
                    <a:pt x="10763" y="5273"/>
                  </a:cubicBezTo>
                  <a:cubicBezTo>
                    <a:pt x="10782" y="5367"/>
                    <a:pt x="10588" y="5526"/>
                    <a:pt x="10466" y="5623"/>
                  </a:cubicBezTo>
                  <a:cubicBezTo>
                    <a:pt x="10331" y="5733"/>
                    <a:pt x="10167" y="5808"/>
                    <a:pt x="9944" y="5937"/>
                  </a:cubicBezTo>
                  <a:cubicBezTo>
                    <a:pt x="10392" y="6124"/>
                    <a:pt x="10605" y="6406"/>
                    <a:pt x="10646" y="6791"/>
                  </a:cubicBezTo>
                  <a:cubicBezTo>
                    <a:pt x="10659" y="6918"/>
                    <a:pt x="10579" y="7054"/>
                    <a:pt x="10542" y="7185"/>
                  </a:cubicBezTo>
                  <a:cubicBezTo>
                    <a:pt x="10410" y="7119"/>
                    <a:pt x="10194" y="7079"/>
                    <a:pt x="10162" y="6979"/>
                  </a:cubicBezTo>
                  <a:cubicBezTo>
                    <a:pt x="10048" y="6633"/>
                    <a:pt x="9841" y="6509"/>
                    <a:pt x="9525" y="6509"/>
                  </a:cubicBezTo>
                  <a:cubicBezTo>
                    <a:pt x="9489" y="6509"/>
                    <a:pt x="9451" y="6510"/>
                    <a:pt x="9412" y="6514"/>
                  </a:cubicBezTo>
                  <a:cubicBezTo>
                    <a:pt x="9400" y="6515"/>
                    <a:pt x="9388" y="6515"/>
                    <a:pt x="9377" y="6515"/>
                  </a:cubicBezTo>
                  <a:cubicBezTo>
                    <a:pt x="9177" y="6515"/>
                    <a:pt x="9064" y="6364"/>
                    <a:pt x="9150" y="6157"/>
                  </a:cubicBezTo>
                  <a:cubicBezTo>
                    <a:pt x="9369" y="5635"/>
                    <a:pt x="9712" y="5227"/>
                    <a:pt x="10286" y="5066"/>
                  </a:cubicBezTo>
                  <a:cubicBezTo>
                    <a:pt x="10342" y="5050"/>
                    <a:pt x="10398" y="5041"/>
                    <a:pt x="10451" y="5041"/>
                  </a:cubicBezTo>
                  <a:close/>
                  <a:moveTo>
                    <a:pt x="9971" y="7376"/>
                  </a:moveTo>
                  <a:cubicBezTo>
                    <a:pt x="10036" y="7454"/>
                    <a:pt x="10210" y="7573"/>
                    <a:pt x="10250" y="7729"/>
                  </a:cubicBezTo>
                  <a:cubicBezTo>
                    <a:pt x="10303" y="7939"/>
                    <a:pt x="9945" y="8243"/>
                    <a:pt x="9711" y="8245"/>
                  </a:cubicBezTo>
                  <a:cubicBezTo>
                    <a:pt x="9710" y="8245"/>
                    <a:pt x="9708" y="8245"/>
                    <a:pt x="9707" y="8245"/>
                  </a:cubicBezTo>
                  <a:cubicBezTo>
                    <a:pt x="9451" y="8245"/>
                    <a:pt x="9351" y="8097"/>
                    <a:pt x="9348" y="7861"/>
                  </a:cubicBezTo>
                  <a:cubicBezTo>
                    <a:pt x="9346" y="7609"/>
                    <a:pt x="9590" y="7376"/>
                    <a:pt x="9971" y="7376"/>
                  </a:cubicBezTo>
                  <a:close/>
                  <a:moveTo>
                    <a:pt x="3628" y="3039"/>
                  </a:moveTo>
                  <a:cubicBezTo>
                    <a:pt x="3691" y="3045"/>
                    <a:pt x="3756" y="3051"/>
                    <a:pt x="3819" y="3057"/>
                  </a:cubicBezTo>
                  <a:cubicBezTo>
                    <a:pt x="3852" y="3209"/>
                    <a:pt x="3940" y="3376"/>
                    <a:pt x="3907" y="3512"/>
                  </a:cubicBezTo>
                  <a:cubicBezTo>
                    <a:pt x="3783" y="3999"/>
                    <a:pt x="3594" y="4469"/>
                    <a:pt x="3477" y="4956"/>
                  </a:cubicBezTo>
                  <a:cubicBezTo>
                    <a:pt x="3335" y="5554"/>
                    <a:pt x="3198" y="6160"/>
                    <a:pt x="3143" y="6770"/>
                  </a:cubicBezTo>
                  <a:cubicBezTo>
                    <a:pt x="3103" y="7225"/>
                    <a:pt x="3207" y="7691"/>
                    <a:pt x="3231" y="8153"/>
                  </a:cubicBezTo>
                  <a:cubicBezTo>
                    <a:pt x="3248" y="8479"/>
                    <a:pt x="3406" y="8608"/>
                    <a:pt x="3688" y="8608"/>
                  </a:cubicBezTo>
                  <a:cubicBezTo>
                    <a:pt x="3716" y="8608"/>
                    <a:pt x="3745" y="8607"/>
                    <a:pt x="3775" y="8604"/>
                  </a:cubicBezTo>
                  <a:cubicBezTo>
                    <a:pt x="3838" y="8599"/>
                    <a:pt x="3903" y="8596"/>
                    <a:pt x="3967" y="8596"/>
                  </a:cubicBezTo>
                  <a:cubicBezTo>
                    <a:pt x="4063" y="8596"/>
                    <a:pt x="4159" y="8603"/>
                    <a:pt x="4251" y="8623"/>
                  </a:cubicBezTo>
                  <a:cubicBezTo>
                    <a:pt x="4331" y="8640"/>
                    <a:pt x="4451" y="8741"/>
                    <a:pt x="4454" y="8806"/>
                  </a:cubicBezTo>
                  <a:cubicBezTo>
                    <a:pt x="4456" y="8902"/>
                    <a:pt x="4396" y="9042"/>
                    <a:pt x="4317" y="9092"/>
                  </a:cubicBezTo>
                  <a:cubicBezTo>
                    <a:pt x="4153" y="9195"/>
                    <a:pt x="3962" y="9242"/>
                    <a:pt x="3767" y="9242"/>
                  </a:cubicBezTo>
                  <a:cubicBezTo>
                    <a:pt x="3212" y="9242"/>
                    <a:pt x="2624" y="8860"/>
                    <a:pt x="2528" y="8318"/>
                  </a:cubicBezTo>
                  <a:cubicBezTo>
                    <a:pt x="2401" y="7605"/>
                    <a:pt x="2370" y="6885"/>
                    <a:pt x="2475" y="6163"/>
                  </a:cubicBezTo>
                  <a:cubicBezTo>
                    <a:pt x="2499" y="5999"/>
                    <a:pt x="2479" y="5829"/>
                    <a:pt x="2479" y="5639"/>
                  </a:cubicBezTo>
                  <a:lnTo>
                    <a:pt x="2479" y="5639"/>
                  </a:lnTo>
                  <a:cubicBezTo>
                    <a:pt x="1976" y="5724"/>
                    <a:pt x="1507" y="5803"/>
                    <a:pt x="1037" y="5882"/>
                  </a:cubicBezTo>
                  <a:cubicBezTo>
                    <a:pt x="1003" y="5888"/>
                    <a:pt x="959" y="5914"/>
                    <a:pt x="930" y="5914"/>
                  </a:cubicBezTo>
                  <a:cubicBezTo>
                    <a:pt x="924" y="5914"/>
                    <a:pt x="918" y="5912"/>
                    <a:pt x="913" y="5910"/>
                  </a:cubicBezTo>
                  <a:cubicBezTo>
                    <a:pt x="751" y="5816"/>
                    <a:pt x="595" y="5711"/>
                    <a:pt x="437" y="5609"/>
                  </a:cubicBezTo>
                  <a:cubicBezTo>
                    <a:pt x="554" y="5467"/>
                    <a:pt x="672" y="5324"/>
                    <a:pt x="788" y="5182"/>
                  </a:cubicBezTo>
                  <a:cubicBezTo>
                    <a:pt x="890" y="4916"/>
                    <a:pt x="946" y="4803"/>
                    <a:pt x="1070" y="4803"/>
                  </a:cubicBezTo>
                  <a:cubicBezTo>
                    <a:pt x="1152" y="4803"/>
                    <a:pt x="1264" y="4851"/>
                    <a:pt x="1439" y="4938"/>
                  </a:cubicBezTo>
                  <a:cubicBezTo>
                    <a:pt x="1603" y="5019"/>
                    <a:pt x="1780" y="5057"/>
                    <a:pt x="1954" y="5057"/>
                  </a:cubicBezTo>
                  <a:cubicBezTo>
                    <a:pt x="2357" y="5057"/>
                    <a:pt x="2746" y="4850"/>
                    <a:pt x="2939" y="4480"/>
                  </a:cubicBezTo>
                  <a:cubicBezTo>
                    <a:pt x="3089" y="4190"/>
                    <a:pt x="3187" y="3873"/>
                    <a:pt x="3325" y="3576"/>
                  </a:cubicBezTo>
                  <a:cubicBezTo>
                    <a:pt x="3410" y="3390"/>
                    <a:pt x="3526" y="3218"/>
                    <a:pt x="3628" y="3039"/>
                  </a:cubicBezTo>
                  <a:close/>
                  <a:moveTo>
                    <a:pt x="6063" y="8541"/>
                  </a:moveTo>
                  <a:cubicBezTo>
                    <a:pt x="6160" y="8609"/>
                    <a:pt x="6297" y="8656"/>
                    <a:pt x="6349" y="8750"/>
                  </a:cubicBezTo>
                  <a:cubicBezTo>
                    <a:pt x="6478" y="8988"/>
                    <a:pt x="6588" y="9241"/>
                    <a:pt x="6671" y="9500"/>
                  </a:cubicBezTo>
                  <a:cubicBezTo>
                    <a:pt x="6762" y="9784"/>
                    <a:pt x="6649" y="9903"/>
                    <a:pt x="6370" y="9903"/>
                  </a:cubicBezTo>
                  <a:cubicBezTo>
                    <a:pt x="6361" y="9903"/>
                    <a:pt x="6353" y="9903"/>
                    <a:pt x="6344" y="9903"/>
                  </a:cubicBezTo>
                  <a:cubicBezTo>
                    <a:pt x="6342" y="9903"/>
                    <a:pt x="6340" y="9903"/>
                    <a:pt x="6338" y="9903"/>
                  </a:cubicBezTo>
                  <a:cubicBezTo>
                    <a:pt x="6238" y="9903"/>
                    <a:pt x="6109" y="9966"/>
                    <a:pt x="6045" y="10044"/>
                  </a:cubicBezTo>
                  <a:cubicBezTo>
                    <a:pt x="5459" y="10763"/>
                    <a:pt x="4684" y="11043"/>
                    <a:pt x="3585" y="11069"/>
                  </a:cubicBezTo>
                  <a:cubicBezTo>
                    <a:pt x="3280" y="10967"/>
                    <a:pt x="2804" y="10815"/>
                    <a:pt x="2337" y="10642"/>
                  </a:cubicBezTo>
                  <a:cubicBezTo>
                    <a:pt x="2222" y="10599"/>
                    <a:pt x="2112" y="10500"/>
                    <a:pt x="2041" y="10398"/>
                  </a:cubicBezTo>
                  <a:cubicBezTo>
                    <a:pt x="1986" y="10319"/>
                    <a:pt x="1996" y="10195"/>
                    <a:pt x="1977" y="10091"/>
                  </a:cubicBezTo>
                  <a:cubicBezTo>
                    <a:pt x="2059" y="10077"/>
                    <a:pt x="2147" y="10040"/>
                    <a:pt x="2224" y="10040"/>
                  </a:cubicBezTo>
                  <a:cubicBezTo>
                    <a:pt x="2242" y="10040"/>
                    <a:pt x="2259" y="10042"/>
                    <a:pt x="2275" y="10047"/>
                  </a:cubicBezTo>
                  <a:cubicBezTo>
                    <a:pt x="2645" y="10147"/>
                    <a:pt x="3004" y="10284"/>
                    <a:pt x="3374" y="10383"/>
                  </a:cubicBezTo>
                  <a:cubicBezTo>
                    <a:pt x="3517" y="10421"/>
                    <a:pt x="3664" y="10439"/>
                    <a:pt x="3811" y="10439"/>
                  </a:cubicBezTo>
                  <a:cubicBezTo>
                    <a:pt x="4613" y="10439"/>
                    <a:pt x="5419" y="9913"/>
                    <a:pt x="5778" y="9372"/>
                  </a:cubicBezTo>
                  <a:cubicBezTo>
                    <a:pt x="5870" y="9234"/>
                    <a:pt x="5820" y="9010"/>
                    <a:pt x="5869" y="8835"/>
                  </a:cubicBezTo>
                  <a:cubicBezTo>
                    <a:pt x="5900" y="8728"/>
                    <a:pt x="5996" y="8639"/>
                    <a:pt x="6063" y="8541"/>
                  </a:cubicBezTo>
                  <a:close/>
                  <a:moveTo>
                    <a:pt x="6892" y="1"/>
                  </a:moveTo>
                  <a:cubicBezTo>
                    <a:pt x="6360" y="291"/>
                    <a:pt x="5866" y="580"/>
                    <a:pt x="5355" y="833"/>
                  </a:cubicBezTo>
                  <a:cubicBezTo>
                    <a:pt x="4504" y="1258"/>
                    <a:pt x="3578" y="1383"/>
                    <a:pt x="2642" y="1407"/>
                  </a:cubicBezTo>
                  <a:cubicBezTo>
                    <a:pt x="2632" y="1407"/>
                    <a:pt x="2623" y="1408"/>
                    <a:pt x="2613" y="1408"/>
                  </a:cubicBezTo>
                  <a:cubicBezTo>
                    <a:pt x="2311" y="1408"/>
                    <a:pt x="1973" y="1276"/>
                    <a:pt x="1691" y="1276"/>
                  </a:cubicBezTo>
                  <a:cubicBezTo>
                    <a:pt x="1604" y="1276"/>
                    <a:pt x="1523" y="1288"/>
                    <a:pt x="1450" y="1321"/>
                  </a:cubicBezTo>
                  <a:cubicBezTo>
                    <a:pt x="1114" y="1472"/>
                    <a:pt x="919" y="1941"/>
                    <a:pt x="672" y="2277"/>
                  </a:cubicBezTo>
                  <a:cubicBezTo>
                    <a:pt x="536" y="2463"/>
                    <a:pt x="342" y="2653"/>
                    <a:pt x="311" y="2860"/>
                  </a:cubicBezTo>
                  <a:cubicBezTo>
                    <a:pt x="184" y="3686"/>
                    <a:pt x="65" y="4518"/>
                    <a:pt x="32" y="5352"/>
                  </a:cubicBezTo>
                  <a:cubicBezTo>
                    <a:pt x="0" y="6166"/>
                    <a:pt x="60" y="6984"/>
                    <a:pt x="115" y="7799"/>
                  </a:cubicBezTo>
                  <a:cubicBezTo>
                    <a:pt x="150" y="8327"/>
                    <a:pt x="223" y="8856"/>
                    <a:pt x="324" y="9377"/>
                  </a:cubicBezTo>
                  <a:cubicBezTo>
                    <a:pt x="417" y="9853"/>
                    <a:pt x="582" y="10314"/>
                    <a:pt x="692" y="10786"/>
                  </a:cubicBezTo>
                  <a:cubicBezTo>
                    <a:pt x="995" y="12100"/>
                    <a:pt x="1678" y="13114"/>
                    <a:pt x="2975" y="13603"/>
                  </a:cubicBezTo>
                  <a:cubicBezTo>
                    <a:pt x="3306" y="13727"/>
                    <a:pt x="3661" y="13855"/>
                    <a:pt x="4020" y="13855"/>
                  </a:cubicBezTo>
                  <a:cubicBezTo>
                    <a:pt x="4175" y="13855"/>
                    <a:pt x="4331" y="13831"/>
                    <a:pt x="4487" y="13773"/>
                  </a:cubicBezTo>
                  <a:cubicBezTo>
                    <a:pt x="5441" y="13410"/>
                    <a:pt x="6251" y="12829"/>
                    <a:pt x="6904" y="12030"/>
                  </a:cubicBezTo>
                  <a:cubicBezTo>
                    <a:pt x="7608" y="11168"/>
                    <a:pt x="7929" y="10149"/>
                    <a:pt x="8132" y="9088"/>
                  </a:cubicBezTo>
                  <a:cubicBezTo>
                    <a:pt x="8267" y="8371"/>
                    <a:pt x="8325" y="7641"/>
                    <a:pt x="8428" y="6918"/>
                  </a:cubicBezTo>
                  <a:cubicBezTo>
                    <a:pt x="8455" y="6728"/>
                    <a:pt x="8481" y="6486"/>
                    <a:pt x="8728" y="6486"/>
                  </a:cubicBezTo>
                  <a:cubicBezTo>
                    <a:pt x="8736" y="6486"/>
                    <a:pt x="8744" y="6486"/>
                    <a:pt x="8752" y="6486"/>
                  </a:cubicBezTo>
                  <a:cubicBezTo>
                    <a:pt x="8999" y="6501"/>
                    <a:pt x="8999" y="6735"/>
                    <a:pt x="8996" y="6921"/>
                  </a:cubicBezTo>
                  <a:cubicBezTo>
                    <a:pt x="8990" y="7408"/>
                    <a:pt x="8976" y="7897"/>
                    <a:pt x="8957" y="8384"/>
                  </a:cubicBezTo>
                  <a:cubicBezTo>
                    <a:pt x="8944" y="8697"/>
                    <a:pt x="9116" y="8901"/>
                    <a:pt x="9381" y="8901"/>
                  </a:cubicBezTo>
                  <a:cubicBezTo>
                    <a:pt x="9439" y="8901"/>
                    <a:pt x="9502" y="8891"/>
                    <a:pt x="9568" y="8870"/>
                  </a:cubicBezTo>
                  <a:cubicBezTo>
                    <a:pt x="9742" y="8817"/>
                    <a:pt x="9916" y="8734"/>
                    <a:pt x="10065" y="8629"/>
                  </a:cubicBezTo>
                  <a:cubicBezTo>
                    <a:pt x="11514" y="7596"/>
                    <a:pt x="11638" y="5843"/>
                    <a:pt x="11005" y="4480"/>
                  </a:cubicBezTo>
                  <a:cubicBezTo>
                    <a:pt x="10829" y="4101"/>
                    <a:pt x="10606" y="3913"/>
                    <a:pt x="10369" y="3913"/>
                  </a:cubicBezTo>
                  <a:cubicBezTo>
                    <a:pt x="10151" y="3913"/>
                    <a:pt x="9921" y="4074"/>
                    <a:pt x="9707" y="4393"/>
                  </a:cubicBezTo>
                  <a:cubicBezTo>
                    <a:pt x="9633" y="4500"/>
                    <a:pt x="9583" y="4631"/>
                    <a:pt x="9488" y="4713"/>
                  </a:cubicBezTo>
                  <a:cubicBezTo>
                    <a:pt x="9348" y="4835"/>
                    <a:pt x="9180" y="4922"/>
                    <a:pt x="9023" y="5024"/>
                  </a:cubicBezTo>
                  <a:cubicBezTo>
                    <a:pt x="8954" y="4868"/>
                    <a:pt x="8883" y="4715"/>
                    <a:pt x="8819" y="4556"/>
                  </a:cubicBezTo>
                  <a:cubicBezTo>
                    <a:pt x="8763" y="4418"/>
                    <a:pt x="8755" y="4240"/>
                    <a:pt x="8661" y="4141"/>
                  </a:cubicBezTo>
                  <a:cubicBezTo>
                    <a:pt x="7843" y="3284"/>
                    <a:pt x="7409" y="2231"/>
                    <a:pt x="7098" y="1118"/>
                  </a:cubicBezTo>
                  <a:cubicBezTo>
                    <a:pt x="6997" y="757"/>
                    <a:pt x="6960" y="378"/>
                    <a:pt x="6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07;p37">
              <a:extLst>
                <a:ext uri="{FF2B5EF4-FFF2-40B4-BE49-F238E27FC236}">
                  <a16:creationId xmlns:a16="http://schemas.microsoft.com/office/drawing/2014/main" id="{C44334E2-B32E-97C9-4C8F-37823A5E5E8F}"/>
                </a:ext>
              </a:extLst>
            </p:cNvPr>
            <p:cNvSpPr/>
            <p:nvPr/>
          </p:nvSpPr>
          <p:spPr>
            <a:xfrm>
              <a:off x="4886037" y="3162840"/>
              <a:ext cx="321359" cy="333958"/>
            </a:xfrm>
            <a:custGeom>
              <a:avLst/>
              <a:gdLst/>
              <a:ahLst/>
              <a:cxnLst/>
              <a:rect l="l" t="t" r="r" b="b"/>
              <a:pathLst>
                <a:path w="9514" h="9887" extrusionOk="0">
                  <a:moveTo>
                    <a:pt x="7315" y="1"/>
                  </a:moveTo>
                  <a:cubicBezTo>
                    <a:pt x="7032" y="1"/>
                    <a:pt x="6756" y="41"/>
                    <a:pt x="6522" y="289"/>
                  </a:cubicBezTo>
                  <a:cubicBezTo>
                    <a:pt x="6445" y="372"/>
                    <a:pt x="6282" y="408"/>
                    <a:pt x="6157" y="410"/>
                  </a:cubicBezTo>
                  <a:cubicBezTo>
                    <a:pt x="5647" y="415"/>
                    <a:pt x="5314" y="725"/>
                    <a:pt x="5087" y="1109"/>
                  </a:cubicBezTo>
                  <a:cubicBezTo>
                    <a:pt x="4499" y="2099"/>
                    <a:pt x="3727" y="2933"/>
                    <a:pt x="2933" y="3752"/>
                  </a:cubicBezTo>
                  <a:cubicBezTo>
                    <a:pt x="2598" y="4097"/>
                    <a:pt x="2227" y="4409"/>
                    <a:pt x="1840" y="4767"/>
                  </a:cubicBezTo>
                  <a:cubicBezTo>
                    <a:pt x="1968" y="4811"/>
                    <a:pt x="2047" y="4839"/>
                    <a:pt x="2126" y="4867"/>
                  </a:cubicBezTo>
                  <a:cubicBezTo>
                    <a:pt x="2530" y="5014"/>
                    <a:pt x="2937" y="5154"/>
                    <a:pt x="3334" y="5318"/>
                  </a:cubicBezTo>
                  <a:cubicBezTo>
                    <a:pt x="3409" y="5349"/>
                    <a:pt x="3441" y="5484"/>
                    <a:pt x="3492" y="5572"/>
                  </a:cubicBezTo>
                  <a:cubicBezTo>
                    <a:pt x="3393" y="5614"/>
                    <a:pt x="3297" y="5668"/>
                    <a:pt x="3193" y="5693"/>
                  </a:cubicBezTo>
                  <a:cubicBezTo>
                    <a:pt x="3189" y="5694"/>
                    <a:pt x="3185" y="5694"/>
                    <a:pt x="3181" y="5694"/>
                  </a:cubicBezTo>
                  <a:cubicBezTo>
                    <a:pt x="3139" y="5694"/>
                    <a:pt x="3086" y="5644"/>
                    <a:pt x="3037" y="5631"/>
                  </a:cubicBezTo>
                  <a:cubicBezTo>
                    <a:pt x="2584" y="5506"/>
                    <a:pt x="2131" y="5384"/>
                    <a:pt x="1676" y="5260"/>
                  </a:cubicBezTo>
                  <a:lnTo>
                    <a:pt x="1626" y="5374"/>
                  </a:lnTo>
                  <a:cubicBezTo>
                    <a:pt x="2030" y="5783"/>
                    <a:pt x="2440" y="6186"/>
                    <a:pt x="2831" y="6606"/>
                  </a:cubicBezTo>
                  <a:cubicBezTo>
                    <a:pt x="2923" y="6704"/>
                    <a:pt x="2947" y="6863"/>
                    <a:pt x="3004" y="6994"/>
                  </a:cubicBezTo>
                  <a:cubicBezTo>
                    <a:pt x="2978" y="6993"/>
                    <a:pt x="2952" y="6993"/>
                    <a:pt x="2927" y="6993"/>
                  </a:cubicBezTo>
                  <a:cubicBezTo>
                    <a:pt x="2892" y="6993"/>
                    <a:pt x="2857" y="6993"/>
                    <a:pt x="2822" y="6993"/>
                  </a:cubicBezTo>
                  <a:cubicBezTo>
                    <a:pt x="2737" y="6993"/>
                    <a:pt x="2655" y="6989"/>
                    <a:pt x="2579" y="6963"/>
                  </a:cubicBezTo>
                  <a:cubicBezTo>
                    <a:pt x="2428" y="6909"/>
                    <a:pt x="2300" y="6797"/>
                    <a:pt x="2138" y="6695"/>
                  </a:cubicBezTo>
                  <a:lnTo>
                    <a:pt x="2138" y="6695"/>
                  </a:lnTo>
                  <a:cubicBezTo>
                    <a:pt x="2204" y="7191"/>
                    <a:pt x="2899" y="7398"/>
                    <a:pt x="2637" y="8061"/>
                  </a:cubicBezTo>
                  <a:cubicBezTo>
                    <a:pt x="1972" y="7631"/>
                    <a:pt x="1695" y="6935"/>
                    <a:pt x="1223" y="6413"/>
                  </a:cubicBezTo>
                  <a:cubicBezTo>
                    <a:pt x="724" y="5863"/>
                    <a:pt x="562" y="5146"/>
                    <a:pt x="257" y="4504"/>
                  </a:cubicBezTo>
                  <a:cubicBezTo>
                    <a:pt x="172" y="6295"/>
                    <a:pt x="87" y="8087"/>
                    <a:pt x="1" y="9886"/>
                  </a:cubicBezTo>
                  <a:cubicBezTo>
                    <a:pt x="38" y="9877"/>
                    <a:pt x="104" y="9865"/>
                    <a:pt x="168" y="9846"/>
                  </a:cubicBezTo>
                  <a:cubicBezTo>
                    <a:pt x="1622" y="9399"/>
                    <a:pt x="3070" y="8936"/>
                    <a:pt x="4531" y="8516"/>
                  </a:cubicBezTo>
                  <a:cubicBezTo>
                    <a:pt x="4893" y="8412"/>
                    <a:pt x="5066" y="8255"/>
                    <a:pt x="5074" y="7889"/>
                  </a:cubicBezTo>
                  <a:cubicBezTo>
                    <a:pt x="5077" y="7762"/>
                    <a:pt x="5122" y="7634"/>
                    <a:pt x="5158" y="7509"/>
                  </a:cubicBezTo>
                  <a:cubicBezTo>
                    <a:pt x="5555" y="6143"/>
                    <a:pt x="5938" y="4773"/>
                    <a:pt x="6360" y="3414"/>
                  </a:cubicBezTo>
                  <a:cubicBezTo>
                    <a:pt x="6509" y="2933"/>
                    <a:pt x="6739" y="2473"/>
                    <a:pt x="6968" y="2023"/>
                  </a:cubicBezTo>
                  <a:cubicBezTo>
                    <a:pt x="7017" y="1925"/>
                    <a:pt x="7223" y="1907"/>
                    <a:pt x="7355" y="1852"/>
                  </a:cubicBezTo>
                  <a:cubicBezTo>
                    <a:pt x="7381" y="1968"/>
                    <a:pt x="7454" y="2099"/>
                    <a:pt x="7422" y="2197"/>
                  </a:cubicBezTo>
                  <a:cubicBezTo>
                    <a:pt x="7026" y="3422"/>
                    <a:pt x="6610" y="4640"/>
                    <a:pt x="6210" y="5864"/>
                  </a:cubicBezTo>
                  <a:cubicBezTo>
                    <a:pt x="6056" y="6333"/>
                    <a:pt x="5934" y="6813"/>
                    <a:pt x="5775" y="7365"/>
                  </a:cubicBezTo>
                  <a:cubicBezTo>
                    <a:pt x="6304" y="7587"/>
                    <a:pt x="6791" y="7846"/>
                    <a:pt x="7312" y="7991"/>
                  </a:cubicBezTo>
                  <a:cubicBezTo>
                    <a:pt x="7389" y="8012"/>
                    <a:pt x="7465" y="8023"/>
                    <a:pt x="7539" y="8023"/>
                  </a:cubicBezTo>
                  <a:cubicBezTo>
                    <a:pt x="7925" y="8023"/>
                    <a:pt x="8248" y="7745"/>
                    <a:pt x="8356" y="7344"/>
                  </a:cubicBezTo>
                  <a:cubicBezTo>
                    <a:pt x="8702" y="6035"/>
                    <a:pt x="9070" y="4729"/>
                    <a:pt x="9351" y="3405"/>
                  </a:cubicBezTo>
                  <a:cubicBezTo>
                    <a:pt x="9492" y="2742"/>
                    <a:pt x="9513" y="2039"/>
                    <a:pt x="9486" y="1357"/>
                  </a:cubicBezTo>
                  <a:cubicBezTo>
                    <a:pt x="9472" y="1017"/>
                    <a:pt x="9361" y="637"/>
                    <a:pt x="9029" y="369"/>
                  </a:cubicBezTo>
                  <a:cubicBezTo>
                    <a:pt x="8674" y="82"/>
                    <a:pt x="8280" y="9"/>
                    <a:pt x="7864" y="9"/>
                  </a:cubicBezTo>
                  <a:cubicBezTo>
                    <a:pt x="7836" y="9"/>
                    <a:pt x="7807" y="9"/>
                    <a:pt x="7778" y="10"/>
                  </a:cubicBezTo>
                  <a:cubicBezTo>
                    <a:pt x="7761" y="10"/>
                    <a:pt x="7743" y="10"/>
                    <a:pt x="7726" y="10"/>
                  </a:cubicBezTo>
                  <a:cubicBezTo>
                    <a:pt x="7590" y="10"/>
                    <a:pt x="7452" y="1"/>
                    <a:pt x="73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08;p37">
              <a:extLst>
                <a:ext uri="{FF2B5EF4-FFF2-40B4-BE49-F238E27FC236}">
                  <a16:creationId xmlns:a16="http://schemas.microsoft.com/office/drawing/2014/main" id="{3A8029A0-8D7F-45A2-E0FF-DECA79E2B6B1}"/>
                </a:ext>
              </a:extLst>
            </p:cNvPr>
            <p:cNvSpPr/>
            <p:nvPr/>
          </p:nvSpPr>
          <p:spPr>
            <a:xfrm>
              <a:off x="4740928" y="3091029"/>
              <a:ext cx="188141" cy="489031"/>
            </a:xfrm>
            <a:custGeom>
              <a:avLst/>
              <a:gdLst/>
              <a:ahLst/>
              <a:cxnLst/>
              <a:rect l="l" t="t" r="r" b="b"/>
              <a:pathLst>
                <a:path w="5570" h="14478" extrusionOk="0">
                  <a:moveTo>
                    <a:pt x="2505" y="0"/>
                  </a:moveTo>
                  <a:cubicBezTo>
                    <a:pt x="2351" y="568"/>
                    <a:pt x="2183" y="1085"/>
                    <a:pt x="2077" y="1612"/>
                  </a:cubicBezTo>
                  <a:cubicBezTo>
                    <a:pt x="2008" y="1955"/>
                    <a:pt x="2068" y="2323"/>
                    <a:pt x="2002" y="2665"/>
                  </a:cubicBezTo>
                  <a:cubicBezTo>
                    <a:pt x="1883" y="3283"/>
                    <a:pt x="1703" y="3889"/>
                    <a:pt x="1566" y="4503"/>
                  </a:cubicBezTo>
                  <a:cubicBezTo>
                    <a:pt x="1244" y="5961"/>
                    <a:pt x="969" y="7431"/>
                    <a:pt x="604" y="8877"/>
                  </a:cubicBezTo>
                  <a:cubicBezTo>
                    <a:pt x="246" y="10299"/>
                    <a:pt x="0" y="11727"/>
                    <a:pt x="94" y="13196"/>
                  </a:cubicBezTo>
                  <a:cubicBezTo>
                    <a:pt x="111" y="13466"/>
                    <a:pt x="166" y="13772"/>
                    <a:pt x="312" y="13988"/>
                  </a:cubicBezTo>
                  <a:cubicBezTo>
                    <a:pt x="546" y="14331"/>
                    <a:pt x="752" y="14478"/>
                    <a:pt x="1043" y="14478"/>
                  </a:cubicBezTo>
                  <a:cubicBezTo>
                    <a:pt x="1219" y="14478"/>
                    <a:pt x="1426" y="14425"/>
                    <a:pt x="1688" y="14329"/>
                  </a:cubicBezTo>
                  <a:cubicBezTo>
                    <a:pt x="2579" y="14002"/>
                    <a:pt x="3223" y="13441"/>
                    <a:pt x="3368" y="12468"/>
                  </a:cubicBezTo>
                  <a:cubicBezTo>
                    <a:pt x="3532" y="11364"/>
                    <a:pt x="3670" y="10256"/>
                    <a:pt x="3771" y="9145"/>
                  </a:cubicBezTo>
                  <a:cubicBezTo>
                    <a:pt x="3840" y="8398"/>
                    <a:pt x="3831" y="7645"/>
                    <a:pt x="3840" y="6894"/>
                  </a:cubicBezTo>
                  <a:cubicBezTo>
                    <a:pt x="3850" y="5891"/>
                    <a:pt x="3843" y="4888"/>
                    <a:pt x="3843" y="3913"/>
                  </a:cubicBezTo>
                  <a:cubicBezTo>
                    <a:pt x="3677" y="3913"/>
                    <a:pt x="3533" y="3929"/>
                    <a:pt x="3405" y="3929"/>
                  </a:cubicBezTo>
                  <a:cubicBezTo>
                    <a:pt x="3322" y="3929"/>
                    <a:pt x="3245" y="3922"/>
                    <a:pt x="3174" y="3900"/>
                  </a:cubicBezTo>
                  <a:cubicBezTo>
                    <a:pt x="3030" y="3856"/>
                    <a:pt x="2853" y="3702"/>
                    <a:pt x="2826" y="3570"/>
                  </a:cubicBezTo>
                  <a:cubicBezTo>
                    <a:pt x="2800" y="3444"/>
                    <a:pt x="2924" y="3260"/>
                    <a:pt x="3030" y="3144"/>
                  </a:cubicBezTo>
                  <a:cubicBezTo>
                    <a:pt x="3147" y="3016"/>
                    <a:pt x="3316" y="2935"/>
                    <a:pt x="3476" y="2826"/>
                  </a:cubicBezTo>
                  <a:cubicBezTo>
                    <a:pt x="3403" y="2730"/>
                    <a:pt x="3338" y="2652"/>
                    <a:pt x="3283" y="2569"/>
                  </a:cubicBezTo>
                  <a:cubicBezTo>
                    <a:pt x="3148" y="2367"/>
                    <a:pt x="2983" y="2176"/>
                    <a:pt x="2896" y="1955"/>
                  </a:cubicBezTo>
                  <a:cubicBezTo>
                    <a:pt x="2846" y="1825"/>
                    <a:pt x="2922" y="1648"/>
                    <a:pt x="2941" y="1492"/>
                  </a:cubicBezTo>
                  <a:cubicBezTo>
                    <a:pt x="3085" y="1554"/>
                    <a:pt x="3234" y="1607"/>
                    <a:pt x="3369" y="1683"/>
                  </a:cubicBezTo>
                  <a:cubicBezTo>
                    <a:pt x="3424" y="1713"/>
                    <a:pt x="3441" y="1804"/>
                    <a:pt x="3487" y="1858"/>
                  </a:cubicBezTo>
                  <a:cubicBezTo>
                    <a:pt x="3814" y="2238"/>
                    <a:pt x="4145" y="2616"/>
                    <a:pt x="4484" y="3007"/>
                  </a:cubicBezTo>
                  <a:cubicBezTo>
                    <a:pt x="4662" y="2910"/>
                    <a:pt x="4796" y="2836"/>
                    <a:pt x="5002" y="2723"/>
                  </a:cubicBezTo>
                  <a:cubicBezTo>
                    <a:pt x="4787" y="2474"/>
                    <a:pt x="4587" y="2271"/>
                    <a:pt x="4423" y="2042"/>
                  </a:cubicBezTo>
                  <a:cubicBezTo>
                    <a:pt x="4277" y="1837"/>
                    <a:pt x="4143" y="1614"/>
                    <a:pt x="4052" y="1380"/>
                  </a:cubicBezTo>
                  <a:cubicBezTo>
                    <a:pt x="3992" y="1224"/>
                    <a:pt x="4048" y="1114"/>
                    <a:pt x="4180" y="1114"/>
                  </a:cubicBezTo>
                  <a:cubicBezTo>
                    <a:pt x="4216" y="1114"/>
                    <a:pt x="4257" y="1122"/>
                    <a:pt x="4303" y="1139"/>
                  </a:cubicBezTo>
                  <a:cubicBezTo>
                    <a:pt x="4412" y="1181"/>
                    <a:pt x="4511" y="1275"/>
                    <a:pt x="4592" y="1365"/>
                  </a:cubicBezTo>
                  <a:cubicBezTo>
                    <a:pt x="4887" y="1696"/>
                    <a:pt x="5171" y="2037"/>
                    <a:pt x="5459" y="2373"/>
                  </a:cubicBezTo>
                  <a:cubicBezTo>
                    <a:pt x="5496" y="2354"/>
                    <a:pt x="5532" y="2334"/>
                    <a:pt x="5570" y="2316"/>
                  </a:cubicBezTo>
                  <a:cubicBezTo>
                    <a:pt x="5525" y="1779"/>
                    <a:pt x="5127" y="1359"/>
                    <a:pt x="5039" y="846"/>
                  </a:cubicBezTo>
                  <a:cubicBezTo>
                    <a:pt x="4136" y="744"/>
                    <a:pt x="3298" y="531"/>
                    <a:pt x="25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09;p37">
              <a:extLst>
                <a:ext uri="{FF2B5EF4-FFF2-40B4-BE49-F238E27FC236}">
                  <a16:creationId xmlns:a16="http://schemas.microsoft.com/office/drawing/2014/main" id="{66B85C7B-9CCB-5282-2D86-76D76B8CF4F2}"/>
                </a:ext>
              </a:extLst>
            </p:cNvPr>
            <p:cNvSpPr/>
            <p:nvPr/>
          </p:nvSpPr>
          <p:spPr>
            <a:xfrm>
              <a:off x="4702354" y="3429246"/>
              <a:ext cx="455490" cy="287582"/>
            </a:xfrm>
            <a:custGeom>
              <a:avLst/>
              <a:gdLst/>
              <a:ahLst/>
              <a:cxnLst/>
              <a:rect l="l" t="t" r="r" b="b"/>
              <a:pathLst>
                <a:path w="13485" h="8514" extrusionOk="0">
                  <a:moveTo>
                    <a:pt x="11059" y="0"/>
                  </a:moveTo>
                  <a:cubicBezTo>
                    <a:pt x="11041" y="154"/>
                    <a:pt x="10985" y="327"/>
                    <a:pt x="11008" y="489"/>
                  </a:cubicBezTo>
                  <a:cubicBezTo>
                    <a:pt x="11041" y="725"/>
                    <a:pt x="10951" y="843"/>
                    <a:pt x="10748" y="921"/>
                  </a:cubicBezTo>
                  <a:cubicBezTo>
                    <a:pt x="10587" y="982"/>
                    <a:pt x="10433" y="1067"/>
                    <a:pt x="10269" y="1118"/>
                  </a:cubicBezTo>
                  <a:cubicBezTo>
                    <a:pt x="8761" y="1575"/>
                    <a:pt x="7248" y="2015"/>
                    <a:pt x="5748" y="2500"/>
                  </a:cubicBezTo>
                  <a:cubicBezTo>
                    <a:pt x="5550" y="2564"/>
                    <a:pt x="5258" y="2560"/>
                    <a:pt x="5148" y="2872"/>
                  </a:cubicBezTo>
                  <a:cubicBezTo>
                    <a:pt x="4763" y="3972"/>
                    <a:pt x="4040" y="4698"/>
                    <a:pt x="2836" y="4856"/>
                  </a:cubicBezTo>
                  <a:cubicBezTo>
                    <a:pt x="2767" y="4865"/>
                    <a:pt x="2685" y="4885"/>
                    <a:pt x="2639" y="4931"/>
                  </a:cubicBezTo>
                  <a:cubicBezTo>
                    <a:pt x="2504" y="5065"/>
                    <a:pt x="2358" y="5115"/>
                    <a:pt x="2210" y="5115"/>
                  </a:cubicBezTo>
                  <a:cubicBezTo>
                    <a:pt x="2069" y="5115"/>
                    <a:pt x="1928" y="5070"/>
                    <a:pt x="1794" y="5009"/>
                  </a:cubicBezTo>
                  <a:cubicBezTo>
                    <a:pt x="1423" y="4842"/>
                    <a:pt x="1079" y="4616"/>
                    <a:pt x="722" y="4414"/>
                  </a:cubicBezTo>
                  <a:lnTo>
                    <a:pt x="722" y="4414"/>
                  </a:lnTo>
                  <a:cubicBezTo>
                    <a:pt x="0" y="5472"/>
                    <a:pt x="474" y="7898"/>
                    <a:pt x="1552" y="8513"/>
                  </a:cubicBezTo>
                  <a:cubicBezTo>
                    <a:pt x="1644" y="8017"/>
                    <a:pt x="1482" y="7579"/>
                    <a:pt x="1295" y="7140"/>
                  </a:cubicBezTo>
                  <a:cubicBezTo>
                    <a:pt x="1251" y="7036"/>
                    <a:pt x="1295" y="6898"/>
                    <a:pt x="1298" y="6776"/>
                  </a:cubicBezTo>
                  <a:cubicBezTo>
                    <a:pt x="1431" y="6783"/>
                    <a:pt x="1566" y="6782"/>
                    <a:pt x="1697" y="6806"/>
                  </a:cubicBezTo>
                  <a:cubicBezTo>
                    <a:pt x="1753" y="6815"/>
                    <a:pt x="1799" y="6878"/>
                    <a:pt x="1917" y="6969"/>
                  </a:cubicBezTo>
                  <a:cubicBezTo>
                    <a:pt x="1877" y="6641"/>
                    <a:pt x="1848" y="6395"/>
                    <a:pt x="1817" y="6139"/>
                  </a:cubicBezTo>
                  <a:cubicBezTo>
                    <a:pt x="1700" y="6139"/>
                    <a:pt x="1586" y="6152"/>
                    <a:pt x="1480" y="6152"/>
                  </a:cubicBezTo>
                  <a:cubicBezTo>
                    <a:pt x="1410" y="6152"/>
                    <a:pt x="1343" y="6146"/>
                    <a:pt x="1280" y="6128"/>
                  </a:cubicBezTo>
                  <a:cubicBezTo>
                    <a:pt x="1135" y="6083"/>
                    <a:pt x="1019" y="5948"/>
                    <a:pt x="889" y="5853"/>
                  </a:cubicBezTo>
                  <a:cubicBezTo>
                    <a:pt x="1016" y="5719"/>
                    <a:pt x="1122" y="5504"/>
                    <a:pt x="1273" y="5466"/>
                  </a:cubicBezTo>
                  <a:cubicBezTo>
                    <a:pt x="1775" y="5338"/>
                    <a:pt x="2293" y="5265"/>
                    <a:pt x="2806" y="5189"/>
                  </a:cubicBezTo>
                  <a:cubicBezTo>
                    <a:pt x="4168" y="4983"/>
                    <a:pt x="5528" y="4786"/>
                    <a:pt x="6890" y="4586"/>
                  </a:cubicBezTo>
                  <a:cubicBezTo>
                    <a:pt x="8512" y="4349"/>
                    <a:pt x="10133" y="4106"/>
                    <a:pt x="11756" y="3880"/>
                  </a:cubicBezTo>
                  <a:cubicBezTo>
                    <a:pt x="12177" y="3821"/>
                    <a:pt x="12530" y="3726"/>
                    <a:pt x="12648" y="3239"/>
                  </a:cubicBezTo>
                  <a:cubicBezTo>
                    <a:pt x="12715" y="2963"/>
                    <a:pt x="12872" y="2709"/>
                    <a:pt x="12955" y="2436"/>
                  </a:cubicBezTo>
                  <a:cubicBezTo>
                    <a:pt x="13142" y="1825"/>
                    <a:pt x="13309" y="1207"/>
                    <a:pt x="13485" y="590"/>
                  </a:cubicBezTo>
                  <a:cubicBezTo>
                    <a:pt x="13464" y="560"/>
                    <a:pt x="13443" y="531"/>
                    <a:pt x="13423" y="499"/>
                  </a:cubicBezTo>
                  <a:cubicBezTo>
                    <a:pt x="13241" y="664"/>
                    <a:pt x="13053" y="719"/>
                    <a:pt x="12867" y="719"/>
                  </a:cubicBezTo>
                  <a:cubicBezTo>
                    <a:pt x="12650" y="719"/>
                    <a:pt x="12434" y="644"/>
                    <a:pt x="12231" y="578"/>
                  </a:cubicBezTo>
                  <a:cubicBezTo>
                    <a:pt x="11828" y="450"/>
                    <a:pt x="11464" y="206"/>
                    <a:pt x="110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10;p37">
              <a:extLst>
                <a:ext uri="{FF2B5EF4-FFF2-40B4-BE49-F238E27FC236}">
                  <a16:creationId xmlns:a16="http://schemas.microsoft.com/office/drawing/2014/main" id="{CDF3B087-D4F4-8D59-4F41-08254348F916}"/>
                </a:ext>
              </a:extLst>
            </p:cNvPr>
            <p:cNvSpPr/>
            <p:nvPr/>
          </p:nvSpPr>
          <p:spPr>
            <a:xfrm>
              <a:off x="4888334" y="3023642"/>
              <a:ext cx="158416" cy="300654"/>
            </a:xfrm>
            <a:custGeom>
              <a:avLst/>
              <a:gdLst/>
              <a:ahLst/>
              <a:cxnLst/>
              <a:rect l="l" t="t" r="r" b="b"/>
              <a:pathLst>
                <a:path w="4690" h="8901" extrusionOk="0">
                  <a:moveTo>
                    <a:pt x="4578" y="1"/>
                  </a:moveTo>
                  <a:cubicBezTo>
                    <a:pt x="3942" y="911"/>
                    <a:pt x="3424" y="1934"/>
                    <a:pt x="2356" y="2352"/>
                  </a:cubicBezTo>
                  <a:cubicBezTo>
                    <a:pt x="2531" y="2861"/>
                    <a:pt x="2697" y="3316"/>
                    <a:pt x="2842" y="3777"/>
                  </a:cubicBezTo>
                  <a:cubicBezTo>
                    <a:pt x="2977" y="4206"/>
                    <a:pt x="2554" y="4749"/>
                    <a:pt x="2114" y="4769"/>
                  </a:cubicBezTo>
                  <a:cubicBezTo>
                    <a:pt x="1912" y="4779"/>
                    <a:pt x="1654" y="4800"/>
                    <a:pt x="1518" y="4922"/>
                  </a:cubicBezTo>
                  <a:cubicBezTo>
                    <a:pt x="1088" y="5311"/>
                    <a:pt x="546" y="5375"/>
                    <a:pt x="1" y="5544"/>
                  </a:cubicBezTo>
                  <a:cubicBezTo>
                    <a:pt x="65" y="6728"/>
                    <a:pt x="501" y="7805"/>
                    <a:pt x="955" y="8901"/>
                  </a:cubicBezTo>
                  <a:cubicBezTo>
                    <a:pt x="2898" y="7187"/>
                    <a:pt x="4330" y="5789"/>
                    <a:pt x="4690" y="4731"/>
                  </a:cubicBezTo>
                  <a:cubicBezTo>
                    <a:pt x="4556" y="4385"/>
                    <a:pt x="4353" y="4111"/>
                    <a:pt x="4361" y="3842"/>
                  </a:cubicBezTo>
                  <a:cubicBezTo>
                    <a:pt x="4388" y="2888"/>
                    <a:pt x="4481" y="1935"/>
                    <a:pt x="4558" y="983"/>
                  </a:cubicBezTo>
                  <a:cubicBezTo>
                    <a:pt x="4583" y="660"/>
                    <a:pt x="4631" y="339"/>
                    <a:pt x="4670" y="17"/>
                  </a:cubicBezTo>
                  <a:cubicBezTo>
                    <a:pt x="4640" y="11"/>
                    <a:pt x="4608" y="7"/>
                    <a:pt x="4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11;p37">
              <a:extLst>
                <a:ext uri="{FF2B5EF4-FFF2-40B4-BE49-F238E27FC236}">
                  <a16:creationId xmlns:a16="http://schemas.microsoft.com/office/drawing/2014/main" id="{D36F2F2E-7DBA-1AE6-D80C-BB2ED57E63EB}"/>
                </a:ext>
              </a:extLst>
            </p:cNvPr>
            <p:cNvSpPr/>
            <p:nvPr/>
          </p:nvSpPr>
          <p:spPr>
            <a:xfrm>
              <a:off x="4727552" y="3207832"/>
              <a:ext cx="50666" cy="195369"/>
            </a:xfrm>
            <a:custGeom>
              <a:avLst/>
              <a:gdLst/>
              <a:ahLst/>
              <a:cxnLst/>
              <a:rect l="l" t="t" r="r" b="b"/>
              <a:pathLst>
                <a:path w="1500" h="5784" extrusionOk="0">
                  <a:moveTo>
                    <a:pt x="1499" y="1"/>
                  </a:moveTo>
                  <a:lnTo>
                    <a:pt x="1499" y="1"/>
                  </a:lnTo>
                  <a:cubicBezTo>
                    <a:pt x="662" y="645"/>
                    <a:pt x="45" y="1426"/>
                    <a:pt x="22" y="2500"/>
                  </a:cubicBezTo>
                  <a:cubicBezTo>
                    <a:pt x="1" y="3592"/>
                    <a:pt x="77" y="4686"/>
                    <a:pt x="110" y="5779"/>
                  </a:cubicBezTo>
                  <a:cubicBezTo>
                    <a:pt x="146" y="5780"/>
                    <a:pt x="180" y="5782"/>
                    <a:pt x="215" y="5783"/>
                  </a:cubicBezTo>
                  <a:cubicBezTo>
                    <a:pt x="677" y="3866"/>
                    <a:pt x="1166" y="1955"/>
                    <a:pt x="1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12;p37">
              <a:extLst>
                <a:ext uri="{FF2B5EF4-FFF2-40B4-BE49-F238E27FC236}">
                  <a16:creationId xmlns:a16="http://schemas.microsoft.com/office/drawing/2014/main" id="{E3462805-725D-9D6D-4096-0D902327275C}"/>
                </a:ext>
              </a:extLst>
            </p:cNvPr>
            <p:cNvSpPr/>
            <p:nvPr/>
          </p:nvSpPr>
          <p:spPr>
            <a:xfrm>
              <a:off x="4856380" y="3586988"/>
              <a:ext cx="220635" cy="41344"/>
            </a:xfrm>
            <a:custGeom>
              <a:avLst/>
              <a:gdLst/>
              <a:ahLst/>
              <a:cxnLst/>
              <a:rect l="l" t="t" r="r" b="b"/>
              <a:pathLst>
                <a:path w="6532" h="1224" extrusionOk="0">
                  <a:moveTo>
                    <a:pt x="6148" y="1"/>
                  </a:moveTo>
                  <a:cubicBezTo>
                    <a:pt x="6078" y="1"/>
                    <a:pt x="5997" y="10"/>
                    <a:pt x="5903" y="27"/>
                  </a:cubicBezTo>
                  <a:cubicBezTo>
                    <a:pt x="4235" y="333"/>
                    <a:pt x="2567" y="638"/>
                    <a:pt x="899" y="938"/>
                  </a:cubicBezTo>
                  <a:cubicBezTo>
                    <a:pt x="601" y="993"/>
                    <a:pt x="299" y="1029"/>
                    <a:pt x="0" y="1074"/>
                  </a:cubicBezTo>
                  <a:cubicBezTo>
                    <a:pt x="5" y="1110"/>
                    <a:pt x="10" y="1147"/>
                    <a:pt x="15" y="1183"/>
                  </a:cubicBezTo>
                  <a:cubicBezTo>
                    <a:pt x="541" y="1208"/>
                    <a:pt x="1067" y="1223"/>
                    <a:pt x="1591" y="1223"/>
                  </a:cubicBezTo>
                  <a:cubicBezTo>
                    <a:pt x="3241" y="1223"/>
                    <a:pt x="4879" y="1072"/>
                    <a:pt x="6491" y="596"/>
                  </a:cubicBezTo>
                  <a:cubicBezTo>
                    <a:pt x="6531" y="169"/>
                    <a:pt x="6447" y="1"/>
                    <a:pt x="61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13;p37">
              <a:extLst>
                <a:ext uri="{FF2B5EF4-FFF2-40B4-BE49-F238E27FC236}">
                  <a16:creationId xmlns:a16="http://schemas.microsoft.com/office/drawing/2014/main" id="{349B9433-5A04-8E51-08A4-46779C1E2247}"/>
                </a:ext>
              </a:extLst>
            </p:cNvPr>
            <p:cNvSpPr/>
            <p:nvPr/>
          </p:nvSpPr>
          <p:spPr>
            <a:xfrm>
              <a:off x="4715764" y="2817868"/>
              <a:ext cx="37054" cy="110621"/>
            </a:xfrm>
            <a:custGeom>
              <a:avLst/>
              <a:gdLst/>
              <a:ahLst/>
              <a:cxnLst/>
              <a:rect l="l" t="t" r="r" b="b"/>
              <a:pathLst>
                <a:path w="1097" h="3275" extrusionOk="0">
                  <a:moveTo>
                    <a:pt x="829" y="0"/>
                  </a:moveTo>
                  <a:cubicBezTo>
                    <a:pt x="683" y="84"/>
                    <a:pt x="525" y="153"/>
                    <a:pt x="397" y="258"/>
                  </a:cubicBezTo>
                  <a:cubicBezTo>
                    <a:pt x="328" y="315"/>
                    <a:pt x="299" y="433"/>
                    <a:pt x="274" y="529"/>
                  </a:cubicBezTo>
                  <a:cubicBezTo>
                    <a:pt x="0" y="1579"/>
                    <a:pt x="403" y="2448"/>
                    <a:pt x="962" y="3274"/>
                  </a:cubicBezTo>
                  <a:cubicBezTo>
                    <a:pt x="997" y="3272"/>
                    <a:pt x="1030" y="3269"/>
                    <a:pt x="1063" y="3264"/>
                  </a:cubicBezTo>
                  <a:cubicBezTo>
                    <a:pt x="1073" y="3145"/>
                    <a:pt x="1096" y="3023"/>
                    <a:pt x="1089" y="2903"/>
                  </a:cubicBezTo>
                  <a:cubicBezTo>
                    <a:pt x="1043" y="2071"/>
                    <a:pt x="995" y="1238"/>
                    <a:pt x="936" y="406"/>
                  </a:cubicBezTo>
                  <a:cubicBezTo>
                    <a:pt x="928" y="269"/>
                    <a:pt x="866" y="135"/>
                    <a:pt x="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14;p37">
              <a:extLst>
                <a:ext uri="{FF2B5EF4-FFF2-40B4-BE49-F238E27FC236}">
                  <a16:creationId xmlns:a16="http://schemas.microsoft.com/office/drawing/2014/main" id="{7F4811AF-4654-A640-3178-12EF6C25D7BF}"/>
                </a:ext>
              </a:extLst>
            </p:cNvPr>
            <p:cNvSpPr/>
            <p:nvPr/>
          </p:nvSpPr>
          <p:spPr>
            <a:xfrm>
              <a:off x="4844558" y="2627800"/>
              <a:ext cx="107446" cy="26076"/>
            </a:xfrm>
            <a:custGeom>
              <a:avLst/>
              <a:gdLst/>
              <a:ahLst/>
              <a:cxnLst/>
              <a:rect l="l" t="t" r="r" b="b"/>
              <a:pathLst>
                <a:path w="3181" h="772" extrusionOk="0">
                  <a:moveTo>
                    <a:pt x="3157" y="0"/>
                  </a:moveTo>
                  <a:cubicBezTo>
                    <a:pt x="2106" y="193"/>
                    <a:pt x="1054" y="386"/>
                    <a:pt x="1" y="578"/>
                  </a:cubicBezTo>
                  <a:cubicBezTo>
                    <a:pt x="11" y="633"/>
                    <a:pt x="21" y="688"/>
                    <a:pt x="31" y="741"/>
                  </a:cubicBezTo>
                  <a:cubicBezTo>
                    <a:pt x="211" y="761"/>
                    <a:pt x="388" y="771"/>
                    <a:pt x="564" y="771"/>
                  </a:cubicBezTo>
                  <a:cubicBezTo>
                    <a:pt x="1478" y="771"/>
                    <a:pt x="2341" y="506"/>
                    <a:pt x="3180" y="117"/>
                  </a:cubicBezTo>
                  <a:cubicBezTo>
                    <a:pt x="3173" y="78"/>
                    <a:pt x="3165" y="39"/>
                    <a:pt x="3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15;p37">
              <a:extLst>
                <a:ext uri="{FF2B5EF4-FFF2-40B4-BE49-F238E27FC236}">
                  <a16:creationId xmlns:a16="http://schemas.microsoft.com/office/drawing/2014/main" id="{0EF8F465-C2A4-A61C-35A4-E3658E8B9AE7}"/>
                </a:ext>
              </a:extLst>
            </p:cNvPr>
            <p:cNvSpPr/>
            <p:nvPr/>
          </p:nvSpPr>
          <p:spPr>
            <a:xfrm>
              <a:off x="4926909" y="3112545"/>
              <a:ext cx="33237" cy="49248"/>
            </a:xfrm>
            <a:custGeom>
              <a:avLst/>
              <a:gdLst/>
              <a:ahLst/>
              <a:cxnLst/>
              <a:rect l="l" t="t" r="r" b="b"/>
              <a:pathLst>
                <a:path w="984" h="1458" extrusionOk="0">
                  <a:moveTo>
                    <a:pt x="396" y="1"/>
                  </a:moveTo>
                  <a:cubicBezTo>
                    <a:pt x="265" y="36"/>
                    <a:pt x="156" y="67"/>
                    <a:pt x="0" y="110"/>
                  </a:cubicBezTo>
                  <a:cubicBezTo>
                    <a:pt x="135" y="366"/>
                    <a:pt x="243" y="636"/>
                    <a:pt x="410" y="865"/>
                  </a:cubicBezTo>
                  <a:cubicBezTo>
                    <a:pt x="550" y="1057"/>
                    <a:pt x="454" y="1458"/>
                    <a:pt x="847" y="1458"/>
                  </a:cubicBezTo>
                  <a:cubicBezTo>
                    <a:pt x="862" y="1458"/>
                    <a:pt x="879" y="1457"/>
                    <a:pt x="896" y="1456"/>
                  </a:cubicBezTo>
                  <a:cubicBezTo>
                    <a:pt x="984" y="866"/>
                    <a:pt x="747" y="410"/>
                    <a:pt x="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16;p37">
              <a:extLst>
                <a:ext uri="{FF2B5EF4-FFF2-40B4-BE49-F238E27FC236}">
                  <a16:creationId xmlns:a16="http://schemas.microsoft.com/office/drawing/2014/main" id="{9061C325-0E69-6E5C-4D56-802231BEF6CB}"/>
                </a:ext>
              </a:extLst>
            </p:cNvPr>
            <p:cNvSpPr/>
            <p:nvPr/>
          </p:nvSpPr>
          <p:spPr>
            <a:xfrm>
              <a:off x="5059385" y="3144735"/>
              <a:ext cx="37358" cy="17699"/>
            </a:xfrm>
            <a:custGeom>
              <a:avLst/>
              <a:gdLst/>
              <a:ahLst/>
              <a:cxnLst/>
              <a:rect l="l" t="t" r="r" b="b"/>
              <a:pathLst>
                <a:path w="1106" h="524" extrusionOk="0">
                  <a:moveTo>
                    <a:pt x="67" y="1"/>
                  </a:moveTo>
                  <a:cubicBezTo>
                    <a:pt x="50" y="28"/>
                    <a:pt x="33" y="54"/>
                    <a:pt x="14" y="80"/>
                  </a:cubicBezTo>
                  <a:cubicBezTo>
                    <a:pt x="136" y="201"/>
                    <a:pt x="1" y="524"/>
                    <a:pt x="269" y="524"/>
                  </a:cubicBezTo>
                  <a:cubicBezTo>
                    <a:pt x="304" y="524"/>
                    <a:pt x="346" y="518"/>
                    <a:pt x="397" y="506"/>
                  </a:cubicBezTo>
                  <a:cubicBezTo>
                    <a:pt x="625" y="450"/>
                    <a:pt x="838" y="329"/>
                    <a:pt x="1106" y="218"/>
                  </a:cubicBezTo>
                  <a:cubicBezTo>
                    <a:pt x="723" y="138"/>
                    <a:pt x="395" y="70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17;p37">
              <a:extLst>
                <a:ext uri="{FF2B5EF4-FFF2-40B4-BE49-F238E27FC236}">
                  <a16:creationId xmlns:a16="http://schemas.microsoft.com/office/drawing/2014/main" id="{3055ECDE-B59B-1DBA-1506-1371AD206EBE}"/>
                </a:ext>
              </a:extLst>
            </p:cNvPr>
            <p:cNvSpPr/>
            <p:nvPr/>
          </p:nvSpPr>
          <p:spPr>
            <a:xfrm>
              <a:off x="4347383" y="3425496"/>
              <a:ext cx="95624" cy="63569"/>
            </a:xfrm>
            <a:custGeom>
              <a:avLst/>
              <a:gdLst/>
              <a:ahLst/>
              <a:cxnLst/>
              <a:rect l="l" t="t" r="r" b="b"/>
              <a:pathLst>
                <a:path w="2831" h="1882" extrusionOk="0">
                  <a:moveTo>
                    <a:pt x="2622" y="0"/>
                  </a:moveTo>
                  <a:cubicBezTo>
                    <a:pt x="2560" y="0"/>
                    <a:pt x="2491" y="32"/>
                    <a:pt x="2421" y="74"/>
                  </a:cubicBezTo>
                  <a:cubicBezTo>
                    <a:pt x="1904" y="384"/>
                    <a:pt x="1388" y="698"/>
                    <a:pt x="872" y="1009"/>
                  </a:cubicBezTo>
                  <a:cubicBezTo>
                    <a:pt x="626" y="1158"/>
                    <a:pt x="366" y="1286"/>
                    <a:pt x="141" y="1463"/>
                  </a:cubicBezTo>
                  <a:cubicBezTo>
                    <a:pt x="52" y="1532"/>
                    <a:pt x="45" y="1706"/>
                    <a:pt x="0" y="1833"/>
                  </a:cubicBezTo>
                  <a:cubicBezTo>
                    <a:pt x="101" y="1842"/>
                    <a:pt x="220" y="1882"/>
                    <a:pt x="316" y="1882"/>
                  </a:cubicBezTo>
                  <a:cubicBezTo>
                    <a:pt x="353" y="1882"/>
                    <a:pt x="387" y="1876"/>
                    <a:pt x="415" y="1860"/>
                  </a:cubicBezTo>
                  <a:cubicBezTo>
                    <a:pt x="1137" y="1446"/>
                    <a:pt x="1847" y="1011"/>
                    <a:pt x="2550" y="567"/>
                  </a:cubicBezTo>
                  <a:cubicBezTo>
                    <a:pt x="2674" y="489"/>
                    <a:pt x="2749" y="337"/>
                    <a:pt x="2830" y="238"/>
                  </a:cubicBezTo>
                  <a:cubicBezTo>
                    <a:pt x="2781" y="60"/>
                    <a:pt x="2708" y="0"/>
                    <a:pt x="2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18;p37">
              <a:extLst>
                <a:ext uri="{FF2B5EF4-FFF2-40B4-BE49-F238E27FC236}">
                  <a16:creationId xmlns:a16="http://schemas.microsoft.com/office/drawing/2014/main" id="{50BCD5D9-2A34-9BA6-886C-F92E04E6AB42}"/>
                </a:ext>
              </a:extLst>
            </p:cNvPr>
            <p:cNvSpPr/>
            <p:nvPr/>
          </p:nvSpPr>
          <p:spPr>
            <a:xfrm>
              <a:off x="4388423" y="3490721"/>
              <a:ext cx="73534" cy="38743"/>
            </a:xfrm>
            <a:custGeom>
              <a:avLst/>
              <a:gdLst/>
              <a:ahLst/>
              <a:cxnLst/>
              <a:rect l="l" t="t" r="r" b="b"/>
              <a:pathLst>
                <a:path w="2177" h="1147" extrusionOk="0">
                  <a:moveTo>
                    <a:pt x="1928" y="0"/>
                  </a:moveTo>
                  <a:cubicBezTo>
                    <a:pt x="1906" y="0"/>
                    <a:pt x="1886" y="2"/>
                    <a:pt x="1866" y="8"/>
                  </a:cubicBezTo>
                  <a:cubicBezTo>
                    <a:pt x="1673" y="60"/>
                    <a:pt x="1492" y="158"/>
                    <a:pt x="1302" y="221"/>
                  </a:cubicBezTo>
                  <a:cubicBezTo>
                    <a:pt x="937" y="344"/>
                    <a:pt x="560" y="441"/>
                    <a:pt x="203" y="586"/>
                  </a:cubicBezTo>
                  <a:cubicBezTo>
                    <a:pt x="106" y="625"/>
                    <a:pt x="31" y="790"/>
                    <a:pt x="11" y="908"/>
                  </a:cubicBezTo>
                  <a:cubicBezTo>
                    <a:pt x="1" y="957"/>
                    <a:pt x="160" y="1036"/>
                    <a:pt x="300" y="1147"/>
                  </a:cubicBezTo>
                  <a:cubicBezTo>
                    <a:pt x="896" y="885"/>
                    <a:pt x="1488" y="636"/>
                    <a:pt x="2066" y="362"/>
                  </a:cubicBezTo>
                  <a:cubicBezTo>
                    <a:pt x="2137" y="327"/>
                    <a:pt x="2142" y="152"/>
                    <a:pt x="2176" y="42"/>
                  </a:cubicBezTo>
                  <a:cubicBezTo>
                    <a:pt x="2095" y="31"/>
                    <a:pt x="2007" y="0"/>
                    <a:pt x="1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19;p37">
              <a:extLst>
                <a:ext uri="{FF2B5EF4-FFF2-40B4-BE49-F238E27FC236}">
                  <a16:creationId xmlns:a16="http://schemas.microsoft.com/office/drawing/2014/main" id="{DE1D846F-BF0C-DFC4-62BD-CD546BA4BFDA}"/>
                </a:ext>
              </a:extLst>
            </p:cNvPr>
            <p:cNvSpPr/>
            <p:nvPr/>
          </p:nvSpPr>
          <p:spPr>
            <a:xfrm>
              <a:off x="4343836" y="3292074"/>
              <a:ext cx="32291" cy="33474"/>
            </a:xfrm>
            <a:custGeom>
              <a:avLst/>
              <a:gdLst/>
              <a:ahLst/>
              <a:cxnLst/>
              <a:rect l="l" t="t" r="r" b="b"/>
              <a:pathLst>
                <a:path w="956" h="991" extrusionOk="0">
                  <a:moveTo>
                    <a:pt x="573" y="0"/>
                  </a:moveTo>
                  <a:cubicBezTo>
                    <a:pt x="246" y="15"/>
                    <a:pt x="1" y="367"/>
                    <a:pt x="38" y="702"/>
                  </a:cubicBezTo>
                  <a:cubicBezTo>
                    <a:pt x="49" y="810"/>
                    <a:pt x="198" y="957"/>
                    <a:pt x="311" y="987"/>
                  </a:cubicBezTo>
                  <a:cubicBezTo>
                    <a:pt x="319" y="989"/>
                    <a:pt x="328" y="990"/>
                    <a:pt x="337" y="990"/>
                  </a:cubicBezTo>
                  <a:cubicBezTo>
                    <a:pt x="531" y="990"/>
                    <a:pt x="955" y="525"/>
                    <a:pt x="889" y="361"/>
                  </a:cubicBezTo>
                  <a:cubicBezTo>
                    <a:pt x="824" y="202"/>
                    <a:pt x="652" y="85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20;p37">
              <a:extLst>
                <a:ext uri="{FF2B5EF4-FFF2-40B4-BE49-F238E27FC236}">
                  <a16:creationId xmlns:a16="http://schemas.microsoft.com/office/drawing/2014/main" id="{4BAFE7B4-DC3D-A3D6-06B1-A4B71FC332E5}"/>
                </a:ext>
              </a:extLst>
            </p:cNvPr>
            <p:cNvSpPr/>
            <p:nvPr/>
          </p:nvSpPr>
          <p:spPr>
            <a:xfrm>
              <a:off x="4354915" y="3190335"/>
              <a:ext cx="26954" cy="30805"/>
            </a:xfrm>
            <a:custGeom>
              <a:avLst/>
              <a:gdLst/>
              <a:ahLst/>
              <a:cxnLst/>
              <a:rect l="l" t="t" r="r" b="b"/>
              <a:pathLst>
                <a:path w="798" h="912" extrusionOk="0">
                  <a:moveTo>
                    <a:pt x="424" y="0"/>
                  </a:moveTo>
                  <a:cubicBezTo>
                    <a:pt x="105" y="0"/>
                    <a:pt x="82" y="265"/>
                    <a:pt x="39" y="492"/>
                  </a:cubicBezTo>
                  <a:cubicBezTo>
                    <a:pt x="0" y="689"/>
                    <a:pt x="48" y="871"/>
                    <a:pt x="292" y="907"/>
                  </a:cubicBezTo>
                  <a:cubicBezTo>
                    <a:pt x="312" y="910"/>
                    <a:pt x="332" y="911"/>
                    <a:pt x="352" y="911"/>
                  </a:cubicBezTo>
                  <a:cubicBezTo>
                    <a:pt x="582" y="911"/>
                    <a:pt x="753" y="709"/>
                    <a:pt x="796" y="389"/>
                  </a:cubicBezTo>
                  <a:cubicBezTo>
                    <a:pt x="797" y="167"/>
                    <a:pt x="709" y="16"/>
                    <a:pt x="459" y="1"/>
                  </a:cubicBezTo>
                  <a:cubicBezTo>
                    <a:pt x="447" y="0"/>
                    <a:pt x="435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21;p37">
              <a:extLst>
                <a:ext uri="{FF2B5EF4-FFF2-40B4-BE49-F238E27FC236}">
                  <a16:creationId xmlns:a16="http://schemas.microsoft.com/office/drawing/2014/main" id="{6E32C6AF-5158-D2E2-7902-0B1631B0D0A0}"/>
                </a:ext>
              </a:extLst>
            </p:cNvPr>
            <p:cNvSpPr/>
            <p:nvPr/>
          </p:nvSpPr>
          <p:spPr>
            <a:xfrm>
              <a:off x="4352956" y="3056474"/>
              <a:ext cx="29285" cy="30906"/>
            </a:xfrm>
            <a:custGeom>
              <a:avLst/>
              <a:gdLst/>
              <a:ahLst/>
              <a:cxnLst/>
              <a:rect l="l" t="t" r="r" b="b"/>
              <a:pathLst>
                <a:path w="867" h="915" extrusionOk="0">
                  <a:moveTo>
                    <a:pt x="514" y="0"/>
                  </a:moveTo>
                  <a:cubicBezTo>
                    <a:pt x="505" y="0"/>
                    <a:pt x="496" y="1"/>
                    <a:pt x="487" y="1"/>
                  </a:cubicBezTo>
                  <a:cubicBezTo>
                    <a:pt x="260" y="14"/>
                    <a:pt x="1" y="302"/>
                    <a:pt x="70" y="523"/>
                  </a:cubicBezTo>
                  <a:cubicBezTo>
                    <a:pt x="122" y="686"/>
                    <a:pt x="281" y="815"/>
                    <a:pt x="357" y="914"/>
                  </a:cubicBezTo>
                  <a:cubicBezTo>
                    <a:pt x="639" y="898"/>
                    <a:pt x="867" y="576"/>
                    <a:pt x="841" y="346"/>
                  </a:cubicBezTo>
                  <a:cubicBezTo>
                    <a:pt x="819" y="151"/>
                    <a:pt x="733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22;p37">
              <a:extLst>
                <a:ext uri="{FF2B5EF4-FFF2-40B4-BE49-F238E27FC236}">
                  <a16:creationId xmlns:a16="http://schemas.microsoft.com/office/drawing/2014/main" id="{EFCC5C0A-C6D8-D356-C031-132F56ADE378}"/>
                </a:ext>
              </a:extLst>
            </p:cNvPr>
            <p:cNvSpPr/>
            <p:nvPr/>
          </p:nvSpPr>
          <p:spPr>
            <a:xfrm>
              <a:off x="4338364" y="3390672"/>
              <a:ext cx="25266" cy="22834"/>
            </a:xfrm>
            <a:custGeom>
              <a:avLst/>
              <a:gdLst/>
              <a:ahLst/>
              <a:cxnLst/>
              <a:rect l="l" t="t" r="r" b="b"/>
              <a:pathLst>
                <a:path w="748" h="676" extrusionOk="0">
                  <a:moveTo>
                    <a:pt x="524" y="0"/>
                  </a:moveTo>
                  <a:cubicBezTo>
                    <a:pt x="523" y="0"/>
                    <a:pt x="523" y="0"/>
                    <a:pt x="522" y="1"/>
                  </a:cubicBezTo>
                  <a:cubicBezTo>
                    <a:pt x="361" y="74"/>
                    <a:pt x="220" y="196"/>
                    <a:pt x="0" y="354"/>
                  </a:cubicBezTo>
                  <a:cubicBezTo>
                    <a:pt x="175" y="511"/>
                    <a:pt x="257" y="643"/>
                    <a:pt x="362" y="666"/>
                  </a:cubicBezTo>
                  <a:cubicBezTo>
                    <a:pt x="390" y="672"/>
                    <a:pt x="416" y="675"/>
                    <a:pt x="441" y="675"/>
                  </a:cubicBezTo>
                  <a:cubicBezTo>
                    <a:pt x="649" y="675"/>
                    <a:pt x="713" y="466"/>
                    <a:pt x="735" y="298"/>
                  </a:cubicBezTo>
                  <a:cubicBezTo>
                    <a:pt x="747" y="207"/>
                    <a:pt x="558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23;p37">
              <a:extLst>
                <a:ext uri="{FF2B5EF4-FFF2-40B4-BE49-F238E27FC236}">
                  <a16:creationId xmlns:a16="http://schemas.microsoft.com/office/drawing/2014/main" id="{59E34F0C-2D48-16BA-AC4C-4F4B26EC2FA0}"/>
                </a:ext>
              </a:extLst>
            </p:cNvPr>
            <p:cNvSpPr/>
            <p:nvPr/>
          </p:nvSpPr>
          <p:spPr>
            <a:xfrm>
              <a:off x="4243955" y="2593853"/>
              <a:ext cx="76168" cy="34892"/>
            </a:xfrm>
            <a:custGeom>
              <a:avLst/>
              <a:gdLst/>
              <a:ahLst/>
              <a:cxnLst/>
              <a:rect l="l" t="t" r="r" b="b"/>
              <a:pathLst>
                <a:path w="2255" h="1033" extrusionOk="0">
                  <a:moveTo>
                    <a:pt x="1952" y="0"/>
                  </a:moveTo>
                  <a:cubicBezTo>
                    <a:pt x="1901" y="0"/>
                    <a:pt x="1848" y="9"/>
                    <a:pt x="1796" y="25"/>
                  </a:cubicBezTo>
                  <a:cubicBezTo>
                    <a:pt x="1261" y="186"/>
                    <a:pt x="730" y="360"/>
                    <a:pt x="201" y="538"/>
                  </a:cubicBezTo>
                  <a:cubicBezTo>
                    <a:pt x="128" y="564"/>
                    <a:pt x="76" y="650"/>
                    <a:pt x="1" y="719"/>
                  </a:cubicBezTo>
                  <a:cubicBezTo>
                    <a:pt x="72" y="942"/>
                    <a:pt x="193" y="1033"/>
                    <a:pt x="348" y="1033"/>
                  </a:cubicBezTo>
                  <a:cubicBezTo>
                    <a:pt x="401" y="1033"/>
                    <a:pt x="458" y="1022"/>
                    <a:pt x="519" y="1002"/>
                  </a:cubicBezTo>
                  <a:cubicBezTo>
                    <a:pt x="993" y="846"/>
                    <a:pt x="1469" y="690"/>
                    <a:pt x="1934" y="511"/>
                  </a:cubicBezTo>
                  <a:cubicBezTo>
                    <a:pt x="2060" y="460"/>
                    <a:pt x="2254" y="302"/>
                    <a:pt x="2241" y="224"/>
                  </a:cubicBezTo>
                  <a:cubicBezTo>
                    <a:pt x="2213" y="64"/>
                    <a:pt x="2091" y="0"/>
                    <a:pt x="1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24;p37">
              <a:extLst>
                <a:ext uri="{FF2B5EF4-FFF2-40B4-BE49-F238E27FC236}">
                  <a16:creationId xmlns:a16="http://schemas.microsoft.com/office/drawing/2014/main" id="{62B940CA-D50E-8C0F-6ABB-307F019979A1}"/>
                </a:ext>
              </a:extLst>
            </p:cNvPr>
            <p:cNvSpPr/>
            <p:nvPr/>
          </p:nvSpPr>
          <p:spPr>
            <a:xfrm>
              <a:off x="4123402" y="2287016"/>
              <a:ext cx="79445" cy="52693"/>
            </a:xfrm>
            <a:custGeom>
              <a:avLst/>
              <a:gdLst/>
              <a:ahLst/>
              <a:cxnLst/>
              <a:rect l="l" t="t" r="r" b="b"/>
              <a:pathLst>
                <a:path w="2352" h="1560" extrusionOk="0">
                  <a:moveTo>
                    <a:pt x="2053" y="0"/>
                  </a:moveTo>
                  <a:cubicBezTo>
                    <a:pt x="1842" y="56"/>
                    <a:pt x="1668" y="61"/>
                    <a:pt x="1542" y="141"/>
                  </a:cubicBezTo>
                  <a:cubicBezTo>
                    <a:pt x="1098" y="430"/>
                    <a:pt x="668" y="738"/>
                    <a:pt x="241" y="1051"/>
                  </a:cubicBezTo>
                  <a:cubicBezTo>
                    <a:pt x="129" y="1135"/>
                    <a:pt x="1" y="1211"/>
                    <a:pt x="149" y="1421"/>
                  </a:cubicBezTo>
                  <a:cubicBezTo>
                    <a:pt x="223" y="1524"/>
                    <a:pt x="287" y="1560"/>
                    <a:pt x="351" y="1560"/>
                  </a:cubicBezTo>
                  <a:cubicBezTo>
                    <a:pt x="421" y="1560"/>
                    <a:pt x="490" y="1516"/>
                    <a:pt x="569" y="1471"/>
                  </a:cubicBezTo>
                  <a:cubicBezTo>
                    <a:pt x="1101" y="1166"/>
                    <a:pt x="1637" y="867"/>
                    <a:pt x="2159" y="547"/>
                  </a:cubicBezTo>
                  <a:cubicBezTo>
                    <a:pt x="2250" y="491"/>
                    <a:pt x="2352" y="317"/>
                    <a:pt x="2325" y="240"/>
                  </a:cubicBezTo>
                  <a:cubicBezTo>
                    <a:pt x="2287" y="133"/>
                    <a:pt x="2133" y="66"/>
                    <a:pt x="2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25;p37">
              <a:extLst>
                <a:ext uri="{FF2B5EF4-FFF2-40B4-BE49-F238E27FC236}">
                  <a16:creationId xmlns:a16="http://schemas.microsoft.com/office/drawing/2014/main" id="{8079C878-40D4-F426-7DAC-7EDAFFD41686}"/>
                </a:ext>
              </a:extLst>
            </p:cNvPr>
            <p:cNvSpPr/>
            <p:nvPr/>
          </p:nvSpPr>
          <p:spPr>
            <a:xfrm>
              <a:off x="4129550" y="2405204"/>
              <a:ext cx="59077" cy="48200"/>
            </a:xfrm>
            <a:custGeom>
              <a:avLst/>
              <a:gdLst/>
              <a:ahLst/>
              <a:cxnLst/>
              <a:rect l="l" t="t" r="r" b="b"/>
              <a:pathLst>
                <a:path w="1749" h="1427" extrusionOk="0">
                  <a:moveTo>
                    <a:pt x="1488" y="1"/>
                  </a:moveTo>
                  <a:cubicBezTo>
                    <a:pt x="1420" y="1"/>
                    <a:pt x="1351" y="31"/>
                    <a:pt x="1283" y="80"/>
                  </a:cubicBezTo>
                  <a:cubicBezTo>
                    <a:pt x="925" y="344"/>
                    <a:pt x="569" y="610"/>
                    <a:pt x="229" y="894"/>
                  </a:cubicBezTo>
                  <a:cubicBezTo>
                    <a:pt x="128" y="978"/>
                    <a:pt x="82" y="1127"/>
                    <a:pt x="0" y="1265"/>
                  </a:cubicBezTo>
                  <a:cubicBezTo>
                    <a:pt x="126" y="1372"/>
                    <a:pt x="224" y="1426"/>
                    <a:pt x="319" y="1426"/>
                  </a:cubicBezTo>
                  <a:cubicBezTo>
                    <a:pt x="408" y="1426"/>
                    <a:pt x="494" y="1380"/>
                    <a:pt x="598" y="1287"/>
                  </a:cubicBezTo>
                  <a:cubicBezTo>
                    <a:pt x="997" y="927"/>
                    <a:pt x="1478" y="658"/>
                    <a:pt x="1749" y="183"/>
                  </a:cubicBezTo>
                  <a:cubicBezTo>
                    <a:pt x="1666" y="53"/>
                    <a:pt x="1578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26;p37">
              <a:extLst>
                <a:ext uri="{FF2B5EF4-FFF2-40B4-BE49-F238E27FC236}">
                  <a16:creationId xmlns:a16="http://schemas.microsoft.com/office/drawing/2014/main" id="{FC7669F8-56C9-03DB-9F39-B86DFE24D374}"/>
                </a:ext>
              </a:extLst>
            </p:cNvPr>
            <p:cNvSpPr/>
            <p:nvPr/>
          </p:nvSpPr>
          <p:spPr>
            <a:xfrm>
              <a:off x="4177717" y="2438036"/>
              <a:ext cx="22394" cy="19355"/>
            </a:xfrm>
            <a:custGeom>
              <a:avLst/>
              <a:gdLst/>
              <a:ahLst/>
              <a:cxnLst/>
              <a:rect l="l" t="t" r="r" b="b"/>
              <a:pathLst>
                <a:path w="663" h="573" extrusionOk="0">
                  <a:moveTo>
                    <a:pt x="438" y="0"/>
                  </a:moveTo>
                  <a:cubicBezTo>
                    <a:pt x="243" y="0"/>
                    <a:pt x="109" y="117"/>
                    <a:pt x="22" y="306"/>
                  </a:cubicBezTo>
                  <a:cubicBezTo>
                    <a:pt x="1" y="355"/>
                    <a:pt x="133" y="532"/>
                    <a:pt x="223" y="561"/>
                  </a:cubicBezTo>
                  <a:cubicBezTo>
                    <a:pt x="247" y="569"/>
                    <a:pt x="271" y="572"/>
                    <a:pt x="295" y="572"/>
                  </a:cubicBezTo>
                  <a:cubicBezTo>
                    <a:pt x="472" y="572"/>
                    <a:pt x="626" y="355"/>
                    <a:pt x="662" y="45"/>
                  </a:cubicBezTo>
                  <a:cubicBezTo>
                    <a:pt x="580" y="15"/>
                    <a:pt x="505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27;p37">
              <a:extLst>
                <a:ext uri="{FF2B5EF4-FFF2-40B4-BE49-F238E27FC236}">
                  <a16:creationId xmlns:a16="http://schemas.microsoft.com/office/drawing/2014/main" id="{CFE6885D-F347-D5D4-EDA5-B70B5FF330D9}"/>
                </a:ext>
              </a:extLst>
            </p:cNvPr>
            <p:cNvSpPr/>
            <p:nvPr/>
          </p:nvSpPr>
          <p:spPr>
            <a:xfrm>
              <a:off x="4344039" y="2382877"/>
              <a:ext cx="51038" cy="38506"/>
            </a:xfrm>
            <a:custGeom>
              <a:avLst/>
              <a:gdLst/>
              <a:ahLst/>
              <a:cxnLst/>
              <a:rect l="l" t="t" r="r" b="b"/>
              <a:pathLst>
                <a:path w="1511" h="1140" extrusionOk="0">
                  <a:moveTo>
                    <a:pt x="1227" y="0"/>
                  </a:moveTo>
                  <a:cubicBezTo>
                    <a:pt x="1189" y="0"/>
                    <a:pt x="1153" y="6"/>
                    <a:pt x="1123" y="22"/>
                  </a:cubicBezTo>
                  <a:cubicBezTo>
                    <a:pt x="849" y="169"/>
                    <a:pt x="594" y="357"/>
                    <a:pt x="338" y="539"/>
                  </a:cubicBezTo>
                  <a:cubicBezTo>
                    <a:pt x="0" y="780"/>
                    <a:pt x="2" y="783"/>
                    <a:pt x="363" y="1140"/>
                  </a:cubicBezTo>
                  <a:cubicBezTo>
                    <a:pt x="725" y="892"/>
                    <a:pt x="1079" y="671"/>
                    <a:pt x="1402" y="414"/>
                  </a:cubicBezTo>
                  <a:cubicBezTo>
                    <a:pt x="1486" y="347"/>
                    <a:pt x="1477" y="165"/>
                    <a:pt x="1510" y="35"/>
                  </a:cubicBezTo>
                  <a:cubicBezTo>
                    <a:pt x="1419" y="30"/>
                    <a:pt x="1315" y="0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28;p37">
              <a:extLst>
                <a:ext uri="{FF2B5EF4-FFF2-40B4-BE49-F238E27FC236}">
                  <a16:creationId xmlns:a16="http://schemas.microsoft.com/office/drawing/2014/main" id="{29372BEF-26DF-BE0B-3C54-899BBA997ACE}"/>
                </a:ext>
              </a:extLst>
            </p:cNvPr>
            <p:cNvSpPr/>
            <p:nvPr/>
          </p:nvSpPr>
          <p:spPr>
            <a:xfrm>
              <a:off x="4390855" y="2416148"/>
              <a:ext cx="25434" cy="20402"/>
            </a:xfrm>
            <a:custGeom>
              <a:avLst/>
              <a:gdLst/>
              <a:ahLst/>
              <a:cxnLst/>
              <a:rect l="l" t="t" r="r" b="b"/>
              <a:pathLst>
                <a:path w="753" h="604" extrusionOk="0">
                  <a:moveTo>
                    <a:pt x="455" y="0"/>
                  </a:moveTo>
                  <a:cubicBezTo>
                    <a:pt x="454" y="0"/>
                    <a:pt x="453" y="0"/>
                    <a:pt x="452" y="1"/>
                  </a:cubicBezTo>
                  <a:cubicBezTo>
                    <a:pt x="291" y="114"/>
                    <a:pt x="144" y="253"/>
                    <a:pt x="9" y="399"/>
                  </a:cubicBezTo>
                  <a:cubicBezTo>
                    <a:pt x="1" y="409"/>
                    <a:pt x="147" y="604"/>
                    <a:pt x="174" y="604"/>
                  </a:cubicBezTo>
                  <a:cubicBezTo>
                    <a:pt x="175" y="604"/>
                    <a:pt x="175" y="604"/>
                    <a:pt x="176" y="603"/>
                  </a:cubicBezTo>
                  <a:cubicBezTo>
                    <a:pt x="356" y="523"/>
                    <a:pt x="521" y="411"/>
                    <a:pt x="753" y="271"/>
                  </a:cubicBezTo>
                  <a:cubicBezTo>
                    <a:pt x="607" y="136"/>
                    <a:pt x="482" y="0"/>
                    <a:pt x="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29;p37">
              <a:extLst>
                <a:ext uri="{FF2B5EF4-FFF2-40B4-BE49-F238E27FC236}">
                  <a16:creationId xmlns:a16="http://schemas.microsoft.com/office/drawing/2014/main" id="{0AB94706-54B4-28CF-3807-2C59DABEABF6}"/>
                </a:ext>
              </a:extLst>
            </p:cNvPr>
            <p:cNvSpPr/>
            <p:nvPr/>
          </p:nvSpPr>
          <p:spPr>
            <a:xfrm>
              <a:off x="4087936" y="4551243"/>
              <a:ext cx="25806" cy="22563"/>
            </a:xfrm>
            <a:custGeom>
              <a:avLst/>
              <a:gdLst/>
              <a:ahLst/>
              <a:cxnLst/>
              <a:rect l="l" t="t" r="r" b="b"/>
              <a:pathLst>
                <a:path w="764" h="668" extrusionOk="0">
                  <a:moveTo>
                    <a:pt x="336" y="1"/>
                  </a:moveTo>
                  <a:cubicBezTo>
                    <a:pt x="330" y="1"/>
                    <a:pt x="324" y="1"/>
                    <a:pt x="319" y="3"/>
                  </a:cubicBezTo>
                  <a:cubicBezTo>
                    <a:pt x="191" y="33"/>
                    <a:pt x="44" y="220"/>
                    <a:pt x="17" y="359"/>
                  </a:cubicBezTo>
                  <a:cubicBezTo>
                    <a:pt x="0" y="445"/>
                    <a:pt x="205" y="668"/>
                    <a:pt x="267" y="668"/>
                  </a:cubicBezTo>
                  <a:cubicBezTo>
                    <a:pt x="269" y="668"/>
                    <a:pt x="271" y="668"/>
                    <a:pt x="273" y="667"/>
                  </a:cubicBezTo>
                  <a:cubicBezTo>
                    <a:pt x="428" y="617"/>
                    <a:pt x="553" y="473"/>
                    <a:pt x="763" y="309"/>
                  </a:cubicBezTo>
                  <a:cubicBezTo>
                    <a:pt x="576" y="173"/>
                    <a:pt x="434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30;p37">
              <a:extLst>
                <a:ext uri="{FF2B5EF4-FFF2-40B4-BE49-F238E27FC236}">
                  <a16:creationId xmlns:a16="http://schemas.microsoft.com/office/drawing/2014/main" id="{FF20EB0E-C4BC-246F-109E-076F8370E2F8}"/>
                </a:ext>
              </a:extLst>
            </p:cNvPr>
            <p:cNvSpPr/>
            <p:nvPr/>
          </p:nvSpPr>
          <p:spPr>
            <a:xfrm>
              <a:off x="4065068" y="4562457"/>
              <a:ext cx="19490" cy="19084"/>
            </a:xfrm>
            <a:custGeom>
              <a:avLst/>
              <a:gdLst/>
              <a:ahLst/>
              <a:cxnLst/>
              <a:rect l="l" t="t" r="r" b="b"/>
              <a:pathLst>
                <a:path w="577" h="565" extrusionOk="0">
                  <a:moveTo>
                    <a:pt x="226" y="1"/>
                  </a:moveTo>
                  <a:cubicBezTo>
                    <a:pt x="223" y="1"/>
                    <a:pt x="220" y="1"/>
                    <a:pt x="217" y="1"/>
                  </a:cubicBezTo>
                  <a:cubicBezTo>
                    <a:pt x="132" y="11"/>
                    <a:pt x="1" y="194"/>
                    <a:pt x="11" y="286"/>
                  </a:cubicBezTo>
                  <a:cubicBezTo>
                    <a:pt x="22" y="387"/>
                    <a:pt x="172" y="472"/>
                    <a:pt x="263" y="565"/>
                  </a:cubicBezTo>
                  <a:cubicBezTo>
                    <a:pt x="352" y="472"/>
                    <a:pt x="441" y="379"/>
                    <a:pt x="576" y="239"/>
                  </a:cubicBezTo>
                  <a:cubicBezTo>
                    <a:pt x="427" y="133"/>
                    <a:pt x="319" y="1"/>
                    <a:pt x="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31;p37">
              <a:extLst>
                <a:ext uri="{FF2B5EF4-FFF2-40B4-BE49-F238E27FC236}">
                  <a16:creationId xmlns:a16="http://schemas.microsoft.com/office/drawing/2014/main" id="{4074D614-9605-AB54-4E1B-1CA8304E2131}"/>
                </a:ext>
              </a:extLst>
            </p:cNvPr>
            <p:cNvSpPr/>
            <p:nvPr/>
          </p:nvSpPr>
          <p:spPr>
            <a:xfrm>
              <a:off x="3562049" y="2969293"/>
              <a:ext cx="172029" cy="113324"/>
            </a:xfrm>
            <a:custGeom>
              <a:avLst/>
              <a:gdLst/>
              <a:ahLst/>
              <a:cxnLst/>
              <a:rect l="l" t="t" r="r" b="b"/>
              <a:pathLst>
                <a:path w="5093" h="3355" extrusionOk="0">
                  <a:moveTo>
                    <a:pt x="1576" y="639"/>
                  </a:moveTo>
                  <a:cubicBezTo>
                    <a:pt x="2238" y="639"/>
                    <a:pt x="2751" y="943"/>
                    <a:pt x="3448" y="2359"/>
                  </a:cubicBezTo>
                  <a:cubicBezTo>
                    <a:pt x="3174" y="2501"/>
                    <a:pt x="2896" y="2568"/>
                    <a:pt x="2627" y="2568"/>
                  </a:cubicBezTo>
                  <a:cubicBezTo>
                    <a:pt x="1745" y="2568"/>
                    <a:pt x="965" y="1852"/>
                    <a:pt x="795" y="718"/>
                  </a:cubicBezTo>
                  <a:cubicBezTo>
                    <a:pt x="1084" y="677"/>
                    <a:pt x="1340" y="639"/>
                    <a:pt x="1576" y="639"/>
                  </a:cubicBezTo>
                  <a:close/>
                  <a:moveTo>
                    <a:pt x="1136" y="1"/>
                  </a:moveTo>
                  <a:cubicBezTo>
                    <a:pt x="1031" y="1"/>
                    <a:pt x="927" y="7"/>
                    <a:pt x="821" y="22"/>
                  </a:cubicBezTo>
                  <a:cubicBezTo>
                    <a:pt x="313" y="94"/>
                    <a:pt x="1" y="416"/>
                    <a:pt x="125" y="897"/>
                  </a:cubicBezTo>
                  <a:cubicBezTo>
                    <a:pt x="245" y="1374"/>
                    <a:pt x="412" y="1857"/>
                    <a:pt x="657" y="2283"/>
                  </a:cubicBezTo>
                  <a:cubicBezTo>
                    <a:pt x="1054" y="2976"/>
                    <a:pt x="1860" y="3355"/>
                    <a:pt x="2637" y="3355"/>
                  </a:cubicBezTo>
                  <a:cubicBezTo>
                    <a:pt x="2951" y="3355"/>
                    <a:pt x="3260" y="3293"/>
                    <a:pt x="3535" y="3166"/>
                  </a:cubicBezTo>
                  <a:cubicBezTo>
                    <a:pt x="4295" y="2815"/>
                    <a:pt x="4680" y="2171"/>
                    <a:pt x="4906" y="1410"/>
                  </a:cubicBezTo>
                  <a:cubicBezTo>
                    <a:pt x="4985" y="1144"/>
                    <a:pt x="5030" y="868"/>
                    <a:pt x="5093" y="589"/>
                  </a:cubicBezTo>
                  <a:cubicBezTo>
                    <a:pt x="4802" y="494"/>
                    <a:pt x="4594" y="389"/>
                    <a:pt x="4377" y="363"/>
                  </a:cubicBezTo>
                  <a:cubicBezTo>
                    <a:pt x="3743" y="288"/>
                    <a:pt x="3101" y="264"/>
                    <a:pt x="2468" y="182"/>
                  </a:cubicBezTo>
                  <a:cubicBezTo>
                    <a:pt x="2023" y="124"/>
                    <a:pt x="1587" y="1"/>
                    <a:pt x="1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32;p37">
              <a:extLst>
                <a:ext uri="{FF2B5EF4-FFF2-40B4-BE49-F238E27FC236}">
                  <a16:creationId xmlns:a16="http://schemas.microsoft.com/office/drawing/2014/main" id="{133031D4-CB74-C1FD-AA3A-E3AA482BD1A5}"/>
                </a:ext>
              </a:extLst>
            </p:cNvPr>
            <p:cNvSpPr/>
            <p:nvPr/>
          </p:nvSpPr>
          <p:spPr>
            <a:xfrm>
              <a:off x="3672232" y="2780205"/>
              <a:ext cx="147000" cy="171894"/>
            </a:xfrm>
            <a:custGeom>
              <a:avLst/>
              <a:gdLst/>
              <a:ahLst/>
              <a:cxnLst/>
              <a:rect l="l" t="t" r="r" b="b"/>
              <a:pathLst>
                <a:path w="4352" h="5089" extrusionOk="0">
                  <a:moveTo>
                    <a:pt x="3427" y="1"/>
                  </a:moveTo>
                  <a:cubicBezTo>
                    <a:pt x="3302" y="109"/>
                    <a:pt x="3149" y="196"/>
                    <a:pt x="3056" y="327"/>
                  </a:cubicBezTo>
                  <a:cubicBezTo>
                    <a:pt x="2902" y="546"/>
                    <a:pt x="2758" y="741"/>
                    <a:pt x="2462" y="773"/>
                  </a:cubicBezTo>
                  <a:cubicBezTo>
                    <a:pt x="2340" y="786"/>
                    <a:pt x="2209" y="849"/>
                    <a:pt x="2110" y="925"/>
                  </a:cubicBezTo>
                  <a:cubicBezTo>
                    <a:pt x="1719" y="1227"/>
                    <a:pt x="1339" y="1542"/>
                    <a:pt x="899" y="1897"/>
                  </a:cubicBezTo>
                  <a:cubicBezTo>
                    <a:pt x="921" y="1521"/>
                    <a:pt x="502" y="1183"/>
                    <a:pt x="909" y="790"/>
                  </a:cubicBezTo>
                  <a:cubicBezTo>
                    <a:pt x="936" y="764"/>
                    <a:pt x="941" y="668"/>
                    <a:pt x="915" y="639"/>
                  </a:cubicBezTo>
                  <a:cubicBezTo>
                    <a:pt x="800" y="507"/>
                    <a:pt x="675" y="297"/>
                    <a:pt x="542" y="288"/>
                  </a:cubicBezTo>
                  <a:cubicBezTo>
                    <a:pt x="540" y="288"/>
                    <a:pt x="537" y="288"/>
                    <a:pt x="534" y="288"/>
                  </a:cubicBezTo>
                  <a:cubicBezTo>
                    <a:pt x="411" y="288"/>
                    <a:pt x="204" y="473"/>
                    <a:pt x="164" y="610"/>
                  </a:cubicBezTo>
                  <a:cubicBezTo>
                    <a:pt x="0" y="1178"/>
                    <a:pt x="99" y="1754"/>
                    <a:pt x="363" y="2261"/>
                  </a:cubicBezTo>
                  <a:cubicBezTo>
                    <a:pt x="652" y="2818"/>
                    <a:pt x="1033" y="3327"/>
                    <a:pt x="1401" y="3899"/>
                  </a:cubicBezTo>
                  <a:cubicBezTo>
                    <a:pt x="1277" y="4049"/>
                    <a:pt x="1146" y="4215"/>
                    <a:pt x="1007" y="4374"/>
                  </a:cubicBezTo>
                  <a:cubicBezTo>
                    <a:pt x="867" y="4532"/>
                    <a:pt x="718" y="4681"/>
                    <a:pt x="491" y="4922"/>
                  </a:cubicBezTo>
                  <a:cubicBezTo>
                    <a:pt x="719" y="4995"/>
                    <a:pt x="869" y="5088"/>
                    <a:pt x="1002" y="5088"/>
                  </a:cubicBezTo>
                  <a:cubicBezTo>
                    <a:pt x="1011" y="5088"/>
                    <a:pt x="1021" y="5088"/>
                    <a:pt x="1030" y="5087"/>
                  </a:cubicBezTo>
                  <a:cubicBezTo>
                    <a:pt x="1394" y="5048"/>
                    <a:pt x="2029" y="4420"/>
                    <a:pt x="2077" y="4046"/>
                  </a:cubicBezTo>
                  <a:cubicBezTo>
                    <a:pt x="2103" y="3842"/>
                    <a:pt x="2162" y="3630"/>
                    <a:pt x="1965" y="3416"/>
                  </a:cubicBezTo>
                  <a:cubicBezTo>
                    <a:pt x="1680" y="3105"/>
                    <a:pt x="1466" y="2730"/>
                    <a:pt x="1235" y="2404"/>
                  </a:cubicBezTo>
                  <a:cubicBezTo>
                    <a:pt x="1464" y="2222"/>
                    <a:pt x="1677" y="2054"/>
                    <a:pt x="1887" y="1883"/>
                  </a:cubicBezTo>
                  <a:cubicBezTo>
                    <a:pt x="2254" y="1585"/>
                    <a:pt x="2633" y="1348"/>
                    <a:pt x="3071" y="1348"/>
                  </a:cubicBezTo>
                  <a:cubicBezTo>
                    <a:pt x="3245" y="1348"/>
                    <a:pt x="3428" y="1386"/>
                    <a:pt x="3624" y="1472"/>
                  </a:cubicBezTo>
                  <a:cubicBezTo>
                    <a:pt x="3662" y="1489"/>
                    <a:pt x="3720" y="1499"/>
                    <a:pt x="3773" y="1499"/>
                  </a:cubicBezTo>
                  <a:cubicBezTo>
                    <a:pt x="3828" y="1499"/>
                    <a:pt x="3878" y="1488"/>
                    <a:pt x="3897" y="1463"/>
                  </a:cubicBezTo>
                  <a:cubicBezTo>
                    <a:pt x="4054" y="1269"/>
                    <a:pt x="4193" y="1056"/>
                    <a:pt x="4309" y="835"/>
                  </a:cubicBezTo>
                  <a:cubicBezTo>
                    <a:pt x="4352" y="750"/>
                    <a:pt x="4316" y="625"/>
                    <a:pt x="4316" y="445"/>
                  </a:cubicBezTo>
                  <a:lnTo>
                    <a:pt x="4316" y="445"/>
                  </a:lnTo>
                  <a:cubicBezTo>
                    <a:pt x="3989" y="576"/>
                    <a:pt x="3735" y="681"/>
                    <a:pt x="3451" y="794"/>
                  </a:cubicBezTo>
                  <a:cubicBezTo>
                    <a:pt x="3497" y="498"/>
                    <a:pt x="3529" y="290"/>
                    <a:pt x="3562" y="83"/>
                  </a:cubicBezTo>
                  <a:cubicBezTo>
                    <a:pt x="3516" y="55"/>
                    <a:pt x="3472" y="28"/>
                    <a:pt x="3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33;p37">
              <a:extLst>
                <a:ext uri="{FF2B5EF4-FFF2-40B4-BE49-F238E27FC236}">
                  <a16:creationId xmlns:a16="http://schemas.microsoft.com/office/drawing/2014/main" id="{62AAE939-F70D-B6ED-A3EB-69D9CD9DF446}"/>
                </a:ext>
              </a:extLst>
            </p:cNvPr>
            <p:cNvSpPr/>
            <p:nvPr/>
          </p:nvSpPr>
          <p:spPr>
            <a:xfrm>
              <a:off x="3551477" y="2817800"/>
              <a:ext cx="105859" cy="86065"/>
            </a:xfrm>
            <a:custGeom>
              <a:avLst/>
              <a:gdLst/>
              <a:ahLst/>
              <a:cxnLst/>
              <a:rect l="l" t="t" r="r" b="b"/>
              <a:pathLst>
                <a:path w="3134" h="2548" extrusionOk="0">
                  <a:moveTo>
                    <a:pt x="2107" y="1"/>
                  </a:moveTo>
                  <a:cubicBezTo>
                    <a:pt x="2004" y="295"/>
                    <a:pt x="1906" y="579"/>
                    <a:pt x="1798" y="889"/>
                  </a:cubicBezTo>
                  <a:cubicBezTo>
                    <a:pt x="1129" y="1014"/>
                    <a:pt x="607" y="1414"/>
                    <a:pt x="192" y="1981"/>
                  </a:cubicBezTo>
                  <a:cubicBezTo>
                    <a:pt x="49" y="2174"/>
                    <a:pt x="0" y="2335"/>
                    <a:pt x="289" y="2547"/>
                  </a:cubicBezTo>
                  <a:cubicBezTo>
                    <a:pt x="433" y="2440"/>
                    <a:pt x="594" y="2348"/>
                    <a:pt x="719" y="2221"/>
                  </a:cubicBezTo>
                  <a:cubicBezTo>
                    <a:pt x="1132" y="1803"/>
                    <a:pt x="1575" y="1527"/>
                    <a:pt x="2096" y="1527"/>
                  </a:cubicBezTo>
                  <a:cubicBezTo>
                    <a:pt x="2309" y="1527"/>
                    <a:pt x="2534" y="1573"/>
                    <a:pt x="2776" y="1675"/>
                  </a:cubicBezTo>
                  <a:cubicBezTo>
                    <a:pt x="2795" y="1682"/>
                    <a:pt x="2820" y="1686"/>
                    <a:pt x="2847" y="1686"/>
                  </a:cubicBezTo>
                  <a:cubicBezTo>
                    <a:pt x="2930" y="1686"/>
                    <a:pt x="3035" y="1653"/>
                    <a:pt x="3063" y="1607"/>
                  </a:cubicBezTo>
                  <a:cubicBezTo>
                    <a:pt x="3117" y="1519"/>
                    <a:pt x="3134" y="1339"/>
                    <a:pt x="3078" y="1273"/>
                  </a:cubicBezTo>
                  <a:cubicBezTo>
                    <a:pt x="2960" y="1134"/>
                    <a:pt x="2928" y="1026"/>
                    <a:pt x="2999" y="855"/>
                  </a:cubicBezTo>
                  <a:cubicBezTo>
                    <a:pt x="3024" y="792"/>
                    <a:pt x="2966" y="633"/>
                    <a:pt x="2912" y="613"/>
                  </a:cubicBezTo>
                  <a:cubicBezTo>
                    <a:pt x="2893" y="606"/>
                    <a:pt x="2871" y="603"/>
                    <a:pt x="2848" y="603"/>
                  </a:cubicBezTo>
                  <a:cubicBezTo>
                    <a:pt x="2775" y="603"/>
                    <a:pt x="2690" y="634"/>
                    <a:pt x="2623" y="667"/>
                  </a:cubicBezTo>
                  <a:cubicBezTo>
                    <a:pt x="2525" y="714"/>
                    <a:pt x="2445" y="797"/>
                    <a:pt x="2344" y="875"/>
                  </a:cubicBezTo>
                  <a:cubicBezTo>
                    <a:pt x="2245" y="583"/>
                    <a:pt x="2613" y="239"/>
                    <a:pt x="2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34;p37">
              <a:extLst>
                <a:ext uri="{FF2B5EF4-FFF2-40B4-BE49-F238E27FC236}">
                  <a16:creationId xmlns:a16="http://schemas.microsoft.com/office/drawing/2014/main" id="{FECDE047-09E1-7834-CEE6-A55EFE76F0CF}"/>
                </a:ext>
              </a:extLst>
            </p:cNvPr>
            <p:cNvSpPr/>
            <p:nvPr/>
          </p:nvSpPr>
          <p:spPr>
            <a:xfrm>
              <a:off x="3685372" y="2714643"/>
              <a:ext cx="102278" cy="49619"/>
            </a:xfrm>
            <a:custGeom>
              <a:avLst/>
              <a:gdLst/>
              <a:ahLst/>
              <a:cxnLst/>
              <a:rect l="l" t="t" r="r" b="b"/>
              <a:pathLst>
                <a:path w="3028" h="1469" extrusionOk="0">
                  <a:moveTo>
                    <a:pt x="2169" y="0"/>
                  </a:moveTo>
                  <a:cubicBezTo>
                    <a:pt x="2046" y="15"/>
                    <a:pt x="1921" y="26"/>
                    <a:pt x="1796" y="44"/>
                  </a:cubicBezTo>
                  <a:cubicBezTo>
                    <a:pt x="1088" y="140"/>
                    <a:pt x="555" y="547"/>
                    <a:pt x="80" y="1039"/>
                  </a:cubicBezTo>
                  <a:cubicBezTo>
                    <a:pt x="1" y="1121"/>
                    <a:pt x="40" y="1319"/>
                    <a:pt x="24" y="1464"/>
                  </a:cubicBezTo>
                  <a:cubicBezTo>
                    <a:pt x="35" y="1464"/>
                    <a:pt x="47" y="1464"/>
                    <a:pt x="58" y="1464"/>
                  </a:cubicBezTo>
                  <a:cubicBezTo>
                    <a:pt x="114" y="1464"/>
                    <a:pt x="172" y="1468"/>
                    <a:pt x="227" y="1468"/>
                  </a:cubicBezTo>
                  <a:cubicBezTo>
                    <a:pt x="288" y="1468"/>
                    <a:pt x="347" y="1462"/>
                    <a:pt x="395" y="1437"/>
                  </a:cubicBezTo>
                  <a:cubicBezTo>
                    <a:pt x="598" y="1329"/>
                    <a:pt x="770" y="1169"/>
                    <a:pt x="963" y="1043"/>
                  </a:cubicBezTo>
                  <a:cubicBezTo>
                    <a:pt x="1353" y="788"/>
                    <a:pt x="1752" y="559"/>
                    <a:pt x="2208" y="559"/>
                  </a:cubicBezTo>
                  <a:cubicBezTo>
                    <a:pt x="2335" y="559"/>
                    <a:pt x="2467" y="577"/>
                    <a:pt x="2605" y="617"/>
                  </a:cubicBezTo>
                  <a:cubicBezTo>
                    <a:pt x="2687" y="641"/>
                    <a:pt x="2779" y="672"/>
                    <a:pt x="2855" y="672"/>
                  </a:cubicBezTo>
                  <a:cubicBezTo>
                    <a:pt x="2939" y="672"/>
                    <a:pt x="3004" y="634"/>
                    <a:pt x="3016" y="507"/>
                  </a:cubicBezTo>
                  <a:cubicBezTo>
                    <a:pt x="3028" y="377"/>
                    <a:pt x="2855" y="180"/>
                    <a:pt x="2716" y="101"/>
                  </a:cubicBezTo>
                  <a:cubicBezTo>
                    <a:pt x="2563" y="15"/>
                    <a:pt x="2354" y="31"/>
                    <a:pt x="2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35;p37">
              <a:extLst>
                <a:ext uri="{FF2B5EF4-FFF2-40B4-BE49-F238E27FC236}">
                  <a16:creationId xmlns:a16="http://schemas.microsoft.com/office/drawing/2014/main" id="{1200909B-253F-1EF7-28A0-6620000B9CAF}"/>
                </a:ext>
              </a:extLst>
            </p:cNvPr>
            <p:cNvSpPr/>
            <p:nvPr/>
          </p:nvSpPr>
          <p:spPr>
            <a:xfrm>
              <a:off x="5305186" y="2629793"/>
              <a:ext cx="58570" cy="128557"/>
            </a:xfrm>
            <a:custGeom>
              <a:avLst/>
              <a:gdLst/>
              <a:ahLst/>
              <a:cxnLst/>
              <a:rect l="l" t="t" r="r" b="b"/>
              <a:pathLst>
                <a:path w="1734" h="3806" extrusionOk="0">
                  <a:moveTo>
                    <a:pt x="407" y="0"/>
                  </a:moveTo>
                  <a:cubicBezTo>
                    <a:pt x="406" y="0"/>
                    <a:pt x="404" y="0"/>
                    <a:pt x="403" y="0"/>
                  </a:cubicBezTo>
                  <a:cubicBezTo>
                    <a:pt x="167" y="13"/>
                    <a:pt x="174" y="240"/>
                    <a:pt x="215" y="404"/>
                  </a:cubicBezTo>
                  <a:cubicBezTo>
                    <a:pt x="390" y="1115"/>
                    <a:pt x="373" y="1812"/>
                    <a:pt x="193" y="2524"/>
                  </a:cubicBezTo>
                  <a:cubicBezTo>
                    <a:pt x="0" y="3295"/>
                    <a:pt x="268" y="3667"/>
                    <a:pt x="1053" y="3784"/>
                  </a:cubicBezTo>
                  <a:cubicBezTo>
                    <a:pt x="1127" y="3794"/>
                    <a:pt x="1210" y="3806"/>
                    <a:pt x="1290" y="3806"/>
                  </a:cubicBezTo>
                  <a:cubicBezTo>
                    <a:pt x="1458" y="3806"/>
                    <a:pt x="1616" y="3756"/>
                    <a:pt x="1663" y="3546"/>
                  </a:cubicBezTo>
                  <a:cubicBezTo>
                    <a:pt x="1733" y="3229"/>
                    <a:pt x="1420" y="3187"/>
                    <a:pt x="1211" y="3149"/>
                  </a:cubicBezTo>
                  <a:cubicBezTo>
                    <a:pt x="870" y="3088"/>
                    <a:pt x="789" y="2924"/>
                    <a:pt x="856" y="2600"/>
                  </a:cubicBezTo>
                  <a:cubicBezTo>
                    <a:pt x="924" y="2278"/>
                    <a:pt x="944" y="1946"/>
                    <a:pt x="1000" y="1490"/>
                  </a:cubicBezTo>
                  <a:cubicBezTo>
                    <a:pt x="924" y="1156"/>
                    <a:pt x="837" y="706"/>
                    <a:pt x="708" y="268"/>
                  </a:cubicBezTo>
                  <a:cubicBezTo>
                    <a:pt x="674" y="154"/>
                    <a:pt x="508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36;p37">
              <a:extLst>
                <a:ext uri="{FF2B5EF4-FFF2-40B4-BE49-F238E27FC236}">
                  <a16:creationId xmlns:a16="http://schemas.microsoft.com/office/drawing/2014/main" id="{F9E15A21-FA44-2034-34D8-46AA99A2FB31}"/>
                </a:ext>
              </a:extLst>
            </p:cNvPr>
            <p:cNvSpPr/>
            <p:nvPr/>
          </p:nvSpPr>
          <p:spPr>
            <a:xfrm>
              <a:off x="5333323" y="2745076"/>
              <a:ext cx="123018" cy="72824"/>
            </a:xfrm>
            <a:custGeom>
              <a:avLst/>
              <a:gdLst/>
              <a:ahLst/>
              <a:cxnLst/>
              <a:rect l="l" t="t" r="r" b="b"/>
              <a:pathLst>
                <a:path w="3642" h="2156" extrusionOk="0">
                  <a:moveTo>
                    <a:pt x="3241" y="0"/>
                  </a:moveTo>
                  <a:cubicBezTo>
                    <a:pt x="3236" y="0"/>
                    <a:pt x="3231" y="1"/>
                    <a:pt x="3227" y="1"/>
                  </a:cubicBezTo>
                  <a:cubicBezTo>
                    <a:pt x="3157" y="10"/>
                    <a:pt x="3085" y="115"/>
                    <a:pt x="3036" y="192"/>
                  </a:cubicBezTo>
                  <a:cubicBezTo>
                    <a:pt x="2984" y="271"/>
                    <a:pt x="2985" y="396"/>
                    <a:pt x="2921" y="453"/>
                  </a:cubicBezTo>
                  <a:cubicBezTo>
                    <a:pt x="2190" y="1084"/>
                    <a:pt x="1419" y="1630"/>
                    <a:pt x="393" y="1642"/>
                  </a:cubicBezTo>
                  <a:cubicBezTo>
                    <a:pt x="260" y="1643"/>
                    <a:pt x="131" y="1760"/>
                    <a:pt x="0" y="1822"/>
                  </a:cubicBezTo>
                  <a:cubicBezTo>
                    <a:pt x="122" y="1924"/>
                    <a:pt x="233" y="2095"/>
                    <a:pt x="368" y="2115"/>
                  </a:cubicBezTo>
                  <a:cubicBezTo>
                    <a:pt x="528" y="2139"/>
                    <a:pt x="689" y="2155"/>
                    <a:pt x="849" y="2155"/>
                  </a:cubicBezTo>
                  <a:cubicBezTo>
                    <a:pt x="1133" y="2155"/>
                    <a:pt x="1414" y="2104"/>
                    <a:pt x="1677" y="1957"/>
                  </a:cubicBezTo>
                  <a:cubicBezTo>
                    <a:pt x="2110" y="1711"/>
                    <a:pt x="2528" y="1442"/>
                    <a:pt x="2958" y="1190"/>
                  </a:cubicBezTo>
                  <a:cubicBezTo>
                    <a:pt x="3031" y="1148"/>
                    <a:pt x="3131" y="1093"/>
                    <a:pt x="3206" y="1093"/>
                  </a:cubicBezTo>
                  <a:cubicBezTo>
                    <a:pt x="3220" y="1093"/>
                    <a:pt x="3234" y="1095"/>
                    <a:pt x="3246" y="1100"/>
                  </a:cubicBezTo>
                  <a:cubicBezTo>
                    <a:pt x="3318" y="1126"/>
                    <a:pt x="3377" y="1139"/>
                    <a:pt x="3425" y="1139"/>
                  </a:cubicBezTo>
                  <a:cubicBezTo>
                    <a:pt x="3620" y="1139"/>
                    <a:pt x="3627" y="930"/>
                    <a:pt x="3641" y="654"/>
                  </a:cubicBezTo>
                  <a:cubicBezTo>
                    <a:pt x="3605" y="537"/>
                    <a:pt x="3555" y="326"/>
                    <a:pt x="3467" y="132"/>
                  </a:cubicBezTo>
                  <a:cubicBezTo>
                    <a:pt x="3437" y="65"/>
                    <a:pt x="3319" y="0"/>
                    <a:pt x="3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37;p37">
              <a:extLst>
                <a:ext uri="{FF2B5EF4-FFF2-40B4-BE49-F238E27FC236}">
                  <a16:creationId xmlns:a16="http://schemas.microsoft.com/office/drawing/2014/main" id="{BD349FBE-ABC1-48D2-FADD-6B3F1C3461CC}"/>
                </a:ext>
              </a:extLst>
            </p:cNvPr>
            <p:cNvSpPr/>
            <p:nvPr/>
          </p:nvSpPr>
          <p:spPr>
            <a:xfrm>
              <a:off x="5352948" y="2599562"/>
              <a:ext cx="117478" cy="47728"/>
            </a:xfrm>
            <a:custGeom>
              <a:avLst/>
              <a:gdLst/>
              <a:ahLst/>
              <a:cxnLst/>
              <a:rect l="l" t="t" r="r" b="b"/>
              <a:pathLst>
                <a:path w="3478" h="1413" extrusionOk="0">
                  <a:moveTo>
                    <a:pt x="1875" y="0"/>
                  </a:moveTo>
                  <a:cubicBezTo>
                    <a:pt x="1181" y="0"/>
                    <a:pt x="634" y="389"/>
                    <a:pt x="145" y="910"/>
                  </a:cubicBezTo>
                  <a:cubicBezTo>
                    <a:pt x="0" y="1063"/>
                    <a:pt x="23" y="1194"/>
                    <a:pt x="168" y="1315"/>
                  </a:cubicBezTo>
                  <a:cubicBezTo>
                    <a:pt x="233" y="1370"/>
                    <a:pt x="296" y="1413"/>
                    <a:pt x="367" y="1413"/>
                  </a:cubicBezTo>
                  <a:cubicBezTo>
                    <a:pt x="419" y="1413"/>
                    <a:pt x="474" y="1389"/>
                    <a:pt x="536" y="1328"/>
                  </a:cubicBezTo>
                  <a:cubicBezTo>
                    <a:pt x="990" y="884"/>
                    <a:pt x="1497" y="657"/>
                    <a:pt x="2070" y="657"/>
                  </a:cubicBezTo>
                  <a:cubicBezTo>
                    <a:pt x="2286" y="657"/>
                    <a:pt x="2511" y="689"/>
                    <a:pt x="2747" y="754"/>
                  </a:cubicBezTo>
                  <a:cubicBezTo>
                    <a:pt x="2839" y="780"/>
                    <a:pt x="2944" y="807"/>
                    <a:pt x="3047" y="807"/>
                  </a:cubicBezTo>
                  <a:cubicBezTo>
                    <a:pt x="3210" y="807"/>
                    <a:pt x="3371" y="739"/>
                    <a:pt x="3477" y="491"/>
                  </a:cubicBezTo>
                  <a:cubicBezTo>
                    <a:pt x="3135" y="163"/>
                    <a:pt x="2691" y="126"/>
                    <a:pt x="2279" y="42"/>
                  </a:cubicBezTo>
                  <a:cubicBezTo>
                    <a:pt x="2139" y="14"/>
                    <a:pt x="2004" y="0"/>
                    <a:pt x="1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38;p37">
              <a:extLst>
                <a:ext uri="{FF2B5EF4-FFF2-40B4-BE49-F238E27FC236}">
                  <a16:creationId xmlns:a16="http://schemas.microsoft.com/office/drawing/2014/main" id="{E1047F40-044D-2AAA-25FC-4B620E42DA0E}"/>
                </a:ext>
              </a:extLst>
            </p:cNvPr>
            <p:cNvSpPr/>
            <p:nvPr/>
          </p:nvSpPr>
          <p:spPr>
            <a:xfrm>
              <a:off x="5204258" y="2600676"/>
              <a:ext cx="103764" cy="50700"/>
            </a:xfrm>
            <a:custGeom>
              <a:avLst/>
              <a:gdLst/>
              <a:ahLst/>
              <a:cxnLst/>
              <a:rect l="l" t="t" r="r" b="b"/>
              <a:pathLst>
                <a:path w="3072" h="1501" extrusionOk="0">
                  <a:moveTo>
                    <a:pt x="2334" y="0"/>
                  </a:moveTo>
                  <a:cubicBezTo>
                    <a:pt x="1993" y="0"/>
                    <a:pt x="1651" y="17"/>
                    <a:pt x="1329" y="99"/>
                  </a:cubicBezTo>
                  <a:cubicBezTo>
                    <a:pt x="817" y="228"/>
                    <a:pt x="328" y="467"/>
                    <a:pt x="105" y="1025"/>
                  </a:cubicBezTo>
                  <a:cubicBezTo>
                    <a:pt x="0" y="1285"/>
                    <a:pt x="46" y="1442"/>
                    <a:pt x="353" y="1501"/>
                  </a:cubicBezTo>
                  <a:cubicBezTo>
                    <a:pt x="1297" y="652"/>
                    <a:pt x="1369" y="629"/>
                    <a:pt x="2707" y="549"/>
                  </a:cubicBezTo>
                  <a:cubicBezTo>
                    <a:pt x="2832" y="542"/>
                    <a:pt x="2950" y="403"/>
                    <a:pt x="3072" y="326"/>
                  </a:cubicBezTo>
                  <a:cubicBezTo>
                    <a:pt x="2960" y="214"/>
                    <a:pt x="2849" y="7"/>
                    <a:pt x="2735" y="5"/>
                  </a:cubicBezTo>
                  <a:cubicBezTo>
                    <a:pt x="2603" y="3"/>
                    <a:pt x="2468" y="0"/>
                    <a:pt x="2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39;p37">
              <a:extLst>
                <a:ext uri="{FF2B5EF4-FFF2-40B4-BE49-F238E27FC236}">
                  <a16:creationId xmlns:a16="http://schemas.microsoft.com/office/drawing/2014/main" id="{80FC2982-22B5-C78E-D1FD-8DE1FBC4A996}"/>
                </a:ext>
              </a:extLst>
            </p:cNvPr>
            <p:cNvSpPr/>
            <p:nvPr/>
          </p:nvSpPr>
          <p:spPr>
            <a:xfrm>
              <a:off x="5539536" y="2630232"/>
              <a:ext cx="43168" cy="68433"/>
            </a:xfrm>
            <a:custGeom>
              <a:avLst/>
              <a:gdLst/>
              <a:ahLst/>
              <a:cxnLst/>
              <a:rect l="l" t="t" r="r" b="b"/>
              <a:pathLst>
                <a:path w="1278" h="2026" extrusionOk="0">
                  <a:moveTo>
                    <a:pt x="1227" y="0"/>
                  </a:moveTo>
                  <a:cubicBezTo>
                    <a:pt x="1111" y="26"/>
                    <a:pt x="949" y="13"/>
                    <a:pt x="888" y="86"/>
                  </a:cubicBezTo>
                  <a:cubicBezTo>
                    <a:pt x="651" y="374"/>
                    <a:pt x="427" y="676"/>
                    <a:pt x="237" y="995"/>
                  </a:cubicBezTo>
                  <a:cubicBezTo>
                    <a:pt x="122" y="1188"/>
                    <a:pt x="40" y="1418"/>
                    <a:pt x="15" y="1638"/>
                  </a:cubicBezTo>
                  <a:cubicBezTo>
                    <a:pt x="1" y="1762"/>
                    <a:pt x="119" y="1916"/>
                    <a:pt x="214" y="2022"/>
                  </a:cubicBezTo>
                  <a:cubicBezTo>
                    <a:pt x="216" y="2025"/>
                    <a:pt x="220" y="2026"/>
                    <a:pt x="226" y="2026"/>
                  </a:cubicBezTo>
                  <a:cubicBezTo>
                    <a:pt x="273" y="2026"/>
                    <a:pt x="423" y="1935"/>
                    <a:pt x="514" y="1890"/>
                  </a:cubicBezTo>
                  <a:cubicBezTo>
                    <a:pt x="562" y="1865"/>
                    <a:pt x="603" y="1831"/>
                    <a:pt x="647" y="1802"/>
                  </a:cubicBezTo>
                  <a:cubicBezTo>
                    <a:pt x="727" y="1849"/>
                    <a:pt x="785" y="1907"/>
                    <a:pt x="851" y="1920"/>
                  </a:cubicBezTo>
                  <a:cubicBezTo>
                    <a:pt x="987" y="1949"/>
                    <a:pt x="1128" y="1953"/>
                    <a:pt x="1268" y="1969"/>
                  </a:cubicBezTo>
                  <a:cubicBezTo>
                    <a:pt x="1246" y="1825"/>
                    <a:pt x="1268" y="1651"/>
                    <a:pt x="1194" y="1543"/>
                  </a:cubicBezTo>
                  <a:cubicBezTo>
                    <a:pt x="1104" y="1408"/>
                    <a:pt x="934" y="1326"/>
                    <a:pt x="775" y="1204"/>
                  </a:cubicBezTo>
                  <a:cubicBezTo>
                    <a:pt x="927" y="935"/>
                    <a:pt x="1099" y="669"/>
                    <a:pt x="1230" y="384"/>
                  </a:cubicBezTo>
                  <a:cubicBezTo>
                    <a:pt x="1278" y="278"/>
                    <a:pt x="1230" y="128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40;p37">
              <a:extLst>
                <a:ext uri="{FF2B5EF4-FFF2-40B4-BE49-F238E27FC236}">
                  <a16:creationId xmlns:a16="http://schemas.microsoft.com/office/drawing/2014/main" id="{34DDB02E-E881-B521-0470-57E9EDEDBC75}"/>
                </a:ext>
              </a:extLst>
            </p:cNvPr>
            <p:cNvSpPr/>
            <p:nvPr/>
          </p:nvSpPr>
          <p:spPr>
            <a:xfrm>
              <a:off x="5346361" y="2545619"/>
              <a:ext cx="96502" cy="42289"/>
            </a:xfrm>
            <a:custGeom>
              <a:avLst/>
              <a:gdLst/>
              <a:ahLst/>
              <a:cxnLst/>
              <a:rect l="l" t="t" r="r" b="b"/>
              <a:pathLst>
                <a:path w="2857" h="1252" extrusionOk="0">
                  <a:moveTo>
                    <a:pt x="2156" y="0"/>
                  </a:moveTo>
                  <a:cubicBezTo>
                    <a:pt x="1649" y="168"/>
                    <a:pt x="1072" y="345"/>
                    <a:pt x="507" y="554"/>
                  </a:cubicBezTo>
                  <a:cubicBezTo>
                    <a:pt x="340" y="616"/>
                    <a:pt x="185" y="748"/>
                    <a:pt x="66" y="885"/>
                  </a:cubicBezTo>
                  <a:cubicBezTo>
                    <a:pt x="1" y="959"/>
                    <a:pt x="24" y="1112"/>
                    <a:pt x="8" y="1230"/>
                  </a:cubicBezTo>
                  <a:cubicBezTo>
                    <a:pt x="84" y="1232"/>
                    <a:pt x="170" y="1251"/>
                    <a:pt x="245" y="1251"/>
                  </a:cubicBezTo>
                  <a:cubicBezTo>
                    <a:pt x="283" y="1251"/>
                    <a:pt x="319" y="1246"/>
                    <a:pt x="350" y="1231"/>
                  </a:cubicBezTo>
                  <a:cubicBezTo>
                    <a:pt x="987" y="930"/>
                    <a:pt x="1605" y="579"/>
                    <a:pt x="2326" y="579"/>
                  </a:cubicBezTo>
                  <a:cubicBezTo>
                    <a:pt x="2426" y="579"/>
                    <a:pt x="2527" y="585"/>
                    <a:pt x="2631" y="600"/>
                  </a:cubicBezTo>
                  <a:cubicBezTo>
                    <a:pt x="2634" y="600"/>
                    <a:pt x="2637" y="600"/>
                    <a:pt x="2640" y="600"/>
                  </a:cubicBezTo>
                  <a:cubicBezTo>
                    <a:pt x="2706" y="600"/>
                    <a:pt x="2823" y="511"/>
                    <a:pt x="2840" y="446"/>
                  </a:cubicBezTo>
                  <a:cubicBezTo>
                    <a:pt x="2857" y="377"/>
                    <a:pt x="2801" y="240"/>
                    <a:pt x="2737" y="206"/>
                  </a:cubicBezTo>
                  <a:cubicBezTo>
                    <a:pt x="2588" y="124"/>
                    <a:pt x="2415" y="88"/>
                    <a:pt x="2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741;p37">
              <a:extLst>
                <a:ext uri="{FF2B5EF4-FFF2-40B4-BE49-F238E27FC236}">
                  <a16:creationId xmlns:a16="http://schemas.microsoft.com/office/drawing/2014/main" id="{F32A6BDB-0740-E418-4A50-D946810A8665}"/>
                </a:ext>
              </a:extLst>
            </p:cNvPr>
            <p:cNvSpPr/>
            <p:nvPr/>
          </p:nvSpPr>
          <p:spPr>
            <a:xfrm>
              <a:off x="5233104" y="2654721"/>
              <a:ext cx="71541" cy="52558"/>
            </a:xfrm>
            <a:custGeom>
              <a:avLst/>
              <a:gdLst/>
              <a:ahLst/>
              <a:cxnLst/>
              <a:rect l="l" t="t" r="r" b="b"/>
              <a:pathLst>
                <a:path w="2118" h="1556" extrusionOk="0">
                  <a:moveTo>
                    <a:pt x="1717" y="0"/>
                  </a:moveTo>
                  <a:cubicBezTo>
                    <a:pt x="1054" y="0"/>
                    <a:pt x="95" y="650"/>
                    <a:pt x="15" y="1237"/>
                  </a:cubicBezTo>
                  <a:cubicBezTo>
                    <a:pt x="0" y="1336"/>
                    <a:pt x="82" y="1477"/>
                    <a:pt x="163" y="1547"/>
                  </a:cubicBezTo>
                  <a:cubicBezTo>
                    <a:pt x="169" y="1553"/>
                    <a:pt x="180" y="1555"/>
                    <a:pt x="194" y="1555"/>
                  </a:cubicBezTo>
                  <a:cubicBezTo>
                    <a:pt x="258" y="1555"/>
                    <a:pt x="386" y="1500"/>
                    <a:pt x="436" y="1444"/>
                  </a:cubicBezTo>
                  <a:cubicBezTo>
                    <a:pt x="793" y="1038"/>
                    <a:pt x="1157" y="625"/>
                    <a:pt x="1719" y="551"/>
                  </a:cubicBezTo>
                  <a:cubicBezTo>
                    <a:pt x="2077" y="505"/>
                    <a:pt x="2117" y="357"/>
                    <a:pt x="2022" y="72"/>
                  </a:cubicBezTo>
                  <a:cubicBezTo>
                    <a:pt x="1996" y="59"/>
                    <a:pt x="1972" y="40"/>
                    <a:pt x="1946" y="32"/>
                  </a:cubicBezTo>
                  <a:cubicBezTo>
                    <a:pt x="1876" y="10"/>
                    <a:pt x="1798" y="0"/>
                    <a:pt x="1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742;p37">
              <a:extLst>
                <a:ext uri="{FF2B5EF4-FFF2-40B4-BE49-F238E27FC236}">
                  <a16:creationId xmlns:a16="http://schemas.microsoft.com/office/drawing/2014/main" id="{290A4278-E9E6-465F-4C35-095A93A038DB}"/>
                </a:ext>
              </a:extLst>
            </p:cNvPr>
            <p:cNvSpPr/>
            <p:nvPr/>
          </p:nvSpPr>
          <p:spPr>
            <a:xfrm>
              <a:off x="5272793" y="2683601"/>
              <a:ext cx="25130" cy="28846"/>
            </a:xfrm>
            <a:custGeom>
              <a:avLst/>
              <a:gdLst/>
              <a:ahLst/>
              <a:cxnLst/>
              <a:rect l="l" t="t" r="r" b="b"/>
              <a:pathLst>
                <a:path w="744" h="854" extrusionOk="0">
                  <a:moveTo>
                    <a:pt x="418" y="0"/>
                  </a:moveTo>
                  <a:cubicBezTo>
                    <a:pt x="412" y="0"/>
                    <a:pt x="407" y="1"/>
                    <a:pt x="406" y="3"/>
                  </a:cubicBezTo>
                  <a:cubicBezTo>
                    <a:pt x="262" y="221"/>
                    <a:pt x="128" y="445"/>
                    <a:pt x="18" y="679"/>
                  </a:cubicBezTo>
                  <a:cubicBezTo>
                    <a:pt x="0" y="714"/>
                    <a:pt x="117" y="812"/>
                    <a:pt x="150" y="853"/>
                  </a:cubicBezTo>
                  <a:cubicBezTo>
                    <a:pt x="410" y="832"/>
                    <a:pt x="744" y="258"/>
                    <a:pt x="636" y="95"/>
                  </a:cubicBezTo>
                  <a:cubicBezTo>
                    <a:pt x="602" y="44"/>
                    <a:pt x="461" y="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43;p37">
              <a:extLst>
                <a:ext uri="{FF2B5EF4-FFF2-40B4-BE49-F238E27FC236}">
                  <a16:creationId xmlns:a16="http://schemas.microsoft.com/office/drawing/2014/main" id="{C29BCD79-26B5-9EEA-4F23-6D7F2F6709A4}"/>
                </a:ext>
              </a:extLst>
            </p:cNvPr>
            <p:cNvSpPr/>
            <p:nvPr/>
          </p:nvSpPr>
          <p:spPr>
            <a:xfrm>
              <a:off x="5371188" y="2649519"/>
              <a:ext cx="27427" cy="21010"/>
            </a:xfrm>
            <a:custGeom>
              <a:avLst/>
              <a:gdLst/>
              <a:ahLst/>
              <a:cxnLst/>
              <a:rect l="l" t="t" r="r" b="b"/>
              <a:pathLst>
                <a:path w="812" h="622" extrusionOk="0">
                  <a:moveTo>
                    <a:pt x="1" y="0"/>
                  </a:moveTo>
                  <a:cubicBezTo>
                    <a:pt x="41" y="181"/>
                    <a:pt x="27" y="364"/>
                    <a:pt x="111" y="446"/>
                  </a:cubicBezTo>
                  <a:cubicBezTo>
                    <a:pt x="229" y="559"/>
                    <a:pt x="369" y="621"/>
                    <a:pt x="519" y="621"/>
                  </a:cubicBezTo>
                  <a:cubicBezTo>
                    <a:pt x="614" y="621"/>
                    <a:pt x="712" y="596"/>
                    <a:pt x="812" y="544"/>
                  </a:cubicBezTo>
                  <a:cubicBezTo>
                    <a:pt x="766" y="180"/>
                    <a:pt x="576" y="3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44;p37">
              <a:extLst>
                <a:ext uri="{FF2B5EF4-FFF2-40B4-BE49-F238E27FC236}">
                  <a16:creationId xmlns:a16="http://schemas.microsoft.com/office/drawing/2014/main" id="{4E43EDD0-8919-9F30-7F4E-85E92B85B13C}"/>
                </a:ext>
              </a:extLst>
            </p:cNvPr>
            <p:cNvSpPr/>
            <p:nvPr/>
          </p:nvSpPr>
          <p:spPr>
            <a:xfrm>
              <a:off x="5501030" y="3502341"/>
              <a:ext cx="233707" cy="117005"/>
            </a:xfrm>
            <a:custGeom>
              <a:avLst/>
              <a:gdLst/>
              <a:ahLst/>
              <a:cxnLst/>
              <a:rect l="l" t="t" r="r" b="b"/>
              <a:pathLst>
                <a:path w="6919" h="3464" extrusionOk="0">
                  <a:moveTo>
                    <a:pt x="6541" y="1"/>
                  </a:moveTo>
                  <a:cubicBezTo>
                    <a:pt x="6519" y="1"/>
                    <a:pt x="6498" y="3"/>
                    <a:pt x="6477" y="8"/>
                  </a:cubicBezTo>
                  <a:cubicBezTo>
                    <a:pt x="6072" y="107"/>
                    <a:pt x="5669" y="228"/>
                    <a:pt x="5281" y="380"/>
                  </a:cubicBezTo>
                  <a:cubicBezTo>
                    <a:pt x="3862" y="938"/>
                    <a:pt x="2468" y="1554"/>
                    <a:pt x="1185" y="2393"/>
                  </a:cubicBezTo>
                  <a:cubicBezTo>
                    <a:pt x="789" y="2655"/>
                    <a:pt x="389" y="2911"/>
                    <a:pt x="1" y="3164"/>
                  </a:cubicBezTo>
                  <a:cubicBezTo>
                    <a:pt x="94" y="3369"/>
                    <a:pt x="181" y="3463"/>
                    <a:pt x="294" y="3463"/>
                  </a:cubicBezTo>
                  <a:cubicBezTo>
                    <a:pt x="350" y="3463"/>
                    <a:pt x="412" y="3440"/>
                    <a:pt x="485" y="3396"/>
                  </a:cubicBezTo>
                  <a:cubicBezTo>
                    <a:pt x="816" y="3191"/>
                    <a:pt x="1164" y="3015"/>
                    <a:pt x="1500" y="2820"/>
                  </a:cubicBezTo>
                  <a:cubicBezTo>
                    <a:pt x="3061" y="1923"/>
                    <a:pt x="4670" y="1128"/>
                    <a:pt x="6375" y="540"/>
                  </a:cubicBezTo>
                  <a:cubicBezTo>
                    <a:pt x="6568" y="474"/>
                    <a:pt x="6738" y="338"/>
                    <a:pt x="6919" y="235"/>
                  </a:cubicBezTo>
                  <a:cubicBezTo>
                    <a:pt x="6916" y="186"/>
                    <a:pt x="6914" y="137"/>
                    <a:pt x="6912" y="87"/>
                  </a:cubicBezTo>
                  <a:cubicBezTo>
                    <a:pt x="6789" y="63"/>
                    <a:pt x="6658" y="1"/>
                    <a:pt x="65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45;p37">
              <a:extLst>
                <a:ext uri="{FF2B5EF4-FFF2-40B4-BE49-F238E27FC236}">
                  <a16:creationId xmlns:a16="http://schemas.microsoft.com/office/drawing/2014/main" id="{243CBDC7-6200-765D-83D8-D3E60BC4DFDE}"/>
                </a:ext>
              </a:extLst>
            </p:cNvPr>
            <p:cNvSpPr/>
            <p:nvPr/>
          </p:nvSpPr>
          <p:spPr>
            <a:xfrm>
              <a:off x="5595101" y="3569356"/>
              <a:ext cx="74716" cy="30940"/>
            </a:xfrm>
            <a:custGeom>
              <a:avLst/>
              <a:gdLst/>
              <a:ahLst/>
              <a:cxnLst/>
              <a:rect l="l" t="t" r="r" b="b"/>
              <a:pathLst>
                <a:path w="2212" h="916" extrusionOk="0">
                  <a:moveTo>
                    <a:pt x="1889" y="1"/>
                  </a:moveTo>
                  <a:cubicBezTo>
                    <a:pt x="1869" y="1"/>
                    <a:pt x="1849" y="3"/>
                    <a:pt x="1830" y="8"/>
                  </a:cubicBezTo>
                  <a:cubicBezTo>
                    <a:pt x="1377" y="129"/>
                    <a:pt x="928" y="271"/>
                    <a:pt x="488" y="431"/>
                  </a:cubicBezTo>
                  <a:cubicBezTo>
                    <a:pt x="336" y="486"/>
                    <a:pt x="211" y="613"/>
                    <a:pt x="1" y="759"/>
                  </a:cubicBezTo>
                  <a:cubicBezTo>
                    <a:pt x="185" y="836"/>
                    <a:pt x="289" y="916"/>
                    <a:pt x="360" y="916"/>
                  </a:cubicBezTo>
                  <a:cubicBezTo>
                    <a:pt x="368" y="916"/>
                    <a:pt x="376" y="915"/>
                    <a:pt x="383" y="913"/>
                  </a:cubicBezTo>
                  <a:cubicBezTo>
                    <a:pt x="918" y="753"/>
                    <a:pt x="1450" y="583"/>
                    <a:pt x="1971" y="388"/>
                  </a:cubicBezTo>
                  <a:cubicBezTo>
                    <a:pt x="2076" y="349"/>
                    <a:pt x="2132" y="184"/>
                    <a:pt x="2211" y="76"/>
                  </a:cubicBezTo>
                  <a:cubicBezTo>
                    <a:pt x="2105" y="54"/>
                    <a:pt x="1989" y="1"/>
                    <a:pt x="1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46;p37">
              <a:extLst>
                <a:ext uri="{FF2B5EF4-FFF2-40B4-BE49-F238E27FC236}">
                  <a16:creationId xmlns:a16="http://schemas.microsoft.com/office/drawing/2014/main" id="{19C89A15-1C80-83B1-E004-72598B75D68C}"/>
                </a:ext>
              </a:extLst>
            </p:cNvPr>
            <p:cNvSpPr/>
            <p:nvPr/>
          </p:nvSpPr>
          <p:spPr>
            <a:xfrm>
              <a:off x="5734265" y="4556478"/>
              <a:ext cx="93361" cy="30366"/>
            </a:xfrm>
            <a:custGeom>
              <a:avLst/>
              <a:gdLst/>
              <a:ahLst/>
              <a:cxnLst/>
              <a:rect l="l" t="t" r="r" b="b"/>
              <a:pathLst>
                <a:path w="2764" h="899" extrusionOk="0">
                  <a:moveTo>
                    <a:pt x="1366" y="1"/>
                  </a:moveTo>
                  <a:cubicBezTo>
                    <a:pt x="1080" y="1"/>
                    <a:pt x="795" y="58"/>
                    <a:pt x="513" y="200"/>
                  </a:cubicBezTo>
                  <a:cubicBezTo>
                    <a:pt x="288" y="313"/>
                    <a:pt x="1" y="357"/>
                    <a:pt x="40" y="808"/>
                  </a:cubicBezTo>
                  <a:cubicBezTo>
                    <a:pt x="164" y="813"/>
                    <a:pt x="301" y="838"/>
                    <a:pt x="436" y="838"/>
                  </a:cubicBezTo>
                  <a:cubicBezTo>
                    <a:pt x="494" y="838"/>
                    <a:pt x="551" y="834"/>
                    <a:pt x="606" y="821"/>
                  </a:cubicBezTo>
                  <a:cubicBezTo>
                    <a:pt x="939" y="745"/>
                    <a:pt x="1270" y="636"/>
                    <a:pt x="1598" y="636"/>
                  </a:cubicBezTo>
                  <a:cubicBezTo>
                    <a:pt x="1850" y="636"/>
                    <a:pt x="2101" y="700"/>
                    <a:pt x="2349" y="893"/>
                  </a:cubicBezTo>
                  <a:cubicBezTo>
                    <a:pt x="2354" y="897"/>
                    <a:pt x="2362" y="899"/>
                    <a:pt x="2372" y="899"/>
                  </a:cubicBezTo>
                  <a:cubicBezTo>
                    <a:pt x="2439" y="899"/>
                    <a:pt x="2599" y="819"/>
                    <a:pt x="2637" y="749"/>
                  </a:cubicBezTo>
                  <a:cubicBezTo>
                    <a:pt x="2763" y="515"/>
                    <a:pt x="2615" y="265"/>
                    <a:pt x="2251" y="152"/>
                  </a:cubicBezTo>
                  <a:cubicBezTo>
                    <a:pt x="1957" y="62"/>
                    <a:pt x="1661" y="1"/>
                    <a:pt x="1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747;p37">
              <a:extLst>
                <a:ext uri="{FF2B5EF4-FFF2-40B4-BE49-F238E27FC236}">
                  <a16:creationId xmlns:a16="http://schemas.microsoft.com/office/drawing/2014/main" id="{862112D0-7AD7-1377-5ACD-A03C63C2F826}"/>
                </a:ext>
              </a:extLst>
            </p:cNvPr>
            <p:cNvSpPr/>
            <p:nvPr/>
          </p:nvSpPr>
          <p:spPr>
            <a:xfrm>
              <a:off x="5734502" y="4593296"/>
              <a:ext cx="81606" cy="22597"/>
            </a:xfrm>
            <a:custGeom>
              <a:avLst/>
              <a:gdLst/>
              <a:ahLst/>
              <a:cxnLst/>
              <a:rect l="l" t="t" r="r" b="b"/>
              <a:pathLst>
                <a:path w="2416" h="669" extrusionOk="0">
                  <a:moveTo>
                    <a:pt x="1419" y="0"/>
                  </a:moveTo>
                  <a:cubicBezTo>
                    <a:pt x="1021" y="0"/>
                    <a:pt x="624" y="44"/>
                    <a:pt x="233" y="135"/>
                  </a:cubicBezTo>
                  <a:cubicBezTo>
                    <a:pt x="135" y="158"/>
                    <a:pt x="15" y="335"/>
                    <a:pt x="10" y="447"/>
                  </a:cubicBezTo>
                  <a:cubicBezTo>
                    <a:pt x="1" y="595"/>
                    <a:pt x="95" y="669"/>
                    <a:pt x="246" y="669"/>
                  </a:cubicBezTo>
                  <a:cubicBezTo>
                    <a:pt x="271" y="669"/>
                    <a:pt x="296" y="667"/>
                    <a:pt x="323" y="663"/>
                  </a:cubicBezTo>
                  <a:cubicBezTo>
                    <a:pt x="757" y="603"/>
                    <a:pt x="1195" y="569"/>
                    <a:pt x="1630" y="526"/>
                  </a:cubicBezTo>
                  <a:cubicBezTo>
                    <a:pt x="1632" y="531"/>
                    <a:pt x="1632" y="535"/>
                    <a:pt x="1632" y="539"/>
                  </a:cubicBezTo>
                  <a:cubicBezTo>
                    <a:pt x="1728" y="539"/>
                    <a:pt x="1827" y="551"/>
                    <a:pt x="1923" y="551"/>
                  </a:cubicBezTo>
                  <a:cubicBezTo>
                    <a:pt x="1986" y="551"/>
                    <a:pt x="2048" y="546"/>
                    <a:pt x="2106" y="529"/>
                  </a:cubicBezTo>
                  <a:cubicBezTo>
                    <a:pt x="2223" y="496"/>
                    <a:pt x="2313" y="372"/>
                    <a:pt x="2415" y="289"/>
                  </a:cubicBezTo>
                  <a:cubicBezTo>
                    <a:pt x="2328" y="206"/>
                    <a:pt x="2247" y="62"/>
                    <a:pt x="2151" y="49"/>
                  </a:cubicBezTo>
                  <a:cubicBezTo>
                    <a:pt x="1907" y="17"/>
                    <a:pt x="1663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748;p37">
              <a:extLst>
                <a:ext uri="{FF2B5EF4-FFF2-40B4-BE49-F238E27FC236}">
                  <a16:creationId xmlns:a16="http://schemas.microsoft.com/office/drawing/2014/main" id="{4A7B49A1-CD45-B2BC-C44E-57C9AFD0760A}"/>
                </a:ext>
              </a:extLst>
            </p:cNvPr>
            <p:cNvSpPr/>
            <p:nvPr/>
          </p:nvSpPr>
          <p:spPr>
            <a:xfrm>
              <a:off x="5741561" y="4625520"/>
              <a:ext cx="66812" cy="21820"/>
            </a:xfrm>
            <a:custGeom>
              <a:avLst/>
              <a:gdLst/>
              <a:ahLst/>
              <a:cxnLst/>
              <a:rect l="l" t="t" r="r" b="b"/>
              <a:pathLst>
                <a:path w="1978" h="646" extrusionOk="0">
                  <a:moveTo>
                    <a:pt x="726" y="1"/>
                  </a:moveTo>
                  <a:cubicBezTo>
                    <a:pt x="551" y="1"/>
                    <a:pt x="361" y="60"/>
                    <a:pt x="208" y="147"/>
                  </a:cubicBezTo>
                  <a:cubicBezTo>
                    <a:pt x="108" y="202"/>
                    <a:pt x="67" y="360"/>
                    <a:pt x="1" y="472"/>
                  </a:cubicBezTo>
                  <a:cubicBezTo>
                    <a:pt x="112" y="533"/>
                    <a:pt x="226" y="645"/>
                    <a:pt x="335" y="645"/>
                  </a:cubicBezTo>
                  <a:cubicBezTo>
                    <a:pt x="337" y="645"/>
                    <a:pt x="339" y="645"/>
                    <a:pt x="341" y="645"/>
                  </a:cubicBezTo>
                  <a:cubicBezTo>
                    <a:pt x="754" y="631"/>
                    <a:pt x="1165" y="557"/>
                    <a:pt x="1577" y="543"/>
                  </a:cubicBezTo>
                  <a:cubicBezTo>
                    <a:pt x="1830" y="536"/>
                    <a:pt x="1945" y="434"/>
                    <a:pt x="1978" y="93"/>
                  </a:cubicBezTo>
                  <a:cubicBezTo>
                    <a:pt x="1552" y="57"/>
                    <a:pt x="1145" y="7"/>
                    <a:pt x="738" y="1"/>
                  </a:cubicBezTo>
                  <a:cubicBezTo>
                    <a:pt x="734" y="1"/>
                    <a:pt x="730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749;p37">
              <a:extLst>
                <a:ext uri="{FF2B5EF4-FFF2-40B4-BE49-F238E27FC236}">
                  <a16:creationId xmlns:a16="http://schemas.microsoft.com/office/drawing/2014/main" id="{14C814D6-5DE7-3FE7-C409-6AF69E598C75}"/>
                </a:ext>
              </a:extLst>
            </p:cNvPr>
            <p:cNvSpPr/>
            <p:nvPr/>
          </p:nvSpPr>
          <p:spPr>
            <a:xfrm>
              <a:off x="5023378" y="3678864"/>
              <a:ext cx="98428" cy="690074"/>
            </a:xfrm>
            <a:custGeom>
              <a:avLst/>
              <a:gdLst/>
              <a:ahLst/>
              <a:cxnLst/>
              <a:rect l="l" t="t" r="r" b="b"/>
              <a:pathLst>
                <a:path w="2914" h="20430" extrusionOk="0">
                  <a:moveTo>
                    <a:pt x="381" y="0"/>
                  </a:moveTo>
                  <a:cubicBezTo>
                    <a:pt x="271" y="95"/>
                    <a:pt x="108" y="168"/>
                    <a:pt x="63" y="288"/>
                  </a:cubicBezTo>
                  <a:cubicBezTo>
                    <a:pt x="0" y="455"/>
                    <a:pt x="5" y="656"/>
                    <a:pt x="17" y="840"/>
                  </a:cubicBezTo>
                  <a:cubicBezTo>
                    <a:pt x="92" y="2013"/>
                    <a:pt x="166" y="3188"/>
                    <a:pt x="260" y="4360"/>
                  </a:cubicBezTo>
                  <a:cubicBezTo>
                    <a:pt x="400" y="6106"/>
                    <a:pt x="521" y="7855"/>
                    <a:pt x="716" y="9595"/>
                  </a:cubicBezTo>
                  <a:cubicBezTo>
                    <a:pt x="873" y="10978"/>
                    <a:pt x="1113" y="12354"/>
                    <a:pt x="1346" y="13729"/>
                  </a:cubicBezTo>
                  <a:cubicBezTo>
                    <a:pt x="1654" y="15548"/>
                    <a:pt x="1988" y="17363"/>
                    <a:pt x="2318" y="19179"/>
                  </a:cubicBezTo>
                  <a:cubicBezTo>
                    <a:pt x="2396" y="19610"/>
                    <a:pt x="2426" y="20063"/>
                    <a:pt x="2719" y="20423"/>
                  </a:cubicBezTo>
                  <a:cubicBezTo>
                    <a:pt x="2758" y="20426"/>
                    <a:pt x="2797" y="20427"/>
                    <a:pt x="2836" y="20430"/>
                  </a:cubicBezTo>
                  <a:cubicBezTo>
                    <a:pt x="2856" y="20280"/>
                    <a:pt x="2914" y="20124"/>
                    <a:pt x="2892" y="19980"/>
                  </a:cubicBezTo>
                  <a:cubicBezTo>
                    <a:pt x="2732" y="18884"/>
                    <a:pt x="2560" y="17791"/>
                    <a:pt x="2386" y="16697"/>
                  </a:cubicBezTo>
                  <a:cubicBezTo>
                    <a:pt x="2100" y="14888"/>
                    <a:pt x="1788" y="13083"/>
                    <a:pt x="1530" y="11270"/>
                  </a:cubicBezTo>
                  <a:cubicBezTo>
                    <a:pt x="1368" y="10119"/>
                    <a:pt x="1274" y="8957"/>
                    <a:pt x="1165" y="7800"/>
                  </a:cubicBezTo>
                  <a:cubicBezTo>
                    <a:pt x="998" y="6048"/>
                    <a:pt x="841" y="4297"/>
                    <a:pt x="689" y="2545"/>
                  </a:cubicBezTo>
                  <a:cubicBezTo>
                    <a:pt x="617" y="1721"/>
                    <a:pt x="567" y="895"/>
                    <a:pt x="506" y="69"/>
                  </a:cubicBezTo>
                  <a:cubicBezTo>
                    <a:pt x="465" y="46"/>
                    <a:pt x="423" y="23"/>
                    <a:pt x="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750;p37">
              <a:extLst>
                <a:ext uri="{FF2B5EF4-FFF2-40B4-BE49-F238E27FC236}">
                  <a16:creationId xmlns:a16="http://schemas.microsoft.com/office/drawing/2014/main" id="{BC530DE5-0896-ACEE-9605-B556CE57CA25}"/>
                </a:ext>
              </a:extLst>
            </p:cNvPr>
            <p:cNvSpPr/>
            <p:nvPr/>
          </p:nvSpPr>
          <p:spPr>
            <a:xfrm>
              <a:off x="4828750" y="3675081"/>
              <a:ext cx="24793" cy="705173"/>
            </a:xfrm>
            <a:custGeom>
              <a:avLst/>
              <a:gdLst/>
              <a:ahLst/>
              <a:cxnLst/>
              <a:rect l="l" t="t" r="r" b="b"/>
              <a:pathLst>
                <a:path w="734" h="20877" extrusionOk="0">
                  <a:moveTo>
                    <a:pt x="493" y="0"/>
                  </a:moveTo>
                  <a:cubicBezTo>
                    <a:pt x="408" y="79"/>
                    <a:pt x="305" y="147"/>
                    <a:pt x="245" y="242"/>
                  </a:cubicBezTo>
                  <a:cubicBezTo>
                    <a:pt x="196" y="321"/>
                    <a:pt x="184" y="431"/>
                    <a:pt x="178" y="529"/>
                  </a:cubicBezTo>
                  <a:cubicBezTo>
                    <a:pt x="122" y="1330"/>
                    <a:pt x="39" y="2130"/>
                    <a:pt x="26" y="2931"/>
                  </a:cubicBezTo>
                  <a:cubicBezTo>
                    <a:pt x="3" y="4495"/>
                    <a:pt x="19" y="6058"/>
                    <a:pt x="19" y="7623"/>
                  </a:cubicBezTo>
                  <a:lnTo>
                    <a:pt x="0" y="7623"/>
                  </a:lnTo>
                  <a:cubicBezTo>
                    <a:pt x="0" y="7682"/>
                    <a:pt x="0" y="7739"/>
                    <a:pt x="2" y="7797"/>
                  </a:cubicBezTo>
                  <a:cubicBezTo>
                    <a:pt x="26" y="9724"/>
                    <a:pt x="30" y="11652"/>
                    <a:pt x="85" y="13578"/>
                  </a:cubicBezTo>
                  <a:cubicBezTo>
                    <a:pt x="134" y="15379"/>
                    <a:pt x="245" y="17180"/>
                    <a:pt x="312" y="18982"/>
                  </a:cubicBezTo>
                  <a:cubicBezTo>
                    <a:pt x="332" y="19512"/>
                    <a:pt x="293" y="20046"/>
                    <a:pt x="295" y="20576"/>
                  </a:cubicBezTo>
                  <a:cubicBezTo>
                    <a:pt x="296" y="20677"/>
                    <a:pt x="364" y="20778"/>
                    <a:pt x="401" y="20877"/>
                  </a:cubicBezTo>
                  <a:cubicBezTo>
                    <a:pt x="495" y="20806"/>
                    <a:pt x="611" y="20750"/>
                    <a:pt x="675" y="20658"/>
                  </a:cubicBezTo>
                  <a:cubicBezTo>
                    <a:pt x="726" y="20584"/>
                    <a:pt x="728" y="20464"/>
                    <a:pt x="728" y="20365"/>
                  </a:cubicBezTo>
                  <a:cubicBezTo>
                    <a:pt x="729" y="19862"/>
                    <a:pt x="733" y="19358"/>
                    <a:pt x="718" y="18857"/>
                  </a:cubicBezTo>
                  <a:cubicBezTo>
                    <a:pt x="667" y="17163"/>
                    <a:pt x="608" y="15469"/>
                    <a:pt x="555" y="13776"/>
                  </a:cubicBezTo>
                  <a:cubicBezTo>
                    <a:pt x="513" y="12465"/>
                    <a:pt x="456" y="11152"/>
                    <a:pt x="443" y="9839"/>
                  </a:cubicBezTo>
                  <a:cubicBezTo>
                    <a:pt x="434" y="8816"/>
                    <a:pt x="482" y="7794"/>
                    <a:pt x="508" y="6772"/>
                  </a:cubicBezTo>
                  <a:cubicBezTo>
                    <a:pt x="559" y="4617"/>
                    <a:pt x="616" y="2465"/>
                    <a:pt x="659" y="311"/>
                  </a:cubicBezTo>
                  <a:cubicBezTo>
                    <a:pt x="662" y="209"/>
                    <a:pt x="551" y="104"/>
                    <a:pt x="4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751;p37">
              <a:extLst>
                <a:ext uri="{FF2B5EF4-FFF2-40B4-BE49-F238E27FC236}">
                  <a16:creationId xmlns:a16="http://schemas.microsoft.com/office/drawing/2014/main" id="{36F9F023-0B3F-FFEC-910C-4867E70C8C85}"/>
                </a:ext>
              </a:extLst>
            </p:cNvPr>
            <p:cNvSpPr/>
            <p:nvPr/>
          </p:nvSpPr>
          <p:spPr>
            <a:xfrm>
              <a:off x="4787170" y="2729944"/>
              <a:ext cx="135786" cy="209522"/>
            </a:xfrm>
            <a:custGeom>
              <a:avLst/>
              <a:gdLst/>
              <a:ahLst/>
              <a:cxnLst/>
              <a:rect l="l" t="t" r="r" b="b"/>
              <a:pathLst>
                <a:path w="4020" h="6203" extrusionOk="0">
                  <a:moveTo>
                    <a:pt x="3191" y="0"/>
                  </a:moveTo>
                  <a:cubicBezTo>
                    <a:pt x="3089" y="179"/>
                    <a:pt x="2973" y="351"/>
                    <a:pt x="2888" y="537"/>
                  </a:cubicBezTo>
                  <a:cubicBezTo>
                    <a:pt x="2750" y="834"/>
                    <a:pt x="2652" y="1151"/>
                    <a:pt x="2502" y="1441"/>
                  </a:cubicBezTo>
                  <a:cubicBezTo>
                    <a:pt x="2310" y="1811"/>
                    <a:pt x="1920" y="2018"/>
                    <a:pt x="1517" y="2018"/>
                  </a:cubicBezTo>
                  <a:cubicBezTo>
                    <a:pt x="1343" y="2018"/>
                    <a:pt x="1166" y="1980"/>
                    <a:pt x="1002" y="1899"/>
                  </a:cubicBezTo>
                  <a:cubicBezTo>
                    <a:pt x="828" y="1812"/>
                    <a:pt x="716" y="1763"/>
                    <a:pt x="634" y="1763"/>
                  </a:cubicBezTo>
                  <a:cubicBezTo>
                    <a:pt x="509" y="1763"/>
                    <a:pt x="453" y="1876"/>
                    <a:pt x="351" y="2143"/>
                  </a:cubicBezTo>
                  <a:cubicBezTo>
                    <a:pt x="235" y="2285"/>
                    <a:pt x="117" y="2428"/>
                    <a:pt x="0" y="2570"/>
                  </a:cubicBezTo>
                  <a:cubicBezTo>
                    <a:pt x="158" y="2672"/>
                    <a:pt x="314" y="2777"/>
                    <a:pt x="476" y="2871"/>
                  </a:cubicBezTo>
                  <a:cubicBezTo>
                    <a:pt x="481" y="2873"/>
                    <a:pt x="487" y="2875"/>
                    <a:pt x="493" y="2875"/>
                  </a:cubicBezTo>
                  <a:cubicBezTo>
                    <a:pt x="522" y="2875"/>
                    <a:pt x="566" y="2849"/>
                    <a:pt x="600" y="2843"/>
                  </a:cubicBezTo>
                  <a:cubicBezTo>
                    <a:pt x="1070" y="2764"/>
                    <a:pt x="1539" y="2685"/>
                    <a:pt x="2042" y="2600"/>
                  </a:cubicBezTo>
                  <a:lnTo>
                    <a:pt x="2042" y="2600"/>
                  </a:lnTo>
                  <a:cubicBezTo>
                    <a:pt x="2042" y="2790"/>
                    <a:pt x="2062" y="2960"/>
                    <a:pt x="2038" y="3124"/>
                  </a:cubicBezTo>
                  <a:cubicBezTo>
                    <a:pt x="1933" y="3846"/>
                    <a:pt x="1964" y="4566"/>
                    <a:pt x="2091" y="5279"/>
                  </a:cubicBezTo>
                  <a:cubicBezTo>
                    <a:pt x="2187" y="5821"/>
                    <a:pt x="2775" y="6203"/>
                    <a:pt x="3331" y="6203"/>
                  </a:cubicBezTo>
                  <a:cubicBezTo>
                    <a:pt x="3525" y="6203"/>
                    <a:pt x="3716" y="6156"/>
                    <a:pt x="3880" y="6053"/>
                  </a:cubicBezTo>
                  <a:cubicBezTo>
                    <a:pt x="3959" y="6003"/>
                    <a:pt x="4019" y="5863"/>
                    <a:pt x="4017" y="5767"/>
                  </a:cubicBezTo>
                  <a:cubicBezTo>
                    <a:pt x="4014" y="5701"/>
                    <a:pt x="3896" y="5601"/>
                    <a:pt x="3814" y="5584"/>
                  </a:cubicBezTo>
                  <a:cubicBezTo>
                    <a:pt x="3723" y="5564"/>
                    <a:pt x="3627" y="5557"/>
                    <a:pt x="3530" y="5557"/>
                  </a:cubicBezTo>
                  <a:cubicBezTo>
                    <a:pt x="3466" y="5557"/>
                    <a:pt x="3401" y="5560"/>
                    <a:pt x="3338" y="5565"/>
                  </a:cubicBezTo>
                  <a:cubicBezTo>
                    <a:pt x="3308" y="5568"/>
                    <a:pt x="3279" y="5569"/>
                    <a:pt x="3251" y="5569"/>
                  </a:cubicBezTo>
                  <a:cubicBezTo>
                    <a:pt x="2969" y="5569"/>
                    <a:pt x="2813" y="5440"/>
                    <a:pt x="2794" y="5114"/>
                  </a:cubicBezTo>
                  <a:cubicBezTo>
                    <a:pt x="2770" y="4652"/>
                    <a:pt x="2668" y="4185"/>
                    <a:pt x="2708" y="3731"/>
                  </a:cubicBezTo>
                  <a:cubicBezTo>
                    <a:pt x="2761" y="3121"/>
                    <a:pt x="2899" y="2515"/>
                    <a:pt x="3040" y="1917"/>
                  </a:cubicBezTo>
                  <a:cubicBezTo>
                    <a:pt x="3157" y="1430"/>
                    <a:pt x="3346" y="960"/>
                    <a:pt x="3470" y="473"/>
                  </a:cubicBezTo>
                  <a:cubicBezTo>
                    <a:pt x="3503" y="337"/>
                    <a:pt x="3414" y="170"/>
                    <a:pt x="3382" y="18"/>
                  </a:cubicBezTo>
                  <a:cubicBezTo>
                    <a:pt x="3319" y="12"/>
                    <a:pt x="3254" y="6"/>
                    <a:pt x="3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52;p37">
              <a:extLst>
                <a:ext uri="{FF2B5EF4-FFF2-40B4-BE49-F238E27FC236}">
                  <a16:creationId xmlns:a16="http://schemas.microsoft.com/office/drawing/2014/main" id="{A8E61E9B-0E7C-DC1A-5DA8-D5C874AE56B5}"/>
                </a:ext>
              </a:extLst>
            </p:cNvPr>
            <p:cNvSpPr/>
            <p:nvPr/>
          </p:nvSpPr>
          <p:spPr>
            <a:xfrm>
              <a:off x="4839188" y="2915789"/>
              <a:ext cx="161659" cy="85423"/>
            </a:xfrm>
            <a:custGeom>
              <a:avLst/>
              <a:gdLst/>
              <a:ahLst/>
              <a:cxnLst/>
              <a:rect l="l" t="t" r="r" b="b"/>
              <a:pathLst>
                <a:path w="4786" h="2529" extrusionOk="0">
                  <a:moveTo>
                    <a:pt x="4086" y="0"/>
                  </a:moveTo>
                  <a:cubicBezTo>
                    <a:pt x="4019" y="98"/>
                    <a:pt x="3923" y="186"/>
                    <a:pt x="3892" y="294"/>
                  </a:cubicBezTo>
                  <a:cubicBezTo>
                    <a:pt x="3843" y="469"/>
                    <a:pt x="3893" y="693"/>
                    <a:pt x="3801" y="830"/>
                  </a:cubicBezTo>
                  <a:cubicBezTo>
                    <a:pt x="3442" y="1371"/>
                    <a:pt x="2636" y="1898"/>
                    <a:pt x="1833" y="1898"/>
                  </a:cubicBezTo>
                  <a:cubicBezTo>
                    <a:pt x="1686" y="1898"/>
                    <a:pt x="1540" y="1880"/>
                    <a:pt x="1397" y="1842"/>
                  </a:cubicBezTo>
                  <a:cubicBezTo>
                    <a:pt x="1027" y="1743"/>
                    <a:pt x="668" y="1606"/>
                    <a:pt x="298" y="1506"/>
                  </a:cubicBezTo>
                  <a:cubicBezTo>
                    <a:pt x="282" y="1501"/>
                    <a:pt x="265" y="1499"/>
                    <a:pt x="247" y="1499"/>
                  </a:cubicBezTo>
                  <a:cubicBezTo>
                    <a:pt x="170" y="1499"/>
                    <a:pt x="82" y="1536"/>
                    <a:pt x="0" y="1549"/>
                  </a:cubicBezTo>
                  <a:cubicBezTo>
                    <a:pt x="19" y="1654"/>
                    <a:pt x="9" y="1778"/>
                    <a:pt x="64" y="1857"/>
                  </a:cubicBezTo>
                  <a:cubicBezTo>
                    <a:pt x="135" y="1959"/>
                    <a:pt x="245" y="2058"/>
                    <a:pt x="360" y="2101"/>
                  </a:cubicBezTo>
                  <a:cubicBezTo>
                    <a:pt x="827" y="2274"/>
                    <a:pt x="1303" y="2426"/>
                    <a:pt x="1608" y="2528"/>
                  </a:cubicBezTo>
                  <a:cubicBezTo>
                    <a:pt x="2707" y="2504"/>
                    <a:pt x="3482" y="2222"/>
                    <a:pt x="4068" y="1501"/>
                  </a:cubicBezTo>
                  <a:cubicBezTo>
                    <a:pt x="4132" y="1425"/>
                    <a:pt x="4261" y="1362"/>
                    <a:pt x="4361" y="1362"/>
                  </a:cubicBezTo>
                  <a:cubicBezTo>
                    <a:pt x="4363" y="1362"/>
                    <a:pt x="4365" y="1362"/>
                    <a:pt x="4367" y="1362"/>
                  </a:cubicBezTo>
                  <a:cubicBezTo>
                    <a:pt x="4374" y="1362"/>
                    <a:pt x="4381" y="1362"/>
                    <a:pt x="4388" y="1362"/>
                  </a:cubicBezTo>
                  <a:cubicBezTo>
                    <a:pt x="4671" y="1362"/>
                    <a:pt x="4785" y="1243"/>
                    <a:pt x="4694" y="959"/>
                  </a:cubicBezTo>
                  <a:cubicBezTo>
                    <a:pt x="4611" y="700"/>
                    <a:pt x="4501" y="447"/>
                    <a:pt x="4372" y="209"/>
                  </a:cubicBezTo>
                  <a:cubicBezTo>
                    <a:pt x="4320" y="115"/>
                    <a:pt x="4183" y="68"/>
                    <a:pt x="40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53;p37">
              <a:extLst>
                <a:ext uri="{FF2B5EF4-FFF2-40B4-BE49-F238E27FC236}">
                  <a16:creationId xmlns:a16="http://schemas.microsoft.com/office/drawing/2014/main" id="{FAA959D7-1334-6DAF-3A07-DF730DEA4D30}"/>
                </a:ext>
              </a:extLst>
            </p:cNvPr>
            <p:cNvSpPr/>
            <p:nvPr/>
          </p:nvSpPr>
          <p:spPr>
            <a:xfrm>
              <a:off x="4914512" y="2781455"/>
              <a:ext cx="92077" cy="50430"/>
            </a:xfrm>
            <a:custGeom>
              <a:avLst/>
              <a:gdLst/>
              <a:ahLst/>
              <a:cxnLst/>
              <a:rect l="l" t="t" r="r" b="b"/>
              <a:pathLst>
                <a:path w="2726" h="1493" extrusionOk="0">
                  <a:moveTo>
                    <a:pt x="2484" y="1"/>
                  </a:moveTo>
                  <a:cubicBezTo>
                    <a:pt x="2426" y="1"/>
                    <a:pt x="2367" y="9"/>
                    <a:pt x="2319" y="23"/>
                  </a:cubicBezTo>
                  <a:cubicBezTo>
                    <a:pt x="2215" y="50"/>
                    <a:pt x="2133" y="156"/>
                    <a:pt x="2035" y="215"/>
                  </a:cubicBezTo>
                  <a:cubicBezTo>
                    <a:pt x="1823" y="342"/>
                    <a:pt x="1609" y="432"/>
                    <a:pt x="1370" y="432"/>
                  </a:cubicBezTo>
                  <a:cubicBezTo>
                    <a:pt x="1285" y="432"/>
                    <a:pt x="1197" y="420"/>
                    <a:pt x="1105" y="395"/>
                  </a:cubicBezTo>
                  <a:cubicBezTo>
                    <a:pt x="957" y="355"/>
                    <a:pt x="846" y="332"/>
                    <a:pt x="764" y="332"/>
                  </a:cubicBezTo>
                  <a:cubicBezTo>
                    <a:pt x="555" y="332"/>
                    <a:pt x="528" y="480"/>
                    <a:pt x="557" y="871"/>
                  </a:cubicBezTo>
                  <a:cubicBezTo>
                    <a:pt x="484" y="858"/>
                    <a:pt x="417" y="851"/>
                    <a:pt x="358" y="851"/>
                  </a:cubicBezTo>
                  <a:cubicBezTo>
                    <a:pt x="129" y="851"/>
                    <a:pt x="1" y="947"/>
                    <a:pt x="2" y="1131"/>
                  </a:cubicBezTo>
                  <a:cubicBezTo>
                    <a:pt x="3" y="1407"/>
                    <a:pt x="175" y="1493"/>
                    <a:pt x="379" y="1493"/>
                  </a:cubicBezTo>
                  <a:cubicBezTo>
                    <a:pt x="412" y="1493"/>
                    <a:pt x="446" y="1491"/>
                    <a:pt x="479" y="1487"/>
                  </a:cubicBezTo>
                  <a:cubicBezTo>
                    <a:pt x="701" y="1461"/>
                    <a:pt x="917" y="1379"/>
                    <a:pt x="1131" y="1311"/>
                  </a:cubicBezTo>
                  <a:cubicBezTo>
                    <a:pt x="1276" y="1265"/>
                    <a:pt x="1413" y="1190"/>
                    <a:pt x="1559" y="1144"/>
                  </a:cubicBezTo>
                  <a:cubicBezTo>
                    <a:pt x="2011" y="1008"/>
                    <a:pt x="2406" y="780"/>
                    <a:pt x="2672" y="384"/>
                  </a:cubicBezTo>
                  <a:cubicBezTo>
                    <a:pt x="2726" y="304"/>
                    <a:pt x="2721" y="107"/>
                    <a:pt x="2662" y="50"/>
                  </a:cubicBezTo>
                  <a:cubicBezTo>
                    <a:pt x="2625" y="15"/>
                    <a:pt x="2556" y="1"/>
                    <a:pt x="2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54;p37">
              <a:extLst>
                <a:ext uri="{FF2B5EF4-FFF2-40B4-BE49-F238E27FC236}">
                  <a16:creationId xmlns:a16="http://schemas.microsoft.com/office/drawing/2014/main" id="{423CF648-1CA1-F449-B633-10DC6990FE16}"/>
                </a:ext>
              </a:extLst>
            </p:cNvPr>
            <p:cNvSpPr/>
            <p:nvPr/>
          </p:nvSpPr>
          <p:spPr>
            <a:xfrm>
              <a:off x="5078571" y="2797567"/>
              <a:ext cx="58097" cy="72453"/>
            </a:xfrm>
            <a:custGeom>
              <a:avLst/>
              <a:gdLst/>
              <a:ahLst/>
              <a:cxnLst/>
              <a:rect l="l" t="t" r="r" b="b"/>
              <a:pathLst>
                <a:path w="1720" h="2145" extrusionOk="0">
                  <a:moveTo>
                    <a:pt x="1386" y="1"/>
                  </a:moveTo>
                  <a:cubicBezTo>
                    <a:pt x="1333" y="1"/>
                    <a:pt x="1277" y="9"/>
                    <a:pt x="1222" y="25"/>
                  </a:cubicBezTo>
                  <a:cubicBezTo>
                    <a:pt x="648" y="186"/>
                    <a:pt x="305" y="594"/>
                    <a:pt x="86" y="1116"/>
                  </a:cubicBezTo>
                  <a:cubicBezTo>
                    <a:pt x="0" y="1323"/>
                    <a:pt x="113" y="1474"/>
                    <a:pt x="313" y="1474"/>
                  </a:cubicBezTo>
                  <a:cubicBezTo>
                    <a:pt x="324" y="1474"/>
                    <a:pt x="336" y="1474"/>
                    <a:pt x="348" y="1473"/>
                  </a:cubicBezTo>
                  <a:cubicBezTo>
                    <a:pt x="387" y="1469"/>
                    <a:pt x="425" y="1468"/>
                    <a:pt x="461" y="1468"/>
                  </a:cubicBezTo>
                  <a:cubicBezTo>
                    <a:pt x="777" y="1468"/>
                    <a:pt x="984" y="1592"/>
                    <a:pt x="1098" y="1938"/>
                  </a:cubicBezTo>
                  <a:cubicBezTo>
                    <a:pt x="1130" y="2038"/>
                    <a:pt x="1346" y="2078"/>
                    <a:pt x="1478" y="2144"/>
                  </a:cubicBezTo>
                  <a:cubicBezTo>
                    <a:pt x="1515" y="2013"/>
                    <a:pt x="1593" y="1877"/>
                    <a:pt x="1582" y="1750"/>
                  </a:cubicBezTo>
                  <a:cubicBezTo>
                    <a:pt x="1541" y="1365"/>
                    <a:pt x="1328" y="1083"/>
                    <a:pt x="880" y="896"/>
                  </a:cubicBezTo>
                  <a:cubicBezTo>
                    <a:pt x="1103" y="767"/>
                    <a:pt x="1267" y="692"/>
                    <a:pt x="1402" y="582"/>
                  </a:cubicBezTo>
                  <a:cubicBezTo>
                    <a:pt x="1524" y="485"/>
                    <a:pt x="1720" y="326"/>
                    <a:pt x="1699" y="232"/>
                  </a:cubicBezTo>
                  <a:cubicBezTo>
                    <a:pt x="1666" y="69"/>
                    <a:pt x="1538" y="1"/>
                    <a:pt x="1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55;p37">
              <a:extLst>
                <a:ext uri="{FF2B5EF4-FFF2-40B4-BE49-F238E27FC236}">
                  <a16:creationId xmlns:a16="http://schemas.microsoft.com/office/drawing/2014/main" id="{5BC7CBF7-09D6-FB1E-0292-B847207FB0F4}"/>
                </a:ext>
              </a:extLst>
            </p:cNvPr>
            <p:cNvSpPr/>
            <p:nvPr/>
          </p:nvSpPr>
          <p:spPr>
            <a:xfrm>
              <a:off x="4924477" y="2698936"/>
              <a:ext cx="84579" cy="50126"/>
            </a:xfrm>
            <a:custGeom>
              <a:avLst/>
              <a:gdLst/>
              <a:ahLst/>
              <a:cxnLst/>
              <a:rect l="l" t="t" r="r" b="b"/>
              <a:pathLst>
                <a:path w="2504" h="1484" extrusionOk="0">
                  <a:moveTo>
                    <a:pt x="1460" y="0"/>
                  </a:moveTo>
                  <a:cubicBezTo>
                    <a:pt x="1432" y="0"/>
                    <a:pt x="1403" y="1"/>
                    <a:pt x="1374" y="2"/>
                  </a:cubicBezTo>
                  <a:cubicBezTo>
                    <a:pt x="775" y="33"/>
                    <a:pt x="491" y="477"/>
                    <a:pt x="182" y="897"/>
                  </a:cubicBezTo>
                  <a:cubicBezTo>
                    <a:pt x="0" y="1144"/>
                    <a:pt x="9" y="1330"/>
                    <a:pt x="324" y="1483"/>
                  </a:cubicBezTo>
                  <a:cubicBezTo>
                    <a:pt x="412" y="1406"/>
                    <a:pt x="518" y="1331"/>
                    <a:pt x="600" y="1235"/>
                  </a:cubicBezTo>
                  <a:cubicBezTo>
                    <a:pt x="878" y="911"/>
                    <a:pt x="1168" y="665"/>
                    <a:pt x="1516" y="665"/>
                  </a:cubicBezTo>
                  <a:cubicBezTo>
                    <a:pt x="1701" y="665"/>
                    <a:pt x="1902" y="735"/>
                    <a:pt x="2126" y="898"/>
                  </a:cubicBezTo>
                  <a:cubicBezTo>
                    <a:pt x="2141" y="909"/>
                    <a:pt x="2164" y="914"/>
                    <a:pt x="2192" y="914"/>
                  </a:cubicBezTo>
                  <a:cubicBezTo>
                    <a:pt x="2278" y="914"/>
                    <a:pt x="2405" y="867"/>
                    <a:pt x="2449" y="812"/>
                  </a:cubicBezTo>
                  <a:cubicBezTo>
                    <a:pt x="2504" y="744"/>
                    <a:pt x="2498" y="559"/>
                    <a:pt x="2442" y="481"/>
                  </a:cubicBezTo>
                  <a:cubicBezTo>
                    <a:pt x="2199" y="151"/>
                    <a:pt x="1860" y="0"/>
                    <a:pt x="1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56;p37">
              <a:extLst>
                <a:ext uri="{FF2B5EF4-FFF2-40B4-BE49-F238E27FC236}">
                  <a16:creationId xmlns:a16="http://schemas.microsoft.com/office/drawing/2014/main" id="{8CCD4A96-9A07-6A42-D36F-53AA34324F7E}"/>
                </a:ext>
              </a:extLst>
            </p:cNvPr>
            <p:cNvSpPr/>
            <p:nvPr/>
          </p:nvSpPr>
          <p:spPr>
            <a:xfrm>
              <a:off x="4803586" y="2696943"/>
              <a:ext cx="80323" cy="37729"/>
            </a:xfrm>
            <a:custGeom>
              <a:avLst/>
              <a:gdLst/>
              <a:ahLst/>
              <a:cxnLst/>
              <a:rect l="l" t="t" r="r" b="b"/>
              <a:pathLst>
                <a:path w="2378" h="1117" extrusionOk="0">
                  <a:moveTo>
                    <a:pt x="1170" y="1"/>
                  </a:moveTo>
                  <a:cubicBezTo>
                    <a:pt x="749" y="1"/>
                    <a:pt x="318" y="224"/>
                    <a:pt x="71" y="598"/>
                  </a:cubicBezTo>
                  <a:cubicBezTo>
                    <a:pt x="0" y="704"/>
                    <a:pt x="32" y="877"/>
                    <a:pt x="17" y="1019"/>
                  </a:cubicBezTo>
                  <a:cubicBezTo>
                    <a:pt x="151" y="987"/>
                    <a:pt x="315" y="995"/>
                    <a:pt x="413" y="917"/>
                  </a:cubicBezTo>
                  <a:cubicBezTo>
                    <a:pt x="690" y="701"/>
                    <a:pt x="916" y="593"/>
                    <a:pt x="1137" y="593"/>
                  </a:cubicBezTo>
                  <a:cubicBezTo>
                    <a:pt x="1380" y="593"/>
                    <a:pt x="1618" y="725"/>
                    <a:pt x="1911" y="992"/>
                  </a:cubicBezTo>
                  <a:cubicBezTo>
                    <a:pt x="2005" y="1078"/>
                    <a:pt x="2176" y="1078"/>
                    <a:pt x="2313" y="1117"/>
                  </a:cubicBezTo>
                  <a:cubicBezTo>
                    <a:pt x="2318" y="972"/>
                    <a:pt x="2377" y="799"/>
                    <a:pt x="2320" y="685"/>
                  </a:cubicBezTo>
                  <a:cubicBezTo>
                    <a:pt x="2094" y="232"/>
                    <a:pt x="1670" y="67"/>
                    <a:pt x="1235" y="2"/>
                  </a:cubicBezTo>
                  <a:cubicBezTo>
                    <a:pt x="1214" y="1"/>
                    <a:pt x="1192" y="1"/>
                    <a:pt x="1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57;p37">
              <a:extLst>
                <a:ext uri="{FF2B5EF4-FFF2-40B4-BE49-F238E27FC236}">
                  <a16:creationId xmlns:a16="http://schemas.microsoft.com/office/drawing/2014/main" id="{1E11BB97-33B9-E53A-B6ED-A554DE554593}"/>
                </a:ext>
              </a:extLst>
            </p:cNvPr>
            <p:cNvSpPr/>
            <p:nvPr/>
          </p:nvSpPr>
          <p:spPr>
            <a:xfrm>
              <a:off x="5088029" y="2876438"/>
              <a:ext cx="32426" cy="29353"/>
            </a:xfrm>
            <a:custGeom>
              <a:avLst/>
              <a:gdLst/>
              <a:ahLst/>
              <a:cxnLst/>
              <a:rect l="l" t="t" r="r" b="b"/>
              <a:pathLst>
                <a:path w="960" h="869" extrusionOk="0">
                  <a:moveTo>
                    <a:pt x="627" y="0"/>
                  </a:moveTo>
                  <a:cubicBezTo>
                    <a:pt x="246" y="0"/>
                    <a:pt x="0" y="233"/>
                    <a:pt x="4" y="485"/>
                  </a:cubicBezTo>
                  <a:cubicBezTo>
                    <a:pt x="7" y="721"/>
                    <a:pt x="107" y="869"/>
                    <a:pt x="363" y="869"/>
                  </a:cubicBezTo>
                  <a:cubicBezTo>
                    <a:pt x="364" y="869"/>
                    <a:pt x="366" y="869"/>
                    <a:pt x="367" y="869"/>
                  </a:cubicBezTo>
                  <a:cubicBezTo>
                    <a:pt x="601" y="867"/>
                    <a:pt x="959" y="563"/>
                    <a:pt x="906" y="353"/>
                  </a:cubicBezTo>
                  <a:cubicBezTo>
                    <a:pt x="866" y="197"/>
                    <a:pt x="692" y="78"/>
                    <a:pt x="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58;p37">
              <a:extLst>
                <a:ext uri="{FF2B5EF4-FFF2-40B4-BE49-F238E27FC236}">
                  <a16:creationId xmlns:a16="http://schemas.microsoft.com/office/drawing/2014/main" id="{4A94B3BA-2971-E5ED-D8E5-52FEAFCDB4DC}"/>
                </a:ext>
              </a:extLst>
            </p:cNvPr>
            <p:cNvSpPr/>
            <p:nvPr/>
          </p:nvSpPr>
          <p:spPr>
            <a:xfrm>
              <a:off x="3588869" y="2990844"/>
              <a:ext cx="89645" cy="65191"/>
            </a:xfrm>
            <a:custGeom>
              <a:avLst/>
              <a:gdLst/>
              <a:ahLst/>
              <a:cxnLst/>
              <a:rect l="l" t="t" r="r" b="b"/>
              <a:pathLst>
                <a:path w="2654" h="1930" extrusionOk="0">
                  <a:moveTo>
                    <a:pt x="782" y="1"/>
                  </a:moveTo>
                  <a:cubicBezTo>
                    <a:pt x="546" y="1"/>
                    <a:pt x="290" y="39"/>
                    <a:pt x="1" y="80"/>
                  </a:cubicBezTo>
                  <a:cubicBezTo>
                    <a:pt x="171" y="1214"/>
                    <a:pt x="951" y="1930"/>
                    <a:pt x="1833" y="1930"/>
                  </a:cubicBezTo>
                  <a:cubicBezTo>
                    <a:pt x="2102" y="1930"/>
                    <a:pt x="2380" y="1863"/>
                    <a:pt x="2654" y="1721"/>
                  </a:cubicBezTo>
                  <a:cubicBezTo>
                    <a:pt x="1957" y="305"/>
                    <a:pt x="1444" y="1"/>
                    <a:pt x="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59;p37">
              <a:extLst>
                <a:ext uri="{FF2B5EF4-FFF2-40B4-BE49-F238E27FC236}">
                  <a16:creationId xmlns:a16="http://schemas.microsoft.com/office/drawing/2014/main" id="{9BF1490D-6B5D-EB7E-D3CF-CA86FDE57D9E}"/>
                </a:ext>
              </a:extLst>
            </p:cNvPr>
            <p:cNvSpPr/>
            <p:nvPr/>
          </p:nvSpPr>
          <p:spPr>
            <a:xfrm>
              <a:off x="3931308" y="2143325"/>
              <a:ext cx="756211" cy="2483997"/>
            </a:xfrm>
            <a:custGeom>
              <a:avLst/>
              <a:gdLst/>
              <a:ahLst/>
              <a:cxnLst/>
              <a:rect l="l" t="t" r="r" b="b"/>
              <a:pathLst>
                <a:path w="22388" h="73540" extrusionOk="0">
                  <a:moveTo>
                    <a:pt x="11064" y="3577"/>
                  </a:moveTo>
                  <a:cubicBezTo>
                    <a:pt x="11064" y="3577"/>
                    <a:pt x="11064" y="3577"/>
                    <a:pt x="11065" y="3577"/>
                  </a:cubicBezTo>
                  <a:cubicBezTo>
                    <a:pt x="11108" y="3586"/>
                    <a:pt x="11149" y="3597"/>
                    <a:pt x="11193" y="3609"/>
                  </a:cubicBezTo>
                  <a:cubicBezTo>
                    <a:pt x="11185" y="3629"/>
                    <a:pt x="11177" y="3650"/>
                    <a:pt x="11170" y="3670"/>
                  </a:cubicBezTo>
                  <a:cubicBezTo>
                    <a:pt x="11129" y="3649"/>
                    <a:pt x="11090" y="3629"/>
                    <a:pt x="11052" y="3606"/>
                  </a:cubicBezTo>
                  <a:cubicBezTo>
                    <a:pt x="11050" y="3604"/>
                    <a:pt x="11061" y="3577"/>
                    <a:pt x="11064" y="3577"/>
                  </a:cubicBezTo>
                  <a:close/>
                  <a:moveTo>
                    <a:pt x="10182" y="1512"/>
                  </a:moveTo>
                  <a:cubicBezTo>
                    <a:pt x="10303" y="1512"/>
                    <a:pt x="10467" y="1539"/>
                    <a:pt x="10695" y="1580"/>
                  </a:cubicBezTo>
                  <a:cubicBezTo>
                    <a:pt x="10482" y="2227"/>
                    <a:pt x="10544" y="2846"/>
                    <a:pt x="10886" y="3504"/>
                  </a:cubicBezTo>
                  <a:cubicBezTo>
                    <a:pt x="10673" y="3413"/>
                    <a:pt x="10461" y="3322"/>
                    <a:pt x="10248" y="3232"/>
                  </a:cubicBezTo>
                  <a:cubicBezTo>
                    <a:pt x="10210" y="3206"/>
                    <a:pt x="10173" y="3180"/>
                    <a:pt x="10134" y="3154"/>
                  </a:cubicBezTo>
                  <a:cubicBezTo>
                    <a:pt x="10036" y="3446"/>
                    <a:pt x="9939" y="3738"/>
                    <a:pt x="9838" y="4040"/>
                  </a:cubicBezTo>
                  <a:cubicBezTo>
                    <a:pt x="9552" y="3473"/>
                    <a:pt x="9616" y="2861"/>
                    <a:pt x="9677" y="2250"/>
                  </a:cubicBezTo>
                  <a:cubicBezTo>
                    <a:pt x="9680" y="2222"/>
                    <a:pt x="9703" y="2199"/>
                    <a:pt x="9710" y="2171"/>
                  </a:cubicBezTo>
                  <a:cubicBezTo>
                    <a:pt x="9842" y="1668"/>
                    <a:pt x="9892" y="1512"/>
                    <a:pt x="10182" y="1512"/>
                  </a:cubicBezTo>
                  <a:close/>
                  <a:moveTo>
                    <a:pt x="14894" y="1281"/>
                  </a:moveTo>
                  <a:cubicBezTo>
                    <a:pt x="15373" y="1281"/>
                    <a:pt x="15710" y="1578"/>
                    <a:pt x="16056" y="1837"/>
                  </a:cubicBezTo>
                  <a:cubicBezTo>
                    <a:pt x="17083" y="2609"/>
                    <a:pt x="17636" y="3642"/>
                    <a:pt x="17666" y="4940"/>
                  </a:cubicBezTo>
                  <a:cubicBezTo>
                    <a:pt x="17672" y="5216"/>
                    <a:pt x="17687" y="5390"/>
                    <a:pt x="17284" y="5448"/>
                  </a:cubicBezTo>
                  <a:cubicBezTo>
                    <a:pt x="16969" y="5492"/>
                    <a:pt x="16697" y="5836"/>
                    <a:pt x="16408" y="6050"/>
                  </a:cubicBezTo>
                  <a:cubicBezTo>
                    <a:pt x="16365" y="6080"/>
                    <a:pt x="16336" y="6129"/>
                    <a:pt x="16309" y="6161"/>
                  </a:cubicBezTo>
                  <a:cubicBezTo>
                    <a:pt x="16154" y="5830"/>
                    <a:pt x="15844" y="5491"/>
                    <a:pt x="15888" y="5203"/>
                  </a:cubicBezTo>
                  <a:cubicBezTo>
                    <a:pt x="15961" y="4700"/>
                    <a:pt x="15752" y="4434"/>
                    <a:pt x="15473" y="4093"/>
                  </a:cubicBezTo>
                  <a:cubicBezTo>
                    <a:pt x="15329" y="3916"/>
                    <a:pt x="15292" y="3780"/>
                    <a:pt x="15038" y="3780"/>
                  </a:cubicBezTo>
                  <a:cubicBezTo>
                    <a:pt x="15019" y="3780"/>
                    <a:pt x="14998" y="3781"/>
                    <a:pt x="14976" y="3783"/>
                  </a:cubicBezTo>
                  <a:cubicBezTo>
                    <a:pt x="14970" y="3783"/>
                    <a:pt x="14964" y="3783"/>
                    <a:pt x="14957" y="3783"/>
                  </a:cubicBezTo>
                  <a:cubicBezTo>
                    <a:pt x="14762" y="3783"/>
                    <a:pt x="14537" y="3548"/>
                    <a:pt x="14350" y="3394"/>
                  </a:cubicBezTo>
                  <a:cubicBezTo>
                    <a:pt x="14254" y="3314"/>
                    <a:pt x="14156" y="3203"/>
                    <a:pt x="14056" y="3203"/>
                  </a:cubicBezTo>
                  <a:cubicBezTo>
                    <a:pt x="14013" y="3203"/>
                    <a:pt x="13970" y="3224"/>
                    <a:pt x="13926" y="3278"/>
                  </a:cubicBezTo>
                  <a:cubicBezTo>
                    <a:pt x="13843" y="3377"/>
                    <a:pt x="13870" y="3621"/>
                    <a:pt x="13929" y="3768"/>
                  </a:cubicBezTo>
                  <a:cubicBezTo>
                    <a:pt x="13994" y="3934"/>
                    <a:pt x="14149" y="4063"/>
                    <a:pt x="14310" y="4264"/>
                  </a:cubicBezTo>
                  <a:cubicBezTo>
                    <a:pt x="13534" y="4057"/>
                    <a:pt x="12921" y="3675"/>
                    <a:pt x="12311" y="3284"/>
                  </a:cubicBezTo>
                  <a:cubicBezTo>
                    <a:pt x="12166" y="3190"/>
                    <a:pt x="12044" y="3033"/>
                    <a:pt x="11870" y="3033"/>
                  </a:cubicBezTo>
                  <a:cubicBezTo>
                    <a:pt x="11809" y="3033"/>
                    <a:pt x="11741" y="3052"/>
                    <a:pt x="11663" y="3101"/>
                  </a:cubicBezTo>
                  <a:cubicBezTo>
                    <a:pt x="11661" y="3102"/>
                    <a:pt x="11659" y="3103"/>
                    <a:pt x="11656" y="3103"/>
                  </a:cubicBezTo>
                  <a:cubicBezTo>
                    <a:pt x="11608" y="3103"/>
                    <a:pt x="11412" y="2944"/>
                    <a:pt x="11381" y="2838"/>
                  </a:cubicBezTo>
                  <a:cubicBezTo>
                    <a:pt x="11279" y="2501"/>
                    <a:pt x="11093" y="2162"/>
                    <a:pt x="11305" y="1795"/>
                  </a:cubicBezTo>
                  <a:cubicBezTo>
                    <a:pt x="11342" y="1732"/>
                    <a:pt x="11321" y="1634"/>
                    <a:pt x="11326" y="1551"/>
                  </a:cubicBezTo>
                  <a:cubicBezTo>
                    <a:pt x="12487" y="1464"/>
                    <a:pt x="13639" y="1391"/>
                    <a:pt x="14786" y="1286"/>
                  </a:cubicBezTo>
                  <a:cubicBezTo>
                    <a:pt x="14823" y="1283"/>
                    <a:pt x="14859" y="1281"/>
                    <a:pt x="14894" y="1281"/>
                  </a:cubicBezTo>
                  <a:close/>
                  <a:moveTo>
                    <a:pt x="9043" y="1991"/>
                  </a:moveTo>
                  <a:cubicBezTo>
                    <a:pt x="9043" y="2580"/>
                    <a:pt x="9002" y="3146"/>
                    <a:pt x="9053" y="3701"/>
                  </a:cubicBezTo>
                  <a:cubicBezTo>
                    <a:pt x="9110" y="4333"/>
                    <a:pt x="9536" y="4773"/>
                    <a:pt x="10021" y="5131"/>
                  </a:cubicBezTo>
                  <a:cubicBezTo>
                    <a:pt x="10100" y="5190"/>
                    <a:pt x="10180" y="5218"/>
                    <a:pt x="10254" y="5218"/>
                  </a:cubicBezTo>
                  <a:cubicBezTo>
                    <a:pt x="10439" y="5218"/>
                    <a:pt x="10588" y="5049"/>
                    <a:pt x="10609" y="4785"/>
                  </a:cubicBezTo>
                  <a:cubicBezTo>
                    <a:pt x="10619" y="4657"/>
                    <a:pt x="10597" y="4525"/>
                    <a:pt x="10586" y="4394"/>
                  </a:cubicBezTo>
                  <a:cubicBezTo>
                    <a:pt x="10576" y="4280"/>
                    <a:pt x="10557" y="4167"/>
                    <a:pt x="10537" y="4005"/>
                  </a:cubicBezTo>
                  <a:lnTo>
                    <a:pt x="10537" y="4005"/>
                  </a:lnTo>
                  <a:cubicBezTo>
                    <a:pt x="10803" y="4204"/>
                    <a:pt x="11138" y="4274"/>
                    <a:pt x="11134" y="4683"/>
                  </a:cubicBezTo>
                  <a:cubicBezTo>
                    <a:pt x="11134" y="4709"/>
                    <a:pt x="11324" y="4772"/>
                    <a:pt x="11450" y="4772"/>
                  </a:cubicBezTo>
                  <a:cubicBezTo>
                    <a:pt x="11466" y="4772"/>
                    <a:pt x="11481" y="4771"/>
                    <a:pt x="11495" y="4769"/>
                  </a:cubicBezTo>
                  <a:cubicBezTo>
                    <a:pt x="11920" y="4697"/>
                    <a:pt x="12337" y="4581"/>
                    <a:pt x="12763" y="4510"/>
                  </a:cubicBezTo>
                  <a:cubicBezTo>
                    <a:pt x="12795" y="4505"/>
                    <a:pt x="12829" y="4502"/>
                    <a:pt x="12864" y="4502"/>
                  </a:cubicBezTo>
                  <a:cubicBezTo>
                    <a:pt x="12984" y="4502"/>
                    <a:pt x="13111" y="4532"/>
                    <a:pt x="13224" y="4569"/>
                  </a:cubicBezTo>
                  <a:cubicBezTo>
                    <a:pt x="13920" y="4796"/>
                    <a:pt x="14614" y="5036"/>
                    <a:pt x="15353" y="5288"/>
                  </a:cubicBezTo>
                  <a:cubicBezTo>
                    <a:pt x="15379" y="5418"/>
                    <a:pt x="15422" y="5639"/>
                    <a:pt x="15465" y="5855"/>
                  </a:cubicBezTo>
                  <a:cubicBezTo>
                    <a:pt x="15054" y="5697"/>
                    <a:pt x="14632" y="5554"/>
                    <a:pt x="14227" y="5374"/>
                  </a:cubicBezTo>
                  <a:cubicBezTo>
                    <a:pt x="13981" y="5265"/>
                    <a:pt x="13750" y="5217"/>
                    <a:pt x="13530" y="5217"/>
                  </a:cubicBezTo>
                  <a:cubicBezTo>
                    <a:pt x="13031" y="5217"/>
                    <a:pt x="12589" y="5464"/>
                    <a:pt x="12166" y="5812"/>
                  </a:cubicBezTo>
                  <a:cubicBezTo>
                    <a:pt x="11518" y="6344"/>
                    <a:pt x="11085" y="7011"/>
                    <a:pt x="10947" y="7871"/>
                  </a:cubicBezTo>
                  <a:cubicBezTo>
                    <a:pt x="10771" y="7852"/>
                    <a:pt x="10619" y="7836"/>
                    <a:pt x="10446" y="7819"/>
                  </a:cubicBezTo>
                  <a:cubicBezTo>
                    <a:pt x="10570" y="7346"/>
                    <a:pt x="10695" y="6880"/>
                    <a:pt x="10399" y="6450"/>
                  </a:cubicBezTo>
                  <a:cubicBezTo>
                    <a:pt x="10341" y="6365"/>
                    <a:pt x="10164" y="6359"/>
                    <a:pt x="10023" y="6311"/>
                  </a:cubicBezTo>
                  <a:cubicBezTo>
                    <a:pt x="9992" y="6761"/>
                    <a:pt x="9963" y="7146"/>
                    <a:pt x="9936" y="7531"/>
                  </a:cubicBezTo>
                  <a:cubicBezTo>
                    <a:pt x="9897" y="7534"/>
                    <a:pt x="9858" y="7537"/>
                    <a:pt x="9819" y="7540"/>
                  </a:cubicBezTo>
                  <a:cubicBezTo>
                    <a:pt x="9716" y="7326"/>
                    <a:pt x="9612" y="7113"/>
                    <a:pt x="9512" y="6899"/>
                  </a:cubicBezTo>
                  <a:cubicBezTo>
                    <a:pt x="9237" y="6313"/>
                    <a:pt x="8719" y="5982"/>
                    <a:pt x="8112" y="5982"/>
                  </a:cubicBezTo>
                  <a:cubicBezTo>
                    <a:pt x="8019" y="5982"/>
                    <a:pt x="7925" y="5990"/>
                    <a:pt x="7829" y="6006"/>
                  </a:cubicBezTo>
                  <a:cubicBezTo>
                    <a:pt x="7431" y="6070"/>
                    <a:pt x="7030" y="6111"/>
                    <a:pt x="6633" y="6181"/>
                  </a:cubicBezTo>
                  <a:cubicBezTo>
                    <a:pt x="6057" y="6285"/>
                    <a:pt x="5587" y="6597"/>
                    <a:pt x="5146" y="7015"/>
                  </a:cubicBezTo>
                  <a:cubicBezTo>
                    <a:pt x="5269" y="5308"/>
                    <a:pt x="6726" y="2342"/>
                    <a:pt x="9043" y="1991"/>
                  </a:cubicBezTo>
                  <a:close/>
                  <a:moveTo>
                    <a:pt x="13243" y="5948"/>
                  </a:moveTo>
                  <a:cubicBezTo>
                    <a:pt x="13304" y="5948"/>
                    <a:pt x="13367" y="5957"/>
                    <a:pt x="13432" y="5977"/>
                  </a:cubicBezTo>
                  <a:cubicBezTo>
                    <a:pt x="13864" y="6109"/>
                    <a:pt x="14317" y="6221"/>
                    <a:pt x="14706" y="6440"/>
                  </a:cubicBezTo>
                  <a:cubicBezTo>
                    <a:pt x="15212" y="6728"/>
                    <a:pt x="15235" y="7320"/>
                    <a:pt x="15190" y="7790"/>
                  </a:cubicBezTo>
                  <a:cubicBezTo>
                    <a:pt x="15115" y="8590"/>
                    <a:pt x="14808" y="9300"/>
                    <a:pt x="13992" y="9700"/>
                  </a:cubicBezTo>
                  <a:cubicBezTo>
                    <a:pt x="13792" y="9798"/>
                    <a:pt x="13570" y="9844"/>
                    <a:pt x="13346" y="9844"/>
                  </a:cubicBezTo>
                  <a:cubicBezTo>
                    <a:pt x="12500" y="9844"/>
                    <a:pt x="11619" y="9188"/>
                    <a:pt x="11726" y="8206"/>
                  </a:cubicBezTo>
                  <a:cubicBezTo>
                    <a:pt x="11736" y="7360"/>
                    <a:pt x="12153" y="6765"/>
                    <a:pt x="12675" y="6227"/>
                  </a:cubicBezTo>
                  <a:cubicBezTo>
                    <a:pt x="12833" y="6063"/>
                    <a:pt x="13026" y="5948"/>
                    <a:pt x="13243" y="5948"/>
                  </a:cubicBezTo>
                  <a:close/>
                  <a:moveTo>
                    <a:pt x="7164" y="6700"/>
                  </a:moveTo>
                  <a:cubicBezTo>
                    <a:pt x="7398" y="6700"/>
                    <a:pt x="7617" y="6769"/>
                    <a:pt x="7830" y="6939"/>
                  </a:cubicBezTo>
                  <a:cubicBezTo>
                    <a:pt x="7983" y="7060"/>
                    <a:pt x="8085" y="7125"/>
                    <a:pt x="8170" y="7125"/>
                  </a:cubicBezTo>
                  <a:cubicBezTo>
                    <a:pt x="8281" y="7125"/>
                    <a:pt x="8361" y="7014"/>
                    <a:pt x="8483" y="6774"/>
                  </a:cubicBezTo>
                  <a:cubicBezTo>
                    <a:pt x="9096" y="7300"/>
                    <a:pt x="9129" y="7997"/>
                    <a:pt x="9093" y="8709"/>
                  </a:cubicBezTo>
                  <a:cubicBezTo>
                    <a:pt x="9047" y="9652"/>
                    <a:pt x="7975" y="10621"/>
                    <a:pt x="6941" y="10621"/>
                  </a:cubicBezTo>
                  <a:cubicBezTo>
                    <a:pt x="6789" y="10621"/>
                    <a:pt x="6638" y="10600"/>
                    <a:pt x="6492" y="10556"/>
                  </a:cubicBezTo>
                  <a:cubicBezTo>
                    <a:pt x="5492" y="10248"/>
                    <a:pt x="4844" y="9307"/>
                    <a:pt x="5248" y="8255"/>
                  </a:cubicBezTo>
                  <a:cubicBezTo>
                    <a:pt x="5515" y="7557"/>
                    <a:pt x="5918" y="7005"/>
                    <a:pt x="6687" y="6778"/>
                  </a:cubicBezTo>
                  <a:cubicBezTo>
                    <a:pt x="6854" y="6729"/>
                    <a:pt x="7012" y="6700"/>
                    <a:pt x="7164" y="6700"/>
                  </a:cubicBezTo>
                  <a:close/>
                  <a:moveTo>
                    <a:pt x="17646" y="6343"/>
                  </a:moveTo>
                  <a:cubicBezTo>
                    <a:pt x="17802" y="6343"/>
                    <a:pt x="17961" y="6407"/>
                    <a:pt x="18111" y="6531"/>
                  </a:cubicBezTo>
                  <a:cubicBezTo>
                    <a:pt x="18219" y="6621"/>
                    <a:pt x="18316" y="6722"/>
                    <a:pt x="18416" y="6850"/>
                  </a:cubicBezTo>
                  <a:cubicBezTo>
                    <a:pt x="18319" y="6820"/>
                    <a:pt x="18228" y="6807"/>
                    <a:pt x="18141" y="6807"/>
                  </a:cubicBezTo>
                  <a:cubicBezTo>
                    <a:pt x="17849" y="6807"/>
                    <a:pt x="17608" y="6959"/>
                    <a:pt x="17372" y="7146"/>
                  </a:cubicBezTo>
                  <a:cubicBezTo>
                    <a:pt x="16851" y="7557"/>
                    <a:pt x="16561" y="8117"/>
                    <a:pt x="16343" y="8718"/>
                  </a:cubicBezTo>
                  <a:cubicBezTo>
                    <a:pt x="16299" y="8843"/>
                    <a:pt x="16372" y="9010"/>
                    <a:pt x="16404" y="9247"/>
                  </a:cubicBezTo>
                  <a:cubicBezTo>
                    <a:pt x="16643" y="9109"/>
                    <a:pt x="16812" y="9011"/>
                    <a:pt x="17018" y="8893"/>
                  </a:cubicBezTo>
                  <a:cubicBezTo>
                    <a:pt x="17148" y="8938"/>
                    <a:pt x="17296" y="9046"/>
                    <a:pt x="17464" y="9046"/>
                  </a:cubicBezTo>
                  <a:cubicBezTo>
                    <a:pt x="17584" y="9046"/>
                    <a:pt x="17715" y="8991"/>
                    <a:pt x="17858" y="8817"/>
                  </a:cubicBezTo>
                  <a:cubicBezTo>
                    <a:pt x="17689" y="8647"/>
                    <a:pt x="17514" y="8468"/>
                    <a:pt x="17336" y="8288"/>
                  </a:cubicBezTo>
                  <a:cubicBezTo>
                    <a:pt x="17487" y="7685"/>
                    <a:pt x="18083" y="7480"/>
                    <a:pt x="18522" y="7137"/>
                  </a:cubicBezTo>
                  <a:lnTo>
                    <a:pt x="18522" y="7137"/>
                  </a:lnTo>
                  <a:cubicBezTo>
                    <a:pt x="19356" y="8279"/>
                    <a:pt x="18253" y="10681"/>
                    <a:pt x="16528" y="11410"/>
                  </a:cubicBezTo>
                  <a:cubicBezTo>
                    <a:pt x="16594" y="11057"/>
                    <a:pt x="16670" y="10754"/>
                    <a:pt x="16699" y="10443"/>
                  </a:cubicBezTo>
                  <a:cubicBezTo>
                    <a:pt x="16710" y="10327"/>
                    <a:pt x="16615" y="10199"/>
                    <a:pt x="16568" y="10075"/>
                  </a:cubicBezTo>
                  <a:cubicBezTo>
                    <a:pt x="16464" y="10170"/>
                    <a:pt x="16305" y="10248"/>
                    <a:pt x="16264" y="10366"/>
                  </a:cubicBezTo>
                  <a:cubicBezTo>
                    <a:pt x="15873" y="11493"/>
                    <a:pt x="15443" y="12603"/>
                    <a:pt x="14844" y="13637"/>
                  </a:cubicBezTo>
                  <a:cubicBezTo>
                    <a:pt x="14570" y="14106"/>
                    <a:pt x="14320" y="14637"/>
                    <a:pt x="13920" y="14975"/>
                  </a:cubicBezTo>
                  <a:cubicBezTo>
                    <a:pt x="13168" y="15610"/>
                    <a:pt x="12339" y="16138"/>
                    <a:pt x="11283" y="16226"/>
                  </a:cubicBezTo>
                  <a:cubicBezTo>
                    <a:pt x="11082" y="16242"/>
                    <a:pt x="10883" y="16251"/>
                    <a:pt x="10687" y="16251"/>
                  </a:cubicBezTo>
                  <a:cubicBezTo>
                    <a:pt x="9465" y="16251"/>
                    <a:pt x="8345" y="15917"/>
                    <a:pt x="7323" y="15187"/>
                  </a:cubicBezTo>
                  <a:cubicBezTo>
                    <a:pt x="6440" y="14559"/>
                    <a:pt x="5873" y="13672"/>
                    <a:pt x="5484" y="12691"/>
                  </a:cubicBezTo>
                  <a:cubicBezTo>
                    <a:pt x="5209" y="12004"/>
                    <a:pt x="5070" y="11263"/>
                    <a:pt x="4907" y="10537"/>
                  </a:cubicBezTo>
                  <a:lnTo>
                    <a:pt x="4907" y="10537"/>
                  </a:lnTo>
                  <a:cubicBezTo>
                    <a:pt x="5772" y="11061"/>
                    <a:pt x="6524" y="11323"/>
                    <a:pt x="7186" y="11323"/>
                  </a:cubicBezTo>
                  <a:cubicBezTo>
                    <a:pt x="7863" y="11323"/>
                    <a:pt x="8447" y="11050"/>
                    <a:pt x="8965" y="10507"/>
                  </a:cubicBezTo>
                  <a:cubicBezTo>
                    <a:pt x="9230" y="10764"/>
                    <a:pt x="9474" y="11046"/>
                    <a:pt x="9762" y="11273"/>
                  </a:cubicBezTo>
                  <a:cubicBezTo>
                    <a:pt x="9895" y="11377"/>
                    <a:pt x="10050" y="11452"/>
                    <a:pt x="10216" y="11452"/>
                  </a:cubicBezTo>
                  <a:cubicBezTo>
                    <a:pt x="10315" y="11452"/>
                    <a:pt x="10418" y="11425"/>
                    <a:pt x="10521" y="11362"/>
                  </a:cubicBezTo>
                  <a:cubicBezTo>
                    <a:pt x="10788" y="11198"/>
                    <a:pt x="10787" y="11004"/>
                    <a:pt x="10521" y="10853"/>
                  </a:cubicBezTo>
                  <a:cubicBezTo>
                    <a:pt x="9808" y="10452"/>
                    <a:pt x="9730" y="10265"/>
                    <a:pt x="9944" y="9481"/>
                  </a:cubicBezTo>
                  <a:cubicBezTo>
                    <a:pt x="10044" y="9122"/>
                    <a:pt x="10143" y="8761"/>
                    <a:pt x="10239" y="8407"/>
                  </a:cubicBezTo>
                  <a:cubicBezTo>
                    <a:pt x="10469" y="8335"/>
                    <a:pt x="10681" y="8269"/>
                    <a:pt x="10901" y="8200"/>
                  </a:cubicBezTo>
                  <a:lnTo>
                    <a:pt x="10901" y="8200"/>
                  </a:lnTo>
                  <a:cubicBezTo>
                    <a:pt x="10830" y="9024"/>
                    <a:pt x="11246" y="9979"/>
                    <a:pt x="12090" y="10409"/>
                  </a:cubicBezTo>
                  <a:cubicBezTo>
                    <a:pt x="12520" y="10628"/>
                    <a:pt x="12957" y="10770"/>
                    <a:pt x="13403" y="10770"/>
                  </a:cubicBezTo>
                  <a:cubicBezTo>
                    <a:pt x="13589" y="10770"/>
                    <a:pt x="13776" y="10746"/>
                    <a:pt x="13965" y="10692"/>
                  </a:cubicBezTo>
                  <a:cubicBezTo>
                    <a:pt x="14637" y="10502"/>
                    <a:pt x="15228" y="10131"/>
                    <a:pt x="15607" y="9512"/>
                  </a:cubicBezTo>
                  <a:cubicBezTo>
                    <a:pt x="15928" y="8990"/>
                    <a:pt x="16129" y="8426"/>
                    <a:pt x="16111" y="7879"/>
                  </a:cubicBezTo>
                  <a:cubicBezTo>
                    <a:pt x="16297" y="7681"/>
                    <a:pt x="16456" y="7534"/>
                    <a:pt x="16586" y="7367"/>
                  </a:cubicBezTo>
                  <a:cubicBezTo>
                    <a:pt x="16789" y="7110"/>
                    <a:pt x="16949" y="6814"/>
                    <a:pt x="17169" y="6574"/>
                  </a:cubicBezTo>
                  <a:cubicBezTo>
                    <a:pt x="17314" y="6418"/>
                    <a:pt x="17478" y="6343"/>
                    <a:pt x="17646" y="6343"/>
                  </a:cubicBezTo>
                  <a:close/>
                  <a:moveTo>
                    <a:pt x="9811" y="17582"/>
                  </a:moveTo>
                  <a:cubicBezTo>
                    <a:pt x="9854" y="17767"/>
                    <a:pt x="9897" y="17947"/>
                    <a:pt x="9947" y="18160"/>
                  </a:cubicBezTo>
                  <a:cubicBezTo>
                    <a:pt x="9069" y="18272"/>
                    <a:pt x="8948" y="18972"/>
                    <a:pt x="8682" y="19542"/>
                  </a:cubicBezTo>
                  <a:cubicBezTo>
                    <a:pt x="8644" y="19532"/>
                    <a:pt x="8608" y="19521"/>
                    <a:pt x="8571" y="19511"/>
                  </a:cubicBezTo>
                  <a:cubicBezTo>
                    <a:pt x="8549" y="19060"/>
                    <a:pt x="8496" y="18607"/>
                    <a:pt x="8526" y="18160"/>
                  </a:cubicBezTo>
                  <a:cubicBezTo>
                    <a:pt x="8535" y="18022"/>
                    <a:pt x="8751" y="17843"/>
                    <a:pt x="8910" y="17782"/>
                  </a:cubicBezTo>
                  <a:cubicBezTo>
                    <a:pt x="9174" y="17678"/>
                    <a:pt x="9468" y="17652"/>
                    <a:pt x="9811" y="17582"/>
                  </a:cubicBezTo>
                  <a:close/>
                  <a:moveTo>
                    <a:pt x="19744" y="20363"/>
                  </a:moveTo>
                  <a:lnTo>
                    <a:pt x="19744" y="21100"/>
                  </a:lnTo>
                  <a:cubicBezTo>
                    <a:pt x="19542" y="20912"/>
                    <a:pt x="19339" y="20724"/>
                    <a:pt x="19083" y="20486"/>
                  </a:cubicBezTo>
                  <a:cubicBezTo>
                    <a:pt x="19297" y="20446"/>
                    <a:pt x="19493" y="20410"/>
                    <a:pt x="19744" y="20363"/>
                  </a:cubicBezTo>
                  <a:close/>
                  <a:moveTo>
                    <a:pt x="19488" y="19268"/>
                  </a:moveTo>
                  <a:cubicBezTo>
                    <a:pt x="19539" y="19268"/>
                    <a:pt x="19591" y="19270"/>
                    <a:pt x="19642" y="19274"/>
                  </a:cubicBezTo>
                  <a:cubicBezTo>
                    <a:pt x="20586" y="19352"/>
                    <a:pt x="20962" y="20189"/>
                    <a:pt x="20486" y="20944"/>
                  </a:cubicBezTo>
                  <a:cubicBezTo>
                    <a:pt x="20427" y="21037"/>
                    <a:pt x="20351" y="21121"/>
                    <a:pt x="20256" y="21244"/>
                  </a:cubicBezTo>
                  <a:cubicBezTo>
                    <a:pt x="20223" y="21165"/>
                    <a:pt x="20212" y="21149"/>
                    <a:pt x="20215" y="21139"/>
                  </a:cubicBezTo>
                  <a:cubicBezTo>
                    <a:pt x="20318" y="20755"/>
                    <a:pt x="20400" y="20368"/>
                    <a:pt x="20054" y="20059"/>
                  </a:cubicBezTo>
                  <a:cubicBezTo>
                    <a:pt x="19903" y="19925"/>
                    <a:pt x="19747" y="19878"/>
                    <a:pt x="19589" y="19878"/>
                  </a:cubicBezTo>
                  <a:cubicBezTo>
                    <a:pt x="19378" y="19878"/>
                    <a:pt x="19164" y="19961"/>
                    <a:pt x="18952" y="20033"/>
                  </a:cubicBezTo>
                  <a:cubicBezTo>
                    <a:pt x="18794" y="20088"/>
                    <a:pt x="18642" y="20208"/>
                    <a:pt x="18469" y="20208"/>
                  </a:cubicBezTo>
                  <a:cubicBezTo>
                    <a:pt x="18357" y="20208"/>
                    <a:pt x="18235" y="20158"/>
                    <a:pt x="18098" y="20008"/>
                  </a:cubicBezTo>
                  <a:cubicBezTo>
                    <a:pt x="18131" y="19940"/>
                    <a:pt x="18161" y="19752"/>
                    <a:pt x="18269" y="19680"/>
                  </a:cubicBezTo>
                  <a:cubicBezTo>
                    <a:pt x="18637" y="19432"/>
                    <a:pt x="19045" y="19268"/>
                    <a:pt x="19488" y="19268"/>
                  </a:cubicBezTo>
                  <a:close/>
                  <a:moveTo>
                    <a:pt x="17996" y="20586"/>
                  </a:moveTo>
                  <a:cubicBezTo>
                    <a:pt x="18823" y="20798"/>
                    <a:pt x="19284" y="21400"/>
                    <a:pt x="19490" y="22154"/>
                  </a:cubicBezTo>
                  <a:cubicBezTo>
                    <a:pt x="19710" y="22954"/>
                    <a:pt x="19808" y="23787"/>
                    <a:pt x="19944" y="24608"/>
                  </a:cubicBezTo>
                  <a:cubicBezTo>
                    <a:pt x="20006" y="24973"/>
                    <a:pt x="20036" y="25344"/>
                    <a:pt x="20075" y="25680"/>
                  </a:cubicBezTo>
                  <a:cubicBezTo>
                    <a:pt x="19708" y="25716"/>
                    <a:pt x="19346" y="25752"/>
                    <a:pt x="18930" y="25793"/>
                  </a:cubicBezTo>
                  <a:cubicBezTo>
                    <a:pt x="18882" y="25174"/>
                    <a:pt x="18831" y="24494"/>
                    <a:pt x="18772" y="23814"/>
                  </a:cubicBezTo>
                  <a:cubicBezTo>
                    <a:pt x="18689" y="22842"/>
                    <a:pt x="18568" y="21874"/>
                    <a:pt x="17984" y="21053"/>
                  </a:cubicBezTo>
                  <a:cubicBezTo>
                    <a:pt x="17839" y="20849"/>
                    <a:pt x="17856" y="20739"/>
                    <a:pt x="17996" y="20586"/>
                  </a:cubicBezTo>
                  <a:close/>
                  <a:moveTo>
                    <a:pt x="16721" y="21064"/>
                  </a:moveTo>
                  <a:cubicBezTo>
                    <a:pt x="17194" y="21064"/>
                    <a:pt x="17641" y="21372"/>
                    <a:pt x="17779" y="21855"/>
                  </a:cubicBezTo>
                  <a:cubicBezTo>
                    <a:pt x="17935" y="22406"/>
                    <a:pt x="18010" y="22983"/>
                    <a:pt x="18089" y="23554"/>
                  </a:cubicBezTo>
                  <a:cubicBezTo>
                    <a:pt x="18207" y="24406"/>
                    <a:pt x="18293" y="25263"/>
                    <a:pt x="18401" y="26118"/>
                  </a:cubicBezTo>
                  <a:cubicBezTo>
                    <a:pt x="18434" y="26381"/>
                    <a:pt x="18397" y="26572"/>
                    <a:pt x="18137" y="26726"/>
                  </a:cubicBezTo>
                  <a:cubicBezTo>
                    <a:pt x="17757" y="26950"/>
                    <a:pt x="17402" y="27219"/>
                    <a:pt x="17047" y="27482"/>
                  </a:cubicBezTo>
                  <a:cubicBezTo>
                    <a:pt x="16953" y="27551"/>
                    <a:pt x="16873" y="27585"/>
                    <a:pt x="16802" y="27585"/>
                  </a:cubicBezTo>
                  <a:cubicBezTo>
                    <a:pt x="16694" y="27585"/>
                    <a:pt x="16608" y="27506"/>
                    <a:pt x="16532" y="27354"/>
                  </a:cubicBezTo>
                  <a:cubicBezTo>
                    <a:pt x="16295" y="26884"/>
                    <a:pt x="16041" y="26422"/>
                    <a:pt x="15811" y="25951"/>
                  </a:cubicBezTo>
                  <a:cubicBezTo>
                    <a:pt x="15775" y="25877"/>
                    <a:pt x="15823" y="25765"/>
                    <a:pt x="15832" y="25672"/>
                  </a:cubicBezTo>
                  <a:cubicBezTo>
                    <a:pt x="15846" y="25519"/>
                    <a:pt x="15862" y="25366"/>
                    <a:pt x="15885" y="25120"/>
                  </a:cubicBezTo>
                  <a:cubicBezTo>
                    <a:pt x="15942" y="25099"/>
                    <a:pt x="16086" y="25058"/>
                    <a:pt x="16224" y="25002"/>
                  </a:cubicBezTo>
                  <a:cubicBezTo>
                    <a:pt x="16322" y="24961"/>
                    <a:pt x="16412" y="24904"/>
                    <a:pt x="16506" y="24854"/>
                  </a:cubicBezTo>
                  <a:cubicBezTo>
                    <a:pt x="16435" y="24756"/>
                    <a:pt x="16385" y="24629"/>
                    <a:pt x="16292" y="24569"/>
                  </a:cubicBezTo>
                  <a:cubicBezTo>
                    <a:pt x="16205" y="24512"/>
                    <a:pt x="16097" y="24486"/>
                    <a:pt x="15983" y="24486"/>
                  </a:cubicBezTo>
                  <a:cubicBezTo>
                    <a:pt x="15738" y="24486"/>
                    <a:pt x="15461" y="24607"/>
                    <a:pt x="15284" y="24816"/>
                  </a:cubicBezTo>
                  <a:cubicBezTo>
                    <a:pt x="15153" y="24969"/>
                    <a:pt x="15049" y="25144"/>
                    <a:pt x="14918" y="25330"/>
                  </a:cubicBezTo>
                  <a:cubicBezTo>
                    <a:pt x="14848" y="25272"/>
                    <a:pt x="14776" y="25213"/>
                    <a:pt x="14719" y="25167"/>
                  </a:cubicBezTo>
                  <a:cubicBezTo>
                    <a:pt x="14813" y="25018"/>
                    <a:pt x="14927" y="24900"/>
                    <a:pt x="14969" y="24760"/>
                  </a:cubicBezTo>
                  <a:cubicBezTo>
                    <a:pt x="15187" y="24027"/>
                    <a:pt x="15567" y="23696"/>
                    <a:pt x="16329" y="23605"/>
                  </a:cubicBezTo>
                  <a:cubicBezTo>
                    <a:pt x="16456" y="23590"/>
                    <a:pt x="16594" y="23591"/>
                    <a:pt x="16707" y="23541"/>
                  </a:cubicBezTo>
                  <a:cubicBezTo>
                    <a:pt x="16821" y="23490"/>
                    <a:pt x="16911" y="23387"/>
                    <a:pt x="17014" y="23306"/>
                  </a:cubicBezTo>
                  <a:cubicBezTo>
                    <a:pt x="16914" y="23200"/>
                    <a:pt x="16834" y="23037"/>
                    <a:pt x="16713" y="22997"/>
                  </a:cubicBezTo>
                  <a:cubicBezTo>
                    <a:pt x="16552" y="22944"/>
                    <a:pt x="16392" y="22920"/>
                    <a:pt x="16233" y="22920"/>
                  </a:cubicBezTo>
                  <a:cubicBezTo>
                    <a:pt x="15952" y="22920"/>
                    <a:pt x="15675" y="22996"/>
                    <a:pt x="15412" y="23127"/>
                  </a:cubicBezTo>
                  <a:cubicBezTo>
                    <a:pt x="15144" y="23260"/>
                    <a:pt x="14895" y="23430"/>
                    <a:pt x="14622" y="23592"/>
                  </a:cubicBezTo>
                  <a:cubicBezTo>
                    <a:pt x="14589" y="23115"/>
                    <a:pt x="15003" y="22951"/>
                    <a:pt x="15291" y="22786"/>
                  </a:cubicBezTo>
                  <a:cubicBezTo>
                    <a:pt x="15509" y="22662"/>
                    <a:pt x="15761" y="22559"/>
                    <a:pt x="16028" y="22559"/>
                  </a:cubicBezTo>
                  <a:cubicBezTo>
                    <a:pt x="16153" y="22559"/>
                    <a:pt x="16282" y="22582"/>
                    <a:pt x="16412" y="22636"/>
                  </a:cubicBezTo>
                  <a:cubicBezTo>
                    <a:pt x="16470" y="22660"/>
                    <a:pt x="16546" y="22680"/>
                    <a:pt x="16611" y="22680"/>
                  </a:cubicBezTo>
                  <a:cubicBezTo>
                    <a:pt x="16648" y="22680"/>
                    <a:pt x="16682" y="22674"/>
                    <a:pt x="16707" y="22659"/>
                  </a:cubicBezTo>
                  <a:cubicBezTo>
                    <a:pt x="16817" y="22596"/>
                    <a:pt x="16913" y="22479"/>
                    <a:pt x="16966" y="22364"/>
                  </a:cubicBezTo>
                  <a:cubicBezTo>
                    <a:pt x="16982" y="22328"/>
                    <a:pt x="16854" y="22185"/>
                    <a:pt x="16768" y="22150"/>
                  </a:cubicBezTo>
                  <a:cubicBezTo>
                    <a:pt x="16470" y="22030"/>
                    <a:pt x="16171" y="21962"/>
                    <a:pt x="15871" y="21962"/>
                  </a:cubicBezTo>
                  <a:cubicBezTo>
                    <a:pt x="15571" y="21962"/>
                    <a:pt x="15271" y="22030"/>
                    <a:pt x="14972" y="22182"/>
                  </a:cubicBezTo>
                  <a:cubicBezTo>
                    <a:pt x="14947" y="22133"/>
                    <a:pt x="14924" y="22084"/>
                    <a:pt x="14900" y="22034"/>
                  </a:cubicBezTo>
                  <a:cubicBezTo>
                    <a:pt x="15350" y="21742"/>
                    <a:pt x="15774" y="21398"/>
                    <a:pt x="16254" y="21169"/>
                  </a:cubicBezTo>
                  <a:cubicBezTo>
                    <a:pt x="16406" y="21097"/>
                    <a:pt x="16565" y="21064"/>
                    <a:pt x="16721" y="21064"/>
                  </a:cubicBezTo>
                  <a:close/>
                  <a:moveTo>
                    <a:pt x="20344" y="28134"/>
                  </a:moveTo>
                  <a:lnTo>
                    <a:pt x="20344" y="28134"/>
                  </a:lnTo>
                  <a:cubicBezTo>
                    <a:pt x="20414" y="28417"/>
                    <a:pt x="20475" y="28661"/>
                    <a:pt x="20540" y="28922"/>
                  </a:cubicBezTo>
                  <a:cubicBezTo>
                    <a:pt x="20115" y="28502"/>
                    <a:pt x="20081" y="28370"/>
                    <a:pt x="20344" y="28134"/>
                  </a:cubicBezTo>
                  <a:close/>
                  <a:moveTo>
                    <a:pt x="20551" y="29250"/>
                  </a:moveTo>
                  <a:lnTo>
                    <a:pt x="20551" y="29250"/>
                  </a:lnTo>
                  <a:cubicBezTo>
                    <a:pt x="20578" y="29252"/>
                    <a:pt x="20606" y="29254"/>
                    <a:pt x="20633" y="29257"/>
                  </a:cubicBezTo>
                  <a:cubicBezTo>
                    <a:pt x="20624" y="29320"/>
                    <a:pt x="20616" y="29382"/>
                    <a:pt x="20609" y="29444"/>
                  </a:cubicBezTo>
                  <a:lnTo>
                    <a:pt x="20565" y="29442"/>
                  </a:lnTo>
                  <a:cubicBezTo>
                    <a:pt x="20561" y="29379"/>
                    <a:pt x="20555" y="29314"/>
                    <a:pt x="20551" y="29250"/>
                  </a:cubicBezTo>
                  <a:close/>
                  <a:moveTo>
                    <a:pt x="16847" y="31136"/>
                  </a:moveTo>
                  <a:cubicBezTo>
                    <a:pt x="17001" y="32126"/>
                    <a:pt x="17402" y="33088"/>
                    <a:pt x="17077" y="34191"/>
                  </a:cubicBezTo>
                  <a:cubicBezTo>
                    <a:pt x="16736" y="33161"/>
                    <a:pt x="16414" y="32187"/>
                    <a:pt x="16066" y="31136"/>
                  </a:cubicBezTo>
                  <a:close/>
                  <a:moveTo>
                    <a:pt x="19586" y="26202"/>
                  </a:moveTo>
                  <a:lnTo>
                    <a:pt x="19586" y="26202"/>
                  </a:lnTo>
                  <a:cubicBezTo>
                    <a:pt x="19461" y="26703"/>
                    <a:pt x="19618" y="27005"/>
                    <a:pt x="20052" y="27166"/>
                  </a:cubicBezTo>
                  <a:cubicBezTo>
                    <a:pt x="19809" y="27948"/>
                    <a:pt x="19278" y="28474"/>
                    <a:pt x="18703" y="28953"/>
                  </a:cubicBezTo>
                  <a:cubicBezTo>
                    <a:pt x="18319" y="29273"/>
                    <a:pt x="17894" y="29544"/>
                    <a:pt x="17487" y="29838"/>
                  </a:cubicBezTo>
                  <a:cubicBezTo>
                    <a:pt x="17452" y="29862"/>
                    <a:pt x="17415" y="29888"/>
                    <a:pt x="17389" y="29921"/>
                  </a:cubicBezTo>
                  <a:cubicBezTo>
                    <a:pt x="17288" y="30051"/>
                    <a:pt x="17195" y="30210"/>
                    <a:pt x="17354" y="30327"/>
                  </a:cubicBezTo>
                  <a:cubicBezTo>
                    <a:pt x="17387" y="30350"/>
                    <a:pt x="17441" y="30361"/>
                    <a:pt x="17499" y="30361"/>
                  </a:cubicBezTo>
                  <a:cubicBezTo>
                    <a:pt x="17577" y="30361"/>
                    <a:pt x="17664" y="30341"/>
                    <a:pt x="17715" y="30307"/>
                  </a:cubicBezTo>
                  <a:cubicBezTo>
                    <a:pt x="18322" y="29900"/>
                    <a:pt x="18915" y="29472"/>
                    <a:pt x="19511" y="29054"/>
                  </a:cubicBezTo>
                  <a:cubicBezTo>
                    <a:pt x="19546" y="29031"/>
                    <a:pt x="19589" y="29022"/>
                    <a:pt x="19628" y="29007"/>
                  </a:cubicBezTo>
                  <a:lnTo>
                    <a:pt x="19628" y="29007"/>
                  </a:lnTo>
                  <a:cubicBezTo>
                    <a:pt x="20588" y="31066"/>
                    <a:pt x="20492" y="34563"/>
                    <a:pt x="19437" y="35486"/>
                  </a:cubicBezTo>
                  <a:cubicBezTo>
                    <a:pt x="18956" y="35112"/>
                    <a:pt x="18722" y="34570"/>
                    <a:pt x="18427" y="34060"/>
                  </a:cubicBezTo>
                  <a:cubicBezTo>
                    <a:pt x="17842" y="33047"/>
                    <a:pt x="17549" y="31940"/>
                    <a:pt x="17326" y="30810"/>
                  </a:cubicBezTo>
                  <a:cubicBezTo>
                    <a:pt x="17276" y="30559"/>
                    <a:pt x="17196" y="30437"/>
                    <a:pt x="17029" y="30437"/>
                  </a:cubicBezTo>
                  <a:cubicBezTo>
                    <a:pt x="16966" y="30437"/>
                    <a:pt x="16889" y="30455"/>
                    <a:pt x="16796" y="30491"/>
                  </a:cubicBezTo>
                  <a:cubicBezTo>
                    <a:pt x="16661" y="30542"/>
                    <a:pt x="16497" y="30525"/>
                    <a:pt x="16244" y="30550"/>
                  </a:cubicBezTo>
                  <a:cubicBezTo>
                    <a:pt x="16405" y="30298"/>
                    <a:pt x="16506" y="30143"/>
                    <a:pt x="16602" y="29986"/>
                  </a:cubicBezTo>
                  <a:cubicBezTo>
                    <a:pt x="16936" y="29451"/>
                    <a:pt x="16870" y="29275"/>
                    <a:pt x="16282" y="29077"/>
                  </a:cubicBezTo>
                  <a:cubicBezTo>
                    <a:pt x="16093" y="29014"/>
                    <a:pt x="15914" y="28925"/>
                    <a:pt x="15738" y="28787"/>
                  </a:cubicBezTo>
                  <a:cubicBezTo>
                    <a:pt x="17208" y="28203"/>
                    <a:pt x="18490" y="27413"/>
                    <a:pt x="19586" y="26202"/>
                  </a:cubicBezTo>
                  <a:close/>
                  <a:moveTo>
                    <a:pt x="20289" y="22287"/>
                  </a:moveTo>
                  <a:lnTo>
                    <a:pt x="20289" y="22287"/>
                  </a:lnTo>
                  <a:cubicBezTo>
                    <a:pt x="20522" y="22740"/>
                    <a:pt x="20760" y="23203"/>
                    <a:pt x="20998" y="23663"/>
                  </a:cubicBezTo>
                  <a:cubicBezTo>
                    <a:pt x="21371" y="24382"/>
                    <a:pt x="21433" y="25166"/>
                    <a:pt x="21523" y="25954"/>
                  </a:cubicBezTo>
                  <a:cubicBezTo>
                    <a:pt x="21648" y="27047"/>
                    <a:pt x="21533" y="28132"/>
                    <a:pt x="21493" y="29219"/>
                  </a:cubicBezTo>
                  <a:cubicBezTo>
                    <a:pt x="21433" y="30893"/>
                    <a:pt x="21306" y="32567"/>
                    <a:pt x="21202" y="34239"/>
                  </a:cubicBezTo>
                  <a:cubicBezTo>
                    <a:pt x="21167" y="34832"/>
                    <a:pt x="21116" y="35421"/>
                    <a:pt x="21067" y="36089"/>
                  </a:cubicBezTo>
                  <a:cubicBezTo>
                    <a:pt x="20580" y="36151"/>
                    <a:pt x="20143" y="36205"/>
                    <a:pt x="19707" y="36260"/>
                  </a:cubicBezTo>
                  <a:cubicBezTo>
                    <a:pt x="20374" y="35843"/>
                    <a:pt x="20532" y="35145"/>
                    <a:pt x="20699" y="34481"/>
                  </a:cubicBezTo>
                  <a:cubicBezTo>
                    <a:pt x="20870" y="33801"/>
                    <a:pt x="20994" y="33103"/>
                    <a:pt x="21074" y="32406"/>
                  </a:cubicBezTo>
                  <a:cubicBezTo>
                    <a:pt x="21128" y="31940"/>
                    <a:pt x="21066" y="31463"/>
                    <a:pt x="21062" y="30990"/>
                  </a:cubicBezTo>
                  <a:cubicBezTo>
                    <a:pt x="21059" y="30764"/>
                    <a:pt x="21046" y="30560"/>
                    <a:pt x="21243" y="30355"/>
                  </a:cubicBezTo>
                  <a:cubicBezTo>
                    <a:pt x="21355" y="30239"/>
                    <a:pt x="21326" y="29944"/>
                    <a:pt x="21297" y="29738"/>
                  </a:cubicBezTo>
                  <a:cubicBezTo>
                    <a:pt x="21233" y="29283"/>
                    <a:pt x="21113" y="28835"/>
                    <a:pt x="21041" y="28381"/>
                  </a:cubicBezTo>
                  <a:cubicBezTo>
                    <a:pt x="20954" y="27826"/>
                    <a:pt x="20883" y="27268"/>
                    <a:pt x="20816" y="26709"/>
                  </a:cubicBezTo>
                  <a:cubicBezTo>
                    <a:pt x="20637" y="25242"/>
                    <a:pt x="20466" y="23774"/>
                    <a:pt x="20289" y="22287"/>
                  </a:cubicBezTo>
                  <a:close/>
                  <a:moveTo>
                    <a:pt x="17783" y="34349"/>
                  </a:moveTo>
                  <a:lnTo>
                    <a:pt x="17783" y="34349"/>
                  </a:lnTo>
                  <a:cubicBezTo>
                    <a:pt x="17999" y="34718"/>
                    <a:pt x="18174" y="35072"/>
                    <a:pt x="18400" y="35390"/>
                  </a:cubicBezTo>
                  <a:cubicBezTo>
                    <a:pt x="18618" y="35696"/>
                    <a:pt x="18889" y="35965"/>
                    <a:pt x="19152" y="36266"/>
                  </a:cubicBezTo>
                  <a:cubicBezTo>
                    <a:pt x="18949" y="36266"/>
                    <a:pt x="18748" y="36261"/>
                    <a:pt x="18548" y="36261"/>
                  </a:cubicBezTo>
                  <a:cubicBezTo>
                    <a:pt x="18414" y="36261"/>
                    <a:pt x="18281" y="36263"/>
                    <a:pt x="18148" y="36270"/>
                  </a:cubicBezTo>
                  <a:cubicBezTo>
                    <a:pt x="18137" y="36270"/>
                    <a:pt x="18127" y="36271"/>
                    <a:pt x="18117" y="36271"/>
                  </a:cubicBezTo>
                  <a:cubicBezTo>
                    <a:pt x="17890" y="36271"/>
                    <a:pt x="17794" y="36136"/>
                    <a:pt x="17789" y="35942"/>
                  </a:cubicBezTo>
                  <a:cubicBezTo>
                    <a:pt x="17773" y="35429"/>
                    <a:pt x="17783" y="34914"/>
                    <a:pt x="17783" y="34349"/>
                  </a:cubicBezTo>
                  <a:close/>
                  <a:moveTo>
                    <a:pt x="21085" y="36677"/>
                  </a:moveTo>
                  <a:cubicBezTo>
                    <a:pt x="21102" y="37147"/>
                    <a:pt x="21174" y="37659"/>
                    <a:pt x="21126" y="38158"/>
                  </a:cubicBezTo>
                  <a:cubicBezTo>
                    <a:pt x="21066" y="38786"/>
                    <a:pt x="20735" y="39327"/>
                    <a:pt x="20170" y="39612"/>
                  </a:cubicBezTo>
                  <a:cubicBezTo>
                    <a:pt x="19510" y="39943"/>
                    <a:pt x="18800" y="40173"/>
                    <a:pt x="18073" y="40410"/>
                  </a:cubicBezTo>
                  <a:cubicBezTo>
                    <a:pt x="18161" y="39902"/>
                    <a:pt x="18039" y="39536"/>
                    <a:pt x="17704" y="39198"/>
                  </a:cubicBezTo>
                  <a:cubicBezTo>
                    <a:pt x="17579" y="39071"/>
                    <a:pt x="17609" y="38791"/>
                    <a:pt x="17569" y="38581"/>
                  </a:cubicBezTo>
                  <a:cubicBezTo>
                    <a:pt x="17633" y="38543"/>
                    <a:pt x="17697" y="38506"/>
                    <a:pt x="17761" y="38469"/>
                  </a:cubicBezTo>
                  <a:cubicBezTo>
                    <a:pt x="17802" y="38555"/>
                    <a:pt x="17839" y="38645"/>
                    <a:pt x="17884" y="38730"/>
                  </a:cubicBezTo>
                  <a:cubicBezTo>
                    <a:pt x="17975" y="38901"/>
                    <a:pt x="18128" y="38986"/>
                    <a:pt x="18274" y="38986"/>
                  </a:cubicBezTo>
                  <a:cubicBezTo>
                    <a:pt x="18345" y="38986"/>
                    <a:pt x="18413" y="38966"/>
                    <a:pt x="18473" y="38927"/>
                  </a:cubicBezTo>
                  <a:cubicBezTo>
                    <a:pt x="18626" y="38830"/>
                    <a:pt x="18761" y="38536"/>
                    <a:pt x="18731" y="38359"/>
                  </a:cubicBezTo>
                  <a:cubicBezTo>
                    <a:pt x="18663" y="37960"/>
                    <a:pt x="18490" y="37578"/>
                    <a:pt x="18355" y="37190"/>
                  </a:cubicBezTo>
                  <a:cubicBezTo>
                    <a:pt x="18314" y="37071"/>
                    <a:pt x="18257" y="36959"/>
                    <a:pt x="18227" y="36888"/>
                  </a:cubicBezTo>
                  <a:cubicBezTo>
                    <a:pt x="19165" y="36818"/>
                    <a:pt x="20097" y="36750"/>
                    <a:pt x="21085" y="36677"/>
                  </a:cubicBezTo>
                  <a:close/>
                  <a:moveTo>
                    <a:pt x="14048" y="16878"/>
                  </a:moveTo>
                  <a:cubicBezTo>
                    <a:pt x="14356" y="17291"/>
                    <a:pt x="14386" y="17757"/>
                    <a:pt x="14330" y="18243"/>
                  </a:cubicBezTo>
                  <a:cubicBezTo>
                    <a:pt x="14309" y="18429"/>
                    <a:pt x="14273" y="18616"/>
                    <a:pt x="14280" y="18801"/>
                  </a:cubicBezTo>
                  <a:cubicBezTo>
                    <a:pt x="14285" y="18969"/>
                    <a:pt x="14361" y="19053"/>
                    <a:pt x="14492" y="19053"/>
                  </a:cubicBezTo>
                  <a:cubicBezTo>
                    <a:pt x="14534" y="19053"/>
                    <a:pt x="14582" y="19044"/>
                    <a:pt x="14635" y="19027"/>
                  </a:cubicBezTo>
                  <a:cubicBezTo>
                    <a:pt x="14731" y="18995"/>
                    <a:pt x="14820" y="18980"/>
                    <a:pt x="14899" y="18980"/>
                  </a:cubicBezTo>
                  <a:cubicBezTo>
                    <a:pt x="15202" y="18980"/>
                    <a:pt x="15369" y="19202"/>
                    <a:pt x="15314" y="19578"/>
                  </a:cubicBezTo>
                  <a:cubicBezTo>
                    <a:pt x="15264" y="19918"/>
                    <a:pt x="15232" y="20266"/>
                    <a:pt x="15140" y="20597"/>
                  </a:cubicBezTo>
                  <a:cubicBezTo>
                    <a:pt x="15084" y="20801"/>
                    <a:pt x="14970" y="21027"/>
                    <a:pt x="14812" y="21161"/>
                  </a:cubicBezTo>
                  <a:cubicBezTo>
                    <a:pt x="14214" y="21668"/>
                    <a:pt x="14035" y="22337"/>
                    <a:pt x="14008" y="23070"/>
                  </a:cubicBezTo>
                  <a:cubicBezTo>
                    <a:pt x="13984" y="23713"/>
                    <a:pt x="13965" y="24359"/>
                    <a:pt x="13998" y="24999"/>
                  </a:cubicBezTo>
                  <a:cubicBezTo>
                    <a:pt x="14010" y="25232"/>
                    <a:pt x="14179" y="25456"/>
                    <a:pt x="14274" y="25685"/>
                  </a:cubicBezTo>
                  <a:cubicBezTo>
                    <a:pt x="14330" y="25823"/>
                    <a:pt x="14425" y="25964"/>
                    <a:pt x="14425" y="26105"/>
                  </a:cubicBezTo>
                  <a:cubicBezTo>
                    <a:pt x="14438" y="28308"/>
                    <a:pt x="14598" y="30496"/>
                    <a:pt x="15146" y="32639"/>
                  </a:cubicBezTo>
                  <a:cubicBezTo>
                    <a:pt x="15379" y="33551"/>
                    <a:pt x="15610" y="34467"/>
                    <a:pt x="15926" y="35351"/>
                  </a:cubicBezTo>
                  <a:cubicBezTo>
                    <a:pt x="16161" y="36008"/>
                    <a:pt x="16494" y="36641"/>
                    <a:pt x="16861" y="37238"/>
                  </a:cubicBezTo>
                  <a:cubicBezTo>
                    <a:pt x="17041" y="37534"/>
                    <a:pt x="17068" y="37784"/>
                    <a:pt x="16999" y="38085"/>
                  </a:cubicBezTo>
                  <a:cubicBezTo>
                    <a:pt x="16947" y="38308"/>
                    <a:pt x="16864" y="38528"/>
                    <a:pt x="16845" y="38753"/>
                  </a:cubicBezTo>
                  <a:cubicBezTo>
                    <a:pt x="16818" y="39062"/>
                    <a:pt x="16822" y="39377"/>
                    <a:pt x="17083" y="39620"/>
                  </a:cubicBezTo>
                  <a:cubicBezTo>
                    <a:pt x="17166" y="39697"/>
                    <a:pt x="17226" y="39799"/>
                    <a:pt x="17249" y="39829"/>
                  </a:cubicBezTo>
                  <a:cubicBezTo>
                    <a:pt x="17045" y="40324"/>
                    <a:pt x="16887" y="40781"/>
                    <a:pt x="16666" y="41204"/>
                  </a:cubicBezTo>
                  <a:cubicBezTo>
                    <a:pt x="16565" y="41395"/>
                    <a:pt x="16361" y="41599"/>
                    <a:pt x="16161" y="41662"/>
                  </a:cubicBezTo>
                  <a:cubicBezTo>
                    <a:pt x="15165" y="41979"/>
                    <a:pt x="14153" y="42140"/>
                    <a:pt x="13129" y="42140"/>
                  </a:cubicBezTo>
                  <a:cubicBezTo>
                    <a:pt x="12620" y="42140"/>
                    <a:pt x="12107" y="42101"/>
                    <a:pt x="11592" y="42020"/>
                  </a:cubicBezTo>
                  <a:cubicBezTo>
                    <a:pt x="11157" y="41953"/>
                    <a:pt x="11019" y="41796"/>
                    <a:pt x="11132" y="41383"/>
                  </a:cubicBezTo>
                  <a:cubicBezTo>
                    <a:pt x="11566" y="39810"/>
                    <a:pt x="11617" y="38198"/>
                    <a:pt x="11666" y="36583"/>
                  </a:cubicBezTo>
                  <a:cubicBezTo>
                    <a:pt x="11713" y="34987"/>
                    <a:pt x="11752" y="33390"/>
                    <a:pt x="11832" y="31795"/>
                  </a:cubicBezTo>
                  <a:cubicBezTo>
                    <a:pt x="11884" y="30762"/>
                    <a:pt x="12024" y="29736"/>
                    <a:pt x="12087" y="28705"/>
                  </a:cubicBezTo>
                  <a:cubicBezTo>
                    <a:pt x="12139" y="27871"/>
                    <a:pt x="12113" y="27034"/>
                    <a:pt x="12163" y="26201"/>
                  </a:cubicBezTo>
                  <a:cubicBezTo>
                    <a:pt x="12199" y="25604"/>
                    <a:pt x="12303" y="25012"/>
                    <a:pt x="12389" y="24309"/>
                  </a:cubicBezTo>
                  <a:cubicBezTo>
                    <a:pt x="12539" y="24566"/>
                    <a:pt x="12690" y="24762"/>
                    <a:pt x="12872" y="24762"/>
                  </a:cubicBezTo>
                  <a:cubicBezTo>
                    <a:pt x="12939" y="24762"/>
                    <a:pt x="13010" y="24735"/>
                    <a:pt x="13086" y="24675"/>
                  </a:cubicBezTo>
                  <a:cubicBezTo>
                    <a:pt x="13217" y="24575"/>
                    <a:pt x="13316" y="24235"/>
                    <a:pt x="13245" y="24110"/>
                  </a:cubicBezTo>
                  <a:cubicBezTo>
                    <a:pt x="13168" y="23977"/>
                    <a:pt x="13077" y="23929"/>
                    <a:pt x="12977" y="23929"/>
                  </a:cubicBezTo>
                  <a:cubicBezTo>
                    <a:pt x="12818" y="23929"/>
                    <a:pt x="12635" y="24050"/>
                    <a:pt x="12451" y="24152"/>
                  </a:cubicBezTo>
                  <a:lnTo>
                    <a:pt x="12451" y="19504"/>
                  </a:lnTo>
                  <a:lnTo>
                    <a:pt x="12540" y="19444"/>
                  </a:lnTo>
                  <a:cubicBezTo>
                    <a:pt x="12651" y="19580"/>
                    <a:pt x="12802" y="19703"/>
                    <a:pt x="12865" y="19859"/>
                  </a:cubicBezTo>
                  <a:cubicBezTo>
                    <a:pt x="12987" y="20166"/>
                    <a:pt x="13046" y="20495"/>
                    <a:pt x="13161" y="20804"/>
                  </a:cubicBezTo>
                  <a:cubicBezTo>
                    <a:pt x="13199" y="20901"/>
                    <a:pt x="13331" y="20961"/>
                    <a:pt x="13419" y="21039"/>
                  </a:cubicBezTo>
                  <a:cubicBezTo>
                    <a:pt x="13509" y="20925"/>
                    <a:pt x="13696" y="20788"/>
                    <a:pt x="13676" y="20701"/>
                  </a:cubicBezTo>
                  <a:cubicBezTo>
                    <a:pt x="13571" y="20259"/>
                    <a:pt x="13447" y="19813"/>
                    <a:pt x="13256" y="19404"/>
                  </a:cubicBezTo>
                  <a:cubicBezTo>
                    <a:pt x="13160" y="19199"/>
                    <a:pt x="12905" y="19070"/>
                    <a:pt x="12697" y="18883"/>
                  </a:cubicBezTo>
                  <a:cubicBezTo>
                    <a:pt x="13048" y="18744"/>
                    <a:pt x="13210" y="18224"/>
                    <a:pt x="13746" y="18173"/>
                  </a:cubicBezTo>
                  <a:cubicBezTo>
                    <a:pt x="13844" y="18163"/>
                    <a:pt x="13966" y="17897"/>
                    <a:pt x="13989" y="17735"/>
                  </a:cubicBezTo>
                  <a:cubicBezTo>
                    <a:pt x="14028" y="17457"/>
                    <a:pt x="14000" y="17167"/>
                    <a:pt x="14048" y="16878"/>
                  </a:cubicBezTo>
                  <a:close/>
                  <a:moveTo>
                    <a:pt x="9604" y="19001"/>
                  </a:moveTo>
                  <a:cubicBezTo>
                    <a:pt x="9671" y="19299"/>
                    <a:pt x="9740" y="19595"/>
                    <a:pt x="9805" y="19892"/>
                  </a:cubicBezTo>
                  <a:cubicBezTo>
                    <a:pt x="10068" y="21112"/>
                    <a:pt x="10016" y="22353"/>
                    <a:pt x="10028" y="23587"/>
                  </a:cubicBezTo>
                  <a:cubicBezTo>
                    <a:pt x="10045" y="25200"/>
                    <a:pt x="10026" y="26815"/>
                    <a:pt x="10006" y="28428"/>
                  </a:cubicBezTo>
                  <a:cubicBezTo>
                    <a:pt x="10005" y="28613"/>
                    <a:pt x="9885" y="28792"/>
                    <a:pt x="9848" y="28981"/>
                  </a:cubicBezTo>
                  <a:cubicBezTo>
                    <a:pt x="9786" y="29300"/>
                    <a:pt x="9736" y="29622"/>
                    <a:pt x="9697" y="29944"/>
                  </a:cubicBezTo>
                  <a:cubicBezTo>
                    <a:pt x="9581" y="30918"/>
                    <a:pt x="9473" y="31891"/>
                    <a:pt x="9363" y="32865"/>
                  </a:cubicBezTo>
                  <a:cubicBezTo>
                    <a:pt x="9253" y="33864"/>
                    <a:pt x="9155" y="34865"/>
                    <a:pt x="9031" y="35863"/>
                  </a:cubicBezTo>
                  <a:cubicBezTo>
                    <a:pt x="8910" y="36832"/>
                    <a:pt x="8752" y="37797"/>
                    <a:pt x="8636" y="38766"/>
                  </a:cubicBezTo>
                  <a:cubicBezTo>
                    <a:pt x="8568" y="39334"/>
                    <a:pt x="8535" y="39907"/>
                    <a:pt x="8514" y="40479"/>
                  </a:cubicBezTo>
                  <a:cubicBezTo>
                    <a:pt x="8493" y="41033"/>
                    <a:pt x="8509" y="41588"/>
                    <a:pt x="8509" y="42255"/>
                  </a:cubicBezTo>
                  <a:cubicBezTo>
                    <a:pt x="8283" y="42320"/>
                    <a:pt x="7951" y="42475"/>
                    <a:pt x="7609" y="42501"/>
                  </a:cubicBezTo>
                  <a:cubicBezTo>
                    <a:pt x="7348" y="42520"/>
                    <a:pt x="7086" y="42530"/>
                    <a:pt x="6824" y="42530"/>
                  </a:cubicBezTo>
                  <a:cubicBezTo>
                    <a:pt x="6510" y="42530"/>
                    <a:pt x="6195" y="42516"/>
                    <a:pt x="5883" y="42492"/>
                  </a:cubicBezTo>
                  <a:cubicBezTo>
                    <a:pt x="5269" y="42443"/>
                    <a:pt x="4661" y="42327"/>
                    <a:pt x="4030" y="42236"/>
                  </a:cubicBezTo>
                  <a:cubicBezTo>
                    <a:pt x="4100" y="42101"/>
                    <a:pt x="4179" y="41949"/>
                    <a:pt x="4248" y="41816"/>
                  </a:cubicBezTo>
                  <a:cubicBezTo>
                    <a:pt x="4461" y="41768"/>
                    <a:pt x="4684" y="41761"/>
                    <a:pt x="4909" y="41761"/>
                  </a:cubicBezTo>
                  <a:cubicBezTo>
                    <a:pt x="4998" y="41761"/>
                    <a:pt x="5088" y="41762"/>
                    <a:pt x="5178" y="41762"/>
                  </a:cubicBezTo>
                  <a:cubicBezTo>
                    <a:pt x="5717" y="41762"/>
                    <a:pt x="6254" y="41723"/>
                    <a:pt x="6696" y="41176"/>
                  </a:cubicBezTo>
                  <a:cubicBezTo>
                    <a:pt x="6542" y="41100"/>
                    <a:pt x="6393" y="41074"/>
                    <a:pt x="6248" y="41074"/>
                  </a:cubicBezTo>
                  <a:cubicBezTo>
                    <a:pt x="5931" y="41074"/>
                    <a:pt x="5634" y="41200"/>
                    <a:pt x="5349" y="41200"/>
                  </a:cubicBezTo>
                  <a:cubicBezTo>
                    <a:pt x="5285" y="41200"/>
                    <a:pt x="5222" y="41193"/>
                    <a:pt x="5159" y="41178"/>
                  </a:cubicBezTo>
                  <a:cubicBezTo>
                    <a:pt x="5594" y="40646"/>
                    <a:pt x="6080" y="40154"/>
                    <a:pt x="6440" y="39583"/>
                  </a:cubicBezTo>
                  <a:cubicBezTo>
                    <a:pt x="6834" y="38956"/>
                    <a:pt x="7111" y="38259"/>
                    <a:pt x="7431" y="37587"/>
                  </a:cubicBezTo>
                  <a:cubicBezTo>
                    <a:pt x="7472" y="37499"/>
                    <a:pt x="7480" y="37386"/>
                    <a:pt x="7470" y="37288"/>
                  </a:cubicBezTo>
                  <a:cubicBezTo>
                    <a:pt x="7461" y="37213"/>
                    <a:pt x="7413" y="37105"/>
                    <a:pt x="7356" y="37082"/>
                  </a:cubicBezTo>
                  <a:cubicBezTo>
                    <a:pt x="7345" y="37078"/>
                    <a:pt x="7333" y="37076"/>
                    <a:pt x="7320" y="37076"/>
                  </a:cubicBezTo>
                  <a:cubicBezTo>
                    <a:pt x="7259" y="37076"/>
                    <a:pt x="7176" y="37115"/>
                    <a:pt x="7134" y="37157"/>
                  </a:cubicBezTo>
                  <a:cubicBezTo>
                    <a:pt x="7048" y="37249"/>
                    <a:pt x="6973" y="37363"/>
                    <a:pt x="6923" y="37479"/>
                  </a:cubicBezTo>
                  <a:cubicBezTo>
                    <a:pt x="6528" y="38394"/>
                    <a:pt x="6086" y="39283"/>
                    <a:pt x="5379" y="40003"/>
                  </a:cubicBezTo>
                  <a:cubicBezTo>
                    <a:pt x="4985" y="40404"/>
                    <a:pt x="4560" y="40775"/>
                    <a:pt x="4128" y="41179"/>
                  </a:cubicBezTo>
                  <a:cubicBezTo>
                    <a:pt x="4050" y="40975"/>
                    <a:pt x="3923" y="40792"/>
                    <a:pt x="4258" y="40679"/>
                  </a:cubicBezTo>
                  <a:cubicBezTo>
                    <a:pt x="4325" y="40656"/>
                    <a:pt x="4405" y="40447"/>
                    <a:pt x="4374" y="40404"/>
                  </a:cubicBezTo>
                  <a:cubicBezTo>
                    <a:pt x="4100" y="40040"/>
                    <a:pt x="4325" y="39672"/>
                    <a:pt x="4359" y="39317"/>
                  </a:cubicBezTo>
                  <a:cubicBezTo>
                    <a:pt x="4471" y="38129"/>
                    <a:pt x="4624" y="36944"/>
                    <a:pt x="4757" y="35758"/>
                  </a:cubicBezTo>
                  <a:cubicBezTo>
                    <a:pt x="4864" y="34802"/>
                    <a:pt x="4986" y="33847"/>
                    <a:pt x="5062" y="32889"/>
                  </a:cubicBezTo>
                  <a:cubicBezTo>
                    <a:pt x="5163" y="31624"/>
                    <a:pt x="5235" y="30357"/>
                    <a:pt x="5302" y="29090"/>
                  </a:cubicBezTo>
                  <a:cubicBezTo>
                    <a:pt x="5347" y="28240"/>
                    <a:pt x="5359" y="27389"/>
                    <a:pt x="5393" y="26539"/>
                  </a:cubicBezTo>
                  <a:cubicBezTo>
                    <a:pt x="5438" y="25479"/>
                    <a:pt x="5489" y="24419"/>
                    <a:pt x="5543" y="23361"/>
                  </a:cubicBezTo>
                  <a:cubicBezTo>
                    <a:pt x="5550" y="23233"/>
                    <a:pt x="5606" y="23105"/>
                    <a:pt x="5597" y="22980"/>
                  </a:cubicBezTo>
                  <a:cubicBezTo>
                    <a:pt x="5590" y="22865"/>
                    <a:pt x="5525" y="22753"/>
                    <a:pt x="5485" y="22639"/>
                  </a:cubicBezTo>
                  <a:cubicBezTo>
                    <a:pt x="5359" y="22708"/>
                    <a:pt x="5180" y="22748"/>
                    <a:pt x="5118" y="22856"/>
                  </a:cubicBezTo>
                  <a:cubicBezTo>
                    <a:pt x="5021" y="23023"/>
                    <a:pt x="4967" y="23234"/>
                    <a:pt x="4957" y="23430"/>
                  </a:cubicBezTo>
                  <a:cubicBezTo>
                    <a:pt x="4903" y="24418"/>
                    <a:pt x="4875" y="25407"/>
                    <a:pt x="4828" y="26397"/>
                  </a:cubicBezTo>
                  <a:cubicBezTo>
                    <a:pt x="4786" y="27264"/>
                    <a:pt x="4726" y="28129"/>
                    <a:pt x="4681" y="28996"/>
                  </a:cubicBezTo>
                  <a:cubicBezTo>
                    <a:pt x="4650" y="29629"/>
                    <a:pt x="4652" y="30263"/>
                    <a:pt x="4598" y="30893"/>
                  </a:cubicBezTo>
                  <a:cubicBezTo>
                    <a:pt x="4516" y="31855"/>
                    <a:pt x="4399" y="32816"/>
                    <a:pt x="4294" y="33775"/>
                  </a:cubicBezTo>
                  <a:cubicBezTo>
                    <a:pt x="4189" y="34730"/>
                    <a:pt x="4079" y="35683"/>
                    <a:pt x="3975" y="36638"/>
                  </a:cubicBezTo>
                  <a:cubicBezTo>
                    <a:pt x="3909" y="37239"/>
                    <a:pt x="3850" y="37842"/>
                    <a:pt x="3790" y="38444"/>
                  </a:cubicBezTo>
                  <a:cubicBezTo>
                    <a:pt x="3764" y="38699"/>
                    <a:pt x="3663" y="38870"/>
                    <a:pt x="3391" y="38959"/>
                  </a:cubicBezTo>
                  <a:cubicBezTo>
                    <a:pt x="2818" y="39146"/>
                    <a:pt x="2260" y="39386"/>
                    <a:pt x="1686" y="39573"/>
                  </a:cubicBezTo>
                  <a:cubicBezTo>
                    <a:pt x="1596" y="39602"/>
                    <a:pt x="1520" y="39617"/>
                    <a:pt x="1456" y="39617"/>
                  </a:cubicBezTo>
                  <a:cubicBezTo>
                    <a:pt x="1254" y="39617"/>
                    <a:pt x="1184" y="39465"/>
                    <a:pt x="1226" y="39157"/>
                  </a:cubicBezTo>
                  <a:cubicBezTo>
                    <a:pt x="1345" y="38260"/>
                    <a:pt x="1503" y="37366"/>
                    <a:pt x="1587" y="36465"/>
                  </a:cubicBezTo>
                  <a:cubicBezTo>
                    <a:pt x="1670" y="35570"/>
                    <a:pt x="1689" y="34667"/>
                    <a:pt x="1726" y="33766"/>
                  </a:cubicBezTo>
                  <a:cubicBezTo>
                    <a:pt x="1814" y="31693"/>
                    <a:pt x="1841" y="29616"/>
                    <a:pt x="1998" y="27548"/>
                  </a:cubicBezTo>
                  <a:cubicBezTo>
                    <a:pt x="2110" y="26074"/>
                    <a:pt x="2263" y="24592"/>
                    <a:pt x="2717" y="23164"/>
                  </a:cubicBezTo>
                  <a:cubicBezTo>
                    <a:pt x="2976" y="22347"/>
                    <a:pt x="3374" y="21654"/>
                    <a:pt x="4202" y="21319"/>
                  </a:cubicBezTo>
                  <a:cubicBezTo>
                    <a:pt x="4571" y="21171"/>
                    <a:pt x="4967" y="21095"/>
                    <a:pt x="5356" y="21000"/>
                  </a:cubicBezTo>
                  <a:cubicBezTo>
                    <a:pt x="6329" y="20761"/>
                    <a:pt x="7185" y="20311"/>
                    <a:pt x="7889" y="19589"/>
                  </a:cubicBezTo>
                  <a:cubicBezTo>
                    <a:pt x="7917" y="19562"/>
                    <a:pt x="7956" y="19544"/>
                    <a:pt x="8038" y="19488"/>
                  </a:cubicBezTo>
                  <a:cubicBezTo>
                    <a:pt x="8082" y="19693"/>
                    <a:pt x="8085" y="19862"/>
                    <a:pt x="8155" y="19996"/>
                  </a:cubicBezTo>
                  <a:cubicBezTo>
                    <a:pt x="8241" y="20155"/>
                    <a:pt x="8404" y="20417"/>
                    <a:pt x="8491" y="20417"/>
                  </a:cubicBezTo>
                  <a:cubicBezTo>
                    <a:pt x="8494" y="20417"/>
                    <a:pt x="8497" y="20416"/>
                    <a:pt x="8499" y="20416"/>
                  </a:cubicBezTo>
                  <a:cubicBezTo>
                    <a:pt x="8692" y="20377"/>
                    <a:pt x="8910" y="20223"/>
                    <a:pt x="9014" y="20052"/>
                  </a:cubicBezTo>
                  <a:cubicBezTo>
                    <a:pt x="9215" y="19727"/>
                    <a:pt x="9343" y="19358"/>
                    <a:pt x="9501" y="19005"/>
                  </a:cubicBezTo>
                  <a:cubicBezTo>
                    <a:pt x="9536" y="19004"/>
                    <a:pt x="9569" y="19002"/>
                    <a:pt x="9604" y="19001"/>
                  </a:cubicBezTo>
                  <a:close/>
                  <a:moveTo>
                    <a:pt x="3685" y="39553"/>
                  </a:moveTo>
                  <a:cubicBezTo>
                    <a:pt x="3590" y="39958"/>
                    <a:pt x="3466" y="40360"/>
                    <a:pt x="3410" y="40769"/>
                  </a:cubicBezTo>
                  <a:cubicBezTo>
                    <a:pt x="3377" y="41014"/>
                    <a:pt x="3450" y="41273"/>
                    <a:pt x="3478" y="41553"/>
                  </a:cubicBezTo>
                  <a:cubicBezTo>
                    <a:pt x="3016" y="42364"/>
                    <a:pt x="2488" y="43178"/>
                    <a:pt x="1325" y="43286"/>
                  </a:cubicBezTo>
                  <a:cubicBezTo>
                    <a:pt x="1407" y="43018"/>
                    <a:pt x="1469" y="42778"/>
                    <a:pt x="1554" y="42545"/>
                  </a:cubicBezTo>
                  <a:cubicBezTo>
                    <a:pt x="1776" y="41930"/>
                    <a:pt x="1551" y="41424"/>
                    <a:pt x="1167" y="40965"/>
                  </a:cubicBezTo>
                  <a:cubicBezTo>
                    <a:pt x="960" y="40718"/>
                    <a:pt x="829" y="40466"/>
                    <a:pt x="940" y="40137"/>
                  </a:cubicBezTo>
                  <a:lnTo>
                    <a:pt x="940" y="40137"/>
                  </a:lnTo>
                  <a:cubicBezTo>
                    <a:pt x="1149" y="40191"/>
                    <a:pt x="1351" y="40215"/>
                    <a:pt x="1548" y="40215"/>
                  </a:cubicBezTo>
                  <a:cubicBezTo>
                    <a:pt x="2287" y="40215"/>
                    <a:pt x="2959" y="39880"/>
                    <a:pt x="3685" y="39553"/>
                  </a:cubicBezTo>
                  <a:close/>
                  <a:moveTo>
                    <a:pt x="12898" y="16360"/>
                  </a:moveTo>
                  <a:cubicBezTo>
                    <a:pt x="13025" y="16360"/>
                    <a:pt x="13168" y="16421"/>
                    <a:pt x="13302" y="16444"/>
                  </a:cubicBezTo>
                  <a:cubicBezTo>
                    <a:pt x="13335" y="16798"/>
                    <a:pt x="13368" y="17142"/>
                    <a:pt x="13397" y="17485"/>
                  </a:cubicBezTo>
                  <a:cubicBezTo>
                    <a:pt x="13410" y="17635"/>
                    <a:pt x="13375" y="17724"/>
                    <a:pt x="13214" y="17819"/>
                  </a:cubicBezTo>
                  <a:cubicBezTo>
                    <a:pt x="12710" y="18118"/>
                    <a:pt x="12231" y="18462"/>
                    <a:pt x="11746" y="18795"/>
                  </a:cubicBezTo>
                  <a:cubicBezTo>
                    <a:pt x="11592" y="18903"/>
                    <a:pt x="11518" y="19028"/>
                    <a:pt x="11648" y="19232"/>
                  </a:cubicBezTo>
                  <a:cubicBezTo>
                    <a:pt x="11740" y="19373"/>
                    <a:pt x="11795" y="19560"/>
                    <a:pt x="11802" y="19730"/>
                  </a:cubicBezTo>
                  <a:cubicBezTo>
                    <a:pt x="11845" y="20836"/>
                    <a:pt x="11923" y="21945"/>
                    <a:pt x="11890" y="23049"/>
                  </a:cubicBezTo>
                  <a:cubicBezTo>
                    <a:pt x="11857" y="24171"/>
                    <a:pt x="11703" y="25288"/>
                    <a:pt x="11617" y="26410"/>
                  </a:cubicBezTo>
                  <a:cubicBezTo>
                    <a:pt x="11582" y="26845"/>
                    <a:pt x="11610" y="27287"/>
                    <a:pt x="11574" y="27724"/>
                  </a:cubicBezTo>
                  <a:cubicBezTo>
                    <a:pt x="11476" y="28930"/>
                    <a:pt x="11345" y="30134"/>
                    <a:pt x="11256" y="31340"/>
                  </a:cubicBezTo>
                  <a:cubicBezTo>
                    <a:pt x="11177" y="32419"/>
                    <a:pt x="11147" y="33503"/>
                    <a:pt x="11076" y="34583"/>
                  </a:cubicBezTo>
                  <a:cubicBezTo>
                    <a:pt x="10961" y="36337"/>
                    <a:pt x="10847" y="38092"/>
                    <a:pt x="10698" y="39845"/>
                  </a:cubicBezTo>
                  <a:cubicBezTo>
                    <a:pt x="10662" y="40282"/>
                    <a:pt x="10501" y="40710"/>
                    <a:pt x="10384" y="41139"/>
                  </a:cubicBezTo>
                  <a:cubicBezTo>
                    <a:pt x="10216" y="41757"/>
                    <a:pt x="10461" y="42148"/>
                    <a:pt x="11023" y="42389"/>
                  </a:cubicBezTo>
                  <a:cubicBezTo>
                    <a:pt x="11634" y="42650"/>
                    <a:pt x="12287" y="42766"/>
                    <a:pt x="12953" y="42766"/>
                  </a:cubicBezTo>
                  <a:cubicBezTo>
                    <a:pt x="13168" y="42766"/>
                    <a:pt x="13383" y="42754"/>
                    <a:pt x="13600" y="42731"/>
                  </a:cubicBezTo>
                  <a:cubicBezTo>
                    <a:pt x="13671" y="42723"/>
                    <a:pt x="13742" y="42720"/>
                    <a:pt x="13814" y="42720"/>
                  </a:cubicBezTo>
                  <a:cubicBezTo>
                    <a:pt x="13939" y="42720"/>
                    <a:pt x="14064" y="42728"/>
                    <a:pt x="14189" y="42728"/>
                  </a:cubicBezTo>
                  <a:cubicBezTo>
                    <a:pt x="14202" y="42765"/>
                    <a:pt x="14215" y="42804"/>
                    <a:pt x="14227" y="42842"/>
                  </a:cubicBezTo>
                  <a:cubicBezTo>
                    <a:pt x="13897" y="42975"/>
                    <a:pt x="13578" y="43177"/>
                    <a:pt x="13236" y="43233"/>
                  </a:cubicBezTo>
                  <a:cubicBezTo>
                    <a:pt x="12301" y="43387"/>
                    <a:pt x="11358" y="43489"/>
                    <a:pt x="10417" y="43595"/>
                  </a:cubicBezTo>
                  <a:cubicBezTo>
                    <a:pt x="9639" y="43683"/>
                    <a:pt x="8859" y="43796"/>
                    <a:pt x="8078" y="43814"/>
                  </a:cubicBezTo>
                  <a:cubicBezTo>
                    <a:pt x="7882" y="43818"/>
                    <a:pt x="7686" y="43820"/>
                    <a:pt x="7490" y="43820"/>
                  </a:cubicBezTo>
                  <a:cubicBezTo>
                    <a:pt x="6594" y="43820"/>
                    <a:pt x="5696" y="43781"/>
                    <a:pt x="4799" y="43760"/>
                  </a:cubicBezTo>
                  <a:cubicBezTo>
                    <a:pt x="4686" y="43759"/>
                    <a:pt x="4573" y="43729"/>
                    <a:pt x="4445" y="43709"/>
                  </a:cubicBezTo>
                  <a:cubicBezTo>
                    <a:pt x="4470" y="43421"/>
                    <a:pt x="4490" y="43192"/>
                    <a:pt x="4514" y="42899"/>
                  </a:cubicBezTo>
                  <a:cubicBezTo>
                    <a:pt x="4850" y="42945"/>
                    <a:pt x="5189" y="42968"/>
                    <a:pt x="5518" y="43041"/>
                  </a:cubicBezTo>
                  <a:cubicBezTo>
                    <a:pt x="5920" y="43131"/>
                    <a:pt x="6317" y="43177"/>
                    <a:pt x="6711" y="43177"/>
                  </a:cubicBezTo>
                  <a:cubicBezTo>
                    <a:pt x="7350" y="43177"/>
                    <a:pt x="7979" y="43056"/>
                    <a:pt x="8598" y="42804"/>
                  </a:cubicBezTo>
                  <a:cubicBezTo>
                    <a:pt x="9047" y="42622"/>
                    <a:pt x="9215" y="42417"/>
                    <a:pt x="9115" y="42022"/>
                  </a:cubicBezTo>
                  <a:cubicBezTo>
                    <a:pt x="8905" y="41195"/>
                    <a:pt x="9141" y="40419"/>
                    <a:pt x="9286" y="39625"/>
                  </a:cubicBezTo>
                  <a:cubicBezTo>
                    <a:pt x="9421" y="38888"/>
                    <a:pt x="9562" y="38151"/>
                    <a:pt x="9631" y="37406"/>
                  </a:cubicBezTo>
                  <a:cubicBezTo>
                    <a:pt x="9822" y="35368"/>
                    <a:pt x="9970" y="33326"/>
                    <a:pt x="10147" y="31287"/>
                  </a:cubicBezTo>
                  <a:cubicBezTo>
                    <a:pt x="10246" y="30144"/>
                    <a:pt x="10389" y="29005"/>
                    <a:pt x="10468" y="27862"/>
                  </a:cubicBezTo>
                  <a:cubicBezTo>
                    <a:pt x="10528" y="26988"/>
                    <a:pt x="10525" y="26109"/>
                    <a:pt x="10541" y="25232"/>
                  </a:cubicBezTo>
                  <a:cubicBezTo>
                    <a:pt x="10561" y="24081"/>
                    <a:pt x="10602" y="22930"/>
                    <a:pt x="10580" y="21779"/>
                  </a:cubicBezTo>
                  <a:cubicBezTo>
                    <a:pt x="10568" y="21133"/>
                    <a:pt x="10489" y="20482"/>
                    <a:pt x="10370" y="19846"/>
                  </a:cubicBezTo>
                  <a:cubicBezTo>
                    <a:pt x="10305" y="19507"/>
                    <a:pt x="10446" y="19158"/>
                    <a:pt x="10376" y="18896"/>
                  </a:cubicBezTo>
                  <a:cubicBezTo>
                    <a:pt x="10271" y="18505"/>
                    <a:pt x="10594" y="18266"/>
                    <a:pt x="10525" y="17915"/>
                  </a:cubicBezTo>
                  <a:cubicBezTo>
                    <a:pt x="10463" y="17597"/>
                    <a:pt x="10512" y="17258"/>
                    <a:pt x="10512" y="17025"/>
                  </a:cubicBezTo>
                  <a:cubicBezTo>
                    <a:pt x="11310" y="16795"/>
                    <a:pt x="12061" y="16566"/>
                    <a:pt x="12819" y="16369"/>
                  </a:cubicBezTo>
                  <a:cubicBezTo>
                    <a:pt x="12844" y="16363"/>
                    <a:pt x="12871" y="16360"/>
                    <a:pt x="12898" y="16360"/>
                  </a:cubicBezTo>
                  <a:close/>
                  <a:moveTo>
                    <a:pt x="10058" y="44300"/>
                  </a:moveTo>
                  <a:lnTo>
                    <a:pt x="10058" y="44300"/>
                  </a:lnTo>
                  <a:cubicBezTo>
                    <a:pt x="10019" y="44712"/>
                    <a:pt x="9985" y="45089"/>
                    <a:pt x="9943" y="45544"/>
                  </a:cubicBezTo>
                  <a:cubicBezTo>
                    <a:pt x="9778" y="45575"/>
                    <a:pt x="9599" y="45608"/>
                    <a:pt x="9368" y="45651"/>
                  </a:cubicBezTo>
                  <a:cubicBezTo>
                    <a:pt x="9388" y="45213"/>
                    <a:pt x="9407" y="44816"/>
                    <a:pt x="9427" y="44402"/>
                  </a:cubicBezTo>
                  <a:cubicBezTo>
                    <a:pt x="9619" y="44370"/>
                    <a:pt x="9826" y="44337"/>
                    <a:pt x="10058" y="44300"/>
                  </a:cubicBezTo>
                  <a:close/>
                  <a:moveTo>
                    <a:pt x="3332" y="43035"/>
                  </a:moveTo>
                  <a:cubicBezTo>
                    <a:pt x="3464" y="43035"/>
                    <a:pt x="3628" y="43053"/>
                    <a:pt x="3860" y="43079"/>
                  </a:cubicBezTo>
                  <a:cubicBezTo>
                    <a:pt x="3929" y="43438"/>
                    <a:pt x="3975" y="43753"/>
                    <a:pt x="3574" y="44014"/>
                  </a:cubicBezTo>
                  <a:cubicBezTo>
                    <a:pt x="3426" y="44110"/>
                    <a:pt x="3416" y="44455"/>
                    <a:pt x="3390" y="44691"/>
                  </a:cubicBezTo>
                  <a:cubicBezTo>
                    <a:pt x="3368" y="44898"/>
                    <a:pt x="3430" y="45114"/>
                    <a:pt x="3427" y="45324"/>
                  </a:cubicBezTo>
                  <a:cubicBezTo>
                    <a:pt x="3424" y="45529"/>
                    <a:pt x="3445" y="45735"/>
                    <a:pt x="3190" y="45869"/>
                  </a:cubicBezTo>
                  <a:cubicBezTo>
                    <a:pt x="3065" y="45936"/>
                    <a:pt x="3026" y="46162"/>
                    <a:pt x="2878" y="46323"/>
                  </a:cubicBezTo>
                  <a:cubicBezTo>
                    <a:pt x="2878" y="45963"/>
                    <a:pt x="2888" y="45604"/>
                    <a:pt x="2872" y="45246"/>
                  </a:cubicBezTo>
                  <a:cubicBezTo>
                    <a:pt x="2868" y="45141"/>
                    <a:pt x="2793" y="45037"/>
                    <a:pt x="2750" y="44934"/>
                  </a:cubicBezTo>
                  <a:cubicBezTo>
                    <a:pt x="2652" y="45020"/>
                    <a:pt x="2504" y="45088"/>
                    <a:pt x="2467" y="45194"/>
                  </a:cubicBezTo>
                  <a:cubicBezTo>
                    <a:pt x="2386" y="45423"/>
                    <a:pt x="2369" y="45674"/>
                    <a:pt x="2313" y="45913"/>
                  </a:cubicBezTo>
                  <a:cubicBezTo>
                    <a:pt x="2257" y="46146"/>
                    <a:pt x="2182" y="46375"/>
                    <a:pt x="2117" y="46606"/>
                  </a:cubicBezTo>
                  <a:cubicBezTo>
                    <a:pt x="2083" y="46598"/>
                    <a:pt x="2047" y="46589"/>
                    <a:pt x="2012" y="46580"/>
                  </a:cubicBezTo>
                  <a:cubicBezTo>
                    <a:pt x="2110" y="45617"/>
                    <a:pt x="2205" y="44652"/>
                    <a:pt x="2309" y="43689"/>
                  </a:cubicBezTo>
                  <a:cubicBezTo>
                    <a:pt x="2316" y="43621"/>
                    <a:pt x="2382" y="43543"/>
                    <a:pt x="2441" y="43496"/>
                  </a:cubicBezTo>
                  <a:cubicBezTo>
                    <a:pt x="2885" y="43139"/>
                    <a:pt x="3016" y="43035"/>
                    <a:pt x="3332" y="43035"/>
                  </a:cubicBezTo>
                  <a:close/>
                  <a:moveTo>
                    <a:pt x="15345" y="42459"/>
                  </a:moveTo>
                  <a:cubicBezTo>
                    <a:pt x="15345" y="43030"/>
                    <a:pt x="15374" y="43566"/>
                    <a:pt x="15341" y="44097"/>
                  </a:cubicBezTo>
                  <a:cubicBezTo>
                    <a:pt x="15230" y="45882"/>
                    <a:pt x="14957" y="47659"/>
                    <a:pt x="15065" y="49453"/>
                  </a:cubicBezTo>
                  <a:cubicBezTo>
                    <a:pt x="15121" y="50388"/>
                    <a:pt x="15205" y="51321"/>
                    <a:pt x="15268" y="52256"/>
                  </a:cubicBezTo>
                  <a:cubicBezTo>
                    <a:pt x="15327" y="53130"/>
                    <a:pt x="15361" y="54008"/>
                    <a:pt x="15436" y="54882"/>
                  </a:cubicBezTo>
                  <a:cubicBezTo>
                    <a:pt x="15531" y="55996"/>
                    <a:pt x="15669" y="57107"/>
                    <a:pt x="15763" y="58222"/>
                  </a:cubicBezTo>
                  <a:cubicBezTo>
                    <a:pt x="15817" y="58868"/>
                    <a:pt x="15857" y="59521"/>
                    <a:pt x="15834" y="60168"/>
                  </a:cubicBezTo>
                  <a:cubicBezTo>
                    <a:pt x="15788" y="61487"/>
                    <a:pt x="15951" y="62785"/>
                    <a:pt x="16111" y="64088"/>
                  </a:cubicBezTo>
                  <a:cubicBezTo>
                    <a:pt x="16182" y="64675"/>
                    <a:pt x="16168" y="65273"/>
                    <a:pt x="16198" y="65867"/>
                  </a:cubicBezTo>
                  <a:cubicBezTo>
                    <a:pt x="16218" y="66249"/>
                    <a:pt x="16240" y="66633"/>
                    <a:pt x="16277" y="67016"/>
                  </a:cubicBezTo>
                  <a:cubicBezTo>
                    <a:pt x="16302" y="67269"/>
                    <a:pt x="16263" y="67460"/>
                    <a:pt x="16003" y="67582"/>
                  </a:cubicBezTo>
                  <a:cubicBezTo>
                    <a:pt x="15459" y="67839"/>
                    <a:pt x="14924" y="68128"/>
                    <a:pt x="14323" y="68128"/>
                  </a:cubicBezTo>
                  <a:cubicBezTo>
                    <a:pt x="14178" y="68128"/>
                    <a:pt x="14029" y="68111"/>
                    <a:pt x="13874" y="68073"/>
                  </a:cubicBezTo>
                  <a:cubicBezTo>
                    <a:pt x="13781" y="67102"/>
                    <a:pt x="13710" y="66130"/>
                    <a:pt x="13591" y="65164"/>
                  </a:cubicBezTo>
                  <a:cubicBezTo>
                    <a:pt x="13443" y="63979"/>
                    <a:pt x="13240" y="62800"/>
                    <a:pt x="13091" y="61615"/>
                  </a:cubicBezTo>
                  <a:cubicBezTo>
                    <a:pt x="12999" y="60887"/>
                    <a:pt x="12977" y="60152"/>
                    <a:pt x="12897" y="59423"/>
                  </a:cubicBezTo>
                  <a:cubicBezTo>
                    <a:pt x="12780" y="58378"/>
                    <a:pt x="12619" y="57338"/>
                    <a:pt x="12517" y="56291"/>
                  </a:cubicBezTo>
                  <a:cubicBezTo>
                    <a:pt x="12426" y="55378"/>
                    <a:pt x="12416" y="54456"/>
                    <a:pt x="12323" y="53545"/>
                  </a:cubicBezTo>
                  <a:cubicBezTo>
                    <a:pt x="12222" y="52573"/>
                    <a:pt x="12067" y="51606"/>
                    <a:pt x="11932" y="50638"/>
                  </a:cubicBezTo>
                  <a:cubicBezTo>
                    <a:pt x="11821" y="49849"/>
                    <a:pt x="11746" y="49052"/>
                    <a:pt x="11579" y="48274"/>
                  </a:cubicBezTo>
                  <a:cubicBezTo>
                    <a:pt x="11395" y="47424"/>
                    <a:pt x="11201" y="46575"/>
                    <a:pt x="10635" y="45848"/>
                  </a:cubicBezTo>
                  <a:cubicBezTo>
                    <a:pt x="10466" y="45633"/>
                    <a:pt x="10531" y="45221"/>
                    <a:pt x="10525" y="44898"/>
                  </a:cubicBezTo>
                  <a:cubicBezTo>
                    <a:pt x="10522" y="44687"/>
                    <a:pt x="10587" y="44472"/>
                    <a:pt x="10627" y="44222"/>
                  </a:cubicBezTo>
                  <a:cubicBezTo>
                    <a:pt x="11564" y="44096"/>
                    <a:pt x="12475" y="43968"/>
                    <a:pt x="13388" y="43854"/>
                  </a:cubicBezTo>
                  <a:cubicBezTo>
                    <a:pt x="13978" y="43782"/>
                    <a:pt x="14437" y="43487"/>
                    <a:pt x="14798" y="43041"/>
                  </a:cubicBezTo>
                  <a:cubicBezTo>
                    <a:pt x="14888" y="42931"/>
                    <a:pt x="14878" y="42738"/>
                    <a:pt x="14923" y="42547"/>
                  </a:cubicBezTo>
                  <a:cubicBezTo>
                    <a:pt x="15008" y="42530"/>
                    <a:pt x="15141" y="42501"/>
                    <a:pt x="15345" y="42459"/>
                  </a:cubicBezTo>
                  <a:close/>
                  <a:moveTo>
                    <a:pt x="16135" y="68162"/>
                  </a:moveTo>
                  <a:cubicBezTo>
                    <a:pt x="16226" y="68553"/>
                    <a:pt x="16308" y="68907"/>
                    <a:pt x="16404" y="69331"/>
                  </a:cubicBezTo>
                  <a:cubicBezTo>
                    <a:pt x="15964" y="69225"/>
                    <a:pt x="15523" y="69095"/>
                    <a:pt x="15079" y="69095"/>
                  </a:cubicBezTo>
                  <a:cubicBezTo>
                    <a:pt x="14727" y="69095"/>
                    <a:pt x="14374" y="69177"/>
                    <a:pt x="14018" y="69417"/>
                  </a:cubicBezTo>
                  <a:cubicBezTo>
                    <a:pt x="13971" y="69127"/>
                    <a:pt x="13936" y="68908"/>
                    <a:pt x="13893" y="68641"/>
                  </a:cubicBezTo>
                  <a:lnTo>
                    <a:pt x="13893" y="68641"/>
                  </a:lnTo>
                  <a:cubicBezTo>
                    <a:pt x="14070" y="68688"/>
                    <a:pt x="14239" y="68709"/>
                    <a:pt x="14402" y="68709"/>
                  </a:cubicBezTo>
                  <a:cubicBezTo>
                    <a:pt x="15028" y="68709"/>
                    <a:pt x="15568" y="68407"/>
                    <a:pt x="16135" y="68162"/>
                  </a:cubicBezTo>
                  <a:close/>
                  <a:moveTo>
                    <a:pt x="3985" y="44244"/>
                  </a:moveTo>
                  <a:lnTo>
                    <a:pt x="3985" y="44244"/>
                  </a:lnTo>
                  <a:cubicBezTo>
                    <a:pt x="5689" y="44336"/>
                    <a:pt x="7264" y="44422"/>
                    <a:pt x="8938" y="44511"/>
                  </a:cubicBezTo>
                  <a:cubicBezTo>
                    <a:pt x="8830" y="45152"/>
                    <a:pt x="8739" y="45812"/>
                    <a:pt x="8607" y="46464"/>
                  </a:cubicBezTo>
                  <a:cubicBezTo>
                    <a:pt x="8386" y="47567"/>
                    <a:pt x="8098" y="48660"/>
                    <a:pt x="7912" y="49768"/>
                  </a:cubicBezTo>
                  <a:cubicBezTo>
                    <a:pt x="7655" y="51298"/>
                    <a:pt x="7444" y="52839"/>
                    <a:pt x="7255" y="54380"/>
                  </a:cubicBezTo>
                  <a:cubicBezTo>
                    <a:pt x="7160" y="55167"/>
                    <a:pt x="7168" y="55965"/>
                    <a:pt x="7116" y="56757"/>
                  </a:cubicBezTo>
                  <a:cubicBezTo>
                    <a:pt x="7017" y="58237"/>
                    <a:pt x="6917" y="59718"/>
                    <a:pt x="6802" y="61196"/>
                  </a:cubicBezTo>
                  <a:cubicBezTo>
                    <a:pt x="6703" y="62479"/>
                    <a:pt x="6621" y="63757"/>
                    <a:pt x="6706" y="65047"/>
                  </a:cubicBezTo>
                  <a:cubicBezTo>
                    <a:pt x="6743" y="65612"/>
                    <a:pt x="6634" y="66185"/>
                    <a:pt x="6615" y="66756"/>
                  </a:cubicBezTo>
                  <a:cubicBezTo>
                    <a:pt x="6600" y="67223"/>
                    <a:pt x="6571" y="67697"/>
                    <a:pt x="6637" y="68158"/>
                  </a:cubicBezTo>
                  <a:cubicBezTo>
                    <a:pt x="6680" y="68451"/>
                    <a:pt x="6877" y="68728"/>
                    <a:pt x="6763" y="69043"/>
                  </a:cubicBezTo>
                  <a:cubicBezTo>
                    <a:pt x="6729" y="69137"/>
                    <a:pt x="6656" y="69248"/>
                    <a:pt x="6571" y="69286"/>
                  </a:cubicBezTo>
                  <a:cubicBezTo>
                    <a:pt x="6253" y="69431"/>
                    <a:pt x="5834" y="69505"/>
                    <a:pt x="5385" y="69505"/>
                  </a:cubicBezTo>
                  <a:cubicBezTo>
                    <a:pt x="5177" y="69505"/>
                    <a:pt x="4964" y="69489"/>
                    <a:pt x="4750" y="69458"/>
                  </a:cubicBezTo>
                  <a:cubicBezTo>
                    <a:pt x="4750" y="68964"/>
                    <a:pt x="4775" y="68460"/>
                    <a:pt x="4745" y="67958"/>
                  </a:cubicBezTo>
                  <a:cubicBezTo>
                    <a:pt x="4683" y="66954"/>
                    <a:pt x="4585" y="65952"/>
                    <a:pt x="4512" y="64948"/>
                  </a:cubicBezTo>
                  <a:cubicBezTo>
                    <a:pt x="4467" y="64331"/>
                    <a:pt x="4425" y="63711"/>
                    <a:pt x="4404" y="63093"/>
                  </a:cubicBezTo>
                  <a:cubicBezTo>
                    <a:pt x="4335" y="61094"/>
                    <a:pt x="4267" y="59097"/>
                    <a:pt x="4217" y="57098"/>
                  </a:cubicBezTo>
                  <a:cubicBezTo>
                    <a:pt x="4191" y="56008"/>
                    <a:pt x="4204" y="54916"/>
                    <a:pt x="4197" y="53825"/>
                  </a:cubicBezTo>
                  <a:cubicBezTo>
                    <a:pt x="4182" y="51976"/>
                    <a:pt x="4161" y="50126"/>
                    <a:pt x="4158" y="48277"/>
                  </a:cubicBezTo>
                  <a:cubicBezTo>
                    <a:pt x="4158" y="48074"/>
                    <a:pt x="4283" y="47876"/>
                    <a:pt x="4304" y="47670"/>
                  </a:cubicBezTo>
                  <a:cubicBezTo>
                    <a:pt x="4335" y="47381"/>
                    <a:pt x="4355" y="47082"/>
                    <a:pt x="4323" y="46795"/>
                  </a:cubicBezTo>
                  <a:cubicBezTo>
                    <a:pt x="4227" y="45953"/>
                    <a:pt x="4103" y="45116"/>
                    <a:pt x="3985" y="44244"/>
                  </a:cubicBezTo>
                  <a:close/>
                  <a:moveTo>
                    <a:pt x="15273" y="69674"/>
                  </a:moveTo>
                  <a:cubicBezTo>
                    <a:pt x="15589" y="69674"/>
                    <a:pt x="15904" y="69758"/>
                    <a:pt x="16226" y="69977"/>
                  </a:cubicBezTo>
                  <a:cubicBezTo>
                    <a:pt x="16258" y="69999"/>
                    <a:pt x="16302" y="70007"/>
                    <a:pt x="16352" y="70007"/>
                  </a:cubicBezTo>
                  <a:cubicBezTo>
                    <a:pt x="16438" y="70007"/>
                    <a:pt x="16545" y="69985"/>
                    <a:pt x="16651" y="69985"/>
                  </a:cubicBezTo>
                  <a:cubicBezTo>
                    <a:pt x="16743" y="70237"/>
                    <a:pt x="16855" y="70542"/>
                    <a:pt x="16980" y="70883"/>
                  </a:cubicBezTo>
                  <a:cubicBezTo>
                    <a:pt x="16959" y="70882"/>
                    <a:pt x="16938" y="70881"/>
                    <a:pt x="16919" y="70881"/>
                  </a:cubicBezTo>
                  <a:cubicBezTo>
                    <a:pt x="16901" y="70881"/>
                    <a:pt x="16884" y="70882"/>
                    <a:pt x="16868" y="70882"/>
                  </a:cubicBezTo>
                  <a:cubicBezTo>
                    <a:pt x="16824" y="70882"/>
                    <a:pt x="16787" y="70880"/>
                    <a:pt x="16752" y="70870"/>
                  </a:cubicBezTo>
                  <a:cubicBezTo>
                    <a:pt x="16468" y="70785"/>
                    <a:pt x="16197" y="70746"/>
                    <a:pt x="15937" y="70746"/>
                  </a:cubicBezTo>
                  <a:cubicBezTo>
                    <a:pt x="15123" y="70746"/>
                    <a:pt x="14417" y="71130"/>
                    <a:pt x="13767" y="71708"/>
                  </a:cubicBezTo>
                  <a:cubicBezTo>
                    <a:pt x="13626" y="71833"/>
                    <a:pt x="13512" y="71993"/>
                    <a:pt x="13362" y="72102"/>
                  </a:cubicBezTo>
                  <a:cubicBezTo>
                    <a:pt x="13270" y="72168"/>
                    <a:pt x="13132" y="72168"/>
                    <a:pt x="12989" y="72204"/>
                  </a:cubicBezTo>
                  <a:cubicBezTo>
                    <a:pt x="13239" y="71675"/>
                    <a:pt x="13439" y="71206"/>
                    <a:pt x="13685" y="70762"/>
                  </a:cubicBezTo>
                  <a:cubicBezTo>
                    <a:pt x="13739" y="70663"/>
                    <a:pt x="13946" y="70608"/>
                    <a:pt x="14084" y="70604"/>
                  </a:cubicBezTo>
                  <a:cubicBezTo>
                    <a:pt x="14144" y="70602"/>
                    <a:pt x="14203" y="70602"/>
                    <a:pt x="14263" y="70602"/>
                  </a:cubicBezTo>
                  <a:cubicBezTo>
                    <a:pt x="14608" y="70602"/>
                    <a:pt x="14954" y="70623"/>
                    <a:pt x="15299" y="70627"/>
                  </a:cubicBezTo>
                  <a:cubicBezTo>
                    <a:pt x="15310" y="70627"/>
                    <a:pt x="15321" y="70627"/>
                    <a:pt x="15332" y="70627"/>
                  </a:cubicBezTo>
                  <a:cubicBezTo>
                    <a:pt x="15437" y="70627"/>
                    <a:pt x="15549" y="70619"/>
                    <a:pt x="15639" y="70576"/>
                  </a:cubicBezTo>
                  <a:cubicBezTo>
                    <a:pt x="15725" y="70536"/>
                    <a:pt x="15781" y="70433"/>
                    <a:pt x="15852" y="70356"/>
                  </a:cubicBezTo>
                  <a:cubicBezTo>
                    <a:pt x="15767" y="70280"/>
                    <a:pt x="15686" y="70143"/>
                    <a:pt x="15594" y="70135"/>
                  </a:cubicBezTo>
                  <a:cubicBezTo>
                    <a:pt x="15069" y="70083"/>
                    <a:pt x="14542" y="70062"/>
                    <a:pt x="13949" y="70026"/>
                  </a:cubicBezTo>
                  <a:cubicBezTo>
                    <a:pt x="14403" y="69833"/>
                    <a:pt x="14839" y="69674"/>
                    <a:pt x="15273" y="69674"/>
                  </a:cubicBezTo>
                  <a:close/>
                  <a:moveTo>
                    <a:pt x="6753" y="70582"/>
                  </a:moveTo>
                  <a:lnTo>
                    <a:pt x="6753" y="70582"/>
                  </a:lnTo>
                  <a:cubicBezTo>
                    <a:pt x="6720" y="71049"/>
                    <a:pt x="6749" y="71498"/>
                    <a:pt x="6636" y="71906"/>
                  </a:cubicBezTo>
                  <a:cubicBezTo>
                    <a:pt x="6585" y="72091"/>
                    <a:pt x="6252" y="72195"/>
                    <a:pt x="6027" y="72351"/>
                  </a:cubicBezTo>
                  <a:cubicBezTo>
                    <a:pt x="5870" y="71684"/>
                    <a:pt x="6211" y="70847"/>
                    <a:pt x="6753" y="70582"/>
                  </a:cubicBezTo>
                  <a:close/>
                  <a:moveTo>
                    <a:pt x="6060" y="70306"/>
                  </a:moveTo>
                  <a:lnTo>
                    <a:pt x="6060" y="70306"/>
                  </a:lnTo>
                  <a:cubicBezTo>
                    <a:pt x="5636" y="70962"/>
                    <a:pt x="5294" y="71627"/>
                    <a:pt x="5419" y="72493"/>
                  </a:cubicBezTo>
                  <a:cubicBezTo>
                    <a:pt x="4860" y="72578"/>
                    <a:pt x="4280" y="72664"/>
                    <a:pt x="3787" y="72739"/>
                  </a:cubicBezTo>
                  <a:cubicBezTo>
                    <a:pt x="3601" y="72211"/>
                    <a:pt x="3447" y="71776"/>
                    <a:pt x="3281" y="71301"/>
                  </a:cubicBezTo>
                  <a:cubicBezTo>
                    <a:pt x="3401" y="71246"/>
                    <a:pt x="3607" y="71152"/>
                    <a:pt x="3811" y="71058"/>
                  </a:cubicBezTo>
                  <a:cubicBezTo>
                    <a:pt x="3978" y="71168"/>
                    <a:pt x="4062" y="71447"/>
                    <a:pt x="4245" y="71447"/>
                  </a:cubicBezTo>
                  <a:cubicBezTo>
                    <a:pt x="4284" y="71447"/>
                    <a:pt x="4328" y="71434"/>
                    <a:pt x="4378" y="71405"/>
                  </a:cubicBezTo>
                  <a:cubicBezTo>
                    <a:pt x="4477" y="71346"/>
                    <a:pt x="4412" y="71009"/>
                    <a:pt x="4422" y="70801"/>
                  </a:cubicBezTo>
                  <a:lnTo>
                    <a:pt x="4422" y="70801"/>
                  </a:lnTo>
                  <a:cubicBezTo>
                    <a:pt x="4611" y="70838"/>
                    <a:pt x="4746" y="71129"/>
                    <a:pt x="5004" y="71129"/>
                  </a:cubicBezTo>
                  <a:cubicBezTo>
                    <a:pt x="5085" y="71129"/>
                    <a:pt x="5177" y="71101"/>
                    <a:pt x="5287" y="71028"/>
                  </a:cubicBezTo>
                  <a:cubicBezTo>
                    <a:pt x="5133" y="70824"/>
                    <a:pt x="4986" y="70628"/>
                    <a:pt x="4801" y="70379"/>
                  </a:cubicBezTo>
                  <a:cubicBezTo>
                    <a:pt x="5221" y="70355"/>
                    <a:pt x="5617" y="70332"/>
                    <a:pt x="6060" y="70306"/>
                  </a:cubicBezTo>
                  <a:close/>
                  <a:moveTo>
                    <a:pt x="16150" y="71385"/>
                  </a:moveTo>
                  <a:cubicBezTo>
                    <a:pt x="16478" y="71385"/>
                    <a:pt x="16778" y="71460"/>
                    <a:pt x="17008" y="71639"/>
                  </a:cubicBezTo>
                  <a:cubicBezTo>
                    <a:pt x="16575" y="72003"/>
                    <a:pt x="16188" y="72393"/>
                    <a:pt x="15738" y="72677"/>
                  </a:cubicBezTo>
                  <a:cubicBezTo>
                    <a:pt x="15579" y="72777"/>
                    <a:pt x="15355" y="72815"/>
                    <a:pt x="15139" y="72815"/>
                  </a:cubicBezTo>
                  <a:cubicBezTo>
                    <a:pt x="15047" y="72815"/>
                    <a:pt x="14956" y="72809"/>
                    <a:pt x="14872" y="72797"/>
                  </a:cubicBezTo>
                  <a:cubicBezTo>
                    <a:pt x="14497" y="72743"/>
                    <a:pt x="14136" y="72579"/>
                    <a:pt x="13758" y="72459"/>
                  </a:cubicBezTo>
                  <a:cubicBezTo>
                    <a:pt x="14160" y="71943"/>
                    <a:pt x="15256" y="71385"/>
                    <a:pt x="16150" y="71385"/>
                  </a:cubicBezTo>
                  <a:close/>
                  <a:moveTo>
                    <a:pt x="2332" y="71592"/>
                  </a:moveTo>
                  <a:cubicBezTo>
                    <a:pt x="2557" y="71592"/>
                    <a:pt x="2734" y="71767"/>
                    <a:pt x="2846" y="71957"/>
                  </a:cubicBezTo>
                  <a:cubicBezTo>
                    <a:pt x="2989" y="72195"/>
                    <a:pt x="3062" y="72476"/>
                    <a:pt x="3186" y="72785"/>
                  </a:cubicBezTo>
                  <a:cubicBezTo>
                    <a:pt x="2879" y="72876"/>
                    <a:pt x="2587" y="72910"/>
                    <a:pt x="2305" y="72910"/>
                  </a:cubicBezTo>
                  <a:cubicBezTo>
                    <a:pt x="1887" y="72910"/>
                    <a:pt x="1489" y="72836"/>
                    <a:pt x="1095" y="72766"/>
                  </a:cubicBezTo>
                  <a:cubicBezTo>
                    <a:pt x="964" y="72742"/>
                    <a:pt x="830" y="72523"/>
                    <a:pt x="774" y="72367"/>
                  </a:cubicBezTo>
                  <a:cubicBezTo>
                    <a:pt x="750" y="72298"/>
                    <a:pt x="892" y="72109"/>
                    <a:pt x="997" y="72062"/>
                  </a:cubicBezTo>
                  <a:cubicBezTo>
                    <a:pt x="1390" y="71889"/>
                    <a:pt x="1792" y="71727"/>
                    <a:pt x="2205" y="71610"/>
                  </a:cubicBezTo>
                  <a:cubicBezTo>
                    <a:pt x="2249" y="71598"/>
                    <a:pt x="2291" y="71592"/>
                    <a:pt x="2332" y="71592"/>
                  </a:cubicBezTo>
                  <a:close/>
                  <a:moveTo>
                    <a:pt x="6456" y="1"/>
                  </a:moveTo>
                  <a:lnTo>
                    <a:pt x="6456" y="1"/>
                  </a:lnTo>
                  <a:cubicBezTo>
                    <a:pt x="6098" y="320"/>
                    <a:pt x="6088" y="494"/>
                    <a:pt x="6466" y="835"/>
                  </a:cubicBezTo>
                  <a:cubicBezTo>
                    <a:pt x="6725" y="1068"/>
                    <a:pt x="7040" y="1236"/>
                    <a:pt x="7303" y="1414"/>
                  </a:cubicBezTo>
                  <a:cubicBezTo>
                    <a:pt x="6755" y="1683"/>
                    <a:pt x="6183" y="1942"/>
                    <a:pt x="5633" y="2242"/>
                  </a:cubicBezTo>
                  <a:cubicBezTo>
                    <a:pt x="5416" y="2362"/>
                    <a:pt x="5228" y="2556"/>
                    <a:pt x="5067" y="2750"/>
                  </a:cubicBezTo>
                  <a:cubicBezTo>
                    <a:pt x="5013" y="2816"/>
                    <a:pt x="5044" y="3020"/>
                    <a:pt x="5111" y="3095"/>
                  </a:cubicBezTo>
                  <a:cubicBezTo>
                    <a:pt x="5134" y="3122"/>
                    <a:pt x="5189" y="3133"/>
                    <a:pt x="5249" y="3133"/>
                  </a:cubicBezTo>
                  <a:cubicBezTo>
                    <a:pt x="5317" y="3133"/>
                    <a:pt x="5393" y="3119"/>
                    <a:pt x="5442" y="3094"/>
                  </a:cubicBezTo>
                  <a:cubicBezTo>
                    <a:pt x="5859" y="2885"/>
                    <a:pt x="6264" y="2654"/>
                    <a:pt x="6676" y="2429"/>
                  </a:cubicBezTo>
                  <a:lnTo>
                    <a:pt x="6676" y="2429"/>
                  </a:lnTo>
                  <a:cubicBezTo>
                    <a:pt x="6682" y="2544"/>
                    <a:pt x="6650" y="2606"/>
                    <a:pt x="6604" y="2654"/>
                  </a:cubicBezTo>
                  <a:cubicBezTo>
                    <a:pt x="5704" y="3557"/>
                    <a:pt x="5140" y="4644"/>
                    <a:pt x="4759" y="5856"/>
                  </a:cubicBezTo>
                  <a:cubicBezTo>
                    <a:pt x="4087" y="7999"/>
                    <a:pt x="4043" y="10137"/>
                    <a:pt x="4701" y="12283"/>
                  </a:cubicBezTo>
                  <a:cubicBezTo>
                    <a:pt x="4949" y="13092"/>
                    <a:pt x="5318" y="13847"/>
                    <a:pt x="5832" y="14527"/>
                  </a:cubicBezTo>
                  <a:cubicBezTo>
                    <a:pt x="6751" y="15741"/>
                    <a:pt x="7947" y="16499"/>
                    <a:pt x="9457" y="16752"/>
                  </a:cubicBezTo>
                  <a:cubicBezTo>
                    <a:pt x="9625" y="16779"/>
                    <a:pt x="9849" y="16814"/>
                    <a:pt x="9793" y="17121"/>
                  </a:cubicBezTo>
                  <a:cubicBezTo>
                    <a:pt x="9512" y="17160"/>
                    <a:pt x="9231" y="17211"/>
                    <a:pt x="8949" y="17237"/>
                  </a:cubicBezTo>
                  <a:cubicBezTo>
                    <a:pt x="8279" y="17295"/>
                    <a:pt x="7895" y="17631"/>
                    <a:pt x="7925" y="18266"/>
                  </a:cubicBezTo>
                  <a:cubicBezTo>
                    <a:pt x="7950" y="18782"/>
                    <a:pt x="7687" y="19046"/>
                    <a:pt x="7316" y="19306"/>
                  </a:cubicBezTo>
                  <a:cubicBezTo>
                    <a:pt x="6433" y="19927"/>
                    <a:pt x="5464" y="20335"/>
                    <a:pt x="4421" y="20604"/>
                  </a:cubicBezTo>
                  <a:cubicBezTo>
                    <a:pt x="4067" y="20695"/>
                    <a:pt x="3726" y="20865"/>
                    <a:pt x="3404" y="21043"/>
                  </a:cubicBezTo>
                  <a:cubicBezTo>
                    <a:pt x="2625" y="21473"/>
                    <a:pt x="2298" y="22241"/>
                    <a:pt x="2063" y="23029"/>
                  </a:cubicBezTo>
                  <a:cubicBezTo>
                    <a:pt x="1565" y="24695"/>
                    <a:pt x="1428" y="26425"/>
                    <a:pt x="1283" y="28147"/>
                  </a:cubicBezTo>
                  <a:cubicBezTo>
                    <a:pt x="1193" y="29211"/>
                    <a:pt x="1229" y="30286"/>
                    <a:pt x="1174" y="31355"/>
                  </a:cubicBezTo>
                  <a:cubicBezTo>
                    <a:pt x="1099" y="32807"/>
                    <a:pt x="1004" y="34258"/>
                    <a:pt x="894" y="35708"/>
                  </a:cubicBezTo>
                  <a:cubicBezTo>
                    <a:pt x="799" y="36973"/>
                    <a:pt x="672" y="38236"/>
                    <a:pt x="553" y="39498"/>
                  </a:cubicBezTo>
                  <a:cubicBezTo>
                    <a:pt x="541" y="39625"/>
                    <a:pt x="515" y="39766"/>
                    <a:pt x="448" y="39869"/>
                  </a:cubicBezTo>
                  <a:cubicBezTo>
                    <a:pt x="110" y="40388"/>
                    <a:pt x="205" y="40860"/>
                    <a:pt x="587" y="41297"/>
                  </a:cubicBezTo>
                  <a:cubicBezTo>
                    <a:pt x="931" y="41690"/>
                    <a:pt x="899" y="42107"/>
                    <a:pt x="709" y="42544"/>
                  </a:cubicBezTo>
                  <a:cubicBezTo>
                    <a:pt x="642" y="42701"/>
                    <a:pt x="563" y="42855"/>
                    <a:pt x="505" y="43016"/>
                  </a:cubicBezTo>
                  <a:cubicBezTo>
                    <a:pt x="327" y="43512"/>
                    <a:pt x="451" y="43799"/>
                    <a:pt x="957" y="43996"/>
                  </a:cubicBezTo>
                  <a:cubicBezTo>
                    <a:pt x="1188" y="44087"/>
                    <a:pt x="1443" y="44123"/>
                    <a:pt x="1716" y="44192"/>
                  </a:cubicBezTo>
                  <a:cubicBezTo>
                    <a:pt x="1697" y="44318"/>
                    <a:pt x="1669" y="44458"/>
                    <a:pt x="1660" y="44599"/>
                  </a:cubicBezTo>
                  <a:cubicBezTo>
                    <a:pt x="1611" y="45332"/>
                    <a:pt x="1562" y="46067"/>
                    <a:pt x="1526" y="46800"/>
                  </a:cubicBezTo>
                  <a:cubicBezTo>
                    <a:pt x="1512" y="47092"/>
                    <a:pt x="1595" y="47401"/>
                    <a:pt x="1890" y="47475"/>
                  </a:cubicBezTo>
                  <a:cubicBezTo>
                    <a:pt x="1913" y="47481"/>
                    <a:pt x="1936" y="47483"/>
                    <a:pt x="1961" y="47483"/>
                  </a:cubicBezTo>
                  <a:cubicBezTo>
                    <a:pt x="2131" y="47483"/>
                    <a:pt x="2335" y="47356"/>
                    <a:pt x="2524" y="47296"/>
                  </a:cubicBezTo>
                  <a:cubicBezTo>
                    <a:pt x="2908" y="48514"/>
                    <a:pt x="3030" y="48699"/>
                    <a:pt x="3539" y="48699"/>
                  </a:cubicBezTo>
                  <a:cubicBezTo>
                    <a:pt x="3552" y="48699"/>
                    <a:pt x="3564" y="48699"/>
                    <a:pt x="3577" y="48699"/>
                  </a:cubicBezTo>
                  <a:lnTo>
                    <a:pt x="3577" y="48699"/>
                  </a:lnTo>
                  <a:cubicBezTo>
                    <a:pt x="3577" y="49251"/>
                    <a:pt x="3574" y="49800"/>
                    <a:pt x="3577" y="50351"/>
                  </a:cubicBezTo>
                  <a:cubicBezTo>
                    <a:pt x="3584" y="51685"/>
                    <a:pt x="3587" y="53021"/>
                    <a:pt x="3606" y="54356"/>
                  </a:cubicBezTo>
                  <a:cubicBezTo>
                    <a:pt x="3632" y="56281"/>
                    <a:pt x="3666" y="58207"/>
                    <a:pt x="3708" y="60132"/>
                  </a:cubicBezTo>
                  <a:cubicBezTo>
                    <a:pt x="3736" y="61497"/>
                    <a:pt x="3783" y="62860"/>
                    <a:pt x="3821" y="64225"/>
                  </a:cubicBezTo>
                  <a:cubicBezTo>
                    <a:pt x="3827" y="64452"/>
                    <a:pt x="3833" y="64678"/>
                    <a:pt x="3849" y="64903"/>
                  </a:cubicBezTo>
                  <a:cubicBezTo>
                    <a:pt x="3918" y="65825"/>
                    <a:pt x="4004" y="66745"/>
                    <a:pt x="4059" y="67667"/>
                  </a:cubicBezTo>
                  <a:cubicBezTo>
                    <a:pt x="4086" y="68129"/>
                    <a:pt x="4113" y="68602"/>
                    <a:pt x="4046" y="69055"/>
                  </a:cubicBezTo>
                  <a:cubicBezTo>
                    <a:pt x="3988" y="69443"/>
                    <a:pt x="4000" y="69781"/>
                    <a:pt x="4286" y="70169"/>
                  </a:cubicBezTo>
                  <a:cubicBezTo>
                    <a:pt x="3639" y="70422"/>
                    <a:pt x="3035" y="70678"/>
                    <a:pt x="2418" y="70894"/>
                  </a:cubicBezTo>
                  <a:cubicBezTo>
                    <a:pt x="1871" y="71085"/>
                    <a:pt x="1302" y="71212"/>
                    <a:pt x="756" y="71405"/>
                  </a:cubicBezTo>
                  <a:cubicBezTo>
                    <a:pt x="198" y="71602"/>
                    <a:pt x="1" y="71909"/>
                    <a:pt x="44" y="72395"/>
                  </a:cubicBezTo>
                  <a:cubicBezTo>
                    <a:pt x="85" y="72847"/>
                    <a:pt x="527" y="73330"/>
                    <a:pt x="988" y="73401"/>
                  </a:cubicBezTo>
                  <a:cubicBezTo>
                    <a:pt x="1285" y="73445"/>
                    <a:pt x="1588" y="73500"/>
                    <a:pt x="1886" y="73500"/>
                  </a:cubicBezTo>
                  <a:cubicBezTo>
                    <a:pt x="1916" y="73500"/>
                    <a:pt x="1946" y="73500"/>
                    <a:pt x="1976" y="73498"/>
                  </a:cubicBezTo>
                  <a:cubicBezTo>
                    <a:pt x="2826" y="73464"/>
                    <a:pt x="3673" y="73399"/>
                    <a:pt x="4520" y="73332"/>
                  </a:cubicBezTo>
                  <a:cubicBezTo>
                    <a:pt x="5390" y="73262"/>
                    <a:pt x="6216" y="73040"/>
                    <a:pt x="6950" y="72555"/>
                  </a:cubicBezTo>
                  <a:cubicBezTo>
                    <a:pt x="7060" y="72483"/>
                    <a:pt x="7168" y="72334"/>
                    <a:pt x="7181" y="72210"/>
                  </a:cubicBezTo>
                  <a:cubicBezTo>
                    <a:pt x="7238" y="71623"/>
                    <a:pt x="7260" y="71034"/>
                    <a:pt x="7303" y="70444"/>
                  </a:cubicBezTo>
                  <a:cubicBezTo>
                    <a:pt x="7319" y="70231"/>
                    <a:pt x="7304" y="69990"/>
                    <a:pt x="7401" y="69813"/>
                  </a:cubicBezTo>
                  <a:cubicBezTo>
                    <a:pt x="7631" y="69387"/>
                    <a:pt x="7556" y="68940"/>
                    <a:pt x="7560" y="68501"/>
                  </a:cubicBezTo>
                  <a:cubicBezTo>
                    <a:pt x="7566" y="67801"/>
                    <a:pt x="7526" y="67099"/>
                    <a:pt x="7524" y="66397"/>
                  </a:cubicBezTo>
                  <a:cubicBezTo>
                    <a:pt x="7523" y="65638"/>
                    <a:pt x="7546" y="64878"/>
                    <a:pt x="7553" y="64118"/>
                  </a:cubicBezTo>
                  <a:cubicBezTo>
                    <a:pt x="7560" y="63165"/>
                    <a:pt x="7546" y="62210"/>
                    <a:pt x="7570" y="61257"/>
                  </a:cubicBezTo>
                  <a:cubicBezTo>
                    <a:pt x="7603" y="60006"/>
                    <a:pt x="7714" y="58756"/>
                    <a:pt x="7704" y="57506"/>
                  </a:cubicBezTo>
                  <a:cubicBezTo>
                    <a:pt x="7692" y="56027"/>
                    <a:pt x="7833" y="54564"/>
                    <a:pt x="8026" y="53102"/>
                  </a:cubicBezTo>
                  <a:cubicBezTo>
                    <a:pt x="8190" y="51859"/>
                    <a:pt x="8311" y="50611"/>
                    <a:pt x="8502" y="49373"/>
                  </a:cubicBezTo>
                  <a:cubicBezTo>
                    <a:pt x="8663" y="48339"/>
                    <a:pt x="8902" y="47317"/>
                    <a:pt x="9099" y="46319"/>
                  </a:cubicBezTo>
                  <a:cubicBezTo>
                    <a:pt x="9506" y="46235"/>
                    <a:pt x="9828" y="46168"/>
                    <a:pt x="10229" y="46086"/>
                  </a:cubicBezTo>
                  <a:cubicBezTo>
                    <a:pt x="10394" y="46524"/>
                    <a:pt x="10622" y="46937"/>
                    <a:pt x="10702" y="47377"/>
                  </a:cubicBezTo>
                  <a:cubicBezTo>
                    <a:pt x="10886" y="48382"/>
                    <a:pt x="10991" y="49403"/>
                    <a:pt x="11142" y="50416"/>
                  </a:cubicBezTo>
                  <a:cubicBezTo>
                    <a:pt x="11384" y="52042"/>
                    <a:pt x="11507" y="53677"/>
                    <a:pt x="11556" y="55321"/>
                  </a:cubicBezTo>
                  <a:cubicBezTo>
                    <a:pt x="11584" y="56183"/>
                    <a:pt x="11690" y="57043"/>
                    <a:pt x="11775" y="57902"/>
                  </a:cubicBezTo>
                  <a:cubicBezTo>
                    <a:pt x="11838" y="58559"/>
                    <a:pt x="11924" y="59213"/>
                    <a:pt x="11999" y="59868"/>
                  </a:cubicBezTo>
                  <a:cubicBezTo>
                    <a:pt x="12117" y="60909"/>
                    <a:pt x="12215" y="61953"/>
                    <a:pt x="12357" y="62991"/>
                  </a:cubicBezTo>
                  <a:cubicBezTo>
                    <a:pt x="12501" y="64041"/>
                    <a:pt x="12692" y="65085"/>
                    <a:pt x="12852" y="66133"/>
                  </a:cubicBezTo>
                  <a:cubicBezTo>
                    <a:pt x="12945" y="66754"/>
                    <a:pt x="12904" y="67426"/>
                    <a:pt x="13130" y="67991"/>
                  </a:cubicBezTo>
                  <a:cubicBezTo>
                    <a:pt x="13371" y="68595"/>
                    <a:pt x="13305" y="69131"/>
                    <a:pt x="13190" y="69703"/>
                  </a:cubicBezTo>
                  <a:cubicBezTo>
                    <a:pt x="13039" y="70445"/>
                    <a:pt x="12711" y="71118"/>
                    <a:pt x="12349" y="71776"/>
                  </a:cubicBezTo>
                  <a:cubicBezTo>
                    <a:pt x="12214" y="72021"/>
                    <a:pt x="12203" y="72193"/>
                    <a:pt x="12477" y="72426"/>
                  </a:cubicBezTo>
                  <a:cubicBezTo>
                    <a:pt x="13032" y="72897"/>
                    <a:pt x="13680" y="73156"/>
                    <a:pt x="14340" y="73385"/>
                  </a:cubicBezTo>
                  <a:cubicBezTo>
                    <a:pt x="14625" y="73483"/>
                    <a:pt x="14908" y="73540"/>
                    <a:pt x="15185" y="73540"/>
                  </a:cubicBezTo>
                  <a:cubicBezTo>
                    <a:pt x="15622" y="73540"/>
                    <a:pt x="16044" y="73398"/>
                    <a:pt x="16434" y="73058"/>
                  </a:cubicBezTo>
                  <a:cubicBezTo>
                    <a:pt x="16668" y="72854"/>
                    <a:pt x="16950" y="72699"/>
                    <a:pt x="17228" y="72554"/>
                  </a:cubicBezTo>
                  <a:cubicBezTo>
                    <a:pt x="17662" y="72325"/>
                    <a:pt x="17930" y="71973"/>
                    <a:pt x="17899" y="71494"/>
                  </a:cubicBezTo>
                  <a:cubicBezTo>
                    <a:pt x="17876" y="71113"/>
                    <a:pt x="17763" y="70727"/>
                    <a:pt x="17628" y="70366"/>
                  </a:cubicBezTo>
                  <a:cubicBezTo>
                    <a:pt x="17387" y="69725"/>
                    <a:pt x="17101" y="69099"/>
                    <a:pt x="16834" y="68468"/>
                  </a:cubicBezTo>
                  <a:cubicBezTo>
                    <a:pt x="16714" y="68183"/>
                    <a:pt x="16620" y="67904"/>
                    <a:pt x="16878" y="67633"/>
                  </a:cubicBezTo>
                  <a:cubicBezTo>
                    <a:pt x="16924" y="67584"/>
                    <a:pt x="16924" y="67476"/>
                    <a:pt x="16923" y="67395"/>
                  </a:cubicBezTo>
                  <a:cubicBezTo>
                    <a:pt x="16916" y="66997"/>
                    <a:pt x="16901" y="66597"/>
                    <a:pt x="16886" y="66200"/>
                  </a:cubicBezTo>
                  <a:cubicBezTo>
                    <a:pt x="16850" y="65336"/>
                    <a:pt x="16828" y="64472"/>
                    <a:pt x="16771" y="63609"/>
                  </a:cubicBezTo>
                  <a:cubicBezTo>
                    <a:pt x="16716" y="62817"/>
                    <a:pt x="16592" y="62030"/>
                    <a:pt x="16553" y="61238"/>
                  </a:cubicBezTo>
                  <a:cubicBezTo>
                    <a:pt x="16502" y="60180"/>
                    <a:pt x="16542" y="59115"/>
                    <a:pt x="16471" y="58059"/>
                  </a:cubicBezTo>
                  <a:cubicBezTo>
                    <a:pt x="16379" y="56667"/>
                    <a:pt x="16208" y="55280"/>
                    <a:pt x="16092" y="53888"/>
                  </a:cubicBezTo>
                  <a:cubicBezTo>
                    <a:pt x="15987" y="52640"/>
                    <a:pt x="15885" y="51392"/>
                    <a:pt x="15829" y="50141"/>
                  </a:cubicBezTo>
                  <a:cubicBezTo>
                    <a:pt x="15780" y="49035"/>
                    <a:pt x="15777" y="47926"/>
                    <a:pt x="15790" y="46819"/>
                  </a:cubicBezTo>
                  <a:cubicBezTo>
                    <a:pt x="15803" y="45607"/>
                    <a:pt x="15857" y="44396"/>
                    <a:pt x="15889" y="43185"/>
                  </a:cubicBezTo>
                  <a:cubicBezTo>
                    <a:pt x="15898" y="42892"/>
                    <a:pt x="15890" y="42597"/>
                    <a:pt x="15890" y="42311"/>
                  </a:cubicBezTo>
                  <a:cubicBezTo>
                    <a:pt x="16584" y="42091"/>
                    <a:pt x="16599" y="42065"/>
                    <a:pt x="17090" y="41523"/>
                  </a:cubicBezTo>
                  <a:cubicBezTo>
                    <a:pt x="17241" y="41356"/>
                    <a:pt x="17458" y="41153"/>
                    <a:pt x="17655" y="41142"/>
                  </a:cubicBezTo>
                  <a:cubicBezTo>
                    <a:pt x="18431" y="41097"/>
                    <a:pt x="19140" y="40834"/>
                    <a:pt x="19851" y="40571"/>
                  </a:cubicBezTo>
                  <a:cubicBezTo>
                    <a:pt x="21269" y="40046"/>
                    <a:pt x="22045" y="38907"/>
                    <a:pt x="21921" y="37426"/>
                  </a:cubicBezTo>
                  <a:cubicBezTo>
                    <a:pt x="21805" y="36047"/>
                    <a:pt x="22016" y="34685"/>
                    <a:pt x="22047" y="33315"/>
                  </a:cubicBezTo>
                  <a:cubicBezTo>
                    <a:pt x="22070" y="32242"/>
                    <a:pt x="22144" y="31171"/>
                    <a:pt x="22186" y="30099"/>
                  </a:cubicBezTo>
                  <a:cubicBezTo>
                    <a:pt x="22208" y="29580"/>
                    <a:pt x="22166" y="29055"/>
                    <a:pt x="22225" y="28541"/>
                  </a:cubicBezTo>
                  <a:cubicBezTo>
                    <a:pt x="22387" y="27101"/>
                    <a:pt x="22241" y="25689"/>
                    <a:pt x="21863" y="24301"/>
                  </a:cubicBezTo>
                  <a:cubicBezTo>
                    <a:pt x="21609" y="23380"/>
                    <a:pt x="21087" y="22584"/>
                    <a:pt x="20542" y="21782"/>
                  </a:cubicBezTo>
                  <a:cubicBezTo>
                    <a:pt x="20656" y="21674"/>
                    <a:pt x="20780" y="21575"/>
                    <a:pt x="20880" y="21457"/>
                  </a:cubicBezTo>
                  <a:cubicBezTo>
                    <a:pt x="21290" y="20972"/>
                    <a:pt x="21454" y="20417"/>
                    <a:pt x="21243" y="19808"/>
                  </a:cubicBezTo>
                  <a:cubicBezTo>
                    <a:pt x="21021" y="19169"/>
                    <a:pt x="20557" y="18814"/>
                    <a:pt x="19875" y="18731"/>
                  </a:cubicBezTo>
                  <a:cubicBezTo>
                    <a:pt x="19774" y="18718"/>
                    <a:pt x="19675" y="18712"/>
                    <a:pt x="19578" y="18712"/>
                  </a:cubicBezTo>
                  <a:cubicBezTo>
                    <a:pt x="19023" y="18712"/>
                    <a:pt x="18524" y="18909"/>
                    <a:pt x="18055" y="19214"/>
                  </a:cubicBezTo>
                  <a:cubicBezTo>
                    <a:pt x="17813" y="18920"/>
                    <a:pt x="17527" y="18768"/>
                    <a:pt x="17153" y="18738"/>
                  </a:cubicBezTo>
                  <a:cubicBezTo>
                    <a:pt x="16607" y="18693"/>
                    <a:pt x="16056" y="18643"/>
                    <a:pt x="15519" y="18529"/>
                  </a:cubicBezTo>
                  <a:cubicBezTo>
                    <a:pt x="14822" y="18381"/>
                    <a:pt x="14872" y="18539"/>
                    <a:pt x="14881" y="17741"/>
                  </a:cubicBezTo>
                  <a:cubicBezTo>
                    <a:pt x="14882" y="17626"/>
                    <a:pt x="14911" y="17505"/>
                    <a:pt x="14887" y="17396"/>
                  </a:cubicBezTo>
                  <a:cubicBezTo>
                    <a:pt x="14770" y="16870"/>
                    <a:pt x="14734" y="16427"/>
                    <a:pt x="13951" y="16244"/>
                  </a:cubicBezTo>
                  <a:cubicBezTo>
                    <a:pt x="13988" y="16092"/>
                    <a:pt x="13978" y="15896"/>
                    <a:pt x="14070" y="15794"/>
                  </a:cubicBezTo>
                  <a:cubicBezTo>
                    <a:pt x="14993" y="14776"/>
                    <a:pt x="15658" y="13610"/>
                    <a:pt x="16135" y="12330"/>
                  </a:cubicBezTo>
                  <a:cubicBezTo>
                    <a:pt x="16215" y="12113"/>
                    <a:pt x="16356" y="11973"/>
                    <a:pt x="16589" y="11933"/>
                  </a:cubicBezTo>
                  <a:cubicBezTo>
                    <a:pt x="16687" y="11916"/>
                    <a:pt x="16788" y="11897"/>
                    <a:pt x="16878" y="11858"/>
                  </a:cubicBezTo>
                  <a:cubicBezTo>
                    <a:pt x="18383" y="11208"/>
                    <a:pt x="19683" y="9596"/>
                    <a:pt x="19567" y="7708"/>
                  </a:cubicBezTo>
                  <a:cubicBezTo>
                    <a:pt x="19517" y="6880"/>
                    <a:pt x="19196" y="6207"/>
                    <a:pt x="18545" y="5720"/>
                  </a:cubicBezTo>
                  <a:cubicBezTo>
                    <a:pt x="18324" y="5554"/>
                    <a:pt x="18257" y="5413"/>
                    <a:pt x="18270" y="5157"/>
                  </a:cubicBezTo>
                  <a:cubicBezTo>
                    <a:pt x="18325" y="4148"/>
                    <a:pt x="18131" y="3209"/>
                    <a:pt x="17502" y="2375"/>
                  </a:cubicBezTo>
                  <a:cubicBezTo>
                    <a:pt x="17111" y="1857"/>
                    <a:pt x="16489" y="1561"/>
                    <a:pt x="16195" y="954"/>
                  </a:cubicBezTo>
                  <a:cubicBezTo>
                    <a:pt x="16164" y="888"/>
                    <a:pt x="16063" y="832"/>
                    <a:pt x="15984" y="813"/>
                  </a:cubicBezTo>
                  <a:cubicBezTo>
                    <a:pt x="15646" y="736"/>
                    <a:pt x="15303" y="611"/>
                    <a:pt x="14964" y="611"/>
                  </a:cubicBezTo>
                  <a:cubicBezTo>
                    <a:pt x="14953" y="611"/>
                    <a:pt x="14942" y="611"/>
                    <a:pt x="14931" y="612"/>
                  </a:cubicBezTo>
                  <a:cubicBezTo>
                    <a:pt x="13954" y="638"/>
                    <a:pt x="12976" y="717"/>
                    <a:pt x="11999" y="787"/>
                  </a:cubicBezTo>
                  <a:cubicBezTo>
                    <a:pt x="11214" y="845"/>
                    <a:pt x="10429" y="912"/>
                    <a:pt x="9645" y="987"/>
                  </a:cubicBezTo>
                  <a:cubicBezTo>
                    <a:pt x="9405" y="1010"/>
                    <a:pt x="9149" y="1120"/>
                    <a:pt x="8922" y="1120"/>
                  </a:cubicBezTo>
                  <a:cubicBezTo>
                    <a:pt x="8872" y="1120"/>
                    <a:pt x="8823" y="1115"/>
                    <a:pt x="8777" y="1102"/>
                  </a:cubicBezTo>
                  <a:cubicBezTo>
                    <a:pt x="8171" y="940"/>
                    <a:pt x="7586" y="692"/>
                    <a:pt x="7009" y="441"/>
                  </a:cubicBezTo>
                  <a:cubicBezTo>
                    <a:pt x="6798" y="349"/>
                    <a:pt x="6636" y="147"/>
                    <a:pt x="6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60;p37">
              <a:extLst>
                <a:ext uri="{FF2B5EF4-FFF2-40B4-BE49-F238E27FC236}">
                  <a16:creationId xmlns:a16="http://schemas.microsoft.com/office/drawing/2014/main" id="{092C6DA5-10D1-F0C5-76E0-25C02EA222CA}"/>
                </a:ext>
              </a:extLst>
            </p:cNvPr>
            <p:cNvSpPr/>
            <p:nvPr/>
          </p:nvSpPr>
          <p:spPr>
            <a:xfrm>
              <a:off x="3207787" y="2613242"/>
              <a:ext cx="729966" cy="2138014"/>
            </a:xfrm>
            <a:custGeom>
              <a:avLst/>
              <a:gdLst/>
              <a:ahLst/>
              <a:cxnLst/>
              <a:rect l="l" t="t" r="r" b="b"/>
              <a:pathLst>
                <a:path w="21611" h="63297" extrusionOk="0">
                  <a:moveTo>
                    <a:pt x="15626" y="745"/>
                  </a:moveTo>
                  <a:cubicBezTo>
                    <a:pt x="17029" y="745"/>
                    <a:pt x="18244" y="1830"/>
                    <a:pt x="17879" y="2877"/>
                  </a:cubicBezTo>
                  <a:cubicBezTo>
                    <a:pt x="17131" y="2014"/>
                    <a:pt x="16465" y="1060"/>
                    <a:pt x="15224" y="775"/>
                  </a:cubicBezTo>
                  <a:cubicBezTo>
                    <a:pt x="15359" y="755"/>
                    <a:pt x="15493" y="745"/>
                    <a:pt x="15626" y="745"/>
                  </a:cubicBezTo>
                  <a:close/>
                  <a:moveTo>
                    <a:pt x="12739" y="2134"/>
                  </a:moveTo>
                  <a:cubicBezTo>
                    <a:pt x="12713" y="2332"/>
                    <a:pt x="12700" y="2547"/>
                    <a:pt x="12654" y="2754"/>
                  </a:cubicBezTo>
                  <a:cubicBezTo>
                    <a:pt x="12568" y="3146"/>
                    <a:pt x="12489" y="3545"/>
                    <a:pt x="12361" y="3924"/>
                  </a:cubicBezTo>
                  <a:cubicBezTo>
                    <a:pt x="12202" y="4394"/>
                    <a:pt x="11649" y="4140"/>
                    <a:pt x="11367" y="4412"/>
                  </a:cubicBezTo>
                  <a:cubicBezTo>
                    <a:pt x="11303" y="4473"/>
                    <a:pt x="11208" y="4504"/>
                    <a:pt x="11058" y="4587"/>
                  </a:cubicBezTo>
                  <a:cubicBezTo>
                    <a:pt x="11648" y="3726"/>
                    <a:pt x="12189" y="2938"/>
                    <a:pt x="12739" y="2134"/>
                  </a:cubicBezTo>
                  <a:close/>
                  <a:moveTo>
                    <a:pt x="12289" y="1318"/>
                  </a:moveTo>
                  <a:cubicBezTo>
                    <a:pt x="12317" y="1353"/>
                    <a:pt x="12344" y="1389"/>
                    <a:pt x="12371" y="1423"/>
                  </a:cubicBezTo>
                  <a:cubicBezTo>
                    <a:pt x="12124" y="1840"/>
                    <a:pt x="11912" y="2283"/>
                    <a:pt x="11622" y="2667"/>
                  </a:cubicBezTo>
                  <a:cubicBezTo>
                    <a:pt x="10989" y="3500"/>
                    <a:pt x="10348" y="4328"/>
                    <a:pt x="9492" y="4957"/>
                  </a:cubicBezTo>
                  <a:cubicBezTo>
                    <a:pt x="9101" y="5246"/>
                    <a:pt x="8723" y="5552"/>
                    <a:pt x="8336" y="5847"/>
                  </a:cubicBezTo>
                  <a:cubicBezTo>
                    <a:pt x="7623" y="6390"/>
                    <a:pt x="7348" y="7148"/>
                    <a:pt x="7269" y="8004"/>
                  </a:cubicBezTo>
                  <a:cubicBezTo>
                    <a:pt x="7258" y="8130"/>
                    <a:pt x="7255" y="8258"/>
                    <a:pt x="7245" y="8451"/>
                  </a:cubicBezTo>
                  <a:cubicBezTo>
                    <a:pt x="6798" y="8007"/>
                    <a:pt x="6307" y="7827"/>
                    <a:pt x="5770" y="7827"/>
                  </a:cubicBezTo>
                  <a:cubicBezTo>
                    <a:pt x="5548" y="7827"/>
                    <a:pt x="5318" y="7858"/>
                    <a:pt x="5081" y="7913"/>
                  </a:cubicBezTo>
                  <a:cubicBezTo>
                    <a:pt x="4807" y="6318"/>
                    <a:pt x="5253" y="5080"/>
                    <a:pt x="6542" y="4085"/>
                  </a:cubicBezTo>
                  <a:cubicBezTo>
                    <a:pt x="7541" y="3314"/>
                    <a:pt x="8621" y="2712"/>
                    <a:pt x="9748" y="2186"/>
                  </a:cubicBezTo>
                  <a:cubicBezTo>
                    <a:pt x="10446" y="1861"/>
                    <a:pt x="11192" y="1636"/>
                    <a:pt x="11920" y="1375"/>
                  </a:cubicBezTo>
                  <a:cubicBezTo>
                    <a:pt x="12035" y="1333"/>
                    <a:pt x="12166" y="1336"/>
                    <a:pt x="12289" y="1318"/>
                  </a:cubicBezTo>
                  <a:close/>
                  <a:moveTo>
                    <a:pt x="19331" y="6352"/>
                  </a:moveTo>
                  <a:cubicBezTo>
                    <a:pt x="19748" y="6352"/>
                    <a:pt x="20119" y="6578"/>
                    <a:pt x="20333" y="7001"/>
                  </a:cubicBezTo>
                  <a:cubicBezTo>
                    <a:pt x="20700" y="7726"/>
                    <a:pt x="20935" y="8485"/>
                    <a:pt x="20769" y="9314"/>
                  </a:cubicBezTo>
                  <a:cubicBezTo>
                    <a:pt x="20750" y="9407"/>
                    <a:pt x="20716" y="9496"/>
                    <a:pt x="20684" y="9604"/>
                  </a:cubicBezTo>
                  <a:cubicBezTo>
                    <a:pt x="20384" y="9051"/>
                    <a:pt x="20100" y="8530"/>
                    <a:pt x="19781" y="7940"/>
                  </a:cubicBezTo>
                  <a:cubicBezTo>
                    <a:pt x="19846" y="7848"/>
                    <a:pt x="19985" y="7686"/>
                    <a:pt x="20085" y="7502"/>
                  </a:cubicBezTo>
                  <a:cubicBezTo>
                    <a:pt x="20149" y="7383"/>
                    <a:pt x="20157" y="7230"/>
                    <a:pt x="20190" y="7092"/>
                  </a:cubicBezTo>
                  <a:cubicBezTo>
                    <a:pt x="20052" y="7077"/>
                    <a:pt x="19909" y="7037"/>
                    <a:pt x="19774" y="7037"/>
                  </a:cubicBezTo>
                  <a:cubicBezTo>
                    <a:pt x="19740" y="7037"/>
                    <a:pt x="19706" y="7040"/>
                    <a:pt x="19673" y="7046"/>
                  </a:cubicBezTo>
                  <a:cubicBezTo>
                    <a:pt x="19567" y="7065"/>
                    <a:pt x="19485" y="7211"/>
                    <a:pt x="19343" y="7347"/>
                  </a:cubicBezTo>
                  <a:cubicBezTo>
                    <a:pt x="19268" y="6978"/>
                    <a:pt x="19206" y="6672"/>
                    <a:pt x="19143" y="6367"/>
                  </a:cubicBezTo>
                  <a:cubicBezTo>
                    <a:pt x="19206" y="6357"/>
                    <a:pt x="19269" y="6352"/>
                    <a:pt x="19331" y="6352"/>
                  </a:cubicBezTo>
                  <a:close/>
                  <a:moveTo>
                    <a:pt x="19554" y="8936"/>
                  </a:moveTo>
                  <a:cubicBezTo>
                    <a:pt x="19926" y="9249"/>
                    <a:pt x="19833" y="9935"/>
                    <a:pt x="20503" y="9951"/>
                  </a:cubicBezTo>
                  <a:cubicBezTo>
                    <a:pt x="20300" y="10503"/>
                    <a:pt x="19932" y="10852"/>
                    <a:pt x="19402" y="11103"/>
                  </a:cubicBezTo>
                  <a:cubicBezTo>
                    <a:pt x="19453" y="10366"/>
                    <a:pt x="19502" y="9669"/>
                    <a:pt x="19554" y="8936"/>
                  </a:cubicBezTo>
                  <a:close/>
                  <a:moveTo>
                    <a:pt x="7468" y="13150"/>
                  </a:moveTo>
                  <a:lnTo>
                    <a:pt x="7468" y="13150"/>
                  </a:lnTo>
                  <a:cubicBezTo>
                    <a:pt x="7703" y="13520"/>
                    <a:pt x="7916" y="13852"/>
                    <a:pt x="8142" y="14206"/>
                  </a:cubicBezTo>
                  <a:cubicBezTo>
                    <a:pt x="7629" y="14039"/>
                    <a:pt x="7374" y="13651"/>
                    <a:pt x="7468" y="13150"/>
                  </a:cubicBezTo>
                  <a:close/>
                  <a:moveTo>
                    <a:pt x="14299" y="1234"/>
                  </a:moveTo>
                  <a:cubicBezTo>
                    <a:pt x="15527" y="1234"/>
                    <a:pt x="16416" y="1868"/>
                    <a:pt x="17107" y="2905"/>
                  </a:cubicBezTo>
                  <a:cubicBezTo>
                    <a:pt x="17686" y="3777"/>
                    <a:pt x="18084" y="4725"/>
                    <a:pt x="18274" y="5762"/>
                  </a:cubicBezTo>
                  <a:cubicBezTo>
                    <a:pt x="18405" y="6482"/>
                    <a:pt x="18592" y="7194"/>
                    <a:pt x="18698" y="7917"/>
                  </a:cubicBezTo>
                  <a:cubicBezTo>
                    <a:pt x="18874" y="9095"/>
                    <a:pt x="18802" y="10267"/>
                    <a:pt x="18509" y="11426"/>
                  </a:cubicBezTo>
                  <a:cubicBezTo>
                    <a:pt x="18261" y="12401"/>
                    <a:pt x="17830" y="13280"/>
                    <a:pt x="17183" y="14052"/>
                  </a:cubicBezTo>
                  <a:cubicBezTo>
                    <a:pt x="16096" y="15350"/>
                    <a:pt x="14713" y="15922"/>
                    <a:pt x="13127" y="15922"/>
                  </a:cubicBezTo>
                  <a:cubicBezTo>
                    <a:pt x="12917" y="15922"/>
                    <a:pt x="12704" y="15912"/>
                    <a:pt x="12488" y="15893"/>
                  </a:cubicBezTo>
                  <a:cubicBezTo>
                    <a:pt x="11152" y="15772"/>
                    <a:pt x="10010" y="15240"/>
                    <a:pt x="9152" y="14141"/>
                  </a:cubicBezTo>
                  <a:cubicBezTo>
                    <a:pt x="8450" y="13242"/>
                    <a:pt x="7876" y="12292"/>
                    <a:pt x="7447" y="11228"/>
                  </a:cubicBezTo>
                  <a:cubicBezTo>
                    <a:pt x="7225" y="10671"/>
                    <a:pt x="7069" y="10031"/>
                    <a:pt x="6550" y="9627"/>
                  </a:cubicBezTo>
                  <a:cubicBezTo>
                    <a:pt x="6278" y="9414"/>
                    <a:pt x="6008" y="9196"/>
                    <a:pt x="5710" y="9029"/>
                  </a:cubicBezTo>
                  <a:cubicBezTo>
                    <a:pt x="5663" y="9003"/>
                    <a:pt x="5606" y="8994"/>
                    <a:pt x="5539" y="8994"/>
                  </a:cubicBezTo>
                  <a:cubicBezTo>
                    <a:pt x="5429" y="8994"/>
                    <a:pt x="5293" y="9018"/>
                    <a:pt x="5139" y="9018"/>
                  </a:cubicBezTo>
                  <a:cubicBezTo>
                    <a:pt x="5479" y="9742"/>
                    <a:pt x="6235" y="9942"/>
                    <a:pt x="6414" y="10538"/>
                  </a:cubicBezTo>
                  <a:cubicBezTo>
                    <a:pt x="6044" y="10832"/>
                    <a:pt x="5705" y="11087"/>
                    <a:pt x="5385" y="11364"/>
                  </a:cubicBezTo>
                  <a:cubicBezTo>
                    <a:pt x="5272" y="11462"/>
                    <a:pt x="5184" y="11603"/>
                    <a:pt x="5122" y="11741"/>
                  </a:cubicBezTo>
                  <a:cubicBezTo>
                    <a:pt x="5035" y="11935"/>
                    <a:pt x="5082" y="12114"/>
                    <a:pt x="5288" y="12217"/>
                  </a:cubicBezTo>
                  <a:cubicBezTo>
                    <a:pt x="5331" y="12239"/>
                    <a:pt x="5368" y="12248"/>
                    <a:pt x="5400" y="12248"/>
                  </a:cubicBezTo>
                  <a:cubicBezTo>
                    <a:pt x="5516" y="12248"/>
                    <a:pt x="5570" y="12126"/>
                    <a:pt x="5650" y="12030"/>
                  </a:cubicBezTo>
                  <a:cubicBezTo>
                    <a:pt x="5923" y="11705"/>
                    <a:pt x="6209" y="11386"/>
                    <a:pt x="6639" y="11272"/>
                  </a:cubicBezTo>
                  <a:cubicBezTo>
                    <a:pt x="6808" y="11646"/>
                    <a:pt x="6966" y="11999"/>
                    <a:pt x="7168" y="12449"/>
                  </a:cubicBezTo>
                  <a:cubicBezTo>
                    <a:pt x="6923" y="12374"/>
                    <a:pt x="6782" y="12331"/>
                    <a:pt x="6622" y="12282"/>
                  </a:cubicBezTo>
                  <a:cubicBezTo>
                    <a:pt x="6176" y="12444"/>
                    <a:pt x="6204" y="12861"/>
                    <a:pt x="6188" y="13274"/>
                  </a:cubicBezTo>
                  <a:cubicBezTo>
                    <a:pt x="6181" y="13274"/>
                    <a:pt x="6174" y="13274"/>
                    <a:pt x="6168" y="13274"/>
                  </a:cubicBezTo>
                  <a:cubicBezTo>
                    <a:pt x="5753" y="13274"/>
                    <a:pt x="5388" y="13185"/>
                    <a:pt x="5102" y="12925"/>
                  </a:cubicBezTo>
                  <a:cubicBezTo>
                    <a:pt x="4228" y="12132"/>
                    <a:pt x="3923" y="11150"/>
                    <a:pt x="4203" y="10001"/>
                  </a:cubicBezTo>
                  <a:cubicBezTo>
                    <a:pt x="4277" y="9699"/>
                    <a:pt x="4386" y="9406"/>
                    <a:pt x="4489" y="9112"/>
                  </a:cubicBezTo>
                  <a:cubicBezTo>
                    <a:pt x="4657" y="8636"/>
                    <a:pt x="5274" y="8379"/>
                    <a:pt x="5822" y="8379"/>
                  </a:cubicBezTo>
                  <a:cubicBezTo>
                    <a:pt x="6033" y="8379"/>
                    <a:pt x="6233" y="8417"/>
                    <a:pt x="6393" y="8496"/>
                  </a:cubicBezTo>
                  <a:cubicBezTo>
                    <a:pt x="6498" y="8547"/>
                    <a:pt x="6644" y="8670"/>
                    <a:pt x="6644" y="8757"/>
                  </a:cubicBezTo>
                  <a:cubicBezTo>
                    <a:pt x="6636" y="9391"/>
                    <a:pt x="7145" y="9660"/>
                    <a:pt x="7508" y="10033"/>
                  </a:cubicBezTo>
                  <a:cubicBezTo>
                    <a:pt x="7537" y="10062"/>
                    <a:pt x="7584" y="10072"/>
                    <a:pt x="7623" y="10093"/>
                  </a:cubicBezTo>
                  <a:cubicBezTo>
                    <a:pt x="7787" y="10184"/>
                    <a:pt x="7971" y="10305"/>
                    <a:pt x="8144" y="10305"/>
                  </a:cubicBezTo>
                  <a:cubicBezTo>
                    <a:pt x="8235" y="10305"/>
                    <a:pt x="8322" y="10272"/>
                    <a:pt x="8404" y="10185"/>
                  </a:cubicBezTo>
                  <a:cubicBezTo>
                    <a:pt x="8635" y="9941"/>
                    <a:pt x="8421" y="9657"/>
                    <a:pt x="8297" y="9396"/>
                  </a:cubicBezTo>
                  <a:cubicBezTo>
                    <a:pt x="7772" y="8288"/>
                    <a:pt x="7916" y="6922"/>
                    <a:pt x="8937" y="6073"/>
                  </a:cubicBezTo>
                  <a:cubicBezTo>
                    <a:pt x="9179" y="5873"/>
                    <a:pt x="9523" y="5795"/>
                    <a:pt x="9823" y="5660"/>
                  </a:cubicBezTo>
                  <a:lnTo>
                    <a:pt x="9823" y="5660"/>
                  </a:lnTo>
                  <a:cubicBezTo>
                    <a:pt x="9727" y="5917"/>
                    <a:pt x="9636" y="6159"/>
                    <a:pt x="9537" y="6423"/>
                  </a:cubicBezTo>
                  <a:cubicBezTo>
                    <a:pt x="9611" y="6442"/>
                    <a:pt x="9679" y="6450"/>
                    <a:pt x="9740" y="6450"/>
                  </a:cubicBezTo>
                  <a:cubicBezTo>
                    <a:pt x="10023" y="6450"/>
                    <a:pt x="10175" y="6273"/>
                    <a:pt x="10329" y="6113"/>
                  </a:cubicBezTo>
                  <a:cubicBezTo>
                    <a:pt x="10841" y="5579"/>
                    <a:pt x="11367" y="5064"/>
                    <a:pt x="12086" y="4814"/>
                  </a:cubicBezTo>
                  <a:cubicBezTo>
                    <a:pt x="12315" y="4735"/>
                    <a:pt x="12557" y="4679"/>
                    <a:pt x="12797" y="4647"/>
                  </a:cubicBezTo>
                  <a:cubicBezTo>
                    <a:pt x="13037" y="4614"/>
                    <a:pt x="13123" y="4504"/>
                    <a:pt x="13102" y="4269"/>
                  </a:cubicBezTo>
                  <a:cubicBezTo>
                    <a:pt x="13087" y="4097"/>
                    <a:pt x="13061" y="3911"/>
                    <a:pt x="13103" y="3747"/>
                  </a:cubicBezTo>
                  <a:cubicBezTo>
                    <a:pt x="13218" y="3283"/>
                    <a:pt x="13365" y="2827"/>
                    <a:pt x="13558" y="2352"/>
                  </a:cubicBezTo>
                  <a:cubicBezTo>
                    <a:pt x="13579" y="2667"/>
                    <a:pt x="13585" y="2985"/>
                    <a:pt x="13631" y="3297"/>
                  </a:cubicBezTo>
                  <a:cubicBezTo>
                    <a:pt x="13650" y="3429"/>
                    <a:pt x="13752" y="3549"/>
                    <a:pt x="13815" y="3675"/>
                  </a:cubicBezTo>
                  <a:cubicBezTo>
                    <a:pt x="13923" y="3573"/>
                    <a:pt x="14094" y="3490"/>
                    <a:pt x="14127" y="3368"/>
                  </a:cubicBezTo>
                  <a:cubicBezTo>
                    <a:pt x="14285" y="2808"/>
                    <a:pt x="14271" y="2255"/>
                    <a:pt x="13939" y="1744"/>
                  </a:cubicBezTo>
                  <a:cubicBezTo>
                    <a:pt x="13847" y="1605"/>
                    <a:pt x="13775" y="1452"/>
                    <a:pt x="13681" y="1284"/>
                  </a:cubicBezTo>
                  <a:cubicBezTo>
                    <a:pt x="13896" y="1250"/>
                    <a:pt x="14102" y="1234"/>
                    <a:pt x="14299" y="1234"/>
                  </a:cubicBezTo>
                  <a:close/>
                  <a:moveTo>
                    <a:pt x="9745" y="15756"/>
                  </a:moveTo>
                  <a:lnTo>
                    <a:pt x="9745" y="15756"/>
                  </a:lnTo>
                  <a:cubicBezTo>
                    <a:pt x="10004" y="15908"/>
                    <a:pt x="10187" y="16016"/>
                    <a:pt x="10368" y="16123"/>
                  </a:cubicBezTo>
                  <a:lnTo>
                    <a:pt x="10365" y="16200"/>
                  </a:lnTo>
                  <a:cubicBezTo>
                    <a:pt x="10220" y="16221"/>
                    <a:pt x="10075" y="16241"/>
                    <a:pt x="9894" y="16265"/>
                  </a:cubicBezTo>
                  <a:cubicBezTo>
                    <a:pt x="9845" y="16095"/>
                    <a:pt x="9810" y="15976"/>
                    <a:pt x="9745" y="15756"/>
                  </a:cubicBezTo>
                  <a:close/>
                  <a:moveTo>
                    <a:pt x="11429" y="16537"/>
                  </a:moveTo>
                  <a:cubicBezTo>
                    <a:pt x="11517" y="16537"/>
                    <a:pt x="11632" y="16556"/>
                    <a:pt x="11796" y="16580"/>
                  </a:cubicBezTo>
                  <a:cubicBezTo>
                    <a:pt x="12306" y="16653"/>
                    <a:pt x="12827" y="16665"/>
                    <a:pt x="13375" y="16707"/>
                  </a:cubicBezTo>
                  <a:cubicBezTo>
                    <a:pt x="13330" y="16898"/>
                    <a:pt x="13289" y="17075"/>
                    <a:pt x="13243" y="17269"/>
                  </a:cubicBezTo>
                  <a:cubicBezTo>
                    <a:pt x="12485" y="17214"/>
                    <a:pt x="11720" y="17306"/>
                    <a:pt x="10958" y="17044"/>
                  </a:cubicBezTo>
                  <a:cubicBezTo>
                    <a:pt x="11162" y="16643"/>
                    <a:pt x="11221" y="16537"/>
                    <a:pt x="11429" y="16537"/>
                  </a:cubicBezTo>
                  <a:close/>
                  <a:moveTo>
                    <a:pt x="15349" y="26810"/>
                  </a:moveTo>
                  <a:lnTo>
                    <a:pt x="15349" y="26810"/>
                  </a:lnTo>
                  <a:cubicBezTo>
                    <a:pt x="15658" y="27203"/>
                    <a:pt x="15368" y="27290"/>
                    <a:pt x="15129" y="27404"/>
                  </a:cubicBezTo>
                  <a:cubicBezTo>
                    <a:pt x="15195" y="27226"/>
                    <a:pt x="15260" y="27047"/>
                    <a:pt x="15349" y="26810"/>
                  </a:cubicBezTo>
                  <a:close/>
                  <a:moveTo>
                    <a:pt x="6782" y="21688"/>
                  </a:moveTo>
                  <a:lnTo>
                    <a:pt x="6782" y="21688"/>
                  </a:lnTo>
                  <a:cubicBezTo>
                    <a:pt x="6514" y="22981"/>
                    <a:pt x="6271" y="24187"/>
                    <a:pt x="6012" y="25389"/>
                  </a:cubicBezTo>
                  <a:cubicBezTo>
                    <a:pt x="5932" y="25757"/>
                    <a:pt x="5867" y="26081"/>
                    <a:pt x="6257" y="26341"/>
                  </a:cubicBezTo>
                  <a:cubicBezTo>
                    <a:pt x="6514" y="26512"/>
                    <a:pt x="6534" y="26777"/>
                    <a:pt x="6357" y="27057"/>
                  </a:cubicBezTo>
                  <a:cubicBezTo>
                    <a:pt x="6211" y="27286"/>
                    <a:pt x="6104" y="27539"/>
                    <a:pt x="5949" y="27844"/>
                  </a:cubicBezTo>
                  <a:cubicBezTo>
                    <a:pt x="5742" y="27467"/>
                    <a:pt x="5558" y="27123"/>
                    <a:pt x="5365" y="26784"/>
                  </a:cubicBezTo>
                  <a:cubicBezTo>
                    <a:pt x="4921" y="25996"/>
                    <a:pt x="4466" y="25212"/>
                    <a:pt x="4259" y="24319"/>
                  </a:cubicBezTo>
                  <a:cubicBezTo>
                    <a:pt x="4234" y="24206"/>
                    <a:pt x="4257" y="24022"/>
                    <a:pt x="4331" y="23951"/>
                  </a:cubicBezTo>
                  <a:cubicBezTo>
                    <a:pt x="5114" y="23211"/>
                    <a:pt x="5910" y="22487"/>
                    <a:pt x="6782" y="21688"/>
                  </a:cubicBezTo>
                  <a:close/>
                  <a:moveTo>
                    <a:pt x="6984" y="27027"/>
                  </a:moveTo>
                  <a:cubicBezTo>
                    <a:pt x="7974" y="27689"/>
                    <a:pt x="8982" y="28206"/>
                    <a:pt x="10078" y="28569"/>
                  </a:cubicBezTo>
                  <a:cubicBezTo>
                    <a:pt x="11055" y="28893"/>
                    <a:pt x="12043" y="29091"/>
                    <a:pt x="13096" y="29091"/>
                  </a:cubicBezTo>
                  <a:cubicBezTo>
                    <a:pt x="13211" y="29091"/>
                    <a:pt x="13327" y="29088"/>
                    <a:pt x="13444" y="29083"/>
                  </a:cubicBezTo>
                  <a:lnTo>
                    <a:pt x="13444" y="29083"/>
                  </a:lnTo>
                  <a:cubicBezTo>
                    <a:pt x="13261" y="29333"/>
                    <a:pt x="12863" y="29445"/>
                    <a:pt x="12247" y="29445"/>
                  </a:cubicBezTo>
                  <a:cubicBezTo>
                    <a:pt x="11927" y="29445"/>
                    <a:pt x="11547" y="29415"/>
                    <a:pt x="11109" y="29358"/>
                  </a:cubicBezTo>
                  <a:cubicBezTo>
                    <a:pt x="10323" y="29256"/>
                    <a:pt x="9533" y="29194"/>
                    <a:pt x="8749" y="29086"/>
                  </a:cubicBezTo>
                  <a:cubicBezTo>
                    <a:pt x="7936" y="28974"/>
                    <a:pt x="7285" y="28507"/>
                    <a:pt x="6599" y="28003"/>
                  </a:cubicBezTo>
                  <a:cubicBezTo>
                    <a:pt x="6718" y="27702"/>
                    <a:pt x="6844" y="27385"/>
                    <a:pt x="6984" y="27027"/>
                  </a:cubicBezTo>
                  <a:close/>
                  <a:moveTo>
                    <a:pt x="6317" y="17913"/>
                  </a:moveTo>
                  <a:cubicBezTo>
                    <a:pt x="6766" y="17913"/>
                    <a:pt x="7217" y="17958"/>
                    <a:pt x="7744" y="17986"/>
                  </a:cubicBezTo>
                  <a:cubicBezTo>
                    <a:pt x="7682" y="18480"/>
                    <a:pt x="7604" y="18917"/>
                    <a:pt x="7578" y="19357"/>
                  </a:cubicBezTo>
                  <a:cubicBezTo>
                    <a:pt x="7552" y="19828"/>
                    <a:pt x="7296" y="20129"/>
                    <a:pt x="6979" y="20444"/>
                  </a:cubicBezTo>
                  <a:cubicBezTo>
                    <a:pt x="5758" y="21653"/>
                    <a:pt x="4564" y="22890"/>
                    <a:pt x="3362" y="24118"/>
                  </a:cubicBezTo>
                  <a:cubicBezTo>
                    <a:pt x="3320" y="24158"/>
                    <a:pt x="3269" y="24200"/>
                    <a:pt x="3253" y="24252"/>
                  </a:cubicBezTo>
                  <a:cubicBezTo>
                    <a:pt x="3213" y="24380"/>
                    <a:pt x="3188" y="24513"/>
                    <a:pt x="3158" y="24644"/>
                  </a:cubicBezTo>
                  <a:cubicBezTo>
                    <a:pt x="3246" y="24645"/>
                    <a:pt x="3335" y="24648"/>
                    <a:pt x="3423" y="24648"/>
                  </a:cubicBezTo>
                  <a:cubicBezTo>
                    <a:pt x="3464" y="24648"/>
                    <a:pt x="3505" y="24647"/>
                    <a:pt x="3546" y="24646"/>
                  </a:cubicBezTo>
                  <a:cubicBezTo>
                    <a:pt x="3584" y="24644"/>
                    <a:pt x="3621" y="24618"/>
                    <a:pt x="3701" y="24588"/>
                  </a:cubicBezTo>
                  <a:cubicBezTo>
                    <a:pt x="3840" y="25017"/>
                    <a:pt x="3947" y="25444"/>
                    <a:pt x="4114" y="25846"/>
                  </a:cubicBezTo>
                  <a:cubicBezTo>
                    <a:pt x="4395" y="26521"/>
                    <a:pt x="4710" y="27181"/>
                    <a:pt x="5017" y="27845"/>
                  </a:cubicBezTo>
                  <a:cubicBezTo>
                    <a:pt x="5049" y="27914"/>
                    <a:pt x="5131" y="27963"/>
                    <a:pt x="5196" y="28015"/>
                  </a:cubicBezTo>
                  <a:cubicBezTo>
                    <a:pt x="5521" y="28278"/>
                    <a:pt x="5567" y="28504"/>
                    <a:pt x="5362" y="28859"/>
                  </a:cubicBezTo>
                  <a:cubicBezTo>
                    <a:pt x="5221" y="29105"/>
                    <a:pt x="5078" y="29349"/>
                    <a:pt x="4902" y="29651"/>
                  </a:cubicBezTo>
                  <a:cubicBezTo>
                    <a:pt x="4620" y="29403"/>
                    <a:pt x="4379" y="29221"/>
                    <a:pt x="4175" y="29006"/>
                  </a:cubicBezTo>
                  <a:cubicBezTo>
                    <a:pt x="3267" y="28054"/>
                    <a:pt x="2351" y="27108"/>
                    <a:pt x="1478" y="26124"/>
                  </a:cubicBezTo>
                  <a:cubicBezTo>
                    <a:pt x="1188" y="25798"/>
                    <a:pt x="992" y="25379"/>
                    <a:pt x="794" y="24982"/>
                  </a:cubicBezTo>
                  <a:cubicBezTo>
                    <a:pt x="581" y="24552"/>
                    <a:pt x="735" y="24114"/>
                    <a:pt x="991" y="23782"/>
                  </a:cubicBezTo>
                  <a:cubicBezTo>
                    <a:pt x="1989" y="22493"/>
                    <a:pt x="3024" y="21235"/>
                    <a:pt x="4047" y="19966"/>
                  </a:cubicBezTo>
                  <a:cubicBezTo>
                    <a:pt x="4472" y="19440"/>
                    <a:pt x="4911" y="18925"/>
                    <a:pt x="5326" y="18390"/>
                  </a:cubicBezTo>
                  <a:cubicBezTo>
                    <a:pt x="5578" y="18065"/>
                    <a:pt x="5907" y="17914"/>
                    <a:pt x="6296" y="17913"/>
                  </a:cubicBezTo>
                  <a:cubicBezTo>
                    <a:pt x="6303" y="17913"/>
                    <a:pt x="6310" y="17913"/>
                    <a:pt x="6317" y="17913"/>
                  </a:cubicBezTo>
                  <a:close/>
                  <a:moveTo>
                    <a:pt x="17453" y="19466"/>
                  </a:moveTo>
                  <a:cubicBezTo>
                    <a:pt x="18532" y="20015"/>
                    <a:pt x="18632" y="20949"/>
                    <a:pt x="18547" y="21885"/>
                  </a:cubicBezTo>
                  <a:cubicBezTo>
                    <a:pt x="18430" y="23180"/>
                    <a:pt x="18201" y="24467"/>
                    <a:pt x="18021" y="25757"/>
                  </a:cubicBezTo>
                  <a:cubicBezTo>
                    <a:pt x="17948" y="26284"/>
                    <a:pt x="17887" y="26810"/>
                    <a:pt x="17808" y="27335"/>
                  </a:cubicBezTo>
                  <a:cubicBezTo>
                    <a:pt x="17748" y="27733"/>
                    <a:pt x="17746" y="28170"/>
                    <a:pt x="17571" y="28514"/>
                  </a:cubicBezTo>
                  <a:cubicBezTo>
                    <a:pt x="17409" y="28833"/>
                    <a:pt x="17222" y="29142"/>
                    <a:pt x="17098" y="29483"/>
                  </a:cubicBezTo>
                  <a:cubicBezTo>
                    <a:pt x="17085" y="29519"/>
                    <a:pt x="17049" y="29561"/>
                    <a:pt x="17015" y="29571"/>
                  </a:cubicBezTo>
                  <a:cubicBezTo>
                    <a:pt x="16169" y="29848"/>
                    <a:pt x="15316" y="30106"/>
                    <a:pt x="14478" y="30405"/>
                  </a:cubicBezTo>
                  <a:cubicBezTo>
                    <a:pt x="14403" y="30432"/>
                    <a:pt x="14342" y="30444"/>
                    <a:pt x="14292" y="30444"/>
                  </a:cubicBezTo>
                  <a:cubicBezTo>
                    <a:pt x="14123" y="30444"/>
                    <a:pt x="14079" y="30304"/>
                    <a:pt x="14054" y="30120"/>
                  </a:cubicBezTo>
                  <a:cubicBezTo>
                    <a:pt x="14009" y="29794"/>
                    <a:pt x="13985" y="29465"/>
                    <a:pt x="13952" y="29124"/>
                  </a:cubicBezTo>
                  <a:cubicBezTo>
                    <a:pt x="14118" y="29070"/>
                    <a:pt x="14266" y="29026"/>
                    <a:pt x="14415" y="28978"/>
                  </a:cubicBezTo>
                  <a:cubicBezTo>
                    <a:pt x="14660" y="28901"/>
                    <a:pt x="14830" y="28761"/>
                    <a:pt x="15014" y="28557"/>
                  </a:cubicBezTo>
                  <a:cubicBezTo>
                    <a:pt x="15395" y="28131"/>
                    <a:pt x="15877" y="27796"/>
                    <a:pt x="16319" y="27425"/>
                  </a:cubicBezTo>
                  <a:cubicBezTo>
                    <a:pt x="16383" y="27369"/>
                    <a:pt x="16459" y="27325"/>
                    <a:pt x="16520" y="27266"/>
                  </a:cubicBezTo>
                  <a:cubicBezTo>
                    <a:pt x="16665" y="27126"/>
                    <a:pt x="16794" y="26949"/>
                    <a:pt x="16596" y="26790"/>
                  </a:cubicBezTo>
                  <a:cubicBezTo>
                    <a:pt x="16549" y="26752"/>
                    <a:pt x="16479" y="26743"/>
                    <a:pt x="16403" y="26743"/>
                  </a:cubicBezTo>
                  <a:cubicBezTo>
                    <a:pt x="16326" y="26743"/>
                    <a:pt x="16242" y="26752"/>
                    <a:pt x="16168" y="26752"/>
                  </a:cubicBezTo>
                  <a:cubicBezTo>
                    <a:pt x="16166" y="26752"/>
                    <a:pt x="16163" y="26752"/>
                    <a:pt x="16160" y="26752"/>
                  </a:cubicBezTo>
                  <a:cubicBezTo>
                    <a:pt x="16110" y="26752"/>
                    <a:pt x="16060" y="26787"/>
                    <a:pt x="16028" y="26798"/>
                  </a:cubicBezTo>
                  <a:cubicBezTo>
                    <a:pt x="15697" y="25967"/>
                    <a:pt x="16119" y="25278"/>
                    <a:pt x="16377" y="24554"/>
                  </a:cubicBezTo>
                  <a:cubicBezTo>
                    <a:pt x="16820" y="23320"/>
                    <a:pt x="17164" y="22065"/>
                    <a:pt x="17233" y="20743"/>
                  </a:cubicBezTo>
                  <a:cubicBezTo>
                    <a:pt x="17255" y="20322"/>
                    <a:pt x="17375" y="19905"/>
                    <a:pt x="17453" y="19466"/>
                  </a:cubicBezTo>
                  <a:close/>
                  <a:moveTo>
                    <a:pt x="13281" y="41388"/>
                  </a:moveTo>
                  <a:cubicBezTo>
                    <a:pt x="13391" y="42427"/>
                    <a:pt x="13493" y="43463"/>
                    <a:pt x="13609" y="44500"/>
                  </a:cubicBezTo>
                  <a:cubicBezTo>
                    <a:pt x="13726" y="45556"/>
                    <a:pt x="13855" y="46610"/>
                    <a:pt x="13979" y="47657"/>
                  </a:cubicBezTo>
                  <a:cubicBezTo>
                    <a:pt x="13431" y="47987"/>
                    <a:pt x="13611" y="48521"/>
                    <a:pt x="13438" y="48951"/>
                  </a:cubicBezTo>
                  <a:cubicBezTo>
                    <a:pt x="13326" y="46436"/>
                    <a:pt x="13212" y="43919"/>
                    <a:pt x="13100" y="41403"/>
                  </a:cubicBezTo>
                  <a:cubicBezTo>
                    <a:pt x="13161" y="41398"/>
                    <a:pt x="13221" y="41394"/>
                    <a:pt x="13281" y="41388"/>
                  </a:cubicBezTo>
                  <a:close/>
                  <a:moveTo>
                    <a:pt x="6322" y="28626"/>
                  </a:moveTo>
                  <a:cubicBezTo>
                    <a:pt x="8286" y="30046"/>
                    <a:pt x="10459" y="30211"/>
                    <a:pt x="12715" y="30211"/>
                  </a:cubicBezTo>
                  <a:cubicBezTo>
                    <a:pt x="12965" y="30211"/>
                    <a:pt x="13217" y="30209"/>
                    <a:pt x="13470" y="30207"/>
                  </a:cubicBezTo>
                  <a:lnTo>
                    <a:pt x="13470" y="30207"/>
                  </a:lnTo>
                  <a:cubicBezTo>
                    <a:pt x="13434" y="30368"/>
                    <a:pt x="13414" y="30560"/>
                    <a:pt x="13348" y="30736"/>
                  </a:cubicBezTo>
                  <a:cubicBezTo>
                    <a:pt x="13260" y="30976"/>
                    <a:pt x="13215" y="31177"/>
                    <a:pt x="13478" y="31345"/>
                  </a:cubicBezTo>
                  <a:cubicBezTo>
                    <a:pt x="13545" y="31389"/>
                    <a:pt x="13588" y="31517"/>
                    <a:pt x="13589" y="31607"/>
                  </a:cubicBezTo>
                  <a:cubicBezTo>
                    <a:pt x="13602" y="33556"/>
                    <a:pt x="14055" y="35457"/>
                    <a:pt x="14213" y="37391"/>
                  </a:cubicBezTo>
                  <a:cubicBezTo>
                    <a:pt x="14333" y="38859"/>
                    <a:pt x="14416" y="40330"/>
                    <a:pt x="14551" y="41797"/>
                  </a:cubicBezTo>
                  <a:cubicBezTo>
                    <a:pt x="14629" y="42655"/>
                    <a:pt x="14778" y="43508"/>
                    <a:pt x="14895" y="44364"/>
                  </a:cubicBezTo>
                  <a:cubicBezTo>
                    <a:pt x="14996" y="45093"/>
                    <a:pt x="15089" y="45822"/>
                    <a:pt x="15195" y="46551"/>
                  </a:cubicBezTo>
                  <a:cubicBezTo>
                    <a:pt x="15315" y="47365"/>
                    <a:pt x="15444" y="48179"/>
                    <a:pt x="15574" y="48991"/>
                  </a:cubicBezTo>
                  <a:cubicBezTo>
                    <a:pt x="15591" y="49105"/>
                    <a:pt x="15618" y="49221"/>
                    <a:pt x="15667" y="49325"/>
                  </a:cubicBezTo>
                  <a:cubicBezTo>
                    <a:pt x="15968" y="49959"/>
                    <a:pt x="15886" y="50100"/>
                    <a:pt x="15168" y="50169"/>
                  </a:cubicBezTo>
                  <a:cubicBezTo>
                    <a:pt x="14617" y="48371"/>
                    <a:pt x="14384" y="46519"/>
                    <a:pt x="14220" y="44657"/>
                  </a:cubicBezTo>
                  <a:cubicBezTo>
                    <a:pt x="14059" y="42834"/>
                    <a:pt x="13829" y="41019"/>
                    <a:pt x="13427" y="39231"/>
                  </a:cubicBezTo>
                  <a:cubicBezTo>
                    <a:pt x="13340" y="38847"/>
                    <a:pt x="13207" y="38474"/>
                    <a:pt x="13080" y="38101"/>
                  </a:cubicBezTo>
                  <a:cubicBezTo>
                    <a:pt x="13057" y="38032"/>
                    <a:pt x="12967" y="37988"/>
                    <a:pt x="12841" y="37871"/>
                  </a:cubicBezTo>
                  <a:cubicBezTo>
                    <a:pt x="12772" y="38080"/>
                    <a:pt x="12683" y="38232"/>
                    <a:pt x="12679" y="38386"/>
                  </a:cubicBezTo>
                  <a:cubicBezTo>
                    <a:pt x="12656" y="39208"/>
                    <a:pt x="12657" y="40034"/>
                    <a:pt x="12642" y="40858"/>
                  </a:cubicBezTo>
                  <a:cubicBezTo>
                    <a:pt x="12624" y="41854"/>
                    <a:pt x="12565" y="42851"/>
                    <a:pt x="12583" y="43846"/>
                  </a:cubicBezTo>
                  <a:cubicBezTo>
                    <a:pt x="12607" y="45198"/>
                    <a:pt x="12706" y="46549"/>
                    <a:pt x="12734" y="47901"/>
                  </a:cubicBezTo>
                  <a:cubicBezTo>
                    <a:pt x="12748" y="48535"/>
                    <a:pt x="12690" y="49172"/>
                    <a:pt x="12621" y="49804"/>
                  </a:cubicBezTo>
                  <a:cubicBezTo>
                    <a:pt x="12603" y="49982"/>
                    <a:pt x="12472" y="50223"/>
                    <a:pt x="12321" y="50300"/>
                  </a:cubicBezTo>
                  <a:cubicBezTo>
                    <a:pt x="11671" y="50635"/>
                    <a:pt x="11127" y="51194"/>
                    <a:pt x="10380" y="51316"/>
                  </a:cubicBezTo>
                  <a:cubicBezTo>
                    <a:pt x="9821" y="51406"/>
                    <a:pt x="9248" y="51524"/>
                    <a:pt x="8688" y="51524"/>
                  </a:cubicBezTo>
                  <a:cubicBezTo>
                    <a:pt x="8573" y="51524"/>
                    <a:pt x="8458" y="51519"/>
                    <a:pt x="8345" y="51508"/>
                  </a:cubicBezTo>
                  <a:cubicBezTo>
                    <a:pt x="6464" y="51324"/>
                    <a:pt x="4590" y="51055"/>
                    <a:pt x="2721" y="50781"/>
                  </a:cubicBezTo>
                  <a:cubicBezTo>
                    <a:pt x="2157" y="50699"/>
                    <a:pt x="1613" y="50494"/>
                    <a:pt x="1020" y="50334"/>
                  </a:cubicBezTo>
                  <a:cubicBezTo>
                    <a:pt x="1106" y="49723"/>
                    <a:pt x="1198" y="49142"/>
                    <a:pt x="1265" y="48557"/>
                  </a:cubicBezTo>
                  <a:cubicBezTo>
                    <a:pt x="1386" y="47527"/>
                    <a:pt x="1494" y="46495"/>
                    <a:pt x="1601" y="45464"/>
                  </a:cubicBezTo>
                  <a:cubicBezTo>
                    <a:pt x="1687" y="44634"/>
                    <a:pt x="1767" y="43806"/>
                    <a:pt x="1845" y="42976"/>
                  </a:cubicBezTo>
                  <a:cubicBezTo>
                    <a:pt x="2018" y="41115"/>
                    <a:pt x="2225" y="39254"/>
                    <a:pt x="2718" y="37453"/>
                  </a:cubicBezTo>
                  <a:cubicBezTo>
                    <a:pt x="3113" y="36007"/>
                    <a:pt x="3637" y="34598"/>
                    <a:pt x="4130" y="33182"/>
                  </a:cubicBezTo>
                  <a:cubicBezTo>
                    <a:pt x="4500" y="32119"/>
                    <a:pt x="4902" y="31069"/>
                    <a:pt x="5502" y="30104"/>
                  </a:cubicBezTo>
                  <a:cubicBezTo>
                    <a:pt x="5787" y="29647"/>
                    <a:pt x="6027" y="29160"/>
                    <a:pt x="6322" y="28626"/>
                  </a:cubicBezTo>
                  <a:close/>
                  <a:moveTo>
                    <a:pt x="13386" y="50400"/>
                  </a:moveTo>
                  <a:lnTo>
                    <a:pt x="13386" y="50400"/>
                  </a:lnTo>
                  <a:cubicBezTo>
                    <a:pt x="13254" y="51503"/>
                    <a:pt x="13112" y="52611"/>
                    <a:pt x="12991" y="53721"/>
                  </a:cubicBezTo>
                  <a:cubicBezTo>
                    <a:pt x="12896" y="54595"/>
                    <a:pt x="12797" y="55471"/>
                    <a:pt x="12761" y="56348"/>
                  </a:cubicBezTo>
                  <a:cubicBezTo>
                    <a:pt x="12747" y="56712"/>
                    <a:pt x="12890" y="57083"/>
                    <a:pt x="12974" y="57517"/>
                  </a:cubicBezTo>
                  <a:cubicBezTo>
                    <a:pt x="12808" y="57776"/>
                    <a:pt x="12580" y="58133"/>
                    <a:pt x="12328" y="58525"/>
                  </a:cubicBezTo>
                  <a:cubicBezTo>
                    <a:pt x="11973" y="58508"/>
                    <a:pt x="11549" y="58486"/>
                    <a:pt x="11100" y="58463"/>
                  </a:cubicBezTo>
                  <a:cubicBezTo>
                    <a:pt x="11113" y="58076"/>
                    <a:pt x="10961" y="57694"/>
                    <a:pt x="11300" y="57362"/>
                  </a:cubicBezTo>
                  <a:cubicBezTo>
                    <a:pt x="11379" y="57286"/>
                    <a:pt x="11344" y="57071"/>
                    <a:pt x="11332" y="56923"/>
                  </a:cubicBezTo>
                  <a:cubicBezTo>
                    <a:pt x="11248" y="55945"/>
                    <a:pt x="11150" y="54969"/>
                    <a:pt x="11070" y="53991"/>
                  </a:cubicBezTo>
                  <a:cubicBezTo>
                    <a:pt x="11015" y="53330"/>
                    <a:pt x="10981" y="52667"/>
                    <a:pt x="10938" y="52004"/>
                  </a:cubicBezTo>
                  <a:cubicBezTo>
                    <a:pt x="11730" y="51486"/>
                    <a:pt x="12537" y="50957"/>
                    <a:pt x="13386" y="50400"/>
                  </a:cubicBezTo>
                  <a:close/>
                  <a:moveTo>
                    <a:pt x="14806" y="58129"/>
                  </a:moveTo>
                  <a:cubicBezTo>
                    <a:pt x="14892" y="58129"/>
                    <a:pt x="15012" y="58158"/>
                    <a:pt x="15190" y="58202"/>
                  </a:cubicBezTo>
                  <a:cubicBezTo>
                    <a:pt x="15585" y="58299"/>
                    <a:pt x="15979" y="58406"/>
                    <a:pt x="16373" y="58508"/>
                  </a:cubicBezTo>
                  <a:cubicBezTo>
                    <a:pt x="16367" y="58557"/>
                    <a:pt x="16360" y="58604"/>
                    <a:pt x="16353" y="58653"/>
                  </a:cubicBezTo>
                  <a:lnTo>
                    <a:pt x="14510" y="58653"/>
                  </a:lnTo>
                  <a:cubicBezTo>
                    <a:pt x="14597" y="58258"/>
                    <a:pt x="14626" y="58129"/>
                    <a:pt x="14806" y="58129"/>
                  </a:cubicBezTo>
                  <a:close/>
                  <a:moveTo>
                    <a:pt x="4139" y="51689"/>
                  </a:moveTo>
                  <a:cubicBezTo>
                    <a:pt x="4865" y="51810"/>
                    <a:pt x="5523" y="51919"/>
                    <a:pt x="6191" y="52030"/>
                  </a:cubicBezTo>
                  <a:cubicBezTo>
                    <a:pt x="6191" y="52779"/>
                    <a:pt x="6188" y="53518"/>
                    <a:pt x="6191" y="54257"/>
                  </a:cubicBezTo>
                  <a:cubicBezTo>
                    <a:pt x="6198" y="55655"/>
                    <a:pt x="6219" y="57054"/>
                    <a:pt x="6208" y="58453"/>
                  </a:cubicBezTo>
                  <a:cubicBezTo>
                    <a:pt x="6204" y="58869"/>
                    <a:pt x="6107" y="59284"/>
                    <a:pt x="6053" y="59694"/>
                  </a:cubicBezTo>
                  <a:cubicBezTo>
                    <a:pt x="5607" y="59578"/>
                    <a:pt x="5234" y="59481"/>
                    <a:pt x="4829" y="59375"/>
                  </a:cubicBezTo>
                  <a:lnTo>
                    <a:pt x="4829" y="59375"/>
                  </a:lnTo>
                  <a:cubicBezTo>
                    <a:pt x="4831" y="59379"/>
                    <a:pt x="4831" y="59380"/>
                    <a:pt x="4831" y="59380"/>
                  </a:cubicBezTo>
                  <a:cubicBezTo>
                    <a:pt x="4828" y="59380"/>
                    <a:pt x="4810" y="59357"/>
                    <a:pt x="4814" y="59349"/>
                  </a:cubicBezTo>
                  <a:cubicBezTo>
                    <a:pt x="5098" y="58933"/>
                    <a:pt x="4843" y="58541"/>
                    <a:pt x="4789" y="58131"/>
                  </a:cubicBezTo>
                  <a:cubicBezTo>
                    <a:pt x="4651" y="57086"/>
                    <a:pt x="4560" y="56033"/>
                    <a:pt x="4445" y="54985"/>
                  </a:cubicBezTo>
                  <a:cubicBezTo>
                    <a:pt x="4339" y="53995"/>
                    <a:pt x="4223" y="53007"/>
                    <a:pt x="4116" y="52018"/>
                  </a:cubicBezTo>
                  <a:cubicBezTo>
                    <a:pt x="4106" y="51926"/>
                    <a:pt x="4129" y="51828"/>
                    <a:pt x="4139" y="51689"/>
                  </a:cubicBezTo>
                  <a:close/>
                  <a:moveTo>
                    <a:pt x="4585" y="60970"/>
                  </a:moveTo>
                  <a:cubicBezTo>
                    <a:pt x="5106" y="60970"/>
                    <a:pt x="5646" y="61097"/>
                    <a:pt x="6063" y="61364"/>
                  </a:cubicBezTo>
                  <a:cubicBezTo>
                    <a:pt x="5689" y="61457"/>
                    <a:pt x="5404" y="61562"/>
                    <a:pt x="5112" y="61597"/>
                  </a:cubicBezTo>
                  <a:cubicBezTo>
                    <a:pt x="4363" y="61684"/>
                    <a:pt x="3609" y="61742"/>
                    <a:pt x="2865" y="61811"/>
                  </a:cubicBezTo>
                  <a:cubicBezTo>
                    <a:pt x="3047" y="61265"/>
                    <a:pt x="3792" y="60970"/>
                    <a:pt x="4585" y="60970"/>
                  </a:cubicBezTo>
                  <a:close/>
                  <a:moveTo>
                    <a:pt x="15365" y="1"/>
                  </a:moveTo>
                  <a:cubicBezTo>
                    <a:pt x="14887" y="1"/>
                    <a:pt x="14410" y="64"/>
                    <a:pt x="13936" y="213"/>
                  </a:cubicBezTo>
                  <a:cubicBezTo>
                    <a:pt x="13621" y="312"/>
                    <a:pt x="13293" y="372"/>
                    <a:pt x="12975" y="463"/>
                  </a:cubicBezTo>
                  <a:cubicBezTo>
                    <a:pt x="12145" y="702"/>
                    <a:pt x="11309" y="920"/>
                    <a:pt x="10490" y="1196"/>
                  </a:cubicBezTo>
                  <a:cubicBezTo>
                    <a:pt x="9740" y="1452"/>
                    <a:pt x="9009" y="1771"/>
                    <a:pt x="8225" y="2081"/>
                  </a:cubicBezTo>
                  <a:cubicBezTo>
                    <a:pt x="8220" y="1938"/>
                    <a:pt x="8211" y="1815"/>
                    <a:pt x="8210" y="1689"/>
                  </a:cubicBezTo>
                  <a:cubicBezTo>
                    <a:pt x="8207" y="1432"/>
                    <a:pt x="8225" y="1173"/>
                    <a:pt x="8198" y="920"/>
                  </a:cubicBezTo>
                  <a:cubicBezTo>
                    <a:pt x="8188" y="832"/>
                    <a:pt x="8077" y="709"/>
                    <a:pt x="7994" y="690"/>
                  </a:cubicBezTo>
                  <a:cubicBezTo>
                    <a:pt x="7990" y="689"/>
                    <a:pt x="7985" y="689"/>
                    <a:pt x="7981" y="689"/>
                  </a:cubicBezTo>
                  <a:cubicBezTo>
                    <a:pt x="7911" y="689"/>
                    <a:pt x="7792" y="786"/>
                    <a:pt x="7758" y="863"/>
                  </a:cubicBezTo>
                  <a:cubicBezTo>
                    <a:pt x="7682" y="1029"/>
                    <a:pt x="7633" y="1214"/>
                    <a:pt x="7607" y="1395"/>
                  </a:cubicBezTo>
                  <a:cubicBezTo>
                    <a:pt x="7567" y="1689"/>
                    <a:pt x="7554" y="1989"/>
                    <a:pt x="7529" y="2285"/>
                  </a:cubicBezTo>
                  <a:cubicBezTo>
                    <a:pt x="7180" y="1925"/>
                    <a:pt x="6928" y="1544"/>
                    <a:pt x="6659" y="1176"/>
                  </a:cubicBezTo>
                  <a:cubicBezTo>
                    <a:pt x="6589" y="1081"/>
                    <a:pt x="6488" y="1003"/>
                    <a:pt x="6384" y="1003"/>
                  </a:cubicBezTo>
                  <a:cubicBezTo>
                    <a:pt x="6330" y="1003"/>
                    <a:pt x="6274" y="1024"/>
                    <a:pt x="6222" y="1074"/>
                  </a:cubicBezTo>
                  <a:cubicBezTo>
                    <a:pt x="6155" y="1139"/>
                    <a:pt x="6152" y="1347"/>
                    <a:pt x="6204" y="1448"/>
                  </a:cubicBezTo>
                  <a:cubicBezTo>
                    <a:pt x="6442" y="1914"/>
                    <a:pt x="6710" y="2364"/>
                    <a:pt x="6960" y="2807"/>
                  </a:cubicBezTo>
                  <a:cubicBezTo>
                    <a:pt x="6623" y="3056"/>
                    <a:pt x="6227" y="3336"/>
                    <a:pt x="5847" y="3635"/>
                  </a:cubicBezTo>
                  <a:cubicBezTo>
                    <a:pt x="5197" y="4150"/>
                    <a:pt x="4594" y="4702"/>
                    <a:pt x="4362" y="5551"/>
                  </a:cubicBezTo>
                  <a:cubicBezTo>
                    <a:pt x="4118" y="6444"/>
                    <a:pt x="4002" y="7318"/>
                    <a:pt x="4567" y="8158"/>
                  </a:cubicBezTo>
                  <a:cubicBezTo>
                    <a:pt x="4045" y="8468"/>
                    <a:pt x="3760" y="8944"/>
                    <a:pt x="3622" y="9505"/>
                  </a:cubicBezTo>
                  <a:cubicBezTo>
                    <a:pt x="3401" y="10402"/>
                    <a:pt x="3335" y="11313"/>
                    <a:pt x="3701" y="12185"/>
                  </a:cubicBezTo>
                  <a:cubicBezTo>
                    <a:pt x="4072" y="13070"/>
                    <a:pt x="4633" y="13787"/>
                    <a:pt x="5674" y="13918"/>
                  </a:cubicBezTo>
                  <a:cubicBezTo>
                    <a:pt x="6068" y="13969"/>
                    <a:pt x="6470" y="13964"/>
                    <a:pt x="6823" y="13983"/>
                  </a:cubicBezTo>
                  <a:cubicBezTo>
                    <a:pt x="6980" y="14189"/>
                    <a:pt x="7101" y="14390"/>
                    <a:pt x="7262" y="14550"/>
                  </a:cubicBezTo>
                  <a:cubicBezTo>
                    <a:pt x="7656" y="14938"/>
                    <a:pt x="8073" y="15303"/>
                    <a:pt x="8473" y="15687"/>
                  </a:cubicBezTo>
                  <a:cubicBezTo>
                    <a:pt x="8942" y="16136"/>
                    <a:pt x="8937" y="16140"/>
                    <a:pt x="8529" y="16619"/>
                  </a:cubicBezTo>
                  <a:cubicBezTo>
                    <a:pt x="8293" y="16893"/>
                    <a:pt x="8349" y="17239"/>
                    <a:pt x="8700" y="17335"/>
                  </a:cubicBezTo>
                  <a:cubicBezTo>
                    <a:pt x="8803" y="17364"/>
                    <a:pt x="8912" y="17372"/>
                    <a:pt x="9024" y="17372"/>
                  </a:cubicBezTo>
                  <a:cubicBezTo>
                    <a:pt x="9206" y="17372"/>
                    <a:pt x="9396" y="17349"/>
                    <a:pt x="9586" y="17349"/>
                  </a:cubicBezTo>
                  <a:cubicBezTo>
                    <a:pt x="9437" y="17556"/>
                    <a:pt x="9265" y="17729"/>
                    <a:pt x="9023" y="17729"/>
                  </a:cubicBezTo>
                  <a:cubicBezTo>
                    <a:pt x="8998" y="17729"/>
                    <a:pt x="8971" y="17727"/>
                    <a:pt x="8944" y="17723"/>
                  </a:cubicBezTo>
                  <a:cubicBezTo>
                    <a:pt x="8217" y="17620"/>
                    <a:pt x="7493" y="17482"/>
                    <a:pt x="6767" y="17371"/>
                  </a:cubicBezTo>
                  <a:cubicBezTo>
                    <a:pt x="6617" y="17348"/>
                    <a:pt x="6471" y="17335"/>
                    <a:pt x="6329" y="17335"/>
                  </a:cubicBezTo>
                  <a:cubicBezTo>
                    <a:pt x="5726" y="17335"/>
                    <a:pt x="5203" y="17558"/>
                    <a:pt x="4796" y="18103"/>
                  </a:cubicBezTo>
                  <a:cubicBezTo>
                    <a:pt x="4497" y="18504"/>
                    <a:pt x="4175" y="18888"/>
                    <a:pt x="3852" y="19272"/>
                  </a:cubicBezTo>
                  <a:cubicBezTo>
                    <a:pt x="2842" y="20481"/>
                    <a:pt x="1806" y="21671"/>
                    <a:pt x="817" y="22899"/>
                  </a:cubicBezTo>
                  <a:cubicBezTo>
                    <a:pt x="183" y="23684"/>
                    <a:pt x="0" y="24582"/>
                    <a:pt x="465" y="25527"/>
                  </a:cubicBezTo>
                  <a:cubicBezTo>
                    <a:pt x="641" y="25888"/>
                    <a:pt x="861" y="26235"/>
                    <a:pt x="1109" y="26550"/>
                  </a:cubicBezTo>
                  <a:cubicBezTo>
                    <a:pt x="2084" y="27796"/>
                    <a:pt x="3247" y="28858"/>
                    <a:pt x="4452" y="29873"/>
                  </a:cubicBezTo>
                  <a:cubicBezTo>
                    <a:pt x="4640" y="30033"/>
                    <a:pt x="4662" y="30114"/>
                    <a:pt x="4515" y="30320"/>
                  </a:cubicBezTo>
                  <a:cubicBezTo>
                    <a:pt x="4294" y="30635"/>
                    <a:pt x="4078" y="30972"/>
                    <a:pt x="3950" y="31330"/>
                  </a:cubicBezTo>
                  <a:cubicBezTo>
                    <a:pt x="3650" y="32169"/>
                    <a:pt x="3407" y="33028"/>
                    <a:pt x="3131" y="33876"/>
                  </a:cubicBezTo>
                  <a:cubicBezTo>
                    <a:pt x="2551" y="35664"/>
                    <a:pt x="1808" y="37401"/>
                    <a:pt x="1481" y="39269"/>
                  </a:cubicBezTo>
                  <a:cubicBezTo>
                    <a:pt x="1345" y="40044"/>
                    <a:pt x="1099" y="40802"/>
                    <a:pt x="992" y="41580"/>
                  </a:cubicBezTo>
                  <a:cubicBezTo>
                    <a:pt x="874" y="42444"/>
                    <a:pt x="837" y="43321"/>
                    <a:pt x="804" y="44194"/>
                  </a:cubicBezTo>
                  <a:cubicBezTo>
                    <a:pt x="768" y="45107"/>
                    <a:pt x="794" y="46025"/>
                    <a:pt x="761" y="46938"/>
                  </a:cubicBezTo>
                  <a:cubicBezTo>
                    <a:pt x="725" y="47926"/>
                    <a:pt x="660" y="48912"/>
                    <a:pt x="591" y="49899"/>
                  </a:cubicBezTo>
                  <a:cubicBezTo>
                    <a:pt x="574" y="50140"/>
                    <a:pt x="372" y="50455"/>
                    <a:pt x="466" y="50597"/>
                  </a:cubicBezTo>
                  <a:cubicBezTo>
                    <a:pt x="580" y="50770"/>
                    <a:pt x="913" y="50804"/>
                    <a:pt x="1158" y="50881"/>
                  </a:cubicBezTo>
                  <a:cubicBezTo>
                    <a:pt x="1858" y="51098"/>
                    <a:pt x="2561" y="51309"/>
                    <a:pt x="3266" y="51516"/>
                  </a:cubicBezTo>
                  <a:cubicBezTo>
                    <a:pt x="3441" y="51568"/>
                    <a:pt x="3525" y="51651"/>
                    <a:pt x="3516" y="51851"/>
                  </a:cubicBezTo>
                  <a:cubicBezTo>
                    <a:pt x="3507" y="52080"/>
                    <a:pt x="3545" y="52311"/>
                    <a:pt x="3568" y="52540"/>
                  </a:cubicBezTo>
                  <a:cubicBezTo>
                    <a:pt x="3631" y="53171"/>
                    <a:pt x="3701" y="53803"/>
                    <a:pt x="3762" y="54435"/>
                  </a:cubicBezTo>
                  <a:cubicBezTo>
                    <a:pt x="3907" y="55934"/>
                    <a:pt x="3854" y="57462"/>
                    <a:pt x="4451" y="58909"/>
                  </a:cubicBezTo>
                  <a:cubicBezTo>
                    <a:pt x="4216" y="59204"/>
                    <a:pt x="3995" y="59504"/>
                    <a:pt x="3749" y="59786"/>
                  </a:cubicBezTo>
                  <a:cubicBezTo>
                    <a:pt x="3325" y="60272"/>
                    <a:pt x="2875" y="60738"/>
                    <a:pt x="2456" y="61230"/>
                  </a:cubicBezTo>
                  <a:cubicBezTo>
                    <a:pt x="2079" y="61676"/>
                    <a:pt x="2048" y="62441"/>
                    <a:pt x="2383" y="62914"/>
                  </a:cubicBezTo>
                  <a:cubicBezTo>
                    <a:pt x="2483" y="63058"/>
                    <a:pt x="2652" y="63201"/>
                    <a:pt x="2816" y="63242"/>
                  </a:cubicBezTo>
                  <a:cubicBezTo>
                    <a:pt x="2977" y="63281"/>
                    <a:pt x="3148" y="63296"/>
                    <a:pt x="3320" y="63296"/>
                  </a:cubicBezTo>
                  <a:cubicBezTo>
                    <a:pt x="3418" y="63296"/>
                    <a:pt x="3515" y="63291"/>
                    <a:pt x="3611" y="63283"/>
                  </a:cubicBezTo>
                  <a:cubicBezTo>
                    <a:pt x="4238" y="63235"/>
                    <a:pt x="4863" y="63153"/>
                    <a:pt x="5490" y="63091"/>
                  </a:cubicBezTo>
                  <a:cubicBezTo>
                    <a:pt x="6011" y="63039"/>
                    <a:pt x="6340" y="62777"/>
                    <a:pt x="6494" y="62284"/>
                  </a:cubicBezTo>
                  <a:cubicBezTo>
                    <a:pt x="6573" y="62029"/>
                    <a:pt x="6638" y="61768"/>
                    <a:pt x="6743" y="61523"/>
                  </a:cubicBezTo>
                  <a:cubicBezTo>
                    <a:pt x="6897" y="61162"/>
                    <a:pt x="6777" y="60823"/>
                    <a:pt x="6718" y="60472"/>
                  </a:cubicBezTo>
                  <a:cubicBezTo>
                    <a:pt x="6619" y="59875"/>
                    <a:pt x="6727" y="59296"/>
                    <a:pt x="6787" y="58699"/>
                  </a:cubicBezTo>
                  <a:cubicBezTo>
                    <a:pt x="6907" y="57539"/>
                    <a:pt x="6806" y="56357"/>
                    <a:pt x="6800" y="55185"/>
                  </a:cubicBezTo>
                  <a:cubicBezTo>
                    <a:pt x="6797" y="54164"/>
                    <a:pt x="6800" y="53143"/>
                    <a:pt x="6800" y="52084"/>
                  </a:cubicBezTo>
                  <a:cubicBezTo>
                    <a:pt x="7353" y="52230"/>
                    <a:pt x="7908" y="52282"/>
                    <a:pt x="8472" y="52282"/>
                  </a:cubicBezTo>
                  <a:cubicBezTo>
                    <a:pt x="9102" y="52282"/>
                    <a:pt x="9742" y="52217"/>
                    <a:pt x="10398" y="52145"/>
                  </a:cubicBezTo>
                  <a:lnTo>
                    <a:pt x="10398" y="52145"/>
                  </a:lnTo>
                  <a:cubicBezTo>
                    <a:pt x="10398" y="52608"/>
                    <a:pt x="10380" y="53064"/>
                    <a:pt x="10403" y="53518"/>
                  </a:cubicBezTo>
                  <a:cubicBezTo>
                    <a:pt x="10446" y="54398"/>
                    <a:pt x="10515" y="55275"/>
                    <a:pt x="10567" y="56155"/>
                  </a:cubicBezTo>
                  <a:cubicBezTo>
                    <a:pt x="10582" y="56434"/>
                    <a:pt x="10591" y="56716"/>
                    <a:pt x="10575" y="56995"/>
                  </a:cubicBezTo>
                  <a:cubicBezTo>
                    <a:pt x="10548" y="57488"/>
                    <a:pt x="10502" y="57980"/>
                    <a:pt x="10454" y="58472"/>
                  </a:cubicBezTo>
                  <a:cubicBezTo>
                    <a:pt x="10443" y="58585"/>
                    <a:pt x="10427" y="58731"/>
                    <a:pt x="10355" y="58797"/>
                  </a:cubicBezTo>
                  <a:cubicBezTo>
                    <a:pt x="10007" y="59116"/>
                    <a:pt x="10203" y="59499"/>
                    <a:pt x="10233" y="59847"/>
                  </a:cubicBezTo>
                  <a:cubicBezTo>
                    <a:pt x="10243" y="59972"/>
                    <a:pt x="10433" y="60149"/>
                    <a:pt x="10568" y="60182"/>
                  </a:cubicBezTo>
                  <a:cubicBezTo>
                    <a:pt x="10644" y="60200"/>
                    <a:pt x="10725" y="60207"/>
                    <a:pt x="10807" y="60207"/>
                  </a:cubicBezTo>
                  <a:cubicBezTo>
                    <a:pt x="10947" y="60207"/>
                    <a:pt x="11091" y="60185"/>
                    <a:pt x="11227" y="60157"/>
                  </a:cubicBezTo>
                  <a:cubicBezTo>
                    <a:pt x="11483" y="60103"/>
                    <a:pt x="11658" y="59930"/>
                    <a:pt x="11680" y="59650"/>
                  </a:cubicBezTo>
                  <a:cubicBezTo>
                    <a:pt x="11690" y="59524"/>
                    <a:pt x="11681" y="59398"/>
                    <a:pt x="11681" y="59266"/>
                  </a:cubicBezTo>
                  <a:cubicBezTo>
                    <a:pt x="11733" y="59252"/>
                    <a:pt x="11775" y="59246"/>
                    <a:pt x="11810" y="59246"/>
                  </a:cubicBezTo>
                  <a:cubicBezTo>
                    <a:pt x="11976" y="59246"/>
                    <a:pt x="11974" y="59385"/>
                    <a:pt x="11971" y="59545"/>
                  </a:cubicBezTo>
                  <a:cubicBezTo>
                    <a:pt x="11966" y="60065"/>
                    <a:pt x="12055" y="60100"/>
                    <a:pt x="12547" y="60186"/>
                  </a:cubicBezTo>
                  <a:cubicBezTo>
                    <a:pt x="12891" y="60246"/>
                    <a:pt x="13234" y="60269"/>
                    <a:pt x="13576" y="60269"/>
                  </a:cubicBezTo>
                  <a:cubicBezTo>
                    <a:pt x="14454" y="60269"/>
                    <a:pt x="15326" y="60123"/>
                    <a:pt x="16202" y="60105"/>
                  </a:cubicBezTo>
                  <a:cubicBezTo>
                    <a:pt x="16838" y="60091"/>
                    <a:pt x="16841" y="60048"/>
                    <a:pt x="17019" y="59363"/>
                  </a:cubicBezTo>
                  <a:cubicBezTo>
                    <a:pt x="17039" y="59284"/>
                    <a:pt x="17111" y="59221"/>
                    <a:pt x="17150" y="59146"/>
                  </a:cubicBezTo>
                  <a:cubicBezTo>
                    <a:pt x="17352" y="58752"/>
                    <a:pt x="17164" y="58179"/>
                    <a:pt x="16759" y="58002"/>
                  </a:cubicBezTo>
                  <a:cubicBezTo>
                    <a:pt x="16472" y="57877"/>
                    <a:pt x="16173" y="57774"/>
                    <a:pt x="15873" y="57681"/>
                  </a:cubicBezTo>
                  <a:cubicBezTo>
                    <a:pt x="15106" y="57444"/>
                    <a:pt x="14340" y="57202"/>
                    <a:pt x="13565" y="56994"/>
                  </a:cubicBezTo>
                  <a:cubicBezTo>
                    <a:pt x="13316" y="56927"/>
                    <a:pt x="13289" y="56802"/>
                    <a:pt x="13303" y="56591"/>
                  </a:cubicBezTo>
                  <a:cubicBezTo>
                    <a:pt x="13338" y="56079"/>
                    <a:pt x="13332" y="55564"/>
                    <a:pt x="13388" y="55055"/>
                  </a:cubicBezTo>
                  <a:cubicBezTo>
                    <a:pt x="13550" y="53564"/>
                    <a:pt x="13740" y="52074"/>
                    <a:pt x="13906" y="50583"/>
                  </a:cubicBezTo>
                  <a:cubicBezTo>
                    <a:pt x="13980" y="49913"/>
                    <a:pt x="14021" y="49238"/>
                    <a:pt x="14084" y="48484"/>
                  </a:cubicBezTo>
                  <a:cubicBezTo>
                    <a:pt x="14255" y="49169"/>
                    <a:pt x="14383" y="49773"/>
                    <a:pt x="14560" y="50363"/>
                  </a:cubicBezTo>
                  <a:cubicBezTo>
                    <a:pt x="14675" y="50747"/>
                    <a:pt x="14757" y="50877"/>
                    <a:pt x="14990" y="50877"/>
                  </a:cubicBezTo>
                  <a:cubicBezTo>
                    <a:pt x="15088" y="50877"/>
                    <a:pt x="15213" y="50853"/>
                    <a:pt x="15380" y="50816"/>
                  </a:cubicBezTo>
                  <a:cubicBezTo>
                    <a:pt x="15477" y="50794"/>
                    <a:pt x="15579" y="50783"/>
                    <a:pt x="15680" y="50779"/>
                  </a:cubicBezTo>
                  <a:cubicBezTo>
                    <a:pt x="15988" y="50766"/>
                    <a:pt x="16208" y="50616"/>
                    <a:pt x="16310" y="50333"/>
                  </a:cubicBezTo>
                  <a:cubicBezTo>
                    <a:pt x="16421" y="50032"/>
                    <a:pt x="16508" y="49725"/>
                    <a:pt x="16198" y="49463"/>
                  </a:cubicBezTo>
                  <a:cubicBezTo>
                    <a:pt x="16133" y="49408"/>
                    <a:pt x="16103" y="49292"/>
                    <a:pt x="16090" y="49200"/>
                  </a:cubicBezTo>
                  <a:cubicBezTo>
                    <a:pt x="15910" y="47916"/>
                    <a:pt x="15732" y="46631"/>
                    <a:pt x="15565" y="45346"/>
                  </a:cubicBezTo>
                  <a:cubicBezTo>
                    <a:pt x="15401" y="44086"/>
                    <a:pt x="15230" y="42826"/>
                    <a:pt x="15099" y="41564"/>
                  </a:cubicBezTo>
                  <a:cubicBezTo>
                    <a:pt x="14970" y="40319"/>
                    <a:pt x="14863" y="39070"/>
                    <a:pt x="14788" y="37821"/>
                  </a:cubicBezTo>
                  <a:cubicBezTo>
                    <a:pt x="14682" y="36040"/>
                    <a:pt x="14452" y="34279"/>
                    <a:pt x="14176" y="32519"/>
                  </a:cubicBezTo>
                  <a:cubicBezTo>
                    <a:pt x="14113" y="32113"/>
                    <a:pt x="14185" y="31686"/>
                    <a:pt x="14193" y="31324"/>
                  </a:cubicBezTo>
                  <a:cubicBezTo>
                    <a:pt x="14528" y="31216"/>
                    <a:pt x="14763" y="31146"/>
                    <a:pt x="14994" y="31064"/>
                  </a:cubicBezTo>
                  <a:cubicBezTo>
                    <a:pt x="15627" y="30836"/>
                    <a:pt x="16247" y="30560"/>
                    <a:pt x="16894" y="30391"/>
                  </a:cubicBezTo>
                  <a:cubicBezTo>
                    <a:pt x="17357" y="30270"/>
                    <a:pt x="17699" y="30027"/>
                    <a:pt x="18010" y="29700"/>
                  </a:cubicBezTo>
                  <a:cubicBezTo>
                    <a:pt x="18099" y="29607"/>
                    <a:pt x="18208" y="29496"/>
                    <a:pt x="18228" y="29378"/>
                  </a:cubicBezTo>
                  <a:cubicBezTo>
                    <a:pt x="18408" y="28380"/>
                    <a:pt x="18579" y="27379"/>
                    <a:pt x="18731" y="26376"/>
                  </a:cubicBezTo>
                  <a:cubicBezTo>
                    <a:pt x="18871" y="25444"/>
                    <a:pt x="18993" y="24509"/>
                    <a:pt x="19105" y="23574"/>
                  </a:cubicBezTo>
                  <a:cubicBezTo>
                    <a:pt x="19180" y="22947"/>
                    <a:pt x="19292" y="22313"/>
                    <a:pt x="19262" y="21689"/>
                  </a:cubicBezTo>
                  <a:cubicBezTo>
                    <a:pt x="19235" y="21130"/>
                    <a:pt x="19266" y="20520"/>
                    <a:pt x="18920" y="20024"/>
                  </a:cubicBezTo>
                  <a:cubicBezTo>
                    <a:pt x="18645" y="19631"/>
                    <a:pt x="18326" y="19272"/>
                    <a:pt x="18018" y="18904"/>
                  </a:cubicBezTo>
                  <a:cubicBezTo>
                    <a:pt x="17991" y="18869"/>
                    <a:pt x="17910" y="18882"/>
                    <a:pt x="17857" y="18865"/>
                  </a:cubicBezTo>
                  <a:cubicBezTo>
                    <a:pt x="17224" y="18675"/>
                    <a:pt x="16599" y="18464"/>
                    <a:pt x="15959" y="18300"/>
                  </a:cubicBezTo>
                  <a:cubicBezTo>
                    <a:pt x="15722" y="18239"/>
                    <a:pt x="15608" y="18140"/>
                    <a:pt x="15582" y="17910"/>
                  </a:cubicBezTo>
                  <a:cubicBezTo>
                    <a:pt x="15513" y="17327"/>
                    <a:pt x="15072" y="17138"/>
                    <a:pt x="14576" y="17138"/>
                  </a:cubicBezTo>
                  <a:cubicBezTo>
                    <a:pt x="14503" y="17138"/>
                    <a:pt x="14429" y="17142"/>
                    <a:pt x="14354" y="17149"/>
                  </a:cubicBezTo>
                  <a:cubicBezTo>
                    <a:pt x="14202" y="17164"/>
                    <a:pt x="14051" y="17188"/>
                    <a:pt x="13875" y="17211"/>
                  </a:cubicBezTo>
                  <a:cubicBezTo>
                    <a:pt x="13908" y="16843"/>
                    <a:pt x="14003" y="16623"/>
                    <a:pt x="14380" y="16576"/>
                  </a:cubicBezTo>
                  <a:cubicBezTo>
                    <a:pt x="15070" y="16489"/>
                    <a:pt x="15676" y="16185"/>
                    <a:pt x="16270" y="15822"/>
                  </a:cubicBezTo>
                  <a:cubicBezTo>
                    <a:pt x="17025" y="15362"/>
                    <a:pt x="17673" y="14791"/>
                    <a:pt x="18142" y="14061"/>
                  </a:cubicBezTo>
                  <a:cubicBezTo>
                    <a:pt x="18523" y="13464"/>
                    <a:pt x="18775" y="12785"/>
                    <a:pt x="19090" y="12145"/>
                  </a:cubicBezTo>
                  <a:cubicBezTo>
                    <a:pt x="19137" y="12050"/>
                    <a:pt x="19190" y="11935"/>
                    <a:pt x="19275" y="11888"/>
                  </a:cubicBezTo>
                  <a:cubicBezTo>
                    <a:pt x="19511" y="11754"/>
                    <a:pt x="19770" y="11659"/>
                    <a:pt x="20013" y="11534"/>
                  </a:cubicBezTo>
                  <a:cubicBezTo>
                    <a:pt x="20703" y="11177"/>
                    <a:pt x="21124" y="10594"/>
                    <a:pt x="21377" y="9876"/>
                  </a:cubicBezTo>
                  <a:cubicBezTo>
                    <a:pt x="21610" y="9216"/>
                    <a:pt x="21561" y="8555"/>
                    <a:pt x="21425" y="7877"/>
                  </a:cubicBezTo>
                  <a:cubicBezTo>
                    <a:pt x="21219" y="6840"/>
                    <a:pt x="20613" y="5661"/>
                    <a:pt x="19218" y="5661"/>
                  </a:cubicBezTo>
                  <a:cubicBezTo>
                    <a:pt x="19161" y="5661"/>
                    <a:pt x="19103" y="5663"/>
                    <a:pt x="19044" y="5667"/>
                  </a:cubicBezTo>
                  <a:cubicBezTo>
                    <a:pt x="18870" y="5185"/>
                    <a:pt x="18694" y="4701"/>
                    <a:pt x="18519" y="4216"/>
                  </a:cubicBezTo>
                  <a:lnTo>
                    <a:pt x="18519" y="4216"/>
                  </a:lnTo>
                  <a:cubicBezTo>
                    <a:pt x="18550" y="4222"/>
                    <a:pt x="18583" y="4229"/>
                    <a:pt x="18616" y="4235"/>
                  </a:cubicBezTo>
                  <a:cubicBezTo>
                    <a:pt x="18693" y="3954"/>
                    <a:pt x="18828" y="3675"/>
                    <a:pt x="18831" y="3394"/>
                  </a:cubicBezTo>
                  <a:cubicBezTo>
                    <a:pt x="18836" y="2984"/>
                    <a:pt x="18770" y="2567"/>
                    <a:pt x="18691" y="2161"/>
                  </a:cubicBezTo>
                  <a:cubicBezTo>
                    <a:pt x="18451" y="933"/>
                    <a:pt x="17675" y="335"/>
                    <a:pt x="16633" y="132"/>
                  </a:cubicBezTo>
                  <a:cubicBezTo>
                    <a:pt x="16211" y="50"/>
                    <a:pt x="15788" y="1"/>
                    <a:pt x="15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61;p37">
              <a:extLst>
                <a:ext uri="{FF2B5EF4-FFF2-40B4-BE49-F238E27FC236}">
                  <a16:creationId xmlns:a16="http://schemas.microsoft.com/office/drawing/2014/main" id="{FF524A65-E6AC-E9F1-1ED4-9D33066DF06D}"/>
                </a:ext>
              </a:extLst>
            </p:cNvPr>
            <p:cNvSpPr/>
            <p:nvPr/>
          </p:nvSpPr>
          <p:spPr>
            <a:xfrm>
              <a:off x="5160718" y="2391355"/>
              <a:ext cx="775498" cy="2351049"/>
            </a:xfrm>
            <a:custGeom>
              <a:avLst/>
              <a:gdLst/>
              <a:ahLst/>
              <a:cxnLst/>
              <a:rect l="l" t="t" r="r" b="b"/>
              <a:pathLst>
                <a:path w="22959" h="69604" extrusionOk="0">
                  <a:moveTo>
                    <a:pt x="8143" y="761"/>
                  </a:moveTo>
                  <a:cubicBezTo>
                    <a:pt x="8931" y="761"/>
                    <a:pt x="9648" y="1056"/>
                    <a:pt x="10297" y="1583"/>
                  </a:cubicBezTo>
                  <a:cubicBezTo>
                    <a:pt x="10354" y="1628"/>
                    <a:pt x="10436" y="1667"/>
                    <a:pt x="10458" y="1724"/>
                  </a:cubicBezTo>
                  <a:cubicBezTo>
                    <a:pt x="10786" y="2565"/>
                    <a:pt x="11682" y="2865"/>
                    <a:pt x="12194" y="3540"/>
                  </a:cubicBezTo>
                  <a:cubicBezTo>
                    <a:pt x="12445" y="3873"/>
                    <a:pt x="12671" y="4143"/>
                    <a:pt x="12615" y="4590"/>
                  </a:cubicBezTo>
                  <a:cubicBezTo>
                    <a:pt x="12581" y="4835"/>
                    <a:pt x="12658" y="5091"/>
                    <a:pt x="12690" y="5382"/>
                  </a:cubicBezTo>
                  <a:cubicBezTo>
                    <a:pt x="12548" y="5353"/>
                    <a:pt x="12412" y="5339"/>
                    <a:pt x="12283" y="5339"/>
                  </a:cubicBezTo>
                  <a:cubicBezTo>
                    <a:pt x="11674" y="5339"/>
                    <a:pt x="11195" y="5648"/>
                    <a:pt x="10767" y="6120"/>
                  </a:cubicBezTo>
                  <a:cubicBezTo>
                    <a:pt x="10516" y="5424"/>
                    <a:pt x="10281" y="4779"/>
                    <a:pt x="10047" y="4137"/>
                  </a:cubicBezTo>
                  <a:cubicBezTo>
                    <a:pt x="9969" y="3930"/>
                    <a:pt x="9943" y="3735"/>
                    <a:pt x="9614" y="3699"/>
                  </a:cubicBezTo>
                  <a:cubicBezTo>
                    <a:pt x="9408" y="3677"/>
                    <a:pt x="9229" y="3389"/>
                    <a:pt x="9042" y="3213"/>
                  </a:cubicBezTo>
                  <a:cubicBezTo>
                    <a:pt x="9003" y="3177"/>
                    <a:pt x="8997" y="3103"/>
                    <a:pt x="8961" y="3062"/>
                  </a:cubicBezTo>
                  <a:cubicBezTo>
                    <a:pt x="8833" y="2916"/>
                    <a:pt x="8741" y="2659"/>
                    <a:pt x="8544" y="2659"/>
                  </a:cubicBezTo>
                  <a:cubicBezTo>
                    <a:pt x="8505" y="2659"/>
                    <a:pt x="8463" y="2669"/>
                    <a:pt x="8416" y="2691"/>
                  </a:cubicBezTo>
                  <a:cubicBezTo>
                    <a:pt x="8271" y="2761"/>
                    <a:pt x="8226" y="3041"/>
                    <a:pt x="8108" y="3280"/>
                  </a:cubicBezTo>
                  <a:cubicBezTo>
                    <a:pt x="7602" y="3007"/>
                    <a:pt x="7257" y="2607"/>
                    <a:pt x="7428" y="1812"/>
                  </a:cubicBezTo>
                  <a:lnTo>
                    <a:pt x="7428" y="1812"/>
                  </a:lnTo>
                  <a:cubicBezTo>
                    <a:pt x="6693" y="2181"/>
                    <a:pt x="6051" y="2506"/>
                    <a:pt x="5406" y="2830"/>
                  </a:cubicBezTo>
                  <a:cubicBezTo>
                    <a:pt x="5386" y="2817"/>
                    <a:pt x="5367" y="2807"/>
                    <a:pt x="5349" y="2794"/>
                  </a:cubicBezTo>
                  <a:cubicBezTo>
                    <a:pt x="5416" y="2706"/>
                    <a:pt x="5500" y="2626"/>
                    <a:pt x="5549" y="2527"/>
                  </a:cubicBezTo>
                  <a:cubicBezTo>
                    <a:pt x="5593" y="2440"/>
                    <a:pt x="5599" y="2337"/>
                    <a:pt x="5622" y="2240"/>
                  </a:cubicBezTo>
                  <a:cubicBezTo>
                    <a:pt x="5541" y="2225"/>
                    <a:pt x="5443" y="2180"/>
                    <a:pt x="5371" y="2180"/>
                  </a:cubicBezTo>
                  <a:cubicBezTo>
                    <a:pt x="5351" y="2180"/>
                    <a:pt x="5334" y="2183"/>
                    <a:pt x="5319" y="2192"/>
                  </a:cubicBezTo>
                  <a:cubicBezTo>
                    <a:pt x="5159" y="2282"/>
                    <a:pt x="5030" y="2427"/>
                    <a:pt x="4866" y="2571"/>
                  </a:cubicBezTo>
                  <a:cubicBezTo>
                    <a:pt x="4761" y="2484"/>
                    <a:pt x="4657" y="2450"/>
                    <a:pt x="4555" y="2450"/>
                  </a:cubicBezTo>
                  <a:cubicBezTo>
                    <a:pt x="4399" y="2450"/>
                    <a:pt x="4244" y="2530"/>
                    <a:pt x="4089" y="2629"/>
                  </a:cubicBezTo>
                  <a:cubicBezTo>
                    <a:pt x="3780" y="2826"/>
                    <a:pt x="3462" y="3013"/>
                    <a:pt x="3152" y="3205"/>
                  </a:cubicBezTo>
                  <a:cubicBezTo>
                    <a:pt x="3124" y="3171"/>
                    <a:pt x="3098" y="3138"/>
                    <a:pt x="3072" y="3100"/>
                  </a:cubicBezTo>
                  <a:cubicBezTo>
                    <a:pt x="3380" y="2856"/>
                    <a:pt x="3668" y="2584"/>
                    <a:pt x="3993" y="2368"/>
                  </a:cubicBezTo>
                  <a:cubicBezTo>
                    <a:pt x="4554" y="1993"/>
                    <a:pt x="5113" y="1593"/>
                    <a:pt x="5724" y="1319"/>
                  </a:cubicBezTo>
                  <a:cubicBezTo>
                    <a:pt x="6266" y="1074"/>
                    <a:pt x="6872" y="955"/>
                    <a:pt x="7461" y="833"/>
                  </a:cubicBezTo>
                  <a:cubicBezTo>
                    <a:pt x="7694" y="785"/>
                    <a:pt x="7922" y="761"/>
                    <a:pt x="8143" y="761"/>
                  </a:cubicBezTo>
                  <a:close/>
                  <a:moveTo>
                    <a:pt x="6900" y="2775"/>
                  </a:moveTo>
                  <a:cubicBezTo>
                    <a:pt x="7080" y="3004"/>
                    <a:pt x="7280" y="3303"/>
                    <a:pt x="7522" y="3563"/>
                  </a:cubicBezTo>
                  <a:cubicBezTo>
                    <a:pt x="7683" y="3737"/>
                    <a:pt x="7871" y="3824"/>
                    <a:pt x="8085" y="3824"/>
                  </a:cubicBezTo>
                  <a:cubicBezTo>
                    <a:pt x="8190" y="3824"/>
                    <a:pt x="8302" y="3803"/>
                    <a:pt x="8420" y="3760"/>
                  </a:cubicBezTo>
                  <a:cubicBezTo>
                    <a:pt x="8443" y="3752"/>
                    <a:pt x="8467" y="3749"/>
                    <a:pt x="8493" y="3749"/>
                  </a:cubicBezTo>
                  <a:cubicBezTo>
                    <a:pt x="8600" y="3749"/>
                    <a:pt x="8732" y="3809"/>
                    <a:pt x="8836" y="3857"/>
                  </a:cubicBezTo>
                  <a:cubicBezTo>
                    <a:pt x="9052" y="3959"/>
                    <a:pt x="9252" y="4088"/>
                    <a:pt x="9538" y="4252"/>
                  </a:cubicBezTo>
                  <a:cubicBezTo>
                    <a:pt x="9779" y="5158"/>
                    <a:pt x="10047" y="6152"/>
                    <a:pt x="10310" y="7150"/>
                  </a:cubicBezTo>
                  <a:cubicBezTo>
                    <a:pt x="10365" y="7354"/>
                    <a:pt x="10352" y="7534"/>
                    <a:pt x="10169" y="7695"/>
                  </a:cubicBezTo>
                  <a:cubicBezTo>
                    <a:pt x="10032" y="7817"/>
                    <a:pt x="9910" y="7978"/>
                    <a:pt x="9837" y="8148"/>
                  </a:cubicBezTo>
                  <a:cubicBezTo>
                    <a:pt x="9791" y="8256"/>
                    <a:pt x="9827" y="8525"/>
                    <a:pt x="9858" y="8529"/>
                  </a:cubicBezTo>
                  <a:cubicBezTo>
                    <a:pt x="10224" y="8589"/>
                    <a:pt x="10235" y="8908"/>
                    <a:pt x="10354" y="9150"/>
                  </a:cubicBezTo>
                  <a:cubicBezTo>
                    <a:pt x="10380" y="9199"/>
                    <a:pt x="10422" y="9239"/>
                    <a:pt x="10474" y="9304"/>
                  </a:cubicBezTo>
                  <a:cubicBezTo>
                    <a:pt x="10951" y="9054"/>
                    <a:pt x="10938" y="8594"/>
                    <a:pt x="11025" y="8168"/>
                  </a:cubicBezTo>
                  <a:cubicBezTo>
                    <a:pt x="11128" y="7637"/>
                    <a:pt x="11209" y="7087"/>
                    <a:pt x="11424" y="6600"/>
                  </a:cubicBezTo>
                  <a:cubicBezTo>
                    <a:pt x="11614" y="6176"/>
                    <a:pt x="11919" y="5982"/>
                    <a:pt x="12238" y="5982"/>
                  </a:cubicBezTo>
                  <a:cubicBezTo>
                    <a:pt x="12545" y="5982"/>
                    <a:pt x="12866" y="6163"/>
                    <a:pt x="13108" y="6490"/>
                  </a:cubicBezTo>
                  <a:cubicBezTo>
                    <a:pt x="13852" y="7492"/>
                    <a:pt x="13755" y="8560"/>
                    <a:pt x="13262" y="9629"/>
                  </a:cubicBezTo>
                  <a:cubicBezTo>
                    <a:pt x="13131" y="9914"/>
                    <a:pt x="12960" y="10193"/>
                    <a:pt x="12755" y="10426"/>
                  </a:cubicBezTo>
                  <a:cubicBezTo>
                    <a:pt x="12602" y="10600"/>
                    <a:pt x="12376" y="10772"/>
                    <a:pt x="12158" y="10811"/>
                  </a:cubicBezTo>
                  <a:cubicBezTo>
                    <a:pt x="11810" y="10876"/>
                    <a:pt x="11685" y="11068"/>
                    <a:pt x="11591" y="11365"/>
                  </a:cubicBezTo>
                  <a:cubicBezTo>
                    <a:pt x="11562" y="11458"/>
                    <a:pt x="11528" y="11552"/>
                    <a:pt x="11495" y="11642"/>
                  </a:cubicBezTo>
                  <a:cubicBezTo>
                    <a:pt x="11473" y="11703"/>
                    <a:pt x="11450" y="11761"/>
                    <a:pt x="11427" y="11822"/>
                  </a:cubicBezTo>
                  <a:cubicBezTo>
                    <a:pt x="11424" y="11832"/>
                    <a:pt x="11420" y="11842"/>
                    <a:pt x="11414" y="11852"/>
                  </a:cubicBezTo>
                  <a:cubicBezTo>
                    <a:pt x="11388" y="11923"/>
                    <a:pt x="11357" y="11996"/>
                    <a:pt x="11328" y="12066"/>
                  </a:cubicBezTo>
                  <a:cubicBezTo>
                    <a:pt x="11295" y="12141"/>
                    <a:pt x="11260" y="12216"/>
                    <a:pt x="11227" y="12292"/>
                  </a:cubicBezTo>
                  <a:cubicBezTo>
                    <a:pt x="10973" y="12850"/>
                    <a:pt x="10658" y="13384"/>
                    <a:pt x="10313" y="13903"/>
                  </a:cubicBezTo>
                  <a:cubicBezTo>
                    <a:pt x="10055" y="13840"/>
                    <a:pt x="9996" y="13425"/>
                    <a:pt x="9694" y="13425"/>
                  </a:cubicBezTo>
                  <a:cubicBezTo>
                    <a:pt x="9620" y="13425"/>
                    <a:pt x="9530" y="13450"/>
                    <a:pt x="9418" y="13513"/>
                  </a:cubicBezTo>
                  <a:cubicBezTo>
                    <a:pt x="9569" y="13776"/>
                    <a:pt x="9722" y="14035"/>
                    <a:pt x="9884" y="14311"/>
                  </a:cubicBezTo>
                  <a:cubicBezTo>
                    <a:pt x="9809" y="14409"/>
                    <a:pt x="9739" y="14451"/>
                    <a:pt x="9671" y="14451"/>
                  </a:cubicBezTo>
                  <a:cubicBezTo>
                    <a:pt x="9572" y="14451"/>
                    <a:pt x="9477" y="14363"/>
                    <a:pt x="9377" y="14231"/>
                  </a:cubicBezTo>
                  <a:cubicBezTo>
                    <a:pt x="9226" y="14030"/>
                    <a:pt x="9100" y="13930"/>
                    <a:pt x="8973" y="13930"/>
                  </a:cubicBezTo>
                  <a:cubicBezTo>
                    <a:pt x="8839" y="13930"/>
                    <a:pt x="8706" y="14041"/>
                    <a:pt x="8543" y="14262"/>
                  </a:cubicBezTo>
                  <a:cubicBezTo>
                    <a:pt x="8436" y="14179"/>
                    <a:pt x="8344" y="14138"/>
                    <a:pt x="8267" y="14138"/>
                  </a:cubicBezTo>
                  <a:cubicBezTo>
                    <a:pt x="8135" y="14138"/>
                    <a:pt x="8045" y="14257"/>
                    <a:pt x="7992" y="14479"/>
                  </a:cubicBezTo>
                  <a:cubicBezTo>
                    <a:pt x="8163" y="14698"/>
                    <a:pt x="8337" y="14924"/>
                    <a:pt x="8537" y="15178"/>
                  </a:cubicBezTo>
                  <a:cubicBezTo>
                    <a:pt x="8371" y="15231"/>
                    <a:pt x="8241" y="15272"/>
                    <a:pt x="8080" y="15325"/>
                  </a:cubicBezTo>
                  <a:cubicBezTo>
                    <a:pt x="7943" y="15101"/>
                    <a:pt x="7808" y="14880"/>
                    <a:pt x="7667" y="14665"/>
                  </a:cubicBezTo>
                  <a:cubicBezTo>
                    <a:pt x="7605" y="14568"/>
                    <a:pt x="7540" y="14410"/>
                    <a:pt x="7461" y="14399"/>
                  </a:cubicBezTo>
                  <a:cubicBezTo>
                    <a:pt x="7421" y="14394"/>
                    <a:pt x="7380" y="14392"/>
                    <a:pt x="7340" y="14392"/>
                  </a:cubicBezTo>
                  <a:cubicBezTo>
                    <a:pt x="7190" y="14392"/>
                    <a:pt x="7037" y="14417"/>
                    <a:pt x="6887" y="14417"/>
                  </a:cubicBezTo>
                  <a:cubicBezTo>
                    <a:pt x="6744" y="14417"/>
                    <a:pt x="6602" y="14395"/>
                    <a:pt x="6466" y="14305"/>
                  </a:cubicBezTo>
                  <a:cubicBezTo>
                    <a:pt x="6411" y="14402"/>
                    <a:pt x="6327" y="14494"/>
                    <a:pt x="6308" y="14597"/>
                  </a:cubicBezTo>
                  <a:cubicBezTo>
                    <a:pt x="6272" y="14790"/>
                    <a:pt x="6275" y="14987"/>
                    <a:pt x="6259" y="15228"/>
                  </a:cubicBezTo>
                  <a:cubicBezTo>
                    <a:pt x="5602" y="15113"/>
                    <a:pt x="5045" y="14855"/>
                    <a:pt x="4546" y="14495"/>
                  </a:cubicBezTo>
                  <a:cubicBezTo>
                    <a:pt x="3730" y="13911"/>
                    <a:pt x="3162" y="13123"/>
                    <a:pt x="2654" y="12292"/>
                  </a:cubicBezTo>
                  <a:cubicBezTo>
                    <a:pt x="2592" y="12189"/>
                    <a:pt x="2529" y="12084"/>
                    <a:pt x="2467" y="11980"/>
                  </a:cubicBezTo>
                  <a:cubicBezTo>
                    <a:pt x="2382" y="11835"/>
                    <a:pt x="2296" y="11690"/>
                    <a:pt x="2213" y="11543"/>
                  </a:cubicBezTo>
                  <a:cubicBezTo>
                    <a:pt x="1472" y="10263"/>
                    <a:pt x="1059" y="8870"/>
                    <a:pt x="780" y="7424"/>
                  </a:cubicBezTo>
                  <a:cubicBezTo>
                    <a:pt x="638" y="6680"/>
                    <a:pt x="751" y="5975"/>
                    <a:pt x="1022" y="5299"/>
                  </a:cubicBezTo>
                  <a:cubicBezTo>
                    <a:pt x="1279" y="4655"/>
                    <a:pt x="1575" y="4014"/>
                    <a:pt x="2158" y="3486"/>
                  </a:cubicBezTo>
                  <a:lnTo>
                    <a:pt x="2158" y="3486"/>
                  </a:lnTo>
                  <a:cubicBezTo>
                    <a:pt x="2151" y="3596"/>
                    <a:pt x="2145" y="3660"/>
                    <a:pt x="2145" y="3719"/>
                  </a:cubicBezTo>
                  <a:cubicBezTo>
                    <a:pt x="2141" y="3983"/>
                    <a:pt x="2292" y="4159"/>
                    <a:pt x="2499" y="4159"/>
                  </a:cubicBezTo>
                  <a:cubicBezTo>
                    <a:pt x="2567" y="4159"/>
                    <a:pt x="2642" y="4140"/>
                    <a:pt x="2719" y="4098"/>
                  </a:cubicBezTo>
                  <a:cubicBezTo>
                    <a:pt x="3127" y="3880"/>
                    <a:pt x="3507" y="3615"/>
                    <a:pt x="3902" y="3374"/>
                  </a:cubicBezTo>
                  <a:cubicBezTo>
                    <a:pt x="4003" y="3309"/>
                    <a:pt x="4106" y="3247"/>
                    <a:pt x="4211" y="3184"/>
                  </a:cubicBezTo>
                  <a:cubicBezTo>
                    <a:pt x="4229" y="3207"/>
                    <a:pt x="4250" y="3228"/>
                    <a:pt x="4270" y="3251"/>
                  </a:cubicBezTo>
                  <a:cubicBezTo>
                    <a:pt x="4208" y="3371"/>
                    <a:pt x="4157" y="3503"/>
                    <a:pt x="4079" y="3612"/>
                  </a:cubicBezTo>
                  <a:cubicBezTo>
                    <a:pt x="3925" y="3834"/>
                    <a:pt x="3850" y="4078"/>
                    <a:pt x="4079" y="4255"/>
                  </a:cubicBezTo>
                  <a:cubicBezTo>
                    <a:pt x="4162" y="4321"/>
                    <a:pt x="4252" y="4351"/>
                    <a:pt x="4344" y="4351"/>
                  </a:cubicBezTo>
                  <a:cubicBezTo>
                    <a:pt x="4480" y="4351"/>
                    <a:pt x="4618" y="4287"/>
                    <a:pt x="4739" y="4182"/>
                  </a:cubicBezTo>
                  <a:cubicBezTo>
                    <a:pt x="5008" y="3947"/>
                    <a:pt x="5264" y="3693"/>
                    <a:pt x="5547" y="3477"/>
                  </a:cubicBezTo>
                  <a:cubicBezTo>
                    <a:pt x="5684" y="3371"/>
                    <a:pt x="5879" y="3345"/>
                    <a:pt x="6038" y="3261"/>
                  </a:cubicBezTo>
                  <a:cubicBezTo>
                    <a:pt x="6331" y="3106"/>
                    <a:pt x="6620" y="2935"/>
                    <a:pt x="6900" y="2775"/>
                  </a:cubicBezTo>
                  <a:close/>
                  <a:moveTo>
                    <a:pt x="11849" y="12378"/>
                  </a:moveTo>
                  <a:cubicBezTo>
                    <a:pt x="11962" y="12827"/>
                    <a:pt x="12067" y="13191"/>
                    <a:pt x="12145" y="13563"/>
                  </a:cubicBezTo>
                  <a:cubicBezTo>
                    <a:pt x="12168" y="13680"/>
                    <a:pt x="12155" y="13832"/>
                    <a:pt x="12097" y="13934"/>
                  </a:cubicBezTo>
                  <a:cubicBezTo>
                    <a:pt x="11607" y="14790"/>
                    <a:pt x="10921" y="15405"/>
                    <a:pt x="9936" y="15631"/>
                  </a:cubicBezTo>
                  <a:cubicBezTo>
                    <a:pt x="9890" y="15642"/>
                    <a:pt x="9843" y="15647"/>
                    <a:pt x="9794" y="15647"/>
                  </a:cubicBezTo>
                  <a:cubicBezTo>
                    <a:pt x="9689" y="15647"/>
                    <a:pt x="9575" y="15626"/>
                    <a:pt x="9441" y="15602"/>
                  </a:cubicBezTo>
                  <a:cubicBezTo>
                    <a:pt x="10583" y="14803"/>
                    <a:pt x="11347" y="13721"/>
                    <a:pt x="11849" y="12378"/>
                  </a:cubicBezTo>
                  <a:close/>
                  <a:moveTo>
                    <a:pt x="13021" y="13851"/>
                  </a:moveTo>
                  <a:cubicBezTo>
                    <a:pt x="13265" y="13918"/>
                    <a:pt x="13236" y="14111"/>
                    <a:pt x="13111" y="14288"/>
                  </a:cubicBezTo>
                  <a:cubicBezTo>
                    <a:pt x="12940" y="14530"/>
                    <a:pt x="12903" y="14755"/>
                    <a:pt x="13080" y="15003"/>
                  </a:cubicBezTo>
                  <a:cubicBezTo>
                    <a:pt x="13269" y="15264"/>
                    <a:pt x="13262" y="15506"/>
                    <a:pt x="12950" y="15730"/>
                  </a:cubicBezTo>
                  <a:cubicBezTo>
                    <a:pt x="12755" y="15492"/>
                    <a:pt x="12547" y="15241"/>
                    <a:pt x="12319" y="14967"/>
                  </a:cubicBezTo>
                  <a:cubicBezTo>
                    <a:pt x="12532" y="14629"/>
                    <a:pt x="12769" y="14254"/>
                    <a:pt x="13021" y="13851"/>
                  </a:cubicBezTo>
                  <a:close/>
                  <a:moveTo>
                    <a:pt x="11984" y="15290"/>
                  </a:moveTo>
                  <a:cubicBezTo>
                    <a:pt x="12158" y="15561"/>
                    <a:pt x="12322" y="15814"/>
                    <a:pt x="12483" y="16065"/>
                  </a:cubicBezTo>
                  <a:cubicBezTo>
                    <a:pt x="12327" y="16195"/>
                    <a:pt x="12213" y="16268"/>
                    <a:pt x="12121" y="16268"/>
                  </a:cubicBezTo>
                  <a:cubicBezTo>
                    <a:pt x="11955" y="16268"/>
                    <a:pt x="11856" y="16035"/>
                    <a:pt x="11703" y="15473"/>
                  </a:cubicBezTo>
                  <a:cubicBezTo>
                    <a:pt x="11797" y="15413"/>
                    <a:pt x="11897" y="15345"/>
                    <a:pt x="11984" y="15290"/>
                  </a:cubicBezTo>
                  <a:close/>
                  <a:moveTo>
                    <a:pt x="11214" y="15828"/>
                  </a:moveTo>
                  <a:cubicBezTo>
                    <a:pt x="11347" y="16094"/>
                    <a:pt x="11466" y="16333"/>
                    <a:pt x="11585" y="16574"/>
                  </a:cubicBezTo>
                  <a:cubicBezTo>
                    <a:pt x="11274" y="16764"/>
                    <a:pt x="11069" y="16857"/>
                    <a:pt x="10923" y="16857"/>
                  </a:cubicBezTo>
                  <a:cubicBezTo>
                    <a:pt x="10804" y="16857"/>
                    <a:pt x="10725" y="16795"/>
                    <a:pt x="10658" y="16674"/>
                  </a:cubicBezTo>
                  <a:cubicBezTo>
                    <a:pt x="10464" y="16323"/>
                    <a:pt x="10613" y="16088"/>
                    <a:pt x="11214" y="15828"/>
                  </a:cubicBezTo>
                  <a:close/>
                  <a:moveTo>
                    <a:pt x="10027" y="16198"/>
                  </a:moveTo>
                  <a:cubicBezTo>
                    <a:pt x="10087" y="16455"/>
                    <a:pt x="10146" y="16702"/>
                    <a:pt x="10222" y="17016"/>
                  </a:cubicBezTo>
                  <a:cubicBezTo>
                    <a:pt x="9985" y="17048"/>
                    <a:pt x="9740" y="17076"/>
                    <a:pt x="9473" y="17109"/>
                  </a:cubicBezTo>
                  <a:lnTo>
                    <a:pt x="9473" y="16198"/>
                  </a:lnTo>
                  <a:close/>
                  <a:moveTo>
                    <a:pt x="8971" y="16192"/>
                  </a:moveTo>
                  <a:lnTo>
                    <a:pt x="8971" y="17521"/>
                  </a:lnTo>
                  <a:cubicBezTo>
                    <a:pt x="8758" y="17482"/>
                    <a:pt x="8545" y="17443"/>
                    <a:pt x="8259" y="17390"/>
                  </a:cubicBezTo>
                  <a:cubicBezTo>
                    <a:pt x="8387" y="17242"/>
                    <a:pt x="8484" y="17160"/>
                    <a:pt x="8537" y="17055"/>
                  </a:cubicBezTo>
                  <a:cubicBezTo>
                    <a:pt x="8587" y="16967"/>
                    <a:pt x="8633" y="16838"/>
                    <a:pt x="8606" y="16751"/>
                  </a:cubicBezTo>
                  <a:cubicBezTo>
                    <a:pt x="8445" y="16278"/>
                    <a:pt x="8465" y="16234"/>
                    <a:pt x="8971" y="16192"/>
                  </a:cubicBezTo>
                  <a:close/>
                  <a:moveTo>
                    <a:pt x="16016" y="23050"/>
                  </a:moveTo>
                  <a:lnTo>
                    <a:pt x="16016" y="23050"/>
                  </a:lnTo>
                  <a:cubicBezTo>
                    <a:pt x="16134" y="23648"/>
                    <a:pt x="15944" y="24153"/>
                    <a:pt x="15767" y="24755"/>
                  </a:cubicBezTo>
                  <a:cubicBezTo>
                    <a:pt x="15423" y="24373"/>
                    <a:pt x="15123" y="24038"/>
                    <a:pt x="14782" y="23655"/>
                  </a:cubicBezTo>
                  <a:cubicBezTo>
                    <a:pt x="15234" y="23435"/>
                    <a:pt x="15596" y="23258"/>
                    <a:pt x="16016" y="23050"/>
                  </a:cubicBezTo>
                  <a:close/>
                  <a:moveTo>
                    <a:pt x="13829" y="24066"/>
                  </a:moveTo>
                  <a:lnTo>
                    <a:pt x="13829" y="24066"/>
                  </a:lnTo>
                  <a:cubicBezTo>
                    <a:pt x="13745" y="24440"/>
                    <a:pt x="13678" y="24742"/>
                    <a:pt x="13597" y="25106"/>
                  </a:cubicBezTo>
                  <a:cubicBezTo>
                    <a:pt x="13320" y="24877"/>
                    <a:pt x="13065" y="24663"/>
                    <a:pt x="12755" y="24409"/>
                  </a:cubicBezTo>
                  <a:cubicBezTo>
                    <a:pt x="13118" y="24292"/>
                    <a:pt x="13442" y="24192"/>
                    <a:pt x="13829" y="24066"/>
                  </a:cubicBezTo>
                  <a:close/>
                  <a:moveTo>
                    <a:pt x="16460" y="24286"/>
                  </a:moveTo>
                  <a:lnTo>
                    <a:pt x="16460" y="24286"/>
                  </a:lnTo>
                  <a:cubicBezTo>
                    <a:pt x="16692" y="24679"/>
                    <a:pt x="16903" y="25036"/>
                    <a:pt x="17107" y="25387"/>
                  </a:cubicBezTo>
                  <a:cubicBezTo>
                    <a:pt x="17040" y="25514"/>
                    <a:pt x="16972" y="25558"/>
                    <a:pt x="16905" y="25558"/>
                  </a:cubicBezTo>
                  <a:cubicBezTo>
                    <a:pt x="16806" y="25558"/>
                    <a:pt x="16709" y="25466"/>
                    <a:pt x="16617" y="25404"/>
                  </a:cubicBezTo>
                  <a:cubicBezTo>
                    <a:pt x="16196" y="25121"/>
                    <a:pt x="16193" y="25085"/>
                    <a:pt x="16460" y="24286"/>
                  </a:cubicBezTo>
                  <a:close/>
                  <a:moveTo>
                    <a:pt x="8584" y="24830"/>
                  </a:moveTo>
                  <a:lnTo>
                    <a:pt x="8584" y="24830"/>
                  </a:lnTo>
                  <a:cubicBezTo>
                    <a:pt x="8990" y="24862"/>
                    <a:pt x="9305" y="24885"/>
                    <a:pt x="9670" y="24913"/>
                  </a:cubicBezTo>
                  <a:cubicBezTo>
                    <a:pt x="9531" y="25223"/>
                    <a:pt x="9421" y="25467"/>
                    <a:pt x="9276" y="25783"/>
                  </a:cubicBezTo>
                  <a:cubicBezTo>
                    <a:pt x="9039" y="25458"/>
                    <a:pt x="8849" y="25197"/>
                    <a:pt x="8584" y="24830"/>
                  </a:cubicBezTo>
                  <a:close/>
                  <a:moveTo>
                    <a:pt x="11772" y="24701"/>
                  </a:moveTo>
                  <a:lnTo>
                    <a:pt x="11772" y="24701"/>
                  </a:lnTo>
                  <a:cubicBezTo>
                    <a:pt x="11688" y="25129"/>
                    <a:pt x="11623" y="25461"/>
                    <a:pt x="11534" y="25898"/>
                  </a:cubicBezTo>
                  <a:cubicBezTo>
                    <a:pt x="11193" y="25548"/>
                    <a:pt x="10918" y="25261"/>
                    <a:pt x="10560" y="24892"/>
                  </a:cubicBezTo>
                  <a:cubicBezTo>
                    <a:pt x="11002" y="24823"/>
                    <a:pt x="11341" y="24771"/>
                    <a:pt x="11772" y="24701"/>
                  </a:cubicBezTo>
                  <a:close/>
                  <a:moveTo>
                    <a:pt x="16124" y="25821"/>
                  </a:moveTo>
                  <a:cubicBezTo>
                    <a:pt x="16196" y="25844"/>
                    <a:pt x="16266" y="25870"/>
                    <a:pt x="16375" y="25909"/>
                  </a:cubicBezTo>
                  <a:cubicBezTo>
                    <a:pt x="16273" y="25999"/>
                    <a:pt x="16206" y="26062"/>
                    <a:pt x="16138" y="26121"/>
                  </a:cubicBezTo>
                  <a:cubicBezTo>
                    <a:pt x="16115" y="26114"/>
                    <a:pt x="16092" y="26106"/>
                    <a:pt x="16069" y="26095"/>
                  </a:cubicBezTo>
                  <a:cubicBezTo>
                    <a:pt x="16086" y="26005"/>
                    <a:pt x="16105" y="25911"/>
                    <a:pt x="16124" y="25821"/>
                  </a:cubicBezTo>
                  <a:close/>
                  <a:moveTo>
                    <a:pt x="14351" y="23990"/>
                  </a:moveTo>
                  <a:cubicBezTo>
                    <a:pt x="14801" y="24492"/>
                    <a:pt x="15211" y="24952"/>
                    <a:pt x="15642" y="25433"/>
                  </a:cubicBezTo>
                  <a:cubicBezTo>
                    <a:pt x="15593" y="25648"/>
                    <a:pt x="15536" y="25890"/>
                    <a:pt x="15468" y="26189"/>
                  </a:cubicBezTo>
                  <a:cubicBezTo>
                    <a:pt x="15029" y="25947"/>
                    <a:pt x="14637" y="25750"/>
                    <a:pt x="14267" y="25516"/>
                  </a:cubicBezTo>
                  <a:cubicBezTo>
                    <a:pt x="14181" y="25458"/>
                    <a:pt x="14135" y="25267"/>
                    <a:pt x="14151" y="25148"/>
                  </a:cubicBezTo>
                  <a:cubicBezTo>
                    <a:pt x="14193" y="24781"/>
                    <a:pt x="14273" y="24420"/>
                    <a:pt x="14351" y="23990"/>
                  </a:cubicBezTo>
                  <a:close/>
                  <a:moveTo>
                    <a:pt x="14019" y="26022"/>
                  </a:moveTo>
                  <a:cubicBezTo>
                    <a:pt x="14379" y="26211"/>
                    <a:pt x="14715" y="26387"/>
                    <a:pt x="15153" y="26616"/>
                  </a:cubicBezTo>
                  <a:cubicBezTo>
                    <a:pt x="14676" y="26820"/>
                    <a:pt x="14299" y="26981"/>
                    <a:pt x="13842" y="27177"/>
                  </a:cubicBezTo>
                  <a:cubicBezTo>
                    <a:pt x="13909" y="26743"/>
                    <a:pt x="13958" y="26408"/>
                    <a:pt x="14019" y="26022"/>
                  </a:cubicBezTo>
                  <a:close/>
                  <a:moveTo>
                    <a:pt x="12284" y="24627"/>
                  </a:moveTo>
                  <a:cubicBezTo>
                    <a:pt x="12677" y="24984"/>
                    <a:pt x="13031" y="25297"/>
                    <a:pt x="13376" y="25619"/>
                  </a:cubicBezTo>
                  <a:cubicBezTo>
                    <a:pt x="13423" y="25664"/>
                    <a:pt x="13459" y="25747"/>
                    <a:pt x="13452" y="25806"/>
                  </a:cubicBezTo>
                  <a:cubicBezTo>
                    <a:pt x="13394" y="26317"/>
                    <a:pt x="13327" y="26820"/>
                    <a:pt x="13256" y="27355"/>
                  </a:cubicBezTo>
                  <a:cubicBezTo>
                    <a:pt x="12857" y="27023"/>
                    <a:pt x="12480" y="26724"/>
                    <a:pt x="12122" y="26402"/>
                  </a:cubicBezTo>
                  <a:cubicBezTo>
                    <a:pt x="12059" y="26346"/>
                    <a:pt x="12046" y="26195"/>
                    <a:pt x="12061" y="26090"/>
                  </a:cubicBezTo>
                  <a:cubicBezTo>
                    <a:pt x="12122" y="25622"/>
                    <a:pt x="12202" y="25158"/>
                    <a:pt x="12284" y="24627"/>
                  </a:cubicBezTo>
                  <a:close/>
                  <a:moveTo>
                    <a:pt x="10084" y="25080"/>
                  </a:moveTo>
                  <a:cubicBezTo>
                    <a:pt x="10468" y="25493"/>
                    <a:pt x="10829" y="25886"/>
                    <a:pt x="11193" y="26269"/>
                  </a:cubicBezTo>
                  <a:cubicBezTo>
                    <a:pt x="11344" y="26431"/>
                    <a:pt x="11420" y="26579"/>
                    <a:pt x="11301" y="26810"/>
                  </a:cubicBezTo>
                  <a:cubicBezTo>
                    <a:pt x="11196" y="27010"/>
                    <a:pt x="11163" y="27244"/>
                    <a:pt x="11082" y="27525"/>
                  </a:cubicBezTo>
                  <a:cubicBezTo>
                    <a:pt x="10642" y="27128"/>
                    <a:pt x="10238" y="26771"/>
                    <a:pt x="9845" y="26397"/>
                  </a:cubicBezTo>
                  <a:cubicBezTo>
                    <a:pt x="9781" y="26333"/>
                    <a:pt x="9736" y="26185"/>
                    <a:pt x="9759" y="26095"/>
                  </a:cubicBezTo>
                  <a:cubicBezTo>
                    <a:pt x="9850" y="25758"/>
                    <a:pt x="9969" y="25425"/>
                    <a:pt x="10084" y="25080"/>
                  </a:cubicBezTo>
                  <a:close/>
                  <a:moveTo>
                    <a:pt x="7934" y="24747"/>
                  </a:moveTo>
                  <a:cubicBezTo>
                    <a:pt x="8149" y="25053"/>
                    <a:pt x="8333" y="25389"/>
                    <a:pt x="8587" y="25660"/>
                  </a:cubicBezTo>
                  <a:cubicBezTo>
                    <a:pt x="9042" y="26143"/>
                    <a:pt x="9141" y="26649"/>
                    <a:pt x="8849" y="27247"/>
                  </a:cubicBezTo>
                  <a:cubicBezTo>
                    <a:pt x="8781" y="27382"/>
                    <a:pt x="8768" y="27546"/>
                    <a:pt x="8730" y="27705"/>
                  </a:cubicBezTo>
                  <a:cubicBezTo>
                    <a:pt x="8514" y="27692"/>
                    <a:pt x="8359" y="27679"/>
                    <a:pt x="8185" y="27666"/>
                  </a:cubicBezTo>
                  <a:cubicBezTo>
                    <a:pt x="8140" y="27190"/>
                    <a:pt x="8098" y="26707"/>
                    <a:pt x="8049" y="26223"/>
                  </a:cubicBezTo>
                  <a:cubicBezTo>
                    <a:pt x="7998" y="25740"/>
                    <a:pt x="7934" y="25256"/>
                    <a:pt x="7934" y="24747"/>
                  </a:cubicBezTo>
                  <a:close/>
                  <a:moveTo>
                    <a:pt x="11867" y="26909"/>
                  </a:moveTo>
                  <a:cubicBezTo>
                    <a:pt x="12126" y="27091"/>
                    <a:pt x="12361" y="27254"/>
                    <a:pt x="12596" y="27421"/>
                  </a:cubicBezTo>
                  <a:cubicBezTo>
                    <a:pt x="12595" y="27457"/>
                    <a:pt x="12592" y="27493"/>
                    <a:pt x="12589" y="27531"/>
                  </a:cubicBezTo>
                  <a:cubicBezTo>
                    <a:pt x="12261" y="27605"/>
                    <a:pt x="11932" y="27683"/>
                    <a:pt x="11537" y="27776"/>
                  </a:cubicBezTo>
                  <a:cubicBezTo>
                    <a:pt x="11662" y="27449"/>
                    <a:pt x="11752" y="27213"/>
                    <a:pt x="11867" y="26909"/>
                  </a:cubicBezTo>
                  <a:close/>
                  <a:moveTo>
                    <a:pt x="9496" y="26790"/>
                  </a:moveTo>
                  <a:cubicBezTo>
                    <a:pt x="9913" y="27145"/>
                    <a:pt x="10303" y="27483"/>
                    <a:pt x="10780" y="27892"/>
                  </a:cubicBezTo>
                  <a:cubicBezTo>
                    <a:pt x="10222" y="27856"/>
                    <a:pt x="9765" y="27824"/>
                    <a:pt x="9244" y="27789"/>
                  </a:cubicBezTo>
                  <a:cubicBezTo>
                    <a:pt x="9331" y="27450"/>
                    <a:pt x="9405" y="27151"/>
                    <a:pt x="9496" y="26790"/>
                  </a:cubicBezTo>
                  <a:close/>
                  <a:moveTo>
                    <a:pt x="6742" y="30539"/>
                  </a:moveTo>
                  <a:lnTo>
                    <a:pt x="6742" y="30539"/>
                  </a:lnTo>
                  <a:cubicBezTo>
                    <a:pt x="6565" y="30831"/>
                    <a:pt x="6856" y="31305"/>
                    <a:pt x="6355" y="31472"/>
                  </a:cubicBezTo>
                  <a:cubicBezTo>
                    <a:pt x="6082" y="31048"/>
                    <a:pt x="6209" y="30696"/>
                    <a:pt x="6742" y="30539"/>
                  </a:cubicBezTo>
                  <a:close/>
                  <a:moveTo>
                    <a:pt x="6636" y="31909"/>
                  </a:moveTo>
                  <a:cubicBezTo>
                    <a:pt x="6680" y="31932"/>
                    <a:pt x="6724" y="31958"/>
                    <a:pt x="6768" y="31981"/>
                  </a:cubicBezTo>
                  <a:cubicBezTo>
                    <a:pt x="6698" y="32085"/>
                    <a:pt x="6627" y="32187"/>
                    <a:pt x="6558" y="32288"/>
                  </a:cubicBezTo>
                  <a:cubicBezTo>
                    <a:pt x="6524" y="32267"/>
                    <a:pt x="6491" y="32249"/>
                    <a:pt x="6453" y="32229"/>
                  </a:cubicBezTo>
                  <a:cubicBezTo>
                    <a:pt x="6516" y="32122"/>
                    <a:pt x="6575" y="32016"/>
                    <a:pt x="6636" y="31909"/>
                  </a:cubicBezTo>
                  <a:close/>
                  <a:moveTo>
                    <a:pt x="13284" y="29539"/>
                  </a:moveTo>
                  <a:cubicBezTo>
                    <a:pt x="13583" y="29539"/>
                    <a:pt x="13883" y="29541"/>
                    <a:pt x="14190" y="29541"/>
                  </a:cubicBezTo>
                  <a:cubicBezTo>
                    <a:pt x="14197" y="30645"/>
                    <a:pt x="14049" y="31695"/>
                    <a:pt x="14608" y="32657"/>
                  </a:cubicBezTo>
                  <a:cubicBezTo>
                    <a:pt x="14341" y="32741"/>
                    <a:pt x="14068" y="32769"/>
                    <a:pt x="13790" y="32769"/>
                  </a:cubicBezTo>
                  <a:cubicBezTo>
                    <a:pt x="13262" y="32769"/>
                    <a:pt x="12718" y="32669"/>
                    <a:pt x="12165" y="32667"/>
                  </a:cubicBezTo>
                  <a:cubicBezTo>
                    <a:pt x="12149" y="32470"/>
                    <a:pt x="12136" y="32288"/>
                    <a:pt x="12120" y="32075"/>
                  </a:cubicBezTo>
                  <a:cubicBezTo>
                    <a:pt x="12513" y="32042"/>
                    <a:pt x="12874" y="32007"/>
                    <a:pt x="13238" y="31977"/>
                  </a:cubicBezTo>
                  <a:cubicBezTo>
                    <a:pt x="13245" y="31976"/>
                    <a:pt x="13252" y="31976"/>
                    <a:pt x="13259" y="31976"/>
                  </a:cubicBezTo>
                  <a:cubicBezTo>
                    <a:pt x="13289" y="31976"/>
                    <a:pt x="13321" y="31981"/>
                    <a:pt x="13350" y="31981"/>
                  </a:cubicBezTo>
                  <a:cubicBezTo>
                    <a:pt x="13372" y="31981"/>
                    <a:pt x="13392" y="31978"/>
                    <a:pt x="13409" y="31968"/>
                  </a:cubicBezTo>
                  <a:cubicBezTo>
                    <a:pt x="13537" y="31885"/>
                    <a:pt x="13653" y="31787"/>
                    <a:pt x="13776" y="31694"/>
                  </a:cubicBezTo>
                  <a:cubicBezTo>
                    <a:pt x="13639" y="31623"/>
                    <a:pt x="13501" y="31501"/>
                    <a:pt x="13358" y="31495"/>
                  </a:cubicBezTo>
                  <a:cubicBezTo>
                    <a:pt x="13326" y="31494"/>
                    <a:pt x="13294" y="31493"/>
                    <a:pt x="13262" y="31493"/>
                  </a:cubicBezTo>
                  <a:cubicBezTo>
                    <a:pt x="12997" y="31493"/>
                    <a:pt x="12728" y="31536"/>
                    <a:pt x="12461" y="31556"/>
                  </a:cubicBezTo>
                  <a:cubicBezTo>
                    <a:pt x="12439" y="31557"/>
                    <a:pt x="12416" y="31558"/>
                    <a:pt x="12393" y="31558"/>
                  </a:cubicBezTo>
                  <a:cubicBezTo>
                    <a:pt x="12299" y="31558"/>
                    <a:pt x="12196" y="31542"/>
                    <a:pt x="12061" y="31475"/>
                  </a:cubicBezTo>
                  <a:cubicBezTo>
                    <a:pt x="12148" y="31420"/>
                    <a:pt x="12230" y="31330"/>
                    <a:pt x="12323" y="31315"/>
                  </a:cubicBezTo>
                  <a:cubicBezTo>
                    <a:pt x="12690" y="31262"/>
                    <a:pt x="13064" y="31241"/>
                    <a:pt x="13428" y="31179"/>
                  </a:cubicBezTo>
                  <a:cubicBezTo>
                    <a:pt x="13524" y="31163"/>
                    <a:pt x="13600" y="31041"/>
                    <a:pt x="13685" y="30966"/>
                  </a:cubicBezTo>
                  <a:cubicBezTo>
                    <a:pt x="13597" y="30890"/>
                    <a:pt x="13511" y="30755"/>
                    <a:pt x="13420" y="30750"/>
                  </a:cubicBezTo>
                  <a:cubicBezTo>
                    <a:pt x="13325" y="30746"/>
                    <a:pt x="13229" y="30745"/>
                    <a:pt x="13134" y="30745"/>
                  </a:cubicBezTo>
                  <a:cubicBezTo>
                    <a:pt x="12844" y="30745"/>
                    <a:pt x="12555" y="30759"/>
                    <a:pt x="12264" y="30763"/>
                  </a:cubicBezTo>
                  <a:cubicBezTo>
                    <a:pt x="12201" y="30763"/>
                    <a:pt x="12136" y="30747"/>
                    <a:pt x="12071" y="30737"/>
                  </a:cubicBezTo>
                  <a:cubicBezTo>
                    <a:pt x="12061" y="30696"/>
                    <a:pt x="12053" y="30651"/>
                    <a:pt x="12043" y="30609"/>
                  </a:cubicBezTo>
                  <a:cubicBezTo>
                    <a:pt x="12345" y="30522"/>
                    <a:pt x="12644" y="30417"/>
                    <a:pt x="12950" y="30352"/>
                  </a:cubicBezTo>
                  <a:cubicBezTo>
                    <a:pt x="13186" y="30300"/>
                    <a:pt x="13439" y="30306"/>
                    <a:pt x="13681" y="30271"/>
                  </a:cubicBezTo>
                  <a:cubicBezTo>
                    <a:pt x="13846" y="30251"/>
                    <a:pt x="14088" y="30241"/>
                    <a:pt x="14023" y="30004"/>
                  </a:cubicBezTo>
                  <a:cubicBezTo>
                    <a:pt x="13995" y="29902"/>
                    <a:pt x="13758" y="29798"/>
                    <a:pt x="13610" y="29798"/>
                  </a:cubicBezTo>
                  <a:cubicBezTo>
                    <a:pt x="13607" y="29798"/>
                    <a:pt x="13604" y="29798"/>
                    <a:pt x="13602" y="29798"/>
                  </a:cubicBezTo>
                  <a:cubicBezTo>
                    <a:pt x="13140" y="29810"/>
                    <a:pt x="12677" y="29872"/>
                    <a:pt x="12185" y="29918"/>
                  </a:cubicBezTo>
                  <a:cubicBezTo>
                    <a:pt x="12158" y="29718"/>
                    <a:pt x="12230" y="29552"/>
                    <a:pt x="12481" y="29547"/>
                  </a:cubicBezTo>
                  <a:cubicBezTo>
                    <a:pt x="12749" y="29541"/>
                    <a:pt x="13016" y="29539"/>
                    <a:pt x="13284" y="29539"/>
                  </a:cubicBezTo>
                  <a:close/>
                  <a:moveTo>
                    <a:pt x="6952" y="32732"/>
                  </a:moveTo>
                  <a:cubicBezTo>
                    <a:pt x="6958" y="32732"/>
                    <a:pt x="6977" y="32774"/>
                    <a:pt x="6997" y="32811"/>
                  </a:cubicBezTo>
                  <a:cubicBezTo>
                    <a:pt x="6961" y="32821"/>
                    <a:pt x="6929" y="32837"/>
                    <a:pt x="6898" y="32837"/>
                  </a:cubicBezTo>
                  <a:cubicBezTo>
                    <a:pt x="6885" y="32834"/>
                    <a:pt x="6875" y="32799"/>
                    <a:pt x="6862" y="32782"/>
                  </a:cubicBezTo>
                  <a:cubicBezTo>
                    <a:pt x="6890" y="32763"/>
                    <a:pt x="6919" y="32743"/>
                    <a:pt x="6952" y="32732"/>
                  </a:cubicBezTo>
                  <a:close/>
                  <a:moveTo>
                    <a:pt x="10547" y="29617"/>
                  </a:moveTo>
                  <a:cubicBezTo>
                    <a:pt x="10897" y="29617"/>
                    <a:pt x="11251" y="29702"/>
                    <a:pt x="11634" y="29747"/>
                  </a:cubicBezTo>
                  <a:cubicBezTo>
                    <a:pt x="11354" y="30609"/>
                    <a:pt x="11443" y="31405"/>
                    <a:pt x="11617" y="32197"/>
                  </a:cubicBezTo>
                  <a:cubicBezTo>
                    <a:pt x="11669" y="32426"/>
                    <a:pt x="11594" y="32577"/>
                    <a:pt x="11331" y="32628"/>
                  </a:cubicBezTo>
                  <a:cubicBezTo>
                    <a:pt x="10983" y="32702"/>
                    <a:pt x="10645" y="32825"/>
                    <a:pt x="10297" y="32899"/>
                  </a:cubicBezTo>
                  <a:cubicBezTo>
                    <a:pt x="10267" y="32905"/>
                    <a:pt x="10236" y="32908"/>
                    <a:pt x="10205" y="32908"/>
                  </a:cubicBezTo>
                  <a:cubicBezTo>
                    <a:pt x="9828" y="32908"/>
                    <a:pt x="9356" y="32485"/>
                    <a:pt x="9380" y="32132"/>
                  </a:cubicBezTo>
                  <a:cubicBezTo>
                    <a:pt x="9400" y="31833"/>
                    <a:pt x="9387" y="31569"/>
                    <a:pt x="9289" y="31269"/>
                  </a:cubicBezTo>
                  <a:cubicBezTo>
                    <a:pt x="9224" y="31074"/>
                    <a:pt x="9454" y="30780"/>
                    <a:pt x="9592" y="30432"/>
                  </a:cubicBezTo>
                  <a:cubicBezTo>
                    <a:pt x="9463" y="30087"/>
                    <a:pt x="9808" y="29650"/>
                    <a:pt x="10455" y="29619"/>
                  </a:cubicBezTo>
                  <a:cubicBezTo>
                    <a:pt x="10486" y="29617"/>
                    <a:pt x="10516" y="29617"/>
                    <a:pt x="10547" y="29617"/>
                  </a:cubicBezTo>
                  <a:close/>
                  <a:moveTo>
                    <a:pt x="17225" y="26221"/>
                  </a:moveTo>
                  <a:cubicBezTo>
                    <a:pt x="17289" y="26221"/>
                    <a:pt x="17357" y="26228"/>
                    <a:pt x="17428" y="26242"/>
                  </a:cubicBezTo>
                  <a:cubicBezTo>
                    <a:pt x="17672" y="26525"/>
                    <a:pt x="17565" y="26709"/>
                    <a:pt x="17283" y="26819"/>
                  </a:cubicBezTo>
                  <a:cubicBezTo>
                    <a:pt x="16869" y="26977"/>
                    <a:pt x="16450" y="27122"/>
                    <a:pt x="16032" y="27266"/>
                  </a:cubicBezTo>
                  <a:cubicBezTo>
                    <a:pt x="15388" y="27486"/>
                    <a:pt x="14730" y="27686"/>
                    <a:pt x="14427" y="28388"/>
                  </a:cubicBezTo>
                  <a:cubicBezTo>
                    <a:pt x="14341" y="28586"/>
                    <a:pt x="14267" y="28786"/>
                    <a:pt x="14171" y="29030"/>
                  </a:cubicBezTo>
                  <a:cubicBezTo>
                    <a:pt x="13855" y="29006"/>
                    <a:pt x="13527" y="28948"/>
                    <a:pt x="13204" y="28948"/>
                  </a:cubicBezTo>
                  <a:cubicBezTo>
                    <a:pt x="13145" y="28948"/>
                    <a:pt x="13086" y="28950"/>
                    <a:pt x="13028" y="28954"/>
                  </a:cubicBezTo>
                  <a:cubicBezTo>
                    <a:pt x="12696" y="28980"/>
                    <a:pt x="12363" y="29089"/>
                    <a:pt x="12051" y="29220"/>
                  </a:cubicBezTo>
                  <a:cubicBezTo>
                    <a:pt x="11921" y="29273"/>
                    <a:pt x="11811" y="29319"/>
                    <a:pt x="11690" y="29319"/>
                  </a:cubicBezTo>
                  <a:cubicBezTo>
                    <a:pt x="11617" y="29319"/>
                    <a:pt x="11540" y="29303"/>
                    <a:pt x="11453" y="29261"/>
                  </a:cubicBezTo>
                  <a:cubicBezTo>
                    <a:pt x="11159" y="29119"/>
                    <a:pt x="10861" y="29046"/>
                    <a:pt x="10564" y="29046"/>
                  </a:cubicBezTo>
                  <a:cubicBezTo>
                    <a:pt x="10257" y="29046"/>
                    <a:pt x="9949" y="29124"/>
                    <a:pt x="9644" y="29282"/>
                  </a:cubicBezTo>
                  <a:cubicBezTo>
                    <a:pt x="9618" y="29295"/>
                    <a:pt x="9588" y="29302"/>
                    <a:pt x="9569" y="29321"/>
                  </a:cubicBezTo>
                  <a:cubicBezTo>
                    <a:pt x="9193" y="29721"/>
                    <a:pt x="8816" y="30122"/>
                    <a:pt x="8439" y="30522"/>
                  </a:cubicBezTo>
                  <a:cubicBezTo>
                    <a:pt x="8571" y="30641"/>
                    <a:pt x="8672" y="30732"/>
                    <a:pt x="8833" y="30880"/>
                  </a:cubicBezTo>
                  <a:cubicBezTo>
                    <a:pt x="8655" y="30911"/>
                    <a:pt x="8540" y="30906"/>
                    <a:pt x="8449" y="30950"/>
                  </a:cubicBezTo>
                  <a:cubicBezTo>
                    <a:pt x="8347" y="30999"/>
                    <a:pt x="8265" y="31088"/>
                    <a:pt x="8172" y="31160"/>
                  </a:cubicBezTo>
                  <a:cubicBezTo>
                    <a:pt x="8244" y="31244"/>
                    <a:pt x="8304" y="31346"/>
                    <a:pt x="8392" y="31405"/>
                  </a:cubicBezTo>
                  <a:cubicBezTo>
                    <a:pt x="8501" y="31478"/>
                    <a:pt x="8717" y="31491"/>
                    <a:pt x="8742" y="31577"/>
                  </a:cubicBezTo>
                  <a:cubicBezTo>
                    <a:pt x="8793" y="31732"/>
                    <a:pt x="8738" y="31925"/>
                    <a:pt x="8722" y="32193"/>
                  </a:cubicBezTo>
                  <a:cubicBezTo>
                    <a:pt x="8491" y="32057"/>
                    <a:pt x="8333" y="31977"/>
                    <a:pt x="8186" y="31875"/>
                  </a:cubicBezTo>
                  <a:cubicBezTo>
                    <a:pt x="8105" y="31820"/>
                    <a:pt x="8017" y="31738"/>
                    <a:pt x="7936" y="31738"/>
                  </a:cubicBezTo>
                  <a:cubicBezTo>
                    <a:pt x="7889" y="31738"/>
                    <a:pt x="7844" y="31767"/>
                    <a:pt x="7805" y="31849"/>
                  </a:cubicBezTo>
                  <a:cubicBezTo>
                    <a:pt x="7750" y="31964"/>
                    <a:pt x="7779" y="32221"/>
                    <a:pt x="7864" y="32280"/>
                  </a:cubicBezTo>
                  <a:cubicBezTo>
                    <a:pt x="8108" y="32454"/>
                    <a:pt x="8402" y="32561"/>
                    <a:pt x="8688" y="32699"/>
                  </a:cubicBezTo>
                  <a:cubicBezTo>
                    <a:pt x="8640" y="32848"/>
                    <a:pt x="8420" y="32956"/>
                    <a:pt x="8187" y="32956"/>
                  </a:cubicBezTo>
                  <a:cubicBezTo>
                    <a:pt x="8055" y="32956"/>
                    <a:pt x="7920" y="32921"/>
                    <a:pt x="7809" y="32840"/>
                  </a:cubicBezTo>
                  <a:cubicBezTo>
                    <a:pt x="7218" y="32392"/>
                    <a:pt x="6875" y="30709"/>
                    <a:pt x="7556" y="30223"/>
                  </a:cubicBezTo>
                  <a:cubicBezTo>
                    <a:pt x="7828" y="30030"/>
                    <a:pt x="8172" y="29942"/>
                    <a:pt x="8475" y="29794"/>
                  </a:cubicBezTo>
                  <a:cubicBezTo>
                    <a:pt x="8619" y="29726"/>
                    <a:pt x="8745" y="29630"/>
                    <a:pt x="8881" y="29547"/>
                  </a:cubicBezTo>
                  <a:cubicBezTo>
                    <a:pt x="8738" y="29476"/>
                    <a:pt x="8597" y="29396"/>
                    <a:pt x="8449" y="29341"/>
                  </a:cubicBezTo>
                  <a:cubicBezTo>
                    <a:pt x="8422" y="29331"/>
                    <a:pt x="8392" y="29328"/>
                    <a:pt x="8360" y="29328"/>
                  </a:cubicBezTo>
                  <a:cubicBezTo>
                    <a:pt x="8307" y="29328"/>
                    <a:pt x="8247" y="29337"/>
                    <a:pt x="8185" y="29337"/>
                  </a:cubicBezTo>
                  <a:lnTo>
                    <a:pt x="8185" y="28094"/>
                  </a:lnTo>
                  <a:cubicBezTo>
                    <a:pt x="8727" y="28178"/>
                    <a:pt x="9234" y="28245"/>
                    <a:pt x="9736" y="28329"/>
                  </a:cubicBezTo>
                  <a:cubicBezTo>
                    <a:pt x="10050" y="28381"/>
                    <a:pt x="10363" y="28406"/>
                    <a:pt x="10674" y="28406"/>
                  </a:cubicBezTo>
                  <a:cubicBezTo>
                    <a:pt x="11371" y="28406"/>
                    <a:pt x="12058" y="28282"/>
                    <a:pt x="12727" y="28076"/>
                  </a:cubicBezTo>
                  <a:cubicBezTo>
                    <a:pt x="13800" y="27746"/>
                    <a:pt x="14844" y="27319"/>
                    <a:pt x="15897" y="26915"/>
                  </a:cubicBezTo>
                  <a:cubicBezTo>
                    <a:pt x="16147" y="26819"/>
                    <a:pt x="16391" y="26665"/>
                    <a:pt x="16594" y="26488"/>
                  </a:cubicBezTo>
                  <a:cubicBezTo>
                    <a:pt x="16787" y="26316"/>
                    <a:pt x="16986" y="26221"/>
                    <a:pt x="17225" y="26221"/>
                  </a:cubicBezTo>
                  <a:close/>
                  <a:moveTo>
                    <a:pt x="7431" y="33301"/>
                  </a:moveTo>
                  <a:cubicBezTo>
                    <a:pt x="7435" y="33366"/>
                    <a:pt x="7438" y="33431"/>
                    <a:pt x="7441" y="33497"/>
                  </a:cubicBezTo>
                  <a:cubicBezTo>
                    <a:pt x="7409" y="33494"/>
                    <a:pt x="7376" y="33491"/>
                    <a:pt x="7345" y="33485"/>
                  </a:cubicBezTo>
                  <a:cubicBezTo>
                    <a:pt x="7351" y="33426"/>
                    <a:pt x="7358" y="33363"/>
                    <a:pt x="7363" y="33301"/>
                  </a:cubicBezTo>
                  <a:close/>
                  <a:moveTo>
                    <a:pt x="14000" y="15161"/>
                  </a:moveTo>
                  <a:lnTo>
                    <a:pt x="14000" y="15161"/>
                  </a:lnTo>
                  <a:cubicBezTo>
                    <a:pt x="14523" y="15226"/>
                    <a:pt x="15265" y="15595"/>
                    <a:pt x="15586" y="15830"/>
                  </a:cubicBezTo>
                  <a:cubicBezTo>
                    <a:pt x="16813" y="16723"/>
                    <a:pt x="17660" y="17958"/>
                    <a:pt x="18420" y="19233"/>
                  </a:cubicBezTo>
                  <a:cubicBezTo>
                    <a:pt x="19177" y="20502"/>
                    <a:pt x="19863" y="21812"/>
                    <a:pt x="20517" y="23136"/>
                  </a:cubicBezTo>
                  <a:cubicBezTo>
                    <a:pt x="21055" y="24228"/>
                    <a:pt x="21649" y="25300"/>
                    <a:pt x="21968" y="26497"/>
                  </a:cubicBezTo>
                  <a:cubicBezTo>
                    <a:pt x="22209" y="27403"/>
                    <a:pt x="22416" y="28294"/>
                    <a:pt x="21746" y="29110"/>
                  </a:cubicBezTo>
                  <a:cubicBezTo>
                    <a:pt x="21592" y="29295"/>
                    <a:pt x="21416" y="29528"/>
                    <a:pt x="21209" y="29580"/>
                  </a:cubicBezTo>
                  <a:cubicBezTo>
                    <a:pt x="20850" y="29675"/>
                    <a:pt x="20613" y="29903"/>
                    <a:pt x="20343" y="30110"/>
                  </a:cubicBezTo>
                  <a:cubicBezTo>
                    <a:pt x="19473" y="30776"/>
                    <a:pt x="18532" y="31321"/>
                    <a:pt x="17545" y="31789"/>
                  </a:cubicBezTo>
                  <a:cubicBezTo>
                    <a:pt x="16675" y="32200"/>
                    <a:pt x="15751" y="32444"/>
                    <a:pt x="14868" y="32657"/>
                  </a:cubicBezTo>
                  <a:cubicBezTo>
                    <a:pt x="14817" y="32177"/>
                    <a:pt x="14750" y="31740"/>
                    <a:pt x="14727" y="31301"/>
                  </a:cubicBezTo>
                  <a:cubicBezTo>
                    <a:pt x="14694" y="30617"/>
                    <a:pt x="14601" y="29921"/>
                    <a:pt x="14699" y="29253"/>
                  </a:cubicBezTo>
                  <a:cubicBezTo>
                    <a:pt x="14782" y="28687"/>
                    <a:pt x="15126" y="28185"/>
                    <a:pt x="15780" y="28027"/>
                  </a:cubicBezTo>
                  <a:cubicBezTo>
                    <a:pt x="16180" y="27930"/>
                    <a:pt x="16598" y="27853"/>
                    <a:pt x="16952" y="27660"/>
                  </a:cubicBezTo>
                  <a:cubicBezTo>
                    <a:pt x="17658" y="27280"/>
                    <a:pt x="18321" y="26823"/>
                    <a:pt x="19007" y="26408"/>
                  </a:cubicBezTo>
                  <a:cubicBezTo>
                    <a:pt x="19174" y="26307"/>
                    <a:pt x="19325" y="26172"/>
                    <a:pt x="19192" y="26005"/>
                  </a:cubicBezTo>
                  <a:cubicBezTo>
                    <a:pt x="19155" y="25959"/>
                    <a:pt x="19065" y="25941"/>
                    <a:pt x="18967" y="25941"/>
                  </a:cubicBezTo>
                  <a:cubicBezTo>
                    <a:pt x="18887" y="25941"/>
                    <a:pt x="18802" y="25953"/>
                    <a:pt x="18737" y="25970"/>
                  </a:cubicBezTo>
                  <a:cubicBezTo>
                    <a:pt x="18527" y="26025"/>
                    <a:pt x="18334" y="26143"/>
                    <a:pt x="18102" y="26249"/>
                  </a:cubicBezTo>
                  <a:cubicBezTo>
                    <a:pt x="18153" y="25969"/>
                    <a:pt x="18196" y="25750"/>
                    <a:pt x="18233" y="25529"/>
                  </a:cubicBezTo>
                  <a:cubicBezTo>
                    <a:pt x="18259" y="25374"/>
                    <a:pt x="18350" y="25142"/>
                    <a:pt x="18282" y="25077"/>
                  </a:cubicBezTo>
                  <a:cubicBezTo>
                    <a:pt x="18231" y="25027"/>
                    <a:pt x="18185" y="25007"/>
                    <a:pt x="18144" y="25007"/>
                  </a:cubicBezTo>
                  <a:cubicBezTo>
                    <a:pt x="18024" y="25007"/>
                    <a:pt x="17936" y="25172"/>
                    <a:pt x="17831" y="25241"/>
                  </a:cubicBezTo>
                  <a:cubicBezTo>
                    <a:pt x="17818" y="25248"/>
                    <a:pt x="17802" y="25246"/>
                    <a:pt x="17786" y="25248"/>
                  </a:cubicBezTo>
                  <a:cubicBezTo>
                    <a:pt x="17225" y="24573"/>
                    <a:pt x="16923" y="23773"/>
                    <a:pt x="16643" y="22955"/>
                  </a:cubicBezTo>
                  <a:cubicBezTo>
                    <a:pt x="16466" y="22434"/>
                    <a:pt x="16279" y="21912"/>
                    <a:pt x="16058" y="21408"/>
                  </a:cubicBezTo>
                  <a:cubicBezTo>
                    <a:pt x="16012" y="21305"/>
                    <a:pt x="15818" y="21201"/>
                    <a:pt x="15692" y="21201"/>
                  </a:cubicBezTo>
                  <a:cubicBezTo>
                    <a:pt x="15682" y="21201"/>
                    <a:pt x="15673" y="21202"/>
                    <a:pt x="15664" y="21203"/>
                  </a:cubicBezTo>
                  <a:cubicBezTo>
                    <a:pt x="15474" y="21231"/>
                    <a:pt x="15478" y="21421"/>
                    <a:pt x="15544" y="21590"/>
                  </a:cubicBezTo>
                  <a:cubicBezTo>
                    <a:pt x="15580" y="21678"/>
                    <a:pt x="15593" y="21774"/>
                    <a:pt x="15600" y="21797"/>
                  </a:cubicBezTo>
                  <a:cubicBezTo>
                    <a:pt x="15490" y="21973"/>
                    <a:pt x="15341" y="22099"/>
                    <a:pt x="15354" y="22209"/>
                  </a:cubicBezTo>
                  <a:cubicBezTo>
                    <a:pt x="15370" y="22338"/>
                    <a:pt x="15523" y="22453"/>
                    <a:pt x="15619" y="22578"/>
                  </a:cubicBezTo>
                  <a:cubicBezTo>
                    <a:pt x="14014" y="23518"/>
                    <a:pt x="11811" y="24396"/>
                    <a:pt x="9373" y="24396"/>
                  </a:cubicBezTo>
                  <a:cubicBezTo>
                    <a:pt x="8861" y="24396"/>
                    <a:pt x="8339" y="24357"/>
                    <a:pt x="7811" y="24272"/>
                  </a:cubicBezTo>
                  <a:cubicBezTo>
                    <a:pt x="7776" y="24061"/>
                    <a:pt x="7760" y="23844"/>
                    <a:pt x="7701" y="23638"/>
                  </a:cubicBezTo>
                  <a:cubicBezTo>
                    <a:pt x="7665" y="23510"/>
                    <a:pt x="7563" y="23307"/>
                    <a:pt x="7483" y="23303"/>
                  </a:cubicBezTo>
                  <a:cubicBezTo>
                    <a:pt x="7477" y="23303"/>
                    <a:pt x="7472" y="23303"/>
                    <a:pt x="7467" y="23303"/>
                  </a:cubicBezTo>
                  <a:cubicBezTo>
                    <a:pt x="7247" y="23303"/>
                    <a:pt x="7242" y="23507"/>
                    <a:pt x="7254" y="23683"/>
                  </a:cubicBezTo>
                  <a:cubicBezTo>
                    <a:pt x="7286" y="24143"/>
                    <a:pt x="7322" y="24604"/>
                    <a:pt x="7356" y="25064"/>
                  </a:cubicBezTo>
                  <a:cubicBezTo>
                    <a:pt x="7466" y="26523"/>
                    <a:pt x="7569" y="27981"/>
                    <a:pt x="7673" y="29383"/>
                  </a:cubicBezTo>
                  <a:cubicBezTo>
                    <a:pt x="7453" y="29578"/>
                    <a:pt x="7302" y="29771"/>
                    <a:pt x="7103" y="29875"/>
                  </a:cubicBezTo>
                  <a:cubicBezTo>
                    <a:pt x="6919" y="29971"/>
                    <a:pt x="6680" y="29958"/>
                    <a:pt x="6475" y="30023"/>
                  </a:cubicBezTo>
                  <a:cubicBezTo>
                    <a:pt x="6355" y="30059"/>
                    <a:pt x="6246" y="30145"/>
                    <a:pt x="6147" y="30228"/>
                  </a:cubicBezTo>
                  <a:cubicBezTo>
                    <a:pt x="5737" y="30568"/>
                    <a:pt x="5808" y="31034"/>
                    <a:pt x="5776" y="31498"/>
                  </a:cubicBezTo>
                  <a:cubicBezTo>
                    <a:pt x="5734" y="32151"/>
                    <a:pt x="6184" y="32566"/>
                    <a:pt x="6403" y="33091"/>
                  </a:cubicBezTo>
                  <a:cubicBezTo>
                    <a:pt x="6423" y="33140"/>
                    <a:pt x="6522" y="33182"/>
                    <a:pt x="6587" y="33188"/>
                  </a:cubicBezTo>
                  <a:cubicBezTo>
                    <a:pt x="7003" y="33211"/>
                    <a:pt x="7010" y="33490"/>
                    <a:pt x="6995" y="33793"/>
                  </a:cubicBezTo>
                  <a:cubicBezTo>
                    <a:pt x="6906" y="33800"/>
                    <a:pt x="6820" y="33803"/>
                    <a:pt x="6738" y="33803"/>
                  </a:cubicBezTo>
                  <a:cubicBezTo>
                    <a:pt x="5957" y="33803"/>
                    <a:pt x="5499" y="33511"/>
                    <a:pt x="5316" y="32910"/>
                  </a:cubicBezTo>
                  <a:cubicBezTo>
                    <a:pt x="5202" y="32531"/>
                    <a:pt x="5067" y="32154"/>
                    <a:pt x="5007" y="31764"/>
                  </a:cubicBezTo>
                  <a:cubicBezTo>
                    <a:pt x="4880" y="30966"/>
                    <a:pt x="4695" y="30168"/>
                    <a:pt x="4810" y="29347"/>
                  </a:cubicBezTo>
                  <a:cubicBezTo>
                    <a:pt x="4887" y="28789"/>
                    <a:pt x="4949" y="28227"/>
                    <a:pt x="4989" y="27666"/>
                  </a:cubicBezTo>
                  <a:cubicBezTo>
                    <a:pt x="5084" y="26218"/>
                    <a:pt x="5152" y="24765"/>
                    <a:pt x="5258" y="23319"/>
                  </a:cubicBezTo>
                  <a:cubicBezTo>
                    <a:pt x="5298" y="22778"/>
                    <a:pt x="5383" y="22237"/>
                    <a:pt x="5493" y="21704"/>
                  </a:cubicBezTo>
                  <a:cubicBezTo>
                    <a:pt x="5766" y="20374"/>
                    <a:pt x="6496" y="19291"/>
                    <a:pt x="7374" y="18284"/>
                  </a:cubicBezTo>
                  <a:cubicBezTo>
                    <a:pt x="7615" y="18010"/>
                    <a:pt x="7847" y="17808"/>
                    <a:pt x="8150" y="17808"/>
                  </a:cubicBezTo>
                  <a:cubicBezTo>
                    <a:pt x="8266" y="17808"/>
                    <a:pt x="8393" y="17838"/>
                    <a:pt x="8535" y="17905"/>
                  </a:cubicBezTo>
                  <a:cubicBezTo>
                    <a:pt x="8578" y="17926"/>
                    <a:pt x="8631" y="17940"/>
                    <a:pt x="8681" y="17940"/>
                  </a:cubicBezTo>
                  <a:cubicBezTo>
                    <a:pt x="8705" y="17940"/>
                    <a:pt x="8728" y="17937"/>
                    <a:pt x="8748" y="17929"/>
                  </a:cubicBezTo>
                  <a:cubicBezTo>
                    <a:pt x="8912" y="17869"/>
                    <a:pt x="9069" y="17782"/>
                    <a:pt x="9227" y="17710"/>
                  </a:cubicBezTo>
                  <a:cubicBezTo>
                    <a:pt x="9217" y="17676"/>
                    <a:pt x="9204" y="17646"/>
                    <a:pt x="9193" y="17611"/>
                  </a:cubicBezTo>
                  <a:lnTo>
                    <a:pt x="9193" y="17611"/>
                  </a:lnTo>
                  <a:cubicBezTo>
                    <a:pt x="9442" y="17650"/>
                    <a:pt x="9684" y="17668"/>
                    <a:pt x="9922" y="17668"/>
                  </a:cubicBezTo>
                  <a:cubicBezTo>
                    <a:pt x="11272" y="17668"/>
                    <a:pt x="12442" y="17078"/>
                    <a:pt x="13541" y="16278"/>
                  </a:cubicBezTo>
                  <a:cubicBezTo>
                    <a:pt x="13899" y="16019"/>
                    <a:pt x="14134" y="15647"/>
                    <a:pt x="14000" y="15161"/>
                  </a:cubicBezTo>
                  <a:close/>
                  <a:moveTo>
                    <a:pt x="20823" y="36566"/>
                  </a:moveTo>
                  <a:cubicBezTo>
                    <a:pt x="20852" y="36705"/>
                    <a:pt x="20886" y="36843"/>
                    <a:pt x="20902" y="36978"/>
                  </a:cubicBezTo>
                  <a:cubicBezTo>
                    <a:pt x="20958" y="37390"/>
                    <a:pt x="20884" y="37763"/>
                    <a:pt x="20203" y="38005"/>
                  </a:cubicBezTo>
                  <a:cubicBezTo>
                    <a:pt x="20096" y="37899"/>
                    <a:pt x="19911" y="37712"/>
                    <a:pt x="19722" y="37516"/>
                  </a:cubicBezTo>
                  <a:cubicBezTo>
                    <a:pt x="19956" y="37313"/>
                    <a:pt x="20156" y="37142"/>
                    <a:pt x="20346" y="36978"/>
                  </a:cubicBezTo>
                  <a:cubicBezTo>
                    <a:pt x="20510" y="36839"/>
                    <a:pt x="20662" y="36704"/>
                    <a:pt x="20823" y="36566"/>
                  </a:cubicBezTo>
                  <a:close/>
                  <a:moveTo>
                    <a:pt x="19298" y="37744"/>
                  </a:moveTo>
                  <a:cubicBezTo>
                    <a:pt x="19367" y="37744"/>
                    <a:pt x="19448" y="37769"/>
                    <a:pt x="19493" y="37808"/>
                  </a:cubicBezTo>
                  <a:cubicBezTo>
                    <a:pt x="19621" y="37914"/>
                    <a:pt x="19722" y="38051"/>
                    <a:pt x="19886" y="38237"/>
                  </a:cubicBezTo>
                  <a:cubicBezTo>
                    <a:pt x="19569" y="38454"/>
                    <a:pt x="19274" y="38656"/>
                    <a:pt x="18929" y="38897"/>
                  </a:cubicBezTo>
                  <a:cubicBezTo>
                    <a:pt x="18695" y="38639"/>
                    <a:pt x="18491" y="38413"/>
                    <a:pt x="18264" y="38163"/>
                  </a:cubicBezTo>
                  <a:cubicBezTo>
                    <a:pt x="18576" y="38028"/>
                    <a:pt x="18898" y="37880"/>
                    <a:pt x="19228" y="37755"/>
                  </a:cubicBezTo>
                  <a:cubicBezTo>
                    <a:pt x="19249" y="37747"/>
                    <a:pt x="19273" y="37744"/>
                    <a:pt x="19298" y="37744"/>
                  </a:cubicBezTo>
                  <a:close/>
                  <a:moveTo>
                    <a:pt x="20065" y="31147"/>
                  </a:moveTo>
                  <a:cubicBezTo>
                    <a:pt x="20160" y="31974"/>
                    <a:pt x="20257" y="32735"/>
                    <a:pt x="20337" y="33498"/>
                  </a:cubicBezTo>
                  <a:cubicBezTo>
                    <a:pt x="20410" y="34174"/>
                    <a:pt x="20456" y="34850"/>
                    <a:pt x="20533" y="35523"/>
                  </a:cubicBezTo>
                  <a:cubicBezTo>
                    <a:pt x="20556" y="35746"/>
                    <a:pt x="20536" y="35921"/>
                    <a:pt x="20398" y="36123"/>
                  </a:cubicBezTo>
                  <a:cubicBezTo>
                    <a:pt x="20147" y="36486"/>
                    <a:pt x="19831" y="36763"/>
                    <a:pt x="19474" y="36978"/>
                  </a:cubicBezTo>
                  <a:cubicBezTo>
                    <a:pt x="19412" y="37014"/>
                    <a:pt x="19351" y="37052"/>
                    <a:pt x="19287" y="37085"/>
                  </a:cubicBezTo>
                  <a:cubicBezTo>
                    <a:pt x="19220" y="37121"/>
                    <a:pt x="19152" y="37155"/>
                    <a:pt x="19082" y="37188"/>
                  </a:cubicBezTo>
                  <a:cubicBezTo>
                    <a:pt x="19010" y="37223"/>
                    <a:pt x="18936" y="37256"/>
                    <a:pt x="18862" y="37287"/>
                  </a:cubicBezTo>
                  <a:cubicBezTo>
                    <a:pt x="17323" y="37926"/>
                    <a:pt x="15790" y="38597"/>
                    <a:pt x="14142" y="38917"/>
                  </a:cubicBezTo>
                  <a:cubicBezTo>
                    <a:pt x="13817" y="38981"/>
                    <a:pt x="13480" y="38987"/>
                    <a:pt x="13141" y="38987"/>
                  </a:cubicBezTo>
                  <a:cubicBezTo>
                    <a:pt x="13059" y="38987"/>
                    <a:pt x="12977" y="38987"/>
                    <a:pt x="12894" y="38987"/>
                  </a:cubicBezTo>
                  <a:cubicBezTo>
                    <a:pt x="12793" y="38987"/>
                    <a:pt x="12692" y="38988"/>
                    <a:pt x="12591" y="38990"/>
                  </a:cubicBezTo>
                  <a:cubicBezTo>
                    <a:pt x="12398" y="38995"/>
                    <a:pt x="12206" y="38998"/>
                    <a:pt x="12014" y="38998"/>
                  </a:cubicBezTo>
                  <a:cubicBezTo>
                    <a:pt x="10912" y="38998"/>
                    <a:pt x="9815" y="38909"/>
                    <a:pt x="8727" y="38717"/>
                  </a:cubicBezTo>
                  <a:cubicBezTo>
                    <a:pt x="8662" y="38704"/>
                    <a:pt x="8593" y="38692"/>
                    <a:pt x="8526" y="38692"/>
                  </a:cubicBezTo>
                  <a:cubicBezTo>
                    <a:pt x="8492" y="38692"/>
                    <a:pt x="8458" y="38695"/>
                    <a:pt x="8426" y="38704"/>
                  </a:cubicBezTo>
                  <a:cubicBezTo>
                    <a:pt x="8334" y="38727"/>
                    <a:pt x="8249" y="38738"/>
                    <a:pt x="8169" y="38738"/>
                  </a:cubicBezTo>
                  <a:cubicBezTo>
                    <a:pt x="7760" y="38738"/>
                    <a:pt x="7500" y="38457"/>
                    <a:pt x="7274" y="38111"/>
                  </a:cubicBezTo>
                  <a:cubicBezTo>
                    <a:pt x="7241" y="38060"/>
                    <a:pt x="7212" y="38005"/>
                    <a:pt x="7187" y="37950"/>
                  </a:cubicBezTo>
                  <a:cubicBezTo>
                    <a:pt x="7164" y="37899"/>
                    <a:pt x="7142" y="37844"/>
                    <a:pt x="7129" y="37792"/>
                  </a:cubicBezTo>
                  <a:cubicBezTo>
                    <a:pt x="7083" y="37631"/>
                    <a:pt x="7074" y="37470"/>
                    <a:pt x="7093" y="37303"/>
                  </a:cubicBezTo>
                  <a:cubicBezTo>
                    <a:pt x="7097" y="37262"/>
                    <a:pt x="7103" y="37217"/>
                    <a:pt x="7110" y="37174"/>
                  </a:cubicBezTo>
                  <a:cubicBezTo>
                    <a:pt x="7122" y="37108"/>
                    <a:pt x="7135" y="37043"/>
                    <a:pt x="7151" y="36978"/>
                  </a:cubicBezTo>
                  <a:cubicBezTo>
                    <a:pt x="7164" y="36929"/>
                    <a:pt x="7177" y="36878"/>
                    <a:pt x="7189" y="36827"/>
                  </a:cubicBezTo>
                  <a:cubicBezTo>
                    <a:pt x="7490" y="35752"/>
                    <a:pt x="7766" y="34669"/>
                    <a:pt x="8041" y="33633"/>
                  </a:cubicBezTo>
                  <a:cubicBezTo>
                    <a:pt x="8379" y="33485"/>
                    <a:pt x="8732" y="33330"/>
                    <a:pt x="9089" y="33173"/>
                  </a:cubicBezTo>
                  <a:cubicBezTo>
                    <a:pt x="9111" y="33164"/>
                    <a:pt x="9137" y="33146"/>
                    <a:pt x="9159" y="33146"/>
                  </a:cubicBezTo>
                  <a:cubicBezTo>
                    <a:pt x="9161" y="33146"/>
                    <a:pt x="9162" y="33146"/>
                    <a:pt x="9164" y="33146"/>
                  </a:cubicBezTo>
                  <a:cubicBezTo>
                    <a:pt x="9549" y="33185"/>
                    <a:pt x="9934" y="33266"/>
                    <a:pt x="10319" y="33266"/>
                  </a:cubicBezTo>
                  <a:cubicBezTo>
                    <a:pt x="10329" y="33266"/>
                    <a:pt x="10339" y="33265"/>
                    <a:pt x="10349" y="33265"/>
                  </a:cubicBezTo>
                  <a:cubicBezTo>
                    <a:pt x="10700" y="33262"/>
                    <a:pt x="11053" y="33173"/>
                    <a:pt x="11404" y="33109"/>
                  </a:cubicBezTo>
                  <a:cubicBezTo>
                    <a:pt x="11542" y="33084"/>
                    <a:pt x="11669" y="33066"/>
                    <a:pt x="11807" y="33066"/>
                  </a:cubicBezTo>
                  <a:cubicBezTo>
                    <a:pt x="11873" y="33066"/>
                    <a:pt x="11941" y="33070"/>
                    <a:pt x="12014" y="33080"/>
                  </a:cubicBezTo>
                  <a:cubicBezTo>
                    <a:pt x="12607" y="33167"/>
                    <a:pt x="13198" y="33224"/>
                    <a:pt x="13788" y="33224"/>
                  </a:cubicBezTo>
                  <a:cubicBezTo>
                    <a:pt x="14482" y="33224"/>
                    <a:pt x="15175" y="33146"/>
                    <a:pt x="15871" y="32948"/>
                  </a:cubicBezTo>
                  <a:cubicBezTo>
                    <a:pt x="17030" y="32618"/>
                    <a:pt x="18127" y="32168"/>
                    <a:pt x="19197" y="31636"/>
                  </a:cubicBezTo>
                  <a:cubicBezTo>
                    <a:pt x="19477" y="31495"/>
                    <a:pt x="19743" y="31328"/>
                    <a:pt x="20065" y="31147"/>
                  </a:cubicBezTo>
                  <a:close/>
                  <a:moveTo>
                    <a:pt x="17934" y="38267"/>
                  </a:moveTo>
                  <a:cubicBezTo>
                    <a:pt x="18090" y="38563"/>
                    <a:pt x="18230" y="38829"/>
                    <a:pt x="18386" y="39122"/>
                  </a:cubicBezTo>
                  <a:cubicBezTo>
                    <a:pt x="18106" y="39226"/>
                    <a:pt x="17800" y="39436"/>
                    <a:pt x="17522" y="39436"/>
                  </a:cubicBezTo>
                  <a:cubicBezTo>
                    <a:pt x="17498" y="39436"/>
                    <a:pt x="17474" y="39435"/>
                    <a:pt x="17451" y="39431"/>
                  </a:cubicBezTo>
                  <a:cubicBezTo>
                    <a:pt x="17145" y="39387"/>
                    <a:pt x="16877" y="39071"/>
                    <a:pt x="16521" y="38823"/>
                  </a:cubicBezTo>
                  <a:cubicBezTo>
                    <a:pt x="17064" y="38610"/>
                    <a:pt x="17522" y="38431"/>
                    <a:pt x="17934" y="38267"/>
                  </a:cubicBezTo>
                  <a:close/>
                  <a:moveTo>
                    <a:pt x="15963" y="39019"/>
                  </a:moveTo>
                  <a:cubicBezTo>
                    <a:pt x="16098" y="39019"/>
                    <a:pt x="16211" y="39080"/>
                    <a:pt x="16321" y="39229"/>
                  </a:cubicBezTo>
                  <a:cubicBezTo>
                    <a:pt x="16434" y="39387"/>
                    <a:pt x="16611" y="39499"/>
                    <a:pt x="16781" y="39647"/>
                  </a:cubicBezTo>
                  <a:cubicBezTo>
                    <a:pt x="16298" y="39792"/>
                    <a:pt x="15822" y="39951"/>
                    <a:pt x="15341" y="40079"/>
                  </a:cubicBezTo>
                  <a:cubicBezTo>
                    <a:pt x="15314" y="40086"/>
                    <a:pt x="15285" y="40090"/>
                    <a:pt x="15255" y="40090"/>
                  </a:cubicBezTo>
                  <a:cubicBezTo>
                    <a:pt x="14993" y="40090"/>
                    <a:pt x="14680" y="39808"/>
                    <a:pt x="14518" y="39440"/>
                  </a:cubicBezTo>
                  <a:cubicBezTo>
                    <a:pt x="14923" y="39318"/>
                    <a:pt x="15333" y="39206"/>
                    <a:pt x="15733" y="39065"/>
                  </a:cubicBezTo>
                  <a:cubicBezTo>
                    <a:pt x="15817" y="39036"/>
                    <a:pt x="15893" y="39019"/>
                    <a:pt x="15963" y="39019"/>
                  </a:cubicBezTo>
                  <a:close/>
                  <a:moveTo>
                    <a:pt x="13730" y="39515"/>
                  </a:moveTo>
                  <a:cubicBezTo>
                    <a:pt x="13800" y="39515"/>
                    <a:pt x="13892" y="39561"/>
                    <a:pt x="13942" y="39616"/>
                  </a:cubicBezTo>
                  <a:cubicBezTo>
                    <a:pt x="14119" y="39815"/>
                    <a:pt x="14283" y="40030"/>
                    <a:pt x="14486" y="40278"/>
                  </a:cubicBezTo>
                  <a:cubicBezTo>
                    <a:pt x="14062" y="40385"/>
                    <a:pt x="13685" y="40481"/>
                    <a:pt x="13301" y="40578"/>
                  </a:cubicBezTo>
                  <a:cubicBezTo>
                    <a:pt x="13044" y="40278"/>
                    <a:pt x="12779" y="39969"/>
                    <a:pt x="12458" y="39598"/>
                  </a:cubicBezTo>
                  <a:cubicBezTo>
                    <a:pt x="12960" y="39561"/>
                    <a:pt x="13343" y="39531"/>
                    <a:pt x="13724" y="39515"/>
                  </a:cubicBezTo>
                  <a:cubicBezTo>
                    <a:pt x="13726" y="39515"/>
                    <a:pt x="13728" y="39515"/>
                    <a:pt x="13730" y="39515"/>
                  </a:cubicBezTo>
                  <a:close/>
                  <a:moveTo>
                    <a:pt x="8011" y="39088"/>
                  </a:moveTo>
                  <a:cubicBezTo>
                    <a:pt x="8359" y="39155"/>
                    <a:pt x="8727" y="39229"/>
                    <a:pt x="9096" y="39296"/>
                  </a:cubicBezTo>
                  <a:cubicBezTo>
                    <a:pt x="9102" y="39296"/>
                    <a:pt x="9106" y="39293"/>
                    <a:pt x="9112" y="39293"/>
                  </a:cubicBezTo>
                  <a:cubicBezTo>
                    <a:pt x="9112" y="39296"/>
                    <a:pt x="9112" y="39296"/>
                    <a:pt x="9112" y="39299"/>
                  </a:cubicBezTo>
                  <a:lnTo>
                    <a:pt x="9105" y="39299"/>
                  </a:lnTo>
                  <a:cubicBezTo>
                    <a:pt x="9102" y="39299"/>
                    <a:pt x="9099" y="39299"/>
                    <a:pt x="9096" y="39296"/>
                  </a:cubicBezTo>
                  <a:cubicBezTo>
                    <a:pt x="8771" y="39358"/>
                    <a:pt x="8600" y="39496"/>
                    <a:pt x="8722" y="39882"/>
                  </a:cubicBezTo>
                  <a:cubicBezTo>
                    <a:pt x="8813" y="40159"/>
                    <a:pt x="8829" y="40465"/>
                    <a:pt x="8891" y="40839"/>
                  </a:cubicBezTo>
                  <a:cubicBezTo>
                    <a:pt x="8510" y="40697"/>
                    <a:pt x="8156" y="40565"/>
                    <a:pt x="7805" y="40432"/>
                  </a:cubicBezTo>
                  <a:cubicBezTo>
                    <a:pt x="7870" y="39998"/>
                    <a:pt x="7931" y="39595"/>
                    <a:pt x="8011" y="39088"/>
                  </a:cubicBezTo>
                  <a:close/>
                  <a:moveTo>
                    <a:pt x="9112" y="39299"/>
                  </a:moveTo>
                  <a:cubicBezTo>
                    <a:pt x="9533" y="39348"/>
                    <a:pt x="9956" y="39397"/>
                    <a:pt x="10369" y="39444"/>
                  </a:cubicBezTo>
                  <a:cubicBezTo>
                    <a:pt x="10385" y="40442"/>
                    <a:pt x="10523" y="40681"/>
                    <a:pt x="11217" y="40845"/>
                  </a:cubicBezTo>
                  <a:cubicBezTo>
                    <a:pt x="11312" y="40323"/>
                    <a:pt x="10600" y="40060"/>
                    <a:pt x="10861" y="39547"/>
                  </a:cubicBezTo>
                  <a:cubicBezTo>
                    <a:pt x="11005" y="39547"/>
                    <a:pt x="11172" y="39542"/>
                    <a:pt x="11348" y="39542"/>
                  </a:cubicBezTo>
                  <a:cubicBezTo>
                    <a:pt x="11493" y="39542"/>
                    <a:pt x="11644" y="39545"/>
                    <a:pt x="11794" y="39557"/>
                  </a:cubicBezTo>
                  <a:cubicBezTo>
                    <a:pt x="11890" y="39561"/>
                    <a:pt x="12027" y="39670"/>
                    <a:pt x="12059" y="39762"/>
                  </a:cubicBezTo>
                  <a:cubicBezTo>
                    <a:pt x="12194" y="40181"/>
                    <a:pt x="12422" y="40503"/>
                    <a:pt x="12861" y="40651"/>
                  </a:cubicBezTo>
                  <a:cubicBezTo>
                    <a:pt x="12857" y="40691"/>
                    <a:pt x="12848" y="40733"/>
                    <a:pt x="12844" y="40775"/>
                  </a:cubicBezTo>
                  <a:cubicBezTo>
                    <a:pt x="11874" y="40838"/>
                    <a:pt x="10905" y="40918"/>
                    <a:pt x="9936" y="40951"/>
                  </a:cubicBezTo>
                  <a:cubicBezTo>
                    <a:pt x="9916" y="40952"/>
                    <a:pt x="9897" y="40953"/>
                    <a:pt x="9878" y="40953"/>
                  </a:cubicBezTo>
                  <a:cubicBezTo>
                    <a:pt x="9495" y="40953"/>
                    <a:pt x="9355" y="40796"/>
                    <a:pt x="9270" y="40388"/>
                  </a:cubicBezTo>
                  <a:cubicBezTo>
                    <a:pt x="9195" y="40031"/>
                    <a:pt x="9161" y="39660"/>
                    <a:pt x="9112" y="39299"/>
                  </a:cubicBezTo>
                  <a:close/>
                  <a:moveTo>
                    <a:pt x="9239" y="41435"/>
                  </a:moveTo>
                  <a:cubicBezTo>
                    <a:pt x="9509" y="41463"/>
                    <a:pt x="9817" y="41495"/>
                    <a:pt x="10235" y="41537"/>
                  </a:cubicBezTo>
                  <a:cubicBezTo>
                    <a:pt x="9910" y="42149"/>
                    <a:pt x="9634" y="42670"/>
                    <a:pt x="9359" y="43189"/>
                  </a:cubicBezTo>
                  <a:cubicBezTo>
                    <a:pt x="9319" y="43179"/>
                    <a:pt x="9279" y="43167"/>
                    <a:pt x="9239" y="43157"/>
                  </a:cubicBezTo>
                  <a:lnTo>
                    <a:pt x="9239" y="41435"/>
                  </a:lnTo>
                  <a:close/>
                  <a:moveTo>
                    <a:pt x="20681" y="38556"/>
                  </a:moveTo>
                  <a:cubicBezTo>
                    <a:pt x="20681" y="38899"/>
                    <a:pt x="20704" y="39236"/>
                    <a:pt x="20675" y="39572"/>
                  </a:cubicBezTo>
                  <a:cubicBezTo>
                    <a:pt x="20525" y="41331"/>
                    <a:pt x="20123" y="43061"/>
                    <a:pt x="20175" y="44841"/>
                  </a:cubicBezTo>
                  <a:cubicBezTo>
                    <a:pt x="20208" y="46092"/>
                    <a:pt x="20198" y="47343"/>
                    <a:pt x="20172" y="48592"/>
                  </a:cubicBezTo>
                  <a:cubicBezTo>
                    <a:pt x="20150" y="49542"/>
                    <a:pt x="20047" y="50488"/>
                    <a:pt x="20027" y="51439"/>
                  </a:cubicBezTo>
                  <a:cubicBezTo>
                    <a:pt x="20011" y="52271"/>
                    <a:pt x="20078" y="53103"/>
                    <a:pt x="20075" y="53937"/>
                  </a:cubicBezTo>
                  <a:cubicBezTo>
                    <a:pt x="20075" y="54623"/>
                    <a:pt x="20031" y="55311"/>
                    <a:pt x="19998" y="55997"/>
                  </a:cubicBezTo>
                  <a:cubicBezTo>
                    <a:pt x="19947" y="57001"/>
                    <a:pt x="19896" y="58003"/>
                    <a:pt x="19821" y="59004"/>
                  </a:cubicBezTo>
                  <a:cubicBezTo>
                    <a:pt x="19811" y="59168"/>
                    <a:pt x="19712" y="59385"/>
                    <a:pt x="19582" y="59469"/>
                  </a:cubicBezTo>
                  <a:cubicBezTo>
                    <a:pt x="19067" y="59801"/>
                    <a:pt x="18527" y="59954"/>
                    <a:pt x="17975" y="59954"/>
                  </a:cubicBezTo>
                  <a:cubicBezTo>
                    <a:pt x="17655" y="59954"/>
                    <a:pt x="17331" y="59902"/>
                    <a:pt x="17007" y="59804"/>
                  </a:cubicBezTo>
                  <a:cubicBezTo>
                    <a:pt x="17007" y="58905"/>
                    <a:pt x="17025" y="58052"/>
                    <a:pt x="17004" y="57202"/>
                  </a:cubicBezTo>
                  <a:cubicBezTo>
                    <a:pt x="16975" y="56097"/>
                    <a:pt x="16916" y="54992"/>
                    <a:pt x="16872" y="53888"/>
                  </a:cubicBezTo>
                  <a:cubicBezTo>
                    <a:pt x="16833" y="52835"/>
                    <a:pt x="16794" y="51782"/>
                    <a:pt x="16758" y="50733"/>
                  </a:cubicBezTo>
                  <a:cubicBezTo>
                    <a:pt x="16700" y="49104"/>
                    <a:pt x="16646" y="47474"/>
                    <a:pt x="16591" y="45845"/>
                  </a:cubicBezTo>
                  <a:cubicBezTo>
                    <a:pt x="16568" y="45125"/>
                    <a:pt x="16559" y="44403"/>
                    <a:pt x="16526" y="43685"/>
                  </a:cubicBezTo>
                  <a:cubicBezTo>
                    <a:pt x="16503" y="43234"/>
                    <a:pt x="16469" y="42779"/>
                    <a:pt x="16394" y="42332"/>
                  </a:cubicBezTo>
                  <a:cubicBezTo>
                    <a:pt x="16337" y="42004"/>
                    <a:pt x="16035" y="41849"/>
                    <a:pt x="15750" y="41849"/>
                  </a:cubicBezTo>
                  <a:cubicBezTo>
                    <a:pt x="15386" y="41849"/>
                    <a:pt x="15014" y="41936"/>
                    <a:pt x="14658" y="42027"/>
                  </a:cubicBezTo>
                  <a:cubicBezTo>
                    <a:pt x="14401" y="42090"/>
                    <a:pt x="14147" y="42201"/>
                    <a:pt x="13915" y="42332"/>
                  </a:cubicBezTo>
                  <a:cubicBezTo>
                    <a:pt x="13813" y="42388"/>
                    <a:pt x="13712" y="42545"/>
                    <a:pt x="13706" y="42661"/>
                  </a:cubicBezTo>
                  <a:cubicBezTo>
                    <a:pt x="13616" y="44226"/>
                    <a:pt x="13555" y="45793"/>
                    <a:pt x="13461" y="47355"/>
                  </a:cubicBezTo>
                  <a:cubicBezTo>
                    <a:pt x="13377" y="48704"/>
                    <a:pt x="13255" y="50047"/>
                    <a:pt x="13151" y="51393"/>
                  </a:cubicBezTo>
                  <a:cubicBezTo>
                    <a:pt x="13078" y="52304"/>
                    <a:pt x="12998" y="53218"/>
                    <a:pt x="12933" y="54132"/>
                  </a:cubicBezTo>
                  <a:cubicBezTo>
                    <a:pt x="12868" y="55037"/>
                    <a:pt x="12801" y="55940"/>
                    <a:pt x="12766" y="56844"/>
                  </a:cubicBezTo>
                  <a:cubicBezTo>
                    <a:pt x="12730" y="57793"/>
                    <a:pt x="12737" y="58740"/>
                    <a:pt x="12711" y="59687"/>
                  </a:cubicBezTo>
                  <a:cubicBezTo>
                    <a:pt x="12706" y="59807"/>
                    <a:pt x="12654" y="59979"/>
                    <a:pt x="12569" y="60031"/>
                  </a:cubicBezTo>
                  <a:cubicBezTo>
                    <a:pt x="12109" y="60305"/>
                    <a:pt x="11631" y="60440"/>
                    <a:pt x="11135" y="60440"/>
                  </a:cubicBezTo>
                  <a:cubicBezTo>
                    <a:pt x="10856" y="60440"/>
                    <a:pt x="10572" y="60398"/>
                    <a:pt x="10283" y="60314"/>
                  </a:cubicBezTo>
                  <a:cubicBezTo>
                    <a:pt x="9926" y="60212"/>
                    <a:pt x="9791" y="59968"/>
                    <a:pt x="9835" y="59654"/>
                  </a:cubicBezTo>
                  <a:cubicBezTo>
                    <a:pt x="10053" y="58082"/>
                    <a:pt x="9814" y="56534"/>
                    <a:pt x="9692" y="54973"/>
                  </a:cubicBezTo>
                  <a:cubicBezTo>
                    <a:pt x="9614" y="54000"/>
                    <a:pt x="9669" y="53016"/>
                    <a:pt x="9620" y="52040"/>
                  </a:cubicBezTo>
                  <a:cubicBezTo>
                    <a:pt x="9565" y="50910"/>
                    <a:pt x="9453" y="49779"/>
                    <a:pt x="9388" y="48649"/>
                  </a:cubicBezTo>
                  <a:cubicBezTo>
                    <a:pt x="9357" y="48064"/>
                    <a:pt x="9372" y="47474"/>
                    <a:pt x="9367" y="46888"/>
                  </a:cubicBezTo>
                  <a:cubicBezTo>
                    <a:pt x="9359" y="46170"/>
                    <a:pt x="9382" y="45447"/>
                    <a:pt x="9336" y="44731"/>
                  </a:cubicBezTo>
                  <a:cubicBezTo>
                    <a:pt x="9302" y="44234"/>
                    <a:pt x="9485" y="43862"/>
                    <a:pt x="9746" y="43465"/>
                  </a:cubicBezTo>
                  <a:cubicBezTo>
                    <a:pt x="10084" y="42953"/>
                    <a:pt x="10386" y="42410"/>
                    <a:pt x="10632" y="41846"/>
                  </a:cubicBezTo>
                  <a:cubicBezTo>
                    <a:pt x="10741" y="41596"/>
                    <a:pt x="10872" y="41508"/>
                    <a:pt x="11102" y="41498"/>
                  </a:cubicBezTo>
                  <a:cubicBezTo>
                    <a:pt x="12872" y="41420"/>
                    <a:pt x="14569" y="40977"/>
                    <a:pt x="16256" y="40478"/>
                  </a:cubicBezTo>
                  <a:cubicBezTo>
                    <a:pt x="17217" y="40194"/>
                    <a:pt x="18184" y="39936"/>
                    <a:pt x="19161" y="39660"/>
                  </a:cubicBezTo>
                  <a:cubicBezTo>
                    <a:pt x="19328" y="39992"/>
                    <a:pt x="19528" y="40398"/>
                    <a:pt x="19736" y="40799"/>
                  </a:cubicBezTo>
                  <a:cubicBezTo>
                    <a:pt x="19788" y="40900"/>
                    <a:pt x="19844" y="41022"/>
                    <a:pt x="19933" y="41077"/>
                  </a:cubicBezTo>
                  <a:cubicBezTo>
                    <a:pt x="20042" y="41141"/>
                    <a:pt x="20190" y="41144"/>
                    <a:pt x="20320" y="41176"/>
                  </a:cubicBezTo>
                  <a:cubicBezTo>
                    <a:pt x="20316" y="41051"/>
                    <a:pt x="20349" y="40908"/>
                    <a:pt x="20300" y="40800"/>
                  </a:cubicBezTo>
                  <a:cubicBezTo>
                    <a:pt x="20133" y="40437"/>
                    <a:pt x="19936" y="40084"/>
                    <a:pt x="19749" y="39728"/>
                  </a:cubicBezTo>
                  <a:cubicBezTo>
                    <a:pt x="19598" y="39434"/>
                    <a:pt x="19668" y="39216"/>
                    <a:pt x="19952" y="39045"/>
                  </a:cubicBezTo>
                  <a:cubicBezTo>
                    <a:pt x="20195" y="38897"/>
                    <a:pt x="20423" y="38730"/>
                    <a:pt x="20681" y="38556"/>
                  </a:cubicBezTo>
                  <a:close/>
                  <a:moveTo>
                    <a:pt x="19647" y="60137"/>
                  </a:moveTo>
                  <a:cubicBezTo>
                    <a:pt x="19647" y="60488"/>
                    <a:pt x="19641" y="60813"/>
                    <a:pt x="19650" y="61132"/>
                  </a:cubicBezTo>
                  <a:cubicBezTo>
                    <a:pt x="19654" y="61319"/>
                    <a:pt x="19624" y="61548"/>
                    <a:pt x="19717" y="61680"/>
                  </a:cubicBezTo>
                  <a:cubicBezTo>
                    <a:pt x="19914" y="61959"/>
                    <a:pt x="19773" y="62175"/>
                    <a:pt x="19612" y="62317"/>
                  </a:cubicBezTo>
                  <a:cubicBezTo>
                    <a:pt x="19286" y="62612"/>
                    <a:pt x="18928" y="62863"/>
                    <a:pt x="18486" y="62863"/>
                  </a:cubicBezTo>
                  <a:cubicBezTo>
                    <a:pt x="18386" y="62863"/>
                    <a:pt x="18282" y="62850"/>
                    <a:pt x="18173" y="62822"/>
                  </a:cubicBezTo>
                  <a:cubicBezTo>
                    <a:pt x="17776" y="62717"/>
                    <a:pt x="17378" y="62608"/>
                    <a:pt x="16932" y="62491"/>
                  </a:cubicBezTo>
                  <a:lnTo>
                    <a:pt x="16932" y="60382"/>
                  </a:lnTo>
                  <a:cubicBezTo>
                    <a:pt x="17273" y="60504"/>
                    <a:pt x="17603" y="60557"/>
                    <a:pt x="17927" y="60557"/>
                  </a:cubicBezTo>
                  <a:cubicBezTo>
                    <a:pt x="18515" y="60557"/>
                    <a:pt x="19080" y="60383"/>
                    <a:pt x="19647" y="60137"/>
                  </a:cubicBezTo>
                  <a:close/>
                  <a:moveTo>
                    <a:pt x="12721" y="60612"/>
                  </a:moveTo>
                  <a:cubicBezTo>
                    <a:pt x="12737" y="61301"/>
                    <a:pt x="12782" y="61919"/>
                    <a:pt x="12744" y="62533"/>
                  </a:cubicBezTo>
                  <a:cubicBezTo>
                    <a:pt x="12734" y="62674"/>
                    <a:pt x="12464" y="62865"/>
                    <a:pt x="12284" y="62913"/>
                  </a:cubicBezTo>
                  <a:cubicBezTo>
                    <a:pt x="11758" y="63048"/>
                    <a:pt x="11217" y="63146"/>
                    <a:pt x="10677" y="63209"/>
                  </a:cubicBezTo>
                  <a:cubicBezTo>
                    <a:pt x="10640" y="63213"/>
                    <a:pt x="10603" y="63215"/>
                    <a:pt x="10565" y="63215"/>
                  </a:cubicBezTo>
                  <a:cubicBezTo>
                    <a:pt x="10367" y="63215"/>
                    <a:pt x="10153" y="63161"/>
                    <a:pt x="9985" y="63074"/>
                  </a:cubicBezTo>
                  <a:cubicBezTo>
                    <a:pt x="9769" y="62959"/>
                    <a:pt x="9598" y="62793"/>
                    <a:pt x="9666" y="62450"/>
                  </a:cubicBezTo>
                  <a:cubicBezTo>
                    <a:pt x="9766" y="61919"/>
                    <a:pt x="9769" y="61371"/>
                    <a:pt x="9821" y="60740"/>
                  </a:cubicBezTo>
                  <a:cubicBezTo>
                    <a:pt x="10236" y="60962"/>
                    <a:pt x="10642" y="61057"/>
                    <a:pt x="11049" y="61057"/>
                  </a:cubicBezTo>
                  <a:cubicBezTo>
                    <a:pt x="11601" y="61057"/>
                    <a:pt x="12152" y="60882"/>
                    <a:pt x="12721" y="60612"/>
                  </a:cubicBezTo>
                  <a:close/>
                  <a:moveTo>
                    <a:pt x="12126" y="66657"/>
                  </a:moveTo>
                  <a:cubicBezTo>
                    <a:pt x="12165" y="66699"/>
                    <a:pt x="12202" y="66739"/>
                    <a:pt x="12238" y="66781"/>
                  </a:cubicBezTo>
                  <a:cubicBezTo>
                    <a:pt x="12166" y="66961"/>
                    <a:pt x="12102" y="67154"/>
                    <a:pt x="11868" y="67154"/>
                  </a:cubicBezTo>
                  <a:cubicBezTo>
                    <a:pt x="11810" y="67154"/>
                    <a:pt x="11743" y="67142"/>
                    <a:pt x="11662" y="67116"/>
                  </a:cubicBezTo>
                  <a:cubicBezTo>
                    <a:pt x="11817" y="66963"/>
                    <a:pt x="11971" y="66810"/>
                    <a:pt x="12126" y="66657"/>
                  </a:cubicBezTo>
                  <a:close/>
                  <a:moveTo>
                    <a:pt x="12461" y="63612"/>
                  </a:moveTo>
                  <a:cubicBezTo>
                    <a:pt x="12396" y="64494"/>
                    <a:pt x="12339" y="65328"/>
                    <a:pt x="12277" y="66194"/>
                  </a:cubicBezTo>
                  <a:cubicBezTo>
                    <a:pt x="12174" y="66174"/>
                    <a:pt x="12075" y="66164"/>
                    <a:pt x="11980" y="66164"/>
                  </a:cubicBezTo>
                  <a:cubicBezTo>
                    <a:pt x="11576" y="66164"/>
                    <a:pt x="11243" y="66347"/>
                    <a:pt x="10970" y="66722"/>
                  </a:cubicBezTo>
                  <a:cubicBezTo>
                    <a:pt x="10871" y="66854"/>
                    <a:pt x="10655" y="66919"/>
                    <a:pt x="10478" y="66979"/>
                  </a:cubicBezTo>
                  <a:cubicBezTo>
                    <a:pt x="9876" y="67184"/>
                    <a:pt x="9276" y="67412"/>
                    <a:pt x="8610" y="67412"/>
                  </a:cubicBezTo>
                  <a:cubicBezTo>
                    <a:pt x="8481" y="67412"/>
                    <a:pt x="8349" y="67404"/>
                    <a:pt x="8215" y="67385"/>
                  </a:cubicBezTo>
                  <a:cubicBezTo>
                    <a:pt x="8405" y="66997"/>
                    <a:pt x="8259" y="66810"/>
                    <a:pt x="7878" y="66729"/>
                  </a:cubicBezTo>
                  <a:cubicBezTo>
                    <a:pt x="7747" y="66703"/>
                    <a:pt x="7638" y="66581"/>
                    <a:pt x="7451" y="66457"/>
                  </a:cubicBezTo>
                  <a:cubicBezTo>
                    <a:pt x="7608" y="66348"/>
                    <a:pt x="7759" y="66188"/>
                    <a:pt x="7833" y="66188"/>
                  </a:cubicBezTo>
                  <a:cubicBezTo>
                    <a:pt x="7839" y="66188"/>
                    <a:pt x="7844" y="66189"/>
                    <a:pt x="7849" y="66191"/>
                  </a:cubicBezTo>
                  <a:cubicBezTo>
                    <a:pt x="8082" y="66303"/>
                    <a:pt x="8377" y="66446"/>
                    <a:pt x="8472" y="66654"/>
                  </a:cubicBezTo>
                  <a:cubicBezTo>
                    <a:pt x="8557" y="66841"/>
                    <a:pt x="8670" y="67016"/>
                    <a:pt x="8801" y="67016"/>
                  </a:cubicBezTo>
                  <a:cubicBezTo>
                    <a:pt x="8824" y="67016"/>
                    <a:pt x="8847" y="67011"/>
                    <a:pt x="8870" y="66999"/>
                  </a:cubicBezTo>
                  <a:cubicBezTo>
                    <a:pt x="9078" y="66900"/>
                    <a:pt x="9226" y="66649"/>
                    <a:pt x="9351" y="66436"/>
                  </a:cubicBezTo>
                  <a:cubicBezTo>
                    <a:pt x="9372" y="66394"/>
                    <a:pt x="9164" y="66194"/>
                    <a:pt x="9037" y="66104"/>
                  </a:cubicBezTo>
                  <a:cubicBezTo>
                    <a:pt x="8938" y="66030"/>
                    <a:pt x="8796" y="66020"/>
                    <a:pt x="8681" y="65968"/>
                  </a:cubicBezTo>
                  <a:cubicBezTo>
                    <a:pt x="8593" y="65927"/>
                    <a:pt x="8517" y="65862"/>
                    <a:pt x="8382" y="65770"/>
                  </a:cubicBezTo>
                  <a:cubicBezTo>
                    <a:pt x="8607" y="65589"/>
                    <a:pt x="8809" y="65428"/>
                    <a:pt x="9044" y="65235"/>
                  </a:cubicBezTo>
                  <a:cubicBezTo>
                    <a:pt x="9273" y="65354"/>
                    <a:pt x="9566" y="65502"/>
                    <a:pt x="9808" y="65628"/>
                  </a:cubicBezTo>
                  <a:lnTo>
                    <a:pt x="9808" y="66368"/>
                  </a:lnTo>
                  <a:cubicBezTo>
                    <a:pt x="9823" y="66369"/>
                    <a:pt x="9838" y="66369"/>
                    <a:pt x="9853" y="66369"/>
                  </a:cubicBezTo>
                  <a:cubicBezTo>
                    <a:pt x="10293" y="66369"/>
                    <a:pt x="10646" y="66089"/>
                    <a:pt x="10667" y="65734"/>
                  </a:cubicBezTo>
                  <a:cubicBezTo>
                    <a:pt x="10671" y="65620"/>
                    <a:pt x="10583" y="65451"/>
                    <a:pt x="10487" y="65392"/>
                  </a:cubicBezTo>
                  <a:cubicBezTo>
                    <a:pt x="10149" y="65180"/>
                    <a:pt x="9788" y="65003"/>
                    <a:pt x="9398" y="64794"/>
                  </a:cubicBezTo>
                  <a:cubicBezTo>
                    <a:pt x="9564" y="64474"/>
                    <a:pt x="9725" y="64167"/>
                    <a:pt x="9910" y="63816"/>
                  </a:cubicBezTo>
                  <a:cubicBezTo>
                    <a:pt x="10182" y="63919"/>
                    <a:pt x="10459" y="63962"/>
                    <a:pt x="10738" y="63962"/>
                  </a:cubicBezTo>
                  <a:cubicBezTo>
                    <a:pt x="11300" y="63962"/>
                    <a:pt x="11877" y="63792"/>
                    <a:pt x="12461" y="63612"/>
                  </a:cubicBezTo>
                  <a:close/>
                  <a:moveTo>
                    <a:pt x="19795" y="63128"/>
                  </a:moveTo>
                  <a:cubicBezTo>
                    <a:pt x="19811" y="63322"/>
                    <a:pt x="19815" y="63442"/>
                    <a:pt x="19828" y="63560"/>
                  </a:cubicBezTo>
                  <a:cubicBezTo>
                    <a:pt x="19909" y="64274"/>
                    <a:pt x="20018" y="64983"/>
                    <a:pt x="20062" y="65698"/>
                  </a:cubicBezTo>
                  <a:cubicBezTo>
                    <a:pt x="20088" y="66140"/>
                    <a:pt x="20065" y="66594"/>
                    <a:pt x="19979" y="67028"/>
                  </a:cubicBezTo>
                  <a:cubicBezTo>
                    <a:pt x="19905" y="67401"/>
                    <a:pt x="19204" y="67738"/>
                    <a:pt x="18729" y="67738"/>
                  </a:cubicBezTo>
                  <a:cubicBezTo>
                    <a:pt x="18672" y="67738"/>
                    <a:pt x="18618" y="67733"/>
                    <a:pt x="18568" y="67723"/>
                  </a:cubicBezTo>
                  <a:cubicBezTo>
                    <a:pt x="18105" y="67624"/>
                    <a:pt x="17629" y="67576"/>
                    <a:pt x="17165" y="67494"/>
                  </a:cubicBezTo>
                  <a:cubicBezTo>
                    <a:pt x="16710" y="67411"/>
                    <a:pt x="16260" y="67311"/>
                    <a:pt x="15826" y="67224"/>
                  </a:cubicBezTo>
                  <a:cubicBezTo>
                    <a:pt x="16068" y="66538"/>
                    <a:pt x="16338" y="65891"/>
                    <a:pt x="16521" y="65222"/>
                  </a:cubicBezTo>
                  <a:cubicBezTo>
                    <a:pt x="16705" y="64549"/>
                    <a:pt x="16801" y="63853"/>
                    <a:pt x="16942" y="63133"/>
                  </a:cubicBezTo>
                  <a:cubicBezTo>
                    <a:pt x="17429" y="63271"/>
                    <a:pt x="17887" y="63422"/>
                    <a:pt x="18353" y="63528"/>
                  </a:cubicBezTo>
                  <a:cubicBezTo>
                    <a:pt x="18455" y="63551"/>
                    <a:pt x="18555" y="63562"/>
                    <a:pt x="18653" y="63562"/>
                  </a:cubicBezTo>
                  <a:cubicBezTo>
                    <a:pt x="19045" y="63562"/>
                    <a:pt x="19412" y="63388"/>
                    <a:pt x="19795" y="63128"/>
                  </a:cubicBezTo>
                  <a:close/>
                  <a:moveTo>
                    <a:pt x="9057" y="67898"/>
                  </a:moveTo>
                  <a:cubicBezTo>
                    <a:pt x="9063" y="67930"/>
                    <a:pt x="9067" y="67963"/>
                    <a:pt x="9070" y="67997"/>
                  </a:cubicBezTo>
                  <a:cubicBezTo>
                    <a:pt x="8997" y="67993"/>
                    <a:pt x="8919" y="67987"/>
                    <a:pt x="8845" y="67982"/>
                  </a:cubicBezTo>
                  <a:cubicBezTo>
                    <a:pt x="8836" y="67984"/>
                    <a:pt x="8832" y="67987"/>
                    <a:pt x="8823" y="67990"/>
                  </a:cubicBezTo>
                  <a:cubicBezTo>
                    <a:pt x="8807" y="67990"/>
                    <a:pt x="8794" y="67992"/>
                    <a:pt x="8780" y="67992"/>
                  </a:cubicBezTo>
                  <a:cubicBezTo>
                    <a:pt x="8793" y="67987"/>
                    <a:pt x="8803" y="67984"/>
                    <a:pt x="8816" y="67979"/>
                  </a:cubicBezTo>
                  <a:cubicBezTo>
                    <a:pt x="8826" y="67979"/>
                    <a:pt x="8835" y="67979"/>
                    <a:pt x="8845" y="67982"/>
                  </a:cubicBezTo>
                  <a:cubicBezTo>
                    <a:pt x="8915" y="67953"/>
                    <a:pt x="8987" y="67926"/>
                    <a:pt x="9057" y="67898"/>
                  </a:cubicBezTo>
                  <a:close/>
                  <a:moveTo>
                    <a:pt x="6913" y="66827"/>
                  </a:moveTo>
                  <a:cubicBezTo>
                    <a:pt x="7140" y="66827"/>
                    <a:pt x="7510" y="67064"/>
                    <a:pt x="7522" y="67247"/>
                  </a:cubicBezTo>
                  <a:cubicBezTo>
                    <a:pt x="7529" y="67347"/>
                    <a:pt x="7448" y="67530"/>
                    <a:pt x="7379" y="67546"/>
                  </a:cubicBezTo>
                  <a:cubicBezTo>
                    <a:pt x="6581" y="67714"/>
                    <a:pt x="5776" y="67858"/>
                    <a:pt x="4972" y="68007"/>
                  </a:cubicBezTo>
                  <a:cubicBezTo>
                    <a:pt x="4968" y="68007"/>
                    <a:pt x="4956" y="67990"/>
                    <a:pt x="4923" y="67959"/>
                  </a:cubicBezTo>
                  <a:cubicBezTo>
                    <a:pt x="5495" y="67470"/>
                    <a:pt x="6134" y="67109"/>
                    <a:pt x="6829" y="66841"/>
                  </a:cubicBezTo>
                  <a:cubicBezTo>
                    <a:pt x="6853" y="66831"/>
                    <a:pt x="6882" y="66827"/>
                    <a:pt x="6913" y="66827"/>
                  </a:cubicBezTo>
                  <a:close/>
                  <a:moveTo>
                    <a:pt x="20324" y="67576"/>
                  </a:moveTo>
                  <a:lnTo>
                    <a:pt x="20324" y="67576"/>
                  </a:lnTo>
                  <a:cubicBezTo>
                    <a:pt x="20056" y="68317"/>
                    <a:pt x="19154" y="68707"/>
                    <a:pt x="18112" y="68707"/>
                  </a:cubicBezTo>
                  <a:cubicBezTo>
                    <a:pt x="17327" y="68707"/>
                    <a:pt x="16462" y="68485"/>
                    <a:pt x="15731" y="68026"/>
                  </a:cubicBezTo>
                  <a:cubicBezTo>
                    <a:pt x="15725" y="67982"/>
                    <a:pt x="15723" y="67938"/>
                    <a:pt x="15718" y="67894"/>
                  </a:cubicBezTo>
                  <a:cubicBezTo>
                    <a:pt x="15864" y="67877"/>
                    <a:pt x="16015" y="67833"/>
                    <a:pt x="16159" y="67833"/>
                  </a:cubicBezTo>
                  <a:cubicBezTo>
                    <a:pt x="16194" y="67833"/>
                    <a:pt x="16229" y="67836"/>
                    <a:pt x="16263" y="67842"/>
                  </a:cubicBezTo>
                  <a:cubicBezTo>
                    <a:pt x="16781" y="67936"/>
                    <a:pt x="17297" y="68048"/>
                    <a:pt x="17805" y="68193"/>
                  </a:cubicBezTo>
                  <a:cubicBezTo>
                    <a:pt x="18005" y="68250"/>
                    <a:pt x="18117" y="68458"/>
                    <a:pt x="18391" y="68458"/>
                  </a:cubicBezTo>
                  <a:cubicBezTo>
                    <a:pt x="18997" y="68455"/>
                    <a:pt x="19463" y="68154"/>
                    <a:pt x="19946" y="67875"/>
                  </a:cubicBezTo>
                  <a:cubicBezTo>
                    <a:pt x="20075" y="67803"/>
                    <a:pt x="20182" y="67691"/>
                    <a:pt x="20324" y="67576"/>
                  </a:cubicBezTo>
                  <a:close/>
                  <a:moveTo>
                    <a:pt x="8780" y="67992"/>
                  </a:moveTo>
                  <a:cubicBezTo>
                    <a:pt x="8239" y="68169"/>
                    <a:pt x="7709" y="68397"/>
                    <a:pt x="7155" y="68506"/>
                  </a:cubicBezTo>
                  <a:cubicBezTo>
                    <a:pt x="6424" y="68655"/>
                    <a:pt x="5677" y="68712"/>
                    <a:pt x="4936" y="68790"/>
                  </a:cubicBezTo>
                  <a:cubicBezTo>
                    <a:pt x="4928" y="68791"/>
                    <a:pt x="4919" y="68791"/>
                    <a:pt x="4911" y="68791"/>
                  </a:cubicBezTo>
                  <a:cubicBezTo>
                    <a:pt x="4796" y="68791"/>
                    <a:pt x="4675" y="68712"/>
                    <a:pt x="4579" y="68609"/>
                  </a:cubicBezTo>
                  <a:cubicBezTo>
                    <a:pt x="5583" y="68422"/>
                    <a:pt x="6585" y="68220"/>
                    <a:pt x="7592" y="68058"/>
                  </a:cubicBezTo>
                  <a:cubicBezTo>
                    <a:pt x="7979" y="67995"/>
                    <a:pt x="8382" y="68010"/>
                    <a:pt x="8780" y="67992"/>
                  </a:cubicBezTo>
                  <a:close/>
                  <a:moveTo>
                    <a:pt x="13343" y="0"/>
                  </a:moveTo>
                  <a:cubicBezTo>
                    <a:pt x="13113" y="0"/>
                    <a:pt x="12877" y="35"/>
                    <a:pt x="12658" y="99"/>
                  </a:cubicBezTo>
                  <a:cubicBezTo>
                    <a:pt x="11985" y="302"/>
                    <a:pt x="11492" y="772"/>
                    <a:pt x="11073" y="1254"/>
                  </a:cubicBezTo>
                  <a:cubicBezTo>
                    <a:pt x="10570" y="942"/>
                    <a:pt x="10136" y="627"/>
                    <a:pt x="9666" y="393"/>
                  </a:cubicBezTo>
                  <a:cubicBezTo>
                    <a:pt x="9236" y="181"/>
                    <a:pt x="8789" y="104"/>
                    <a:pt x="8334" y="104"/>
                  </a:cubicBezTo>
                  <a:cubicBezTo>
                    <a:pt x="7999" y="104"/>
                    <a:pt x="7659" y="145"/>
                    <a:pt x="7319" y="206"/>
                  </a:cubicBezTo>
                  <a:cubicBezTo>
                    <a:pt x="6285" y="388"/>
                    <a:pt x="5317" y="729"/>
                    <a:pt x="4440" y="1310"/>
                  </a:cubicBezTo>
                  <a:cubicBezTo>
                    <a:pt x="4273" y="1419"/>
                    <a:pt x="4125" y="1555"/>
                    <a:pt x="3951" y="1645"/>
                  </a:cubicBezTo>
                  <a:cubicBezTo>
                    <a:pt x="2691" y="2292"/>
                    <a:pt x="1540" y="3054"/>
                    <a:pt x="851" y="4362"/>
                  </a:cubicBezTo>
                  <a:cubicBezTo>
                    <a:pt x="529" y="4971"/>
                    <a:pt x="209" y="5588"/>
                    <a:pt x="139" y="6277"/>
                  </a:cubicBezTo>
                  <a:cubicBezTo>
                    <a:pt x="1" y="7614"/>
                    <a:pt x="326" y="8911"/>
                    <a:pt x="763" y="10151"/>
                  </a:cubicBezTo>
                  <a:cubicBezTo>
                    <a:pt x="1028" y="10899"/>
                    <a:pt x="1381" y="11606"/>
                    <a:pt x="1781" y="12292"/>
                  </a:cubicBezTo>
                  <a:cubicBezTo>
                    <a:pt x="2023" y="12700"/>
                    <a:pt x="2283" y="13100"/>
                    <a:pt x="2550" y="13496"/>
                  </a:cubicBezTo>
                  <a:cubicBezTo>
                    <a:pt x="3500" y="14891"/>
                    <a:pt x="4798" y="15689"/>
                    <a:pt x="6414" y="16008"/>
                  </a:cubicBezTo>
                  <a:cubicBezTo>
                    <a:pt x="6885" y="16101"/>
                    <a:pt x="7376" y="16091"/>
                    <a:pt x="7857" y="16127"/>
                  </a:cubicBezTo>
                  <a:cubicBezTo>
                    <a:pt x="7864" y="16265"/>
                    <a:pt x="7838" y="16419"/>
                    <a:pt x="7885" y="16541"/>
                  </a:cubicBezTo>
                  <a:cubicBezTo>
                    <a:pt x="8051" y="16945"/>
                    <a:pt x="7838" y="17180"/>
                    <a:pt x="7555" y="17417"/>
                  </a:cubicBezTo>
                  <a:cubicBezTo>
                    <a:pt x="7191" y="17718"/>
                    <a:pt x="6833" y="18027"/>
                    <a:pt x="6502" y="18362"/>
                  </a:cubicBezTo>
                  <a:cubicBezTo>
                    <a:pt x="5355" y="19530"/>
                    <a:pt x="4818" y="20960"/>
                    <a:pt x="4738" y="22575"/>
                  </a:cubicBezTo>
                  <a:cubicBezTo>
                    <a:pt x="4720" y="22915"/>
                    <a:pt x="4765" y="23258"/>
                    <a:pt x="4733" y="23596"/>
                  </a:cubicBezTo>
                  <a:cubicBezTo>
                    <a:pt x="4602" y="25007"/>
                    <a:pt x="4450" y="26413"/>
                    <a:pt x="4315" y="27821"/>
                  </a:cubicBezTo>
                  <a:cubicBezTo>
                    <a:pt x="4231" y="28668"/>
                    <a:pt x="4106" y="29518"/>
                    <a:pt x="4106" y="30368"/>
                  </a:cubicBezTo>
                  <a:cubicBezTo>
                    <a:pt x="4109" y="31173"/>
                    <a:pt x="4237" y="31981"/>
                    <a:pt x="4486" y="32756"/>
                  </a:cubicBezTo>
                  <a:cubicBezTo>
                    <a:pt x="4657" y="33296"/>
                    <a:pt x="4902" y="33829"/>
                    <a:pt x="5439" y="34091"/>
                  </a:cubicBezTo>
                  <a:cubicBezTo>
                    <a:pt x="5806" y="34269"/>
                    <a:pt x="6192" y="34371"/>
                    <a:pt x="6594" y="34371"/>
                  </a:cubicBezTo>
                  <a:cubicBezTo>
                    <a:pt x="6836" y="34371"/>
                    <a:pt x="7085" y="34334"/>
                    <a:pt x="7339" y="34255"/>
                  </a:cubicBezTo>
                  <a:lnTo>
                    <a:pt x="7339" y="34255"/>
                  </a:lnTo>
                  <a:cubicBezTo>
                    <a:pt x="7322" y="34360"/>
                    <a:pt x="7319" y="34445"/>
                    <a:pt x="7296" y="34521"/>
                  </a:cubicBezTo>
                  <a:cubicBezTo>
                    <a:pt x="7051" y="35266"/>
                    <a:pt x="6833" y="36022"/>
                    <a:pt x="6550" y="36753"/>
                  </a:cubicBezTo>
                  <a:cubicBezTo>
                    <a:pt x="6518" y="36827"/>
                    <a:pt x="6492" y="36906"/>
                    <a:pt x="6475" y="36978"/>
                  </a:cubicBezTo>
                  <a:cubicBezTo>
                    <a:pt x="6282" y="37644"/>
                    <a:pt x="6424" y="38241"/>
                    <a:pt x="6890" y="38764"/>
                  </a:cubicBezTo>
                  <a:cubicBezTo>
                    <a:pt x="7217" y="39132"/>
                    <a:pt x="7246" y="39489"/>
                    <a:pt x="7084" y="39918"/>
                  </a:cubicBezTo>
                  <a:cubicBezTo>
                    <a:pt x="6946" y="40289"/>
                    <a:pt x="6959" y="40667"/>
                    <a:pt x="7241" y="40964"/>
                  </a:cubicBezTo>
                  <a:cubicBezTo>
                    <a:pt x="7342" y="41070"/>
                    <a:pt x="7570" y="41193"/>
                    <a:pt x="7687" y="41193"/>
                  </a:cubicBezTo>
                  <a:cubicBezTo>
                    <a:pt x="7708" y="41193"/>
                    <a:pt x="7725" y="41189"/>
                    <a:pt x="7737" y="41180"/>
                  </a:cubicBezTo>
                  <a:cubicBezTo>
                    <a:pt x="7843" y="41108"/>
                    <a:pt x="7939" y="41081"/>
                    <a:pt x="8030" y="41081"/>
                  </a:cubicBezTo>
                  <a:cubicBezTo>
                    <a:pt x="8275" y="41081"/>
                    <a:pt x="8479" y="41274"/>
                    <a:pt x="8701" y="41274"/>
                  </a:cubicBezTo>
                  <a:cubicBezTo>
                    <a:pt x="8715" y="41274"/>
                    <a:pt x="8729" y="41274"/>
                    <a:pt x="8742" y="41272"/>
                  </a:cubicBezTo>
                  <a:lnTo>
                    <a:pt x="8742" y="41272"/>
                  </a:lnTo>
                  <a:cubicBezTo>
                    <a:pt x="8717" y="41466"/>
                    <a:pt x="8678" y="41614"/>
                    <a:pt x="8678" y="41763"/>
                  </a:cubicBezTo>
                  <a:cubicBezTo>
                    <a:pt x="8675" y="42818"/>
                    <a:pt x="8675" y="43875"/>
                    <a:pt x="8685" y="44930"/>
                  </a:cubicBezTo>
                  <a:cubicBezTo>
                    <a:pt x="8698" y="46521"/>
                    <a:pt x="8704" y="48111"/>
                    <a:pt x="8742" y="49699"/>
                  </a:cubicBezTo>
                  <a:cubicBezTo>
                    <a:pt x="8771" y="50904"/>
                    <a:pt x="8846" y="52107"/>
                    <a:pt x="8901" y="53314"/>
                  </a:cubicBezTo>
                  <a:cubicBezTo>
                    <a:pt x="8938" y="54142"/>
                    <a:pt x="8965" y="54973"/>
                    <a:pt x="9013" y="55803"/>
                  </a:cubicBezTo>
                  <a:cubicBezTo>
                    <a:pt x="9060" y="56666"/>
                    <a:pt x="9183" y="57526"/>
                    <a:pt x="9174" y="58386"/>
                  </a:cubicBezTo>
                  <a:cubicBezTo>
                    <a:pt x="9158" y="59979"/>
                    <a:pt x="9062" y="61571"/>
                    <a:pt x="9026" y="63164"/>
                  </a:cubicBezTo>
                  <a:cubicBezTo>
                    <a:pt x="9019" y="63414"/>
                    <a:pt x="9138" y="63669"/>
                    <a:pt x="9221" y="64023"/>
                  </a:cubicBezTo>
                  <a:cubicBezTo>
                    <a:pt x="9142" y="64113"/>
                    <a:pt x="8997" y="64303"/>
                    <a:pt x="8833" y="64480"/>
                  </a:cubicBezTo>
                  <a:cubicBezTo>
                    <a:pt x="8028" y="65343"/>
                    <a:pt x="7013" y="65911"/>
                    <a:pt x="5980" y="66444"/>
                  </a:cubicBezTo>
                  <a:cubicBezTo>
                    <a:pt x="5343" y="66774"/>
                    <a:pt x="4715" y="67080"/>
                    <a:pt x="4424" y="67800"/>
                  </a:cubicBezTo>
                  <a:cubicBezTo>
                    <a:pt x="4335" y="68013"/>
                    <a:pt x="4183" y="68197"/>
                    <a:pt x="4057" y="68396"/>
                  </a:cubicBezTo>
                  <a:cubicBezTo>
                    <a:pt x="3822" y="68772"/>
                    <a:pt x="3842" y="68912"/>
                    <a:pt x="4229" y="69156"/>
                  </a:cubicBezTo>
                  <a:cubicBezTo>
                    <a:pt x="4363" y="69241"/>
                    <a:pt x="4541" y="69300"/>
                    <a:pt x="4699" y="69300"/>
                  </a:cubicBezTo>
                  <a:cubicBezTo>
                    <a:pt x="4703" y="69300"/>
                    <a:pt x="4707" y="69300"/>
                    <a:pt x="4710" y="69300"/>
                  </a:cubicBezTo>
                  <a:cubicBezTo>
                    <a:pt x="5271" y="69294"/>
                    <a:pt x="5832" y="69276"/>
                    <a:pt x="6391" y="69230"/>
                  </a:cubicBezTo>
                  <a:cubicBezTo>
                    <a:pt x="7875" y="69100"/>
                    <a:pt x="9283" y="68653"/>
                    <a:pt x="10681" y="68177"/>
                  </a:cubicBezTo>
                  <a:cubicBezTo>
                    <a:pt x="11063" y="68048"/>
                    <a:pt x="11427" y="67904"/>
                    <a:pt x="11846" y="67894"/>
                  </a:cubicBezTo>
                  <a:cubicBezTo>
                    <a:pt x="12499" y="67878"/>
                    <a:pt x="13010" y="67379"/>
                    <a:pt x="13015" y="66782"/>
                  </a:cubicBezTo>
                  <a:cubicBezTo>
                    <a:pt x="13025" y="65698"/>
                    <a:pt x="13002" y="64615"/>
                    <a:pt x="13005" y="63528"/>
                  </a:cubicBezTo>
                  <a:cubicBezTo>
                    <a:pt x="13005" y="63416"/>
                    <a:pt x="13072" y="63268"/>
                    <a:pt x="13159" y="63203"/>
                  </a:cubicBezTo>
                  <a:cubicBezTo>
                    <a:pt x="13433" y="62993"/>
                    <a:pt x="13491" y="62700"/>
                    <a:pt x="13491" y="62395"/>
                  </a:cubicBezTo>
                  <a:cubicBezTo>
                    <a:pt x="13491" y="61777"/>
                    <a:pt x="13440" y="61161"/>
                    <a:pt x="13452" y="60543"/>
                  </a:cubicBezTo>
                  <a:cubicBezTo>
                    <a:pt x="13495" y="58419"/>
                    <a:pt x="13534" y="56291"/>
                    <a:pt x="13620" y="54168"/>
                  </a:cubicBezTo>
                  <a:cubicBezTo>
                    <a:pt x="13672" y="52908"/>
                    <a:pt x="13813" y="51647"/>
                    <a:pt x="13906" y="50391"/>
                  </a:cubicBezTo>
                  <a:cubicBezTo>
                    <a:pt x="13961" y="49654"/>
                    <a:pt x="14019" y="48922"/>
                    <a:pt x="14054" y="48189"/>
                  </a:cubicBezTo>
                  <a:cubicBezTo>
                    <a:pt x="14083" y="47596"/>
                    <a:pt x="14077" y="47004"/>
                    <a:pt x="14088" y="46412"/>
                  </a:cubicBezTo>
                  <a:cubicBezTo>
                    <a:pt x="14106" y="45307"/>
                    <a:pt x="14125" y="44203"/>
                    <a:pt x="14148" y="43098"/>
                  </a:cubicBezTo>
                  <a:cubicBezTo>
                    <a:pt x="14148" y="43015"/>
                    <a:pt x="14168" y="42890"/>
                    <a:pt x="14221" y="42861"/>
                  </a:cubicBezTo>
                  <a:cubicBezTo>
                    <a:pt x="14645" y="42632"/>
                    <a:pt x="15064" y="42369"/>
                    <a:pt x="15599" y="42369"/>
                  </a:cubicBezTo>
                  <a:cubicBezTo>
                    <a:pt x="15676" y="42369"/>
                    <a:pt x="15756" y="42375"/>
                    <a:pt x="15838" y="42387"/>
                  </a:cubicBezTo>
                  <a:cubicBezTo>
                    <a:pt x="15892" y="43012"/>
                    <a:pt x="15964" y="43600"/>
                    <a:pt x="15987" y="44190"/>
                  </a:cubicBezTo>
                  <a:cubicBezTo>
                    <a:pt x="16013" y="44850"/>
                    <a:pt x="15987" y="45513"/>
                    <a:pt x="15993" y="46174"/>
                  </a:cubicBezTo>
                  <a:cubicBezTo>
                    <a:pt x="16006" y="48083"/>
                    <a:pt x="16006" y="49992"/>
                    <a:pt x="16039" y="51899"/>
                  </a:cubicBezTo>
                  <a:cubicBezTo>
                    <a:pt x="16060" y="53128"/>
                    <a:pt x="16141" y="54361"/>
                    <a:pt x="16170" y="55589"/>
                  </a:cubicBezTo>
                  <a:cubicBezTo>
                    <a:pt x="16193" y="56666"/>
                    <a:pt x="16167" y="57743"/>
                    <a:pt x="16183" y="58822"/>
                  </a:cubicBezTo>
                  <a:cubicBezTo>
                    <a:pt x="16199" y="59874"/>
                    <a:pt x="16227" y="60924"/>
                    <a:pt x="16270" y="61976"/>
                  </a:cubicBezTo>
                  <a:cubicBezTo>
                    <a:pt x="16286" y="62343"/>
                    <a:pt x="16466" y="62726"/>
                    <a:pt x="16401" y="63071"/>
                  </a:cubicBezTo>
                  <a:cubicBezTo>
                    <a:pt x="16255" y="63873"/>
                    <a:pt x="16055" y="64674"/>
                    <a:pt x="15787" y="65445"/>
                  </a:cubicBezTo>
                  <a:cubicBezTo>
                    <a:pt x="15569" y="66079"/>
                    <a:pt x="15216" y="66670"/>
                    <a:pt x="14943" y="67288"/>
                  </a:cubicBezTo>
                  <a:cubicBezTo>
                    <a:pt x="14868" y="67460"/>
                    <a:pt x="14776" y="67730"/>
                    <a:pt x="14854" y="67846"/>
                  </a:cubicBezTo>
                  <a:cubicBezTo>
                    <a:pt x="15055" y="68141"/>
                    <a:pt x="15317" y="68419"/>
                    <a:pt x="15610" y="68624"/>
                  </a:cubicBezTo>
                  <a:cubicBezTo>
                    <a:pt x="16354" y="69149"/>
                    <a:pt x="17230" y="69356"/>
                    <a:pt x="18098" y="69568"/>
                  </a:cubicBezTo>
                  <a:cubicBezTo>
                    <a:pt x="18223" y="69596"/>
                    <a:pt x="18355" y="69604"/>
                    <a:pt x="18486" y="69604"/>
                  </a:cubicBezTo>
                  <a:cubicBezTo>
                    <a:pt x="18541" y="69604"/>
                    <a:pt x="18595" y="69602"/>
                    <a:pt x="18649" y="69601"/>
                  </a:cubicBezTo>
                  <a:cubicBezTo>
                    <a:pt x="19444" y="69581"/>
                    <a:pt x="19960" y="69070"/>
                    <a:pt x="20421" y="68519"/>
                  </a:cubicBezTo>
                  <a:cubicBezTo>
                    <a:pt x="20704" y="68180"/>
                    <a:pt x="21094" y="67875"/>
                    <a:pt x="21070" y="67382"/>
                  </a:cubicBezTo>
                  <a:cubicBezTo>
                    <a:pt x="20968" y="67278"/>
                    <a:pt x="20865" y="67171"/>
                    <a:pt x="20855" y="67057"/>
                  </a:cubicBezTo>
                  <a:cubicBezTo>
                    <a:pt x="20787" y="66272"/>
                    <a:pt x="20740" y="65487"/>
                    <a:pt x="20684" y="64703"/>
                  </a:cubicBezTo>
                  <a:cubicBezTo>
                    <a:pt x="20675" y="64588"/>
                    <a:pt x="20697" y="64446"/>
                    <a:pt x="20633" y="64368"/>
                  </a:cubicBezTo>
                  <a:cubicBezTo>
                    <a:pt x="20208" y="63809"/>
                    <a:pt x="20514" y="63110"/>
                    <a:pt x="20270" y="62520"/>
                  </a:cubicBezTo>
                  <a:cubicBezTo>
                    <a:pt x="20482" y="62143"/>
                    <a:pt x="20379" y="61741"/>
                    <a:pt x="20398" y="61342"/>
                  </a:cubicBezTo>
                  <a:cubicBezTo>
                    <a:pt x="20431" y="60625"/>
                    <a:pt x="20569" y="59910"/>
                    <a:pt x="20600" y="59197"/>
                  </a:cubicBezTo>
                  <a:cubicBezTo>
                    <a:pt x="20678" y="57310"/>
                    <a:pt x="20733" y="55424"/>
                    <a:pt x="20771" y="53537"/>
                  </a:cubicBezTo>
                  <a:cubicBezTo>
                    <a:pt x="20800" y="52253"/>
                    <a:pt x="20779" y="50969"/>
                    <a:pt x="20790" y="49686"/>
                  </a:cubicBezTo>
                  <a:cubicBezTo>
                    <a:pt x="20803" y="48272"/>
                    <a:pt x="20826" y="46859"/>
                    <a:pt x="20845" y="45442"/>
                  </a:cubicBezTo>
                  <a:cubicBezTo>
                    <a:pt x="20855" y="44615"/>
                    <a:pt x="20823" y="43787"/>
                    <a:pt x="20878" y="42963"/>
                  </a:cubicBezTo>
                  <a:cubicBezTo>
                    <a:pt x="20961" y="41699"/>
                    <a:pt x="21104" y="40442"/>
                    <a:pt x="21224" y="39184"/>
                  </a:cubicBezTo>
                  <a:cubicBezTo>
                    <a:pt x="21257" y="38816"/>
                    <a:pt x="21213" y="38405"/>
                    <a:pt x="21364" y="38088"/>
                  </a:cubicBezTo>
                  <a:cubicBezTo>
                    <a:pt x="21541" y="37712"/>
                    <a:pt x="21601" y="37348"/>
                    <a:pt x="21559" y="36978"/>
                  </a:cubicBezTo>
                  <a:cubicBezTo>
                    <a:pt x="21546" y="36837"/>
                    <a:pt x="21518" y="36698"/>
                    <a:pt x="21476" y="36554"/>
                  </a:cubicBezTo>
                  <a:cubicBezTo>
                    <a:pt x="21184" y="35555"/>
                    <a:pt x="21019" y="34538"/>
                    <a:pt x="20930" y="33498"/>
                  </a:cubicBezTo>
                  <a:cubicBezTo>
                    <a:pt x="20855" y="32621"/>
                    <a:pt x="20685" y="31750"/>
                    <a:pt x="20546" y="30783"/>
                  </a:cubicBezTo>
                  <a:cubicBezTo>
                    <a:pt x="20764" y="30619"/>
                    <a:pt x="21055" y="30358"/>
                    <a:pt x="21390" y="30168"/>
                  </a:cubicBezTo>
                  <a:cubicBezTo>
                    <a:pt x="21766" y="29955"/>
                    <a:pt x="22081" y="29705"/>
                    <a:pt x="22294" y="29325"/>
                  </a:cubicBezTo>
                  <a:cubicBezTo>
                    <a:pt x="22336" y="29252"/>
                    <a:pt x="22438" y="29156"/>
                    <a:pt x="22503" y="29156"/>
                  </a:cubicBezTo>
                  <a:cubicBezTo>
                    <a:pt x="22506" y="29156"/>
                    <a:pt x="22510" y="29156"/>
                    <a:pt x="22513" y="29157"/>
                  </a:cubicBezTo>
                  <a:cubicBezTo>
                    <a:pt x="22556" y="29165"/>
                    <a:pt x="22596" y="29168"/>
                    <a:pt x="22631" y="29168"/>
                  </a:cubicBezTo>
                  <a:cubicBezTo>
                    <a:pt x="22958" y="29168"/>
                    <a:pt x="22944" y="28863"/>
                    <a:pt x="22944" y="28646"/>
                  </a:cubicBezTo>
                  <a:cubicBezTo>
                    <a:pt x="22941" y="28175"/>
                    <a:pt x="22895" y="27696"/>
                    <a:pt x="22831" y="27229"/>
                  </a:cubicBezTo>
                  <a:cubicBezTo>
                    <a:pt x="22670" y="26078"/>
                    <a:pt x="22230" y="25026"/>
                    <a:pt x="21731" y="23983"/>
                  </a:cubicBezTo>
                  <a:cubicBezTo>
                    <a:pt x="20944" y="22335"/>
                    <a:pt x="20024" y="20766"/>
                    <a:pt x="19113" y="19186"/>
                  </a:cubicBezTo>
                  <a:cubicBezTo>
                    <a:pt x="18295" y="17765"/>
                    <a:pt x="17300" y="16497"/>
                    <a:pt x="16027" y="15460"/>
                  </a:cubicBezTo>
                  <a:cubicBezTo>
                    <a:pt x="15600" y="15111"/>
                    <a:pt x="15140" y="14814"/>
                    <a:pt x="14567" y="14814"/>
                  </a:cubicBezTo>
                  <a:cubicBezTo>
                    <a:pt x="14533" y="14814"/>
                    <a:pt x="14498" y="14815"/>
                    <a:pt x="14463" y="14817"/>
                  </a:cubicBezTo>
                  <a:cubicBezTo>
                    <a:pt x="14379" y="14823"/>
                    <a:pt x="14090" y="14826"/>
                    <a:pt x="13935" y="14862"/>
                  </a:cubicBezTo>
                  <a:cubicBezTo>
                    <a:pt x="13912" y="14681"/>
                    <a:pt x="13929" y="14498"/>
                    <a:pt x="14029" y="14304"/>
                  </a:cubicBezTo>
                  <a:cubicBezTo>
                    <a:pt x="14096" y="14166"/>
                    <a:pt x="13990" y="13911"/>
                    <a:pt x="13912" y="13732"/>
                  </a:cubicBezTo>
                  <a:cubicBezTo>
                    <a:pt x="13659" y="13158"/>
                    <a:pt x="13105" y="13136"/>
                    <a:pt x="12581" y="13051"/>
                  </a:cubicBezTo>
                  <a:cubicBezTo>
                    <a:pt x="12547" y="12798"/>
                    <a:pt x="12513" y="12544"/>
                    <a:pt x="12480" y="12292"/>
                  </a:cubicBezTo>
                  <a:cubicBezTo>
                    <a:pt x="12438" y="11973"/>
                    <a:pt x="12396" y="11655"/>
                    <a:pt x="12355" y="11342"/>
                  </a:cubicBezTo>
                  <a:cubicBezTo>
                    <a:pt x="13558" y="10814"/>
                    <a:pt x="14039" y="9809"/>
                    <a:pt x="14220" y="8654"/>
                  </a:cubicBezTo>
                  <a:cubicBezTo>
                    <a:pt x="14413" y="7417"/>
                    <a:pt x="14138" y="6300"/>
                    <a:pt x="13064" y="5521"/>
                  </a:cubicBezTo>
                  <a:cubicBezTo>
                    <a:pt x="13143" y="5431"/>
                    <a:pt x="13220" y="5375"/>
                    <a:pt x="13249" y="5299"/>
                  </a:cubicBezTo>
                  <a:cubicBezTo>
                    <a:pt x="13501" y="4623"/>
                    <a:pt x="13222" y="3586"/>
                    <a:pt x="12677" y="3073"/>
                  </a:cubicBezTo>
                  <a:cubicBezTo>
                    <a:pt x="12444" y="2854"/>
                    <a:pt x="12230" y="2610"/>
                    <a:pt x="11962" y="2330"/>
                  </a:cubicBezTo>
                  <a:cubicBezTo>
                    <a:pt x="12114" y="2330"/>
                    <a:pt x="12239" y="2333"/>
                    <a:pt x="12352" y="2333"/>
                  </a:cubicBezTo>
                  <a:cubicBezTo>
                    <a:pt x="12446" y="2333"/>
                    <a:pt x="12531" y="2331"/>
                    <a:pt x="12615" y="2321"/>
                  </a:cubicBezTo>
                  <a:cubicBezTo>
                    <a:pt x="12685" y="2314"/>
                    <a:pt x="12789" y="2243"/>
                    <a:pt x="12805" y="2181"/>
                  </a:cubicBezTo>
                  <a:cubicBezTo>
                    <a:pt x="12821" y="2124"/>
                    <a:pt x="12755" y="1995"/>
                    <a:pt x="12700" y="1979"/>
                  </a:cubicBezTo>
                  <a:cubicBezTo>
                    <a:pt x="12474" y="1905"/>
                    <a:pt x="12240" y="1831"/>
                    <a:pt x="12007" y="1818"/>
                  </a:cubicBezTo>
                  <a:cubicBezTo>
                    <a:pt x="11991" y="1817"/>
                    <a:pt x="11975" y="1816"/>
                    <a:pt x="11959" y="1816"/>
                  </a:cubicBezTo>
                  <a:cubicBezTo>
                    <a:pt x="11769" y="1816"/>
                    <a:pt x="11575" y="1877"/>
                    <a:pt x="11365" y="1911"/>
                  </a:cubicBezTo>
                  <a:cubicBezTo>
                    <a:pt x="11711" y="1069"/>
                    <a:pt x="12640" y="539"/>
                    <a:pt x="13710" y="539"/>
                  </a:cubicBezTo>
                  <a:cubicBezTo>
                    <a:pt x="13731" y="539"/>
                    <a:pt x="13753" y="539"/>
                    <a:pt x="13774" y="539"/>
                  </a:cubicBezTo>
                  <a:cubicBezTo>
                    <a:pt x="13862" y="150"/>
                    <a:pt x="13787" y="12"/>
                    <a:pt x="13420" y="1"/>
                  </a:cubicBezTo>
                  <a:cubicBezTo>
                    <a:pt x="13395" y="1"/>
                    <a:pt x="13369" y="0"/>
                    <a:pt x="13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62;p37">
              <a:extLst>
                <a:ext uri="{FF2B5EF4-FFF2-40B4-BE49-F238E27FC236}">
                  <a16:creationId xmlns:a16="http://schemas.microsoft.com/office/drawing/2014/main" id="{6A278EF5-6563-FB94-995E-3608E6ED5D43}"/>
                </a:ext>
              </a:extLst>
            </p:cNvPr>
            <p:cNvSpPr/>
            <p:nvPr/>
          </p:nvSpPr>
          <p:spPr>
            <a:xfrm>
              <a:off x="4641554" y="2590104"/>
              <a:ext cx="692506" cy="2028204"/>
            </a:xfrm>
            <a:custGeom>
              <a:avLst/>
              <a:gdLst/>
              <a:ahLst/>
              <a:cxnLst/>
              <a:rect l="l" t="t" r="r" b="b"/>
              <a:pathLst>
                <a:path w="20502" h="60046" extrusionOk="0">
                  <a:moveTo>
                    <a:pt x="9167" y="1116"/>
                  </a:moveTo>
                  <a:cubicBezTo>
                    <a:pt x="9176" y="1155"/>
                    <a:pt x="9183" y="1194"/>
                    <a:pt x="9190" y="1233"/>
                  </a:cubicBezTo>
                  <a:cubicBezTo>
                    <a:pt x="8350" y="1623"/>
                    <a:pt x="7485" y="1888"/>
                    <a:pt x="6570" y="1888"/>
                  </a:cubicBezTo>
                  <a:cubicBezTo>
                    <a:pt x="6396" y="1888"/>
                    <a:pt x="6219" y="1879"/>
                    <a:pt x="6041" y="1858"/>
                  </a:cubicBezTo>
                  <a:cubicBezTo>
                    <a:pt x="6031" y="1804"/>
                    <a:pt x="6021" y="1749"/>
                    <a:pt x="6011" y="1694"/>
                  </a:cubicBezTo>
                  <a:cubicBezTo>
                    <a:pt x="7064" y="1502"/>
                    <a:pt x="8116" y="1309"/>
                    <a:pt x="9167" y="1116"/>
                  </a:cubicBezTo>
                  <a:close/>
                  <a:moveTo>
                    <a:pt x="3027" y="6743"/>
                  </a:moveTo>
                  <a:cubicBezTo>
                    <a:pt x="3063" y="6878"/>
                    <a:pt x="3125" y="7012"/>
                    <a:pt x="3135" y="7149"/>
                  </a:cubicBezTo>
                  <a:cubicBezTo>
                    <a:pt x="3192" y="7981"/>
                    <a:pt x="3241" y="8814"/>
                    <a:pt x="3287" y="9646"/>
                  </a:cubicBezTo>
                  <a:cubicBezTo>
                    <a:pt x="3293" y="9766"/>
                    <a:pt x="3270" y="9888"/>
                    <a:pt x="3261" y="10007"/>
                  </a:cubicBezTo>
                  <a:cubicBezTo>
                    <a:pt x="3227" y="10012"/>
                    <a:pt x="3194" y="10015"/>
                    <a:pt x="3159" y="10017"/>
                  </a:cubicBezTo>
                  <a:cubicBezTo>
                    <a:pt x="2600" y="9191"/>
                    <a:pt x="2197" y="8322"/>
                    <a:pt x="2471" y="7272"/>
                  </a:cubicBezTo>
                  <a:cubicBezTo>
                    <a:pt x="2496" y="7176"/>
                    <a:pt x="2525" y="7058"/>
                    <a:pt x="2594" y="7001"/>
                  </a:cubicBezTo>
                  <a:cubicBezTo>
                    <a:pt x="2722" y="6894"/>
                    <a:pt x="2880" y="6827"/>
                    <a:pt x="3027" y="6743"/>
                  </a:cubicBezTo>
                  <a:close/>
                  <a:moveTo>
                    <a:pt x="10766" y="1102"/>
                  </a:moveTo>
                  <a:cubicBezTo>
                    <a:pt x="10834" y="1479"/>
                    <a:pt x="10871" y="1858"/>
                    <a:pt x="10972" y="2219"/>
                  </a:cubicBezTo>
                  <a:cubicBezTo>
                    <a:pt x="11283" y="3332"/>
                    <a:pt x="11717" y="4385"/>
                    <a:pt x="12535" y="5242"/>
                  </a:cubicBezTo>
                  <a:cubicBezTo>
                    <a:pt x="12629" y="5341"/>
                    <a:pt x="12637" y="5519"/>
                    <a:pt x="12693" y="5657"/>
                  </a:cubicBezTo>
                  <a:cubicBezTo>
                    <a:pt x="12757" y="5816"/>
                    <a:pt x="12828" y="5969"/>
                    <a:pt x="12897" y="6125"/>
                  </a:cubicBezTo>
                  <a:cubicBezTo>
                    <a:pt x="13054" y="6023"/>
                    <a:pt x="13222" y="5936"/>
                    <a:pt x="13362" y="5814"/>
                  </a:cubicBezTo>
                  <a:cubicBezTo>
                    <a:pt x="13457" y="5732"/>
                    <a:pt x="13507" y="5601"/>
                    <a:pt x="13581" y="5494"/>
                  </a:cubicBezTo>
                  <a:cubicBezTo>
                    <a:pt x="13794" y="5175"/>
                    <a:pt x="14024" y="5015"/>
                    <a:pt x="14242" y="5015"/>
                  </a:cubicBezTo>
                  <a:cubicBezTo>
                    <a:pt x="14479" y="5015"/>
                    <a:pt x="14703" y="5203"/>
                    <a:pt x="14879" y="5581"/>
                  </a:cubicBezTo>
                  <a:cubicBezTo>
                    <a:pt x="15512" y="6944"/>
                    <a:pt x="15388" y="8697"/>
                    <a:pt x="13939" y="9730"/>
                  </a:cubicBezTo>
                  <a:cubicBezTo>
                    <a:pt x="13789" y="9835"/>
                    <a:pt x="13616" y="9918"/>
                    <a:pt x="13441" y="9973"/>
                  </a:cubicBezTo>
                  <a:cubicBezTo>
                    <a:pt x="13376" y="9993"/>
                    <a:pt x="13314" y="10003"/>
                    <a:pt x="13256" y="10003"/>
                  </a:cubicBezTo>
                  <a:cubicBezTo>
                    <a:pt x="12991" y="10003"/>
                    <a:pt x="12818" y="9798"/>
                    <a:pt x="12831" y="9485"/>
                  </a:cubicBezTo>
                  <a:cubicBezTo>
                    <a:pt x="12850" y="8998"/>
                    <a:pt x="12864" y="8510"/>
                    <a:pt x="12870" y="8022"/>
                  </a:cubicBezTo>
                  <a:cubicBezTo>
                    <a:pt x="12873" y="7836"/>
                    <a:pt x="12872" y="7602"/>
                    <a:pt x="12626" y="7587"/>
                  </a:cubicBezTo>
                  <a:cubicBezTo>
                    <a:pt x="12618" y="7587"/>
                    <a:pt x="12610" y="7587"/>
                    <a:pt x="12602" y="7587"/>
                  </a:cubicBezTo>
                  <a:cubicBezTo>
                    <a:pt x="12355" y="7587"/>
                    <a:pt x="12329" y="7829"/>
                    <a:pt x="12302" y="8019"/>
                  </a:cubicBezTo>
                  <a:cubicBezTo>
                    <a:pt x="12199" y="8742"/>
                    <a:pt x="12141" y="9472"/>
                    <a:pt x="12004" y="10189"/>
                  </a:cubicBezTo>
                  <a:cubicBezTo>
                    <a:pt x="11803" y="11250"/>
                    <a:pt x="11481" y="12269"/>
                    <a:pt x="10778" y="13131"/>
                  </a:cubicBezTo>
                  <a:cubicBezTo>
                    <a:pt x="10125" y="13930"/>
                    <a:pt x="9315" y="14511"/>
                    <a:pt x="8361" y="14874"/>
                  </a:cubicBezTo>
                  <a:cubicBezTo>
                    <a:pt x="8205" y="14932"/>
                    <a:pt x="8049" y="14956"/>
                    <a:pt x="7894" y="14956"/>
                  </a:cubicBezTo>
                  <a:cubicBezTo>
                    <a:pt x="7535" y="14956"/>
                    <a:pt x="7180" y="14828"/>
                    <a:pt x="6849" y="14704"/>
                  </a:cubicBezTo>
                  <a:cubicBezTo>
                    <a:pt x="5552" y="14215"/>
                    <a:pt x="4869" y="13201"/>
                    <a:pt x="4566" y="11887"/>
                  </a:cubicBezTo>
                  <a:cubicBezTo>
                    <a:pt x="4456" y="11415"/>
                    <a:pt x="4290" y="10954"/>
                    <a:pt x="4198" y="10479"/>
                  </a:cubicBezTo>
                  <a:cubicBezTo>
                    <a:pt x="4097" y="9959"/>
                    <a:pt x="4024" y="9429"/>
                    <a:pt x="3988" y="8900"/>
                  </a:cubicBezTo>
                  <a:cubicBezTo>
                    <a:pt x="3934" y="8085"/>
                    <a:pt x="3874" y="7267"/>
                    <a:pt x="3906" y="6453"/>
                  </a:cubicBezTo>
                  <a:cubicBezTo>
                    <a:pt x="3939" y="5619"/>
                    <a:pt x="4058" y="4787"/>
                    <a:pt x="4185" y="3962"/>
                  </a:cubicBezTo>
                  <a:cubicBezTo>
                    <a:pt x="4216" y="3754"/>
                    <a:pt x="4410" y="3564"/>
                    <a:pt x="4546" y="3380"/>
                  </a:cubicBezTo>
                  <a:cubicBezTo>
                    <a:pt x="4793" y="3042"/>
                    <a:pt x="4988" y="2573"/>
                    <a:pt x="5324" y="2423"/>
                  </a:cubicBezTo>
                  <a:cubicBezTo>
                    <a:pt x="5397" y="2390"/>
                    <a:pt x="5480" y="2377"/>
                    <a:pt x="5567" y="2377"/>
                  </a:cubicBezTo>
                  <a:cubicBezTo>
                    <a:pt x="5848" y="2377"/>
                    <a:pt x="6185" y="2509"/>
                    <a:pt x="6487" y="2509"/>
                  </a:cubicBezTo>
                  <a:cubicBezTo>
                    <a:pt x="6497" y="2509"/>
                    <a:pt x="6506" y="2508"/>
                    <a:pt x="6516" y="2508"/>
                  </a:cubicBezTo>
                  <a:cubicBezTo>
                    <a:pt x="7450" y="2484"/>
                    <a:pt x="8376" y="2359"/>
                    <a:pt x="9229" y="1934"/>
                  </a:cubicBezTo>
                  <a:cubicBezTo>
                    <a:pt x="9740" y="1680"/>
                    <a:pt x="10234" y="1392"/>
                    <a:pt x="10766" y="1102"/>
                  </a:cubicBezTo>
                  <a:close/>
                  <a:moveTo>
                    <a:pt x="8844" y="15468"/>
                  </a:moveTo>
                  <a:cubicBezTo>
                    <a:pt x="9195" y="15877"/>
                    <a:pt x="9432" y="16333"/>
                    <a:pt x="9344" y="16924"/>
                  </a:cubicBezTo>
                  <a:cubicBezTo>
                    <a:pt x="9328" y="16925"/>
                    <a:pt x="9312" y="16926"/>
                    <a:pt x="9296" y="16926"/>
                  </a:cubicBezTo>
                  <a:cubicBezTo>
                    <a:pt x="8902" y="16926"/>
                    <a:pt x="8998" y="16524"/>
                    <a:pt x="8858" y="16332"/>
                  </a:cubicBezTo>
                  <a:cubicBezTo>
                    <a:pt x="8691" y="16103"/>
                    <a:pt x="8583" y="15834"/>
                    <a:pt x="8448" y="15577"/>
                  </a:cubicBezTo>
                  <a:cubicBezTo>
                    <a:pt x="8604" y="15534"/>
                    <a:pt x="8713" y="15503"/>
                    <a:pt x="8844" y="15468"/>
                  </a:cubicBezTo>
                  <a:close/>
                  <a:moveTo>
                    <a:pt x="12437" y="16421"/>
                  </a:moveTo>
                  <a:cubicBezTo>
                    <a:pt x="12765" y="16490"/>
                    <a:pt x="13093" y="16558"/>
                    <a:pt x="13476" y="16638"/>
                  </a:cubicBezTo>
                  <a:cubicBezTo>
                    <a:pt x="13208" y="16749"/>
                    <a:pt x="12995" y="16870"/>
                    <a:pt x="12767" y="16926"/>
                  </a:cubicBezTo>
                  <a:cubicBezTo>
                    <a:pt x="12716" y="16938"/>
                    <a:pt x="12674" y="16944"/>
                    <a:pt x="12639" y="16944"/>
                  </a:cubicBezTo>
                  <a:cubicBezTo>
                    <a:pt x="12371" y="16944"/>
                    <a:pt x="12506" y="16621"/>
                    <a:pt x="12384" y="16500"/>
                  </a:cubicBezTo>
                  <a:cubicBezTo>
                    <a:pt x="12403" y="16474"/>
                    <a:pt x="12420" y="16447"/>
                    <a:pt x="12437" y="16421"/>
                  </a:cubicBezTo>
                  <a:close/>
                  <a:moveTo>
                    <a:pt x="11884" y="12836"/>
                  </a:moveTo>
                  <a:lnTo>
                    <a:pt x="11976" y="12852"/>
                  </a:lnTo>
                  <a:cubicBezTo>
                    <a:pt x="11937" y="13174"/>
                    <a:pt x="11889" y="13496"/>
                    <a:pt x="11864" y="13818"/>
                  </a:cubicBezTo>
                  <a:cubicBezTo>
                    <a:pt x="11787" y="14770"/>
                    <a:pt x="11694" y="15722"/>
                    <a:pt x="11668" y="16677"/>
                  </a:cubicBezTo>
                  <a:cubicBezTo>
                    <a:pt x="11659" y="16946"/>
                    <a:pt x="11862" y="17220"/>
                    <a:pt x="11996" y="17566"/>
                  </a:cubicBezTo>
                  <a:cubicBezTo>
                    <a:pt x="11636" y="18622"/>
                    <a:pt x="10204" y="20022"/>
                    <a:pt x="8261" y="21736"/>
                  </a:cubicBezTo>
                  <a:cubicBezTo>
                    <a:pt x="7807" y="20640"/>
                    <a:pt x="7371" y="19563"/>
                    <a:pt x="7307" y="18379"/>
                  </a:cubicBezTo>
                  <a:cubicBezTo>
                    <a:pt x="7852" y="18210"/>
                    <a:pt x="8394" y="18145"/>
                    <a:pt x="8825" y="17757"/>
                  </a:cubicBezTo>
                  <a:cubicBezTo>
                    <a:pt x="8960" y="17635"/>
                    <a:pt x="9218" y="17614"/>
                    <a:pt x="9422" y="17604"/>
                  </a:cubicBezTo>
                  <a:cubicBezTo>
                    <a:pt x="9862" y="17584"/>
                    <a:pt x="10283" y="17041"/>
                    <a:pt x="10148" y="16611"/>
                  </a:cubicBezTo>
                  <a:cubicBezTo>
                    <a:pt x="10004" y="16151"/>
                    <a:pt x="9837" y="15696"/>
                    <a:pt x="9662" y="15187"/>
                  </a:cubicBezTo>
                  <a:cubicBezTo>
                    <a:pt x="10730" y="14769"/>
                    <a:pt x="11248" y="13746"/>
                    <a:pt x="11884" y="12836"/>
                  </a:cubicBezTo>
                  <a:close/>
                  <a:moveTo>
                    <a:pt x="4045" y="18289"/>
                  </a:moveTo>
                  <a:cubicBezTo>
                    <a:pt x="3712" y="20242"/>
                    <a:pt x="3224" y="22154"/>
                    <a:pt x="2761" y="24071"/>
                  </a:cubicBezTo>
                  <a:cubicBezTo>
                    <a:pt x="2726" y="24070"/>
                    <a:pt x="2692" y="24068"/>
                    <a:pt x="2656" y="24067"/>
                  </a:cubicBezTo>
                  <a:cubicBezTo>
                    <a:pt x="2623" y="22974"/>
                    <a:pt x="2547" y="21880"/>
                    <a:pt x="2568" y="20787"/>
                  </a:cubicBezTo>
                  <a:cubicBezTo>
                    <a:pt x="2591" y="19714"/>
                    <a:pt x="3210" y="18933"/>
                    <a:pt x="4045" y="18289"/>
                  </a:cubicBezTo>
                  <a:close/>
                  <a:moveTo>
                    <a:pt x="14552" y="16957"/>
                  </a:moveTo>
                  <a:cubicBezTo>
                    <a:pt x="14689" y="16957"/>
                    <a:pt x="14827" y="16966"/>
                    <a:pt x="14963" y="16966"/>
                  </a:cubicBezTo>
                  <a:cubicBezTo>
                    <a:pt x="14980" y="16966"/>
                    <a:pt x="14997" y="16966"/>
                    <a:pt x="15014" y="16966"/>
                  </a:cubicBezTo>
                  <a:cubicBezTo>
                    <a:pt x="15043" y="16965"/>
                    <a:pt x="15072" y="16965"/>
                    <a:pt x="15101" y="16965"/>
                  </a:cubicBezTo>
                  <a:cubicBezTo>
                    <a:pt x="15517" y="16965"/>
                    <a:pt x="15912" y="17038"/>
                    <a:pt x="16267" y="17325"/>
                  </a:cubicBezTo>
                  <a:cubicBezTo>
                    <a:pt x="16599" y="17593"/>
                    <a:pt x="16708" y="17971"/>
                    <a:pt x="16723" y="18313"/>
                  </a:cubicBezTo>
                  <a:cubicBezTo>
                    <a:pt x="16751" y="18995"/>
                    <a:pt x="16730" y="19697"/>
                    <a:pt x="16589" y="20361"/>
                  </a:cubicBezTo>
                  <a:cubicBezTo>
                    <a:pt x="16308" y="21685"/>
                    <a:pt x="15940" y="22991"/>
                    <a:pt x="15592" y="24300"/>
                  </a:cubicBezTo>
                  <a:cubicBezTo>
                    <a:pt x="15486" y="24701"/>
                    <a:pt x="15161" y="24979"/>
                    <a:pt x="14777" y="24979"/>
                  </a:cubicBezTo>
                  <a:cubicBezTo>
                    <a:pt x="14703" y="24979"/>
                    <a:pt x="14627" y="24968"/>
                    <a:pt x="14550" y="24947"/>
                  </a:cubicBezTo>
                  <a:cubicBezTo>
                    <a:pt x="14029" y="24802"/>
                    <a:pt x="13542" y="24543"/>
                    <a:pt x="13013" y="24321"/>
                  </a:cubicBezTo>
                  <a:cubicBezTo>
                    <a:pt x="13172" y="23769"/>
                    <a:pt x="13294" y="23289"/>
                    <a:pt x="13448" y="22819"/>
                  </a:cubicBezTo>
                  <a:cubicBezTo>
                    <a:pt x="13847" y="21595"/>
                    <a:pt x="14264" y="20377"/>
                    <a:pt x="14659" y="19153"/>
                  </a:cubicBezTo>
                  <a:cubicBezTo>
                    <a:pt x="14691" y="19055"/>
                    <a:pt x="14617" y="18923"/>
                    <a:pt x="14593" y="18808"/>
                  </a:cubicBezTo>
                  <a:cubicBezTo>
                    <a:pt x="14459" y="18863"/>
                    <a:pt x="14255" y="18881"/>
                    <a:pt x="14205" y="18979"/>
                  </a:cubicBezTo>
                  <a:cubicBezTo>
                    <a:pt x="13976" y="19429"/>
                    <a:pt x="13747" y="19889"/>
                    <a:pt x="13598" y="20370"/>
                  </a:cubicBezTo>
                  <a:cubicBezTo>
                    <a:pt x="13175" y="21729"/>
                    <a:pt x="12793" y="23099"/>
                    <a:pt x="12396" y="24465"/>
                  </a:cubicBezTo>
                  <a:cubicBezTo>
                    <a:pt x="12360" y="24590"/>
                    <a:pt x="12315" y="24717"/>
                    <a:pt x="12312" y="24845"/>
                  </a:cubicBezTo>
                  <a:cubicBezTo>
                    <a:pt x="12304" y="25211"/>
                    <a:pt x="12130" y="25368"/>
                    <a:pt x="11767" y="25472"/>
                  </a:cubicBezTo>
                  <a:cubicBezTo>
                    <a:pt x="10306" y="25890"/>
                    <a:pt x="8858" y="26355"/>
                    <a:pt x="7406" y="26800"/>
                  </a:cubicBezTo>
                  <a:cubicBezTo>
                    <a:pt x="7342" y="26821"/>
                    <a:pt x="7276" y="26833"/>
                    <a:pt x="7239" y="26842"/>
                  </a:cubicBezTo>
                  <a:cubicBezTo>
                    <a:pt x="7324" y="25043"/>
                    <a:pt x="7409" y="23251"/>
                    <a:pt x="7495" y="21460"/>
                  </a:cubicBezTo>
                  <a:cubicBezTo>
                    <a:pt x="7800" y="22101"/>
                    <a:pt x="7962" y="22817"/>
                    <a:pt x="8460" y="23369"/>
                  </a:cubicBezTo>
                  <a:cubicBezTo>
                    <a:pt x="8931" y="23890"/>
                    <a:pt x="9209" y="24586"/>
                    <a:pt x="9875" y="25017"/>
                  </a:cubicBezTo>
                  <a:cubicBezTo>
                    <a:pt x="10137" y="24354"/>
                    <a:pt x="9442" y="24147"/>
                    <a:pt x="9376" y="23650"/>
                  </a:cubicBezTo>
                  <a:lnTo>
                    <a:pt x="9376" y="23650"/>
                  </a:lnTo>
                  <a:cubicBezTo>
                    <a:pt x="9538" y="23753"/>
                    <a:pt x="9666" y="23865"/>
                    <a:pt x="9816" y="23919"/>
                  </a:cubicBezTo>
                  <a:cubicBezTo>
                    <a:pt x="9890" y="23945"/>
                    <a:pt x="9972" y="23949"/>
                    <a:pt x="10055" y="23949"/>
                  </a:cubicBezTo>
                  <a:cubicBezTo>
                    <a:pt x="10088" y="23949"/>
                    <a:pt x="10122" y="23948"/>
                    <a:pt x="10155" y="23948"/>
                  </a:cubicBezTo>
                  <a:cubicBezTo>
                    <a:pt x="10184" y="23948"/>
                    <a:pt x="10213" y="23949"/>
                    <a:pt x="10242" y="23950"/>
                  </a:cubicBezTo>
                  <a:cubicBezTo>
                    <a:pt x="10185" y="23819"/>
                    <a:pt x="10160" y="23660"/>
                    <a:pt x="10069" y="23562"/>
                  </a:cubicBezTo>
                  <a:cubicBezTo>
                    <a:pt x="9678" y="23142"/>
                    <a:pt x="9267" y="22739"/>
                    <a:pt x="8864" y="22330"/>
                  </a:cubicBezTo>
                  <a:lnTo>
                    <a:pt x="8914" y="22216"/>
                  </a:lnTo>
                  <a:cubicBezTo>
                    <a:pt x="9367" y="22340"/>
                    <a:pt x="9822" y="22462"/>
                    <a:pt x="10275" y="22587"/>
                  </a:cubicBezTo>
                  <a:cubicBezTo>
                    <a:pt x="10324" y="22600"/>
                    <a:pt x="10377" y="22650"/>
                    <a:pt x="10419" y="22650"/>
                  </a:cubicBezTo>
                  <a:cubicBezTo>
                    <a:pt x="10423" y="22650"/>
                    <a:pt x="10427" y="22650"/>
                    <a:pt x="10431" y="22649"/>
                  </a:cubicBezTo>
                  <a:cubicBezTo>
                    <a:pt x="10535" y="22624"/>
                    <a:pt x="10631" y="22570"/>
                    <a:pt x="10730" y="22527"/>
                  </a:cubicBezTo>
                  <a:cubicBezTo>
                    <a:pt x="10679" y="22440"/>
                    <a:pt x="10646" y="22305"/>
                    <a:pt x="10571" y="22274"/>
                  </a:cubicBezTo>
                  <a:cubicBezTo>
                    <a:pt x="10175" y="22108"/>
                    <a:pt x="9767" y="21970"/>
                    <a:pt x="9364" y="21823"/>
                  </a:cubicBezTo>
                  <a:cubicBezTo>
                    <a:pt x="9285" y="21795"/>
                    <a:pt x="9205" y="21767"/>
                    <a:pt x="9078" y="21723"/>
                  </a:cubicBezTo>
                  <a:cubicBezTo>
                    <a:pt x="9465" y="21365"/>
                    <a:pt x="9836" y="21053"/>
                    <a:pt x="10171" y="20708"/>
                  </a:cubicBezTo>
                  <a:cubicBezTo>
                    <a:pt x="10963" y="19889"/>
                    <a:pt x="11737" y="19055"/>
                    <a:pt x="12324" y="18065"/>
                  </a:cubicBezTo>
                  <a:cubicBezTo>
                    <a:pt x="12552" y="17681"/>
                    <a:pt x="12885" y="17371"/>
                    <a:pt x="13395" y="17366"/>
                  </a:cubicBezTo>
                  <a:cubicBezTo>
                    <a:pt x="13519" y="17363"/>
                    <a:pt x="13681" y="17328"/>
                    <a:pt x="13759" y="17245"/>
                  </a:cubicBezTo>
                  <a:cubicBezTo>
                    <a:pt x="13992" y="16997"/>
                    <a:pt x="14269" y="16957"/>
                    <a:pt x="14552" y="16957"/>
                  </a:cubicBezTo>
                  <a:close/>
                  <a:moveTo>
                    <a:pt x="5447" y="14830"/>
                  </a:moveTo>
                  <a:cubicBezTo>
                    <a:pt x="6240" y="15361"/>
                    <a:pt x="7078" y="15574"/>
                    <a:pt x="7981" y="15676"/>
                  </a:cubicBezTo>
                  <a:cubicBezTo>
                    <a:pt x="8069" y="16189"/>
                    <a:pt x="8467" y="16611"/>
                    <a:pt x="8512" y="17146"/>
                  </a:cubicBezTo>
                  <a:cubicBezTo>
                    <a:pt x="8474" y="17164"/>
                    <a:pt x="8438" y="17184"/>
                    <a:pt x="8401" y="17203"/>
                  </a:cubicBezTo>
                  <a:cubicBezTo>
                    <a:pt x="8113" y="16867"/>
                    <a:pt x="7829" y="16527"/>
                    <a:pt x="7534" y="16197"/>
                  </a:cubicBezTo>
                  <a:cubicBezTo>
                    <a:pt x="7453" y="16105"/>
                    <a:pt x="7354" y="16013"/>
                    <a:pt x="7245" y="15971"/>
                  </a:cubicBezTo>
                  <a:cubicBezTo>
                    <a:pt x="7199" y="15953"/>
                    <a:pt x="7157" y="15945"/>
                    <a:pt x="7121" y="15945"/>
                  </a:cubicBezTo>
                  <a:cubicBezTo>
                    <a:pt x="6990" y="15945"/>
                    <a:pt x="6935" y="16055"/>
                    <a:pt x="6994" y="16210"/>
                  </a:cubicBezTo>
                  <a:cubicBezTo>
                    <a:pt x="7085" y="16444"/>
                    <a:pt x="7219" y="16667"/>
                    <a:pt x="7367" y="16872"/>
                  </a:cubicBezTo>
                  <a:cubicBezTo>
                    <a:pt x="7531" y="17101"/>
                    <a:pt x="7731" y="17304"/>
                    <a:pt x="7945" y="17553"/>
                  </a:cubicBezTo>
                  <a:cubicBezTo>
                    <a:pt x="7738" y="17666"/>
                    <a:pt x="7604" y="17740"/>
                    <a:pt x="7426" y="17837"/>
                  </a:cubicBezTo>
                  <a:cubicBezTo>
                    <a:pt x="7087" y="17448"/>
                    <a:pt x="6756" y="17069"/>
                    <a:pt x="6429" y="16688"/>
                  </a:cubicBezTo>
                  <a:cubicBezTo>
                    <a:pt x="6383" y="16635"/>
                    <a:pt x="6366" y="16545"/>
                    <a:pt x="6311" y="16513"/>
                  </a:cubicBezTo>
                  <a:cubicBezTo>
                    <a:pt x="6176" y="16437"/>
                    <a:pt x="6027" y="16385"/>
                    <a:pt x="5883" y="16323"/>
                  </a:cubicBezTo>
                  <a:cubicBezTo>
                    <a:pt x="5864" y="16478"/>
                    <a:pt x="5788" y="16657"/>
                    <a:pt x="5838" y="16785"/>
                  </a:cubicBezTo>
                  <a:cubicBezTo>
                    <a:pt x="5926" y="17006"/>
                    <a:pt x="6090" y="17197"/>
                    <a:pt x="6225" y="17400"/>
                  </a:cubicBezTo>
                  <a:cubicBezTo>
                    <a:pt x="6281" y="17482"/>
                    <a:pt x="6345" y="17560"/>
                    <a:pt x="6418" y="17658"/>
                  </a:cubicBezTo>
                  <a:cubicBezTo>
                    <a:pt x="6258" y="17767"/>
                    <a:pt x="6089" y="17846"/>
                    <a:pt x="5972" y="17975"/>
                  </a:cubicBezTo>
                  <a:cubicBezTo>
                    <a:pt x="5867" y="18090"/>
                    <a:pt x="5742" y="18276"/>
                    <a:pt x="5768" y="18401"/>
                  </a:cubicBezTo>
                  <a:cubicBezTo>
                    <a:pt x="5795" y="18533"/>
                    <a:pt x="5974" y="18686"/>
                    <a:pt x="6116" y="18730"/>
                  </a:cubicBezTo>
                  <a:cubicBezTo>
                    <a:pt x="6189" y="18753"/>
                    <a:pt x="6267" y="18760"/>
                    <a:pt x="6351" y="18760"/>
                  </a:cubicBezTo>
                  <a:cubicBezTo>
                    <a:pt x="6478" y="18760"/>
                    <a:pt x="6621" y="18745"/>
                    <a:pt x="6785" y="18745"/>
                  </a:cubicBezTo>
                  <a:cubicBezTo>
                    <a:pt x="6785" y="19718"/>
                    <a:pt x="6792" y="20722"/>
                    <a:pt x="6782" y="21724"/>
                  </a:cubicBezTo>
                  <a:cubicBezTo>
                    <a:pt x="6774" y="22475"/>
                    <a:pt x="6782" y="23230"/>
                    <a:pt x="6714" y="23976"/>
                  </a:cubicBezTo>
                  <a:cubicBezTo>
                    <a:pt x="6613" y="25086"/>
                    <a:pt x="6475" y="26195"/>
                    <a:pt x="6310" y="27298"/>
                  </a:cubicBezTo>
                  <a:cubicBezTo>
                    <a:pt x="6165" y="28271"/>
                    <a:pt x="5521" y="28834"/>
                    <a:pt x="4630" y="29159"/>
                  </a:cubicBezTo>
                  <a:cubicBezTo>
                    <a:pt x="4367" y="29255"/>
                    <a:pt x="4160" y="29308"/>
                    <a:pt x="3984" y="29308"/>
                  </a:cubicBezTo>
                  <a:cubicBezTo>
                    <a:pt x="3694" y="29308"/>
                    <a:pt x="3488" y="29162"/>
                    <a:pt x="3254" y="28819"/>
                  </a:cubicBezTo>
                  <a:cubicBezTo>
                    <a:pt x="3108" y="28604"/>
                    <a:pt x="3053" y="28297"/>
                    <a:pt x="3037" y="28027"/>
                  </a:cubicBezTo>
                  <a:cubicBezTo>
                    <a:pt x="2942" y="26557"/>
                    <a:pt x="3188" y="25131"/>
                    <a:pt x="3546" y="23707"/>
                  </a:cubicBezTo>
                  <a:cubicBezTo>
                    <a:pt x="3911" y="22261"/>
                    <a:pt x="4186" y="20791"/>
                    <a:pt x="4508" y="19334"/>
                  </a:cubicBezTo>
                  <a:cubicBezTo>
                    <a:pt x="4645" y="18719"/>
                    <a:pt x="4825" y="18113"/>
                    <a:pt x="4944" y="17497"/>
                  </a:cubicBezTo>
                  <a:cubicBezTo>
                    <a:pt x="5010" y="17153"/>
                    <a:pt x="4951" y="16785"/>
                    <a:pt x="5019" y="16442"/>
                  </a:cubicBezTo>
                  <a:cubicBezTo>
                    <a:pt x="5125" y="15915"/>
                    <a:pt x="5293" y="15398"/>
                    <a:pt x="5447" y="14830"/>
                  </a:cubicBezTo>
                  <a:close/>
                  <a:moveTo>
                    <a:pt x="12508" y="29514"/>
                  </a:moveTo>
                  <a:cubicBezTo>
                    <a:pt x="12807" y="29514"/>
                    <a:pt x="12891" y="29682"/>
                    <a:pt x="12851" y="30109"/>
                  </a:cubicBezTo>
                  <a:cubicBezTo>
                    <a:pt x="11239" y="30585"/>
                    <a:pt x="9601" y="30736"/>
                    <a:pt x="7951" y="30736"/>
                  </a:cubicBezTo>
                  <a:cubicBezTo>
                    <a:pt x="7427" y="30736"/>
                    <a:pt x="6901" y="30721"/>
                    <a:pt x="6375" y="30696"/>
                  </a:cubicBezTo>
                  <a:lnTo>
                    <a:pt x="6360" y="30587"/>
                  </a:lnTo>
                  <a:cubicBezTo>
                    <a:pt x="6659" y="30542"/>
                    <a:pt x="6961" y="30506"/>
                    <a:pt x="7259" y="30451"/>
                  </a:cubicBezTo>
                  <a:cubicBezTo>
                    <a:pt x="8927" y="30151"/>
                    <a:pt x="10595" y="29846"/>
                    <a:pt x="12263" y="29540"/>
                  </a:cubicBezTo>
                  <a:cubicBezTo>
                    <a:pt x="12357" y="29523"/>
                    <a:pt x="12438" y="29514"/>
                    <a:pt x="12508" y="29514"/>
                  </a:cubicBezTo>
                  <a:close/>
                  <a:moveTo>
                    <a:pt x="12859" y="24843"/>
                  </a:moveTo>
                  <a:cubicBezTo>
                    <a:pt x="13264" y="25049"/>
                    <a:pt x="13628" y="25293"/>
                    <a:pt x="14031" y="25423"/>
                  </a:cubicBezTo>
                  <a:cubicBezTo>
                    <a:pt x="14234" y="25488"/>
                    <a:pt x="14450" y="25563"/>
                    <a:pt x="14667" y="25563"/>
                  </a:cubicBezTo>
                  <a:cubicBezTo>
                    <a:pt x="14853" y="25563"/>
                    <a:pt x="15041" y="25508"/>
                    <a:pt x="15223" y="25344"/>
                  </a:cubicBezTo>
                  <a:cubicBezTo>
                    <a:pt x="15243" y="25372"/>
                    <a:pt x="15264" y="25403"/>
                    <a:pt x="15285" y="25433"/>
                  </a:cubicBezTo>
                  <a:cubicBezTo>
                    <a:pt x="15109" y="26050"/>
                    <a:pt x="14942" y="26668"/>
                    <a:pt x="14755" y="27281"/>
                  </a:cubicBezTo>
                  <a:cubicBezTo>
                    <a:pt x="14672" y="27554"/>
                    <a:pt x="14515" y="27807"/>
                    <a:pt x="14448" y="28082"/>
                  </a:cubicBezTo>
                  <a:cubicBezTo>
                    <a:pt x="14330" y="28569"/>
                    <a:pt x="13977" y="28664"/>
                    <a:pt x="13556" y="28723"/>
                  </a:cubicBezTo>
                  <a:cubicBezTo>
                    <a:pt x="11933" y="28949"/>
                    <a:pt x="10312" y="29192"/>
                    <a:pt x="8690" y="29429"/>
                  </a:cubicBezTo>
                  <a:cubicBezTo>
                    <a:pt x="7330" y="29629"/>
                    <a:pt x="5968" y="29826"/>
                    <a:pt x="4607" y="30032"/>
                  </a:cubicBezTo>
                  <a:cubicBezTo>
                    <a:pt x="4093" y="30109"/>
                    <a:pt x="3576" y="30181"/>
                    <a:pt x="3073" y="30309"/>
                  </a:cubicBezTo>
                  <a:cubicBezTo>
                    <a:pt x="2922" y="30348"/>
                    <a:pt x="2816" y="30562"/>
                    <a:pt x="2689" y="30696"/>
                  </a:cubicBezTo>
                  <a:cubicBezTo>
                    <a:pt x="2819" y="30791"/>
                    <a:pt x="2935" y="30926"/>
                    <a:pt x="3080" y="30971"/>
                  </a:cubicBezTo>
                  <a:cubicBezTo>
                    <a:pt x="3143" y="30989"/>
                    <a:pt x="3210" y="30995"/>
                    <a:pt x="3280" y="30995"/>
                  </a:cubicBezTo>
                  <a:cubicBezTo>
                    <a:pt x="3386" y="30995"/>
                    <a:pt x="3500" y="30982"/>
                    <a:pt x="3617" y="30982"/>
                  </a:cubicBezTo>
                  <a:cubicBezTo>
                    <a:pt x="3648" y="31240"/>
                    <a:pt x="3678" y="31484"/>
                    <a:pt x="3719" y="31812"/>
                  </a:cubicBezTo>
                  <a:cubicBezTo>
                    <a:pt x="3599" y="31721"/>
                    <a:pt x="3553" y="31659"/>
                    <a:pt x="3497" y="31649"/>
                  </a:cubicBezTo>
                  <a:cubicBezTo>
                    <a:pt x="3366" y="31626"/>
                    <a:pt x="3231" y="31628"/>
                    <a:pt x="3099" y="31619"/>
                  </a:cubicBezTo>
                  <a:cubicBezTo>
                    <a:pt x="3095" y="31741"/>
                    <a:pt x="3051" y="31881"/>
                    <a:pt x="3095" y="31983"/>
                  </a:cubicBezTo>
                  <a:cubicBezTo>
                    <a:pt x="3282" y="32422"/>
                    <a:pt x="3444" y="32860"/>
                    <a:pt x="3352" y="33356"/>
                  </a:cubicBezTo>
                  <a:cubicBezTo>
                    <a:pt x="2274" y="32742"/>
                    <a:pt x="1800" y="30315"/>
                    <a:pt x="2522" y="29258"/>
                  </a:cubicBezTo>
                  <a:lnTo>
                    <a:pt x="2522" y="29258"/>
                  </a:lnTo>
                  <a:cubicBezTo>
                    <a:pt x="2880" y="29459"/>
                    <a:pt x="3223" y="29685"/>
                    <a:pt x="3594" y="29853"/>
                  </a:cubicBezTo>
                  <a:cubicBezTo>
                    <a:pt x="3727" y="29913"/>
                    <a:pt x="3869" y="29958"/>
                    <a:pt x="4009" y="29958"/>
                  </a:cubicBezTo>
                  <a:cubicBezTo>
                    <a:pt x="4157" y="29958"/>
                    <a:pt x="4304" y="29908"/>
                    <a:pt x="4439" y="29774"/>
                  </a:cubicBezTo>
                  <a:cubicBezTo>
                    <a:pt x="4485" y="29728"/>
                    <a:pt x="4567" y="29708"/>
                    <a:pt x="4636" y="29699"/>
                  </a:cubicBezTo>
                  <a:cubicBezTo>
                    <a:pt x="5840" y="29541"/>
                    <a:pt x="6563" y="28815"/>
                    <a:pt x="6948" y="27715"/>
                  </a:cubicBezTo>
                  <a:cubicBezTo>
                    <a:pt x="7058" y="27403"/>
                    <a:pt x="7350" y="27407"/>
                    <a:pt x="7548" y="27343"/>
                  </a:cubicBezTo>
                  <a:cubicBezTo>
                    <a:pt x="9048" y="26858"/>
                    <a:pt x="10561" y="26419"/>
                    <a:pt x="12069" y="25961"/>
                  </a:cubicBezTo>
                  <a:cubicBezTo>
                    <a:pt x="12233" y="25910"/>
                    <a:pt x="12387" y="25825"/>
                    <a:pt x="12548" y="25764"/>
                  </a:cubicBezTo>
                  <a:cubicBezTo>
                    <a:pt x="12751" y="25687"/>
                    <a:pt x="12841" y="25569"/>
                    <a:pt x="12808" y="25332"/>
                  </a:cubicBezTo>
                  <a:cubicBezTo>
                    <a:pt x="12785" y="25170"/>
                    <a:pt x="12841" y="24997"/>
                    <a:pt x="12859" y="24843"/>
                  </a:cubicBezTo>
                  <a:close/>
                  <a:moveTo>
                    <a:pt x="13048" y="30595"/>
                  </a:moveTo>
                  <a:cubicBezTo>
                    <a:pt x="13073" y="31050"/>
                    <a:pt x="13086" y="31510"/>
                    <a:pt x="13126" y="31969"/>
                  </a:cubicBezTo>
                  <a:cubicBezTo>
                    <a:pt x="13300" y="33946"/>
                    <a:pt x="13470" y="35925"/>
                    <a:pt x="13665" y="37899"/>
                  </a:cubicBezTo>
                  <a:cubicBezTo>
                    <a:pt x="13778" y="39042"/>
                    <a:pt x="13979" y="40178"/>
                    <a:pt x="14062" y="41323"/>
                  </a:cubicBezTo>
                  <a:cubicBezTo>
                    <a:pt x="14202" y="43237"/>
                    <a:pt x="14610" y="45105"/>
                    <a:pt x="14948" y="46984"/>
                  </a:cubicBezTo>
                  <a:cubicBezTo>
                    <a:pt x="15233" y="48566"/>
                    <a:pt x="15564" y="50142"/>
                    <a:pt x="15975" y="51695"/>
                  </a:cubicBezTo>
                  <a:cubicBezTo>
                    <a:pt x="16324" y="53014"/>
                    <a:pt x="16816" y="54296"/>
                    <a:pt x="17245" y="55595"/>
                  </a:cubicBezTo>
                  <a:cubicBezTo>
                    <a:pt x="17316" y="55812"/>
                    <a:pt x="17386" y="56029"/>
                    <a:pt x="17462" y="56264"/>
                  </a:cubicBezTo>
                  <a:cubicBezTo>
                    <a:pt x="16759" y="57151"/>
                    <a:pt x="15726" y="57204"/>
                    <a:pt x="14709" y="57272"/>
                  </a:cubicBezTo>
                  <a:cubicBezTo>
                    <a:pt x="14619" y="57278"/>
                    <a:pt x="14529" y="57281"/>
                    <a:pt x="14441" y="57281"/>
                  </a:cubicBezTo>
                  <a:cubicBezTo>
                    <a:pt x="13485" y="57281"/>
                    <a:pt x="12627" y="56939"/>
                    <a:pt x="11872" y="56376"/>
                  </a:cubicBezTo>
                  <a:cubicBezTo>
                    <a:pt x="11763" y="55424"/>
                    <a:pt x="11661" y="54470"/>
                    <a:pt x="11539" y="53520"/>
                  </a:cubicBezTo>
                  <a:cubicBezTo>
                    <a:pt x="11464" y="52940"/>
                    <a:pt x="11380" y="52359"/>
                    <a:pt x="11264" y="51787"/>
                  </a:cubicBezTo>
                  <a:cubicBezTo>
                    <a:pt x="11017" y="50579"/>
                    <a:pt x="10730" y="49380"/>
                    <a:pt x="10486" y="48172"/>
                  </a:cubicBezTo>
                  <a:cubicBezTo>
                    <a:pt x="10349" y="47505"/>
                    <a:pt x="10260" y="46826"/>
                    <a:pt x="10154" y="46153"/>
                  </a:cubicBezTo>
                  <a:cubicBezTo>
                    <a:pt x="9998" y="45161"/>
                    <a:pt x="9837" y="44170"/>
                    <a:pt x="9698" y="43176"/>
                  </a:cubicBezTo>
                  <a:cubicBezTo>
                    <a:pt x="9626" y="42654"/>
                    <a:pt x="9573" y="42128"/>
                    <a:pt x="9553" y="41602"/>
                  </a:cubicBezTo>
                  <a:cubicBezTo>
                    <a:pt x="9501" y="40259"/>
                    <a:pt x="9212" y="38952"/>
                    <a:pt x="8998" y="37631"/>
                  </a:cubicBezTo>
                  <a:cubicBezTo>
                    <a:pt x="8887" y="36953"/>
                    <a:pt x="8827" y="36267"/>
                    <a:pt x="8739" y="35543"/>
                  </a:cubicBezTo>
                  <a:cubicBezTo>
                    <a:pt x="8838" y="35487"/>
                    <a:pt x="8970" y="35431"/>
                    <a:pt x="9081" y="35346"/>
                  </a:cubicBezTo>
                  <a:cubicBezTo>
                    <a:pt x="9185" y="35266"/>
                    <a:pt x="9264" y="35155"/>
                    <a:pt x="9420" y="34988"/>
                  </a:cubicBezTo>
                  <a:cubicBezTo>
                    <a:pt x="9245" y="34951"/>
                    <a:pt x="9127" y="34896"/>
                    <a:pt x="9033" y="34896"/>
                  </a:cubicBezTo>
                  <a:cubicBezTo>
                    <a:pt x="9017" y="34896"/>
                    <a:pt x="9000" y="34898"/>
                    <a:pt x="8985" y="34902"/>
                  </a:cubicBezTo>
                  <a:cubicBezTo>
                    <a:pt x="8454" y="35037"/>
                    <a:pt x="7929" y="35195"/>
                    <a:pt x="7401" y="35344"/>
                  </a:cubicBezTo>
                  <a:cubicBezTo>
                    <a:pt x="7360" y="35357"/>
                    <a:pt x="7298" y="35348"/>
                    <a:pt x="7276" y="35374"/>
                  </a:cubicBezTo>
                  <a:cubicBezTo>
                    <a:pt x="7168" y="35506"/>
                    <a:pt x="7071" y="35647"/>
                    <a:pt x="6970" y="35784"/>
                  </a:cubicBezTo>
                  <a:cubicBezTo>
                    <a:pt x="7103" y="35804"/>
                    <a:pt x="7241" y="35856"/>
                    <a:pt x="7370" y="35856"/>
                  </a:cubicBezTo>
                  <a:cubicBezTo>
                    <a:pt x="7394" y="35856"/>
                    <a:pt x="7417" y="35854"/>
                    <a:pt x="7440" y="35850"/>
                  </a:cubicBezTo>
                  <a:cubicBezTo>
                    <a:pt x="7722" y="35801"/>
                    <a:pt x="7994" y="35699"/>
                    <a:pt x="8355" y="35594"/>
                  </a:cubicBezTo>
                  <a:lnTo>
                    <a:pt x="8355" y="35594"/>
                  </a:lnTo>
                  <a:cubicBezTo>
                    <a:pt x="8300" y="37117"/>
                    <a:pt x="8235" y="38588"/>
                    <a:pt x="8197" y="40060"/>
                  </a:cubicBezTo>
                  <a:cubicBezTo>
                    <a:pt x="8168" y="41180"/>
                    <a:pt x="8181" y="42301"/>
                    <a:pt x="8164" y="43422"/>
                  </a:cubicBezTo>
                  <a:cubicBezTo>
                    <a:pt x="8149" y="44360"/>
                    <a:pt x="8105" y="45297"/>
                    <a:pt x="8095" y="46236"/>
                  </a:cubicBezTo>
                  <a:cubicBezTo>
                    <a:pt x="8080" y="47749"/>
                    <a:pt x="8070" y="49262"/>
                    <a:pt x="8083" y="50775"/>
                  </a:cubicBezTo>
                  <a:cubicBezTo>
                    <a:pt x="8092" y="51793"/>
                    <a:pt x="8141" y="52811"/>
                    <a:pt x="8177" y="53828"/>
                  </a:cubicBezTo>
                  <a:cubicBezTo>
                    <a:pt x="8182" y="54000"/>
                    <a:pt x="8191" y="54176"/>
                    <a:pt x="8231" y="54342"/>
                  </a:cubicBezTo>
                  <a:cubicBezTo>
                    <a:pt x="8407" y="55064"/>
                    <a:pt x="7952" y="55417"/>
                    <a:pt x="7456" y="55798"/>
                  </a:cubicBezTo>
                  <a:cubicBezTo>
                    <a:pt x="6950" y="56185"/>
                    <a:pt x="6409" y="56348"/>
                    <a:pt x="5785" y="56396"/>
                  </a:cubicBezTo>
                  <a:cubicBezTo>
                    <a:pt x="5713" y="56401"/>
                    <a:pt x="5641" y="56404"/>
                    <a:pt x="5571" y="56404"/>
                  </a:cubicBezTo>
                  <a:cubicBezTo>
                    <a:pt x="4760" y="56404"/>
                    <a:pt x="4092" y="56053"/>
                    <a:pt x="3483" y="55547"/>
                  </a:cubicBezTo>
                  <a:cubicBezTo>
                    <a:pt x="3389" y="55470"/>
                    <a:pt x="3424" y="55201"/>
                    <a:pt x="3448" y="55028"/>
                  </a:cubicBezTo>
                  <a:cubicBezTo>
                    <a:pt x="3506" y="54623"/>
                    <a:pt x="3638" y="54223"/>
                    <a:pt x="3663" y="53816"/>
                  </a:cubicBezTo>
                  <a:cubicBezTo>
                    <a:pt x="3759" y="52260"/>
                    <a:pt x="3851" y="50704"/>
                    <a:pt x="3893" y="49147"/>
                  </a:cubicBezTo>
                  <a:cubicBezTo>
                    <a:pt x="3929" y="47824"/>
                    <a:pt x="3896" y="46500"/>
                    <a:pt x="3890" y="45177"/>
                  </a:cubicBezTo>
                  <a:cubicBezTo>
                    <a:pt x="3881" y="43369"/>
                    <a:pt x="3929" y="41559"/>
                    <a:pt x="3842" y="39754"/>
                  </a:cubicBezTo>
                  <a:cubicBezTo>
                    <a:pt x="3749" y="37768"/>
                    <a:pt x="3805" y="35792"/>
                    <a:pt x="3976" y="33816"/>
                  </a:cubicBezTo>
                  <a:cubicBezTo>
                    <a:pt x="4031" y="33175"/>
                    <a:pt x="4189" y="32544"/>
                    <a:pt x="4241" y="31902"/>
                  </a:cubicBezTo>
                  <a:cubicBezTo>
                    <a:pt x="4267" y="31586"/>
                    <a:pt x="4154" y="31260"/>
                    <a:pt x="4101" y="30915"/>
                  </a:cubicBezTo>
                  <a:cubicBezTo>
                    <a:pt x="4217" y="30907"/>
                    <a:pt x="4328" y="30888"/>
                    <a:pt x="4442" y="30888"/>
                  </a:cubicBezTo>
                  <a:cubicBezTo>
                    <a:pt x="4577" y="30888"/>
                    <a:pt x="4717" y="30914"/>
                    <a:pt x="4879" y="31011"/>
                  </a:cubicBezTo>
                  <a:cubicBezTo>
                    <a:pt x="5190" y="31198"/>
                    <a:pt x="5631" y="31182"/>
                    <a:pt x="6018" y="31221"/>
                  </a:cubicBezTo>
                  <a:cubicBezTo>
                    <a:pt x="6565" y="31275"/>
                    <a:pt x="7114" y="31297"/>
                    <a:pt x="7724" y="31337"/>
                  </a:cubicBezTo>
                  <a:cubicBezTo>
                    <a:pt x="7724" y="31753"/>
                    <a:pt x="7721" y="32167"/>
                    <a:pt x="7724" y="32580"/>
                  </a:cubicBezTo>
                  <a:cubicBezTo>
                    <a:pt x="7725" y="32695"/>
                    <a:pt x="7708" y="32827"/>
                    <a:pt x="7757" y="32919"/>
                  </a:cubicBezTo>
                  <a:cubicBezTo>
                    <a:pt x="7803" y="33004"/>
                    <a:pt x="7925" y="33107"/>
                    <a:pt x="8006" y="33107"/>
                  </a:cubicBezTo>
                  <a:cubicBezTo>
                    <a:pt x="8010" y="33107"/>
                    <a:pt x="8014" y="33107"/>
                    <a:pt x="8018" y="33106"/>
                  </a:cubicBezTo>
                  <a:cubicBezTo>
                    <a:pt x="8099" y="33095"/>
                    <a:pt x="8218" y="32949"/>
                    <a:pt x="8221" y="32859"/>
                  </a:cubicBezTo>
                  <a:cubicBezTo>
                    <a:pt x="8241" y="32381"/>
                    <a:pt x="8231" y="31904"/>
                    <a:pt x="8231" y="31360"/>
                  </a:cubicBezTo>
                  <a:lnTo>
                    <a:pt x="8231" y="31360"/>
                  </a:lnTo>
                  <a:cubicBezTo>
                    <a:pt x="8261" y="31360"/>
                    <a:pt x="8290" y="31360"/>
                    <a:pt x="8320" y="31360"/>
                  </a:cubicBezTo>
                  <a:cubicBezTo>
                    <a:pt x="9934" y="31360"/>
                    <a:pt x="11506" y="31204"/>
                    <a:pt x="13048" y="30595"/>
                  </a:cubicBezTo>
                  <a:close/>
                  <a:moveTo>
                    <a:pt x="12203" y="0"/>
                  </a:moveTo>
                  <a:cubicBezTo>
                    <a:pt x="11861" y="0"/>
                    <a:pt x="11517" y="17"/>
                    <a:pt x="11175" y="18"/>
                  </a:cubicBezTo>
                  <a:cubicBezTo>
                    <a:pt x="10870" y="19"/>
                    <a:pt x="10565" y="18"/>
                    <a:pt x="10262" y="36"/>
                  </a:cubicBezTo>
                  <a:cubicBezTo>
                    <a:pt x="9717" y="68"/>
                    <a:pt x="9169" y="162"/>
                    <a:pt x="8629" y="162"/>
                  </a:cubicBezTo>
                  <a:cubicBezTo>
                    <a:pt x="8516" y="162"/>
                    <a:pt x="8403" y="158"/>
                    <a:pt x="8290" y="148"/>
                  </a:cubicBezTo>
                  <a:cubicBezTo>
                    <a:pt x="8080" y="130"/>
                    <a:pt x="7871" y="121"/>
                    <a:pt x="7664" y="121"/>
                  </a:cubicBezTo>
                  <a:cubicBezTo>
                    <a:pt x="7193" y="121"/>
                    <a:pt x="6731" y="170"/>
                    <a:pt x="6274" y="278"/>
                  </a:cubicBezTo>
                  <a:cubicBezTo>
                    <a:pt x="5358" y="495"/>
                    <a:pt x="4609" y="977"/>
                    <a:pt x="4160" y="1842"/>
                  </a:cubicBezTo>
                  <a:cubicBezTo>
                    <a:pt x="3532" y="3053"/>
                    <a:pt x="3399" y="4389"/>
                    <a:pt x="3198" y="5705"/>
                  </a:cubicBezTo>
                  <a:cubicBezTo>
                    <a:pt x="3149" y="6020"/>
                    <a:pt x="3115" y="6217"/>
                    <a:pt x="2757" y="6328"/>
                  </a:cubicBezTo>
                  <a:cubicBezTo>
                    <a:pt x="2143" y="6519"/>
                    <a:pt x="1874" y="7029"/>
                    <a:pt x="1803" y="7642"/>
                  </a:cubicBezTo>
                  <a:cubicBezTo>
                    <a:pt x="1716" y="8411"/>
                    <a:pt x="1956" y="9109"/>
                    <a:pt x="2269" y="9800"/>
                  </a:cubicBezTo>
                  <a:cubicBezTo>
                    <a:pt x="2496" y="10304"/>
                    <a:pt x="2829" y="10678"/>
                    <a:pt x="3326" y="10886"/>
                  </a:cubicBezTo>
                  <a:cubicBezTo>
                    <a:pt x="3469" y="10945"/>
                    <a:pt x="3496" y="11004"/>
                    <a:pt x="3548" y="11136"/>
                  </a:cubicBezTo>
                  <a:cubicBezTo>
                    <a:pt x="3817" y="11832"/>
                    <a:pt x="3901" y="12531"/>
                    <a:pt x="3717" y="13262"/>
                  </a:cubicBezTo>
                  <a:cubicBezTo>
                    <a:pt x="3598" y="13740"/>
                    <a:pt x="3517" y="14228"/>
                    <a:pt x="3401" y="14707"/>
                  </a:cubicBezTo>
                  <a:cubicBezTo>
                    <a:pt x="3250" y="15329"/>
                    <a:pt x="3102" y="15421"/>
                    <a:pt x="2458" y="15479"/>
                  </a:cubicBezTo>
                  <a:cubicBezTo>
                    <a:pt x="2285" y="15495"/>
                    <a:pt x="2125" y="15653"/>
                    <a:pt x="1959" y="15745"/>
                  </a:cubicBezTo>
                  <a:cubicBezTo>
                    <a:pt x="2049" y="15905"/>
                    <a:pt x="2138" y="16066"/>
                    <a:pt x="2229" y="16224"/>
                  </a:cubicBezTo>
                  <a:cubicBezTo>
                    <a:pt x="2235" y="16234"/>
                    <a:pt x="2258" y="16233"/>
                    <a:pt x="2268" y="16241"/>
                  </a:cubicBezTo>
                  <a:cubicBezTo>
                    <a:pt x="2829" y="16719"/>
                    <a:pt x="3492" y="16918"/>
                    <a:pt x="4218" y="16943"/>
                  </a:cubicBezTo>
                  <a:cubicBezTo>
                    <a:pt x="4246" y="17278"/>
                    <a:pt x="4143" y="17521"/>
                    <a:pt x="3877" y="17701"/>
                  </a:cubicBezTo>
                  <a:cubicBezTo>
                    <a:pt x="3722" y="17804"/>
                    <a:pt x="3586" y="17938"/>
                    <a:pt x="3441" y="18054"/>
                  </a:cubicBezTo>
                  <a:cubicBezTo>
                    <a:pt x="2624" y="18716"/>
                    <a:pt x="2032" y="19547"/>
                    <a:pt x="1959" y="20598"/>
                  </a:cubicBezTo>
                  <a:cubicBezTo>
                    <a:pt x="1887" y="21637"/>
                    <a:pt x="1953" y="22688"/>
                    <a:pt x="2005" y="23730"/>
                  </a:cubicBezTo>
                  <a:cubicBezTo>
                    <a:pt x="2075" y="25152"/>
                    <a:pt x="2281" y="26565"/>
                    <a:pt x="2291" y="27992"/>
                  </a:cubicBezTo>
                  <a:cubicBezTo>
                    <a:pt x="2294" y="28405"/>
                    <a:pt x="2305" y="28724"/>
                    <a:pt x="2019" y="29111"/>
                  </a:cubicBezTo>
                  <a:cubicBezTo>
                    <a:pt x="1621" y="29648"/>
                    <a:pt x="1511" y="30349"/>
                    <a:pt x="1524" y="31045"/>
                  </a:cubicBezTo>
                  <a:cubicBezTo>
                    <a:pt x="1536" y="31659"/>
                    <a:pt x="1832" y="32171"/>
                    <a:pt x="2048" y="32718"/>
                  </a:cubicBezTo>
                  <a:cubicBezTo>
                    <a:pt x="2301" y="33358"/>
                    <a:pt x="2676" y="33862"/>
                    <a:pt x="3351" y="34054"/>
                  </a:cubicBezTo>
                  <a:cubicBezTo>
                    <a:pt x="3276" y="35006"/>
                    <a:pt x="3156" y="35922"/>
                    <a:pt x="3141" y="36839"/>
                  </a:cubicBezTo>
                  <a:cubicBezTo>
                    <a:pt x="3103" y="38949"/>
                    <a:pt x="3121" y="41058"/>
                    <a:pt x="3110" y="43168"/>
                  </a:cubicBezTo>
                  <a:cubicBezTo>
                    <a:pt x="3105" y="44425"/>
                    <a:pt x="3082" y="45680"/>
                    <a:pt x="3080" y="46935"/>
                  </a:cubicBezTo>
                  <a:cubicBezTo>
                    <a:pt x="3077" y="48048"/>
                    <a:pt x="3119" y="49160"/>
                    <a:pt x="3096" y="50271"/>
                  </a:cubicBezTo>
                  <a:cubicBezTo>
                    <a:pt x="3064" y="51766"/>
                    <a:pt x="2991" y="53258"/>
                    <a:pt x="2929" y="54751"/>
                  </a:cubicBezTo>
                  <a:cubicBezTo>
                    <a:pt x="2925" y="54853"/>
                    <a:pt x="2893" y="55011"/>
                    <a:pt x="2827" y="55043"/>
                  </a:cubicBezTo>
                  <a:cubicBezTo>
                    <a:pt x="2498" y="55198"/>
                    <a:pt x="2587" y="55417"/>
                    <a:pt x="2748" y="55601"/>
                  </a:cubicBezTo>
                  <a:cubicBezTo>
                    <a:pt x="2993" y="55880"/>
                    <a:pt x="3274" y="56127"/>
                    <a:pt x="3543" y="56384"/>
                  </a:cubicBezTo>
                  <a:cubicBezTo>
                    <a:pt x="3630" y="56468"/>
                    <a:pt x="3723" y="56545"/>
                    <a:pt x="3884" y="56688"/>
                  </a:cubicBezTo>
                  <a:cubicBezTo>
                    <a:pt x="3463" y="56898"/>
                    <a:pt x="3128" y="57095"/>
                    <a:pt x="2770" y="57237"/>
                  </a:cubicBezTo>
                  <a:cubicBezTo>
                    <a:pt x="1972" y="57554"/>
                    <a:pt x="1155" y="57827"/>
                    <a:pt x="362" y="58156"/>
                  </a:cubicBezTo>
                  <a:cubicBezTo>
                    <a:pt x="198" y="58224"/>
                    <a:pt x="0" y="58454"/>
                    <a:pt x="0" y="58608"/>
                  </a:cubicBezTo>
                  <a:cubicBezTo>
                    <a:pt x="0" y="58777"/>
                    <a:pt x="193" y="58966"/>
                    <a:pt x="339" y="59107"/>
                  </a:cubicBezTo>
                  <a:cubicBezTo>
                    <a:pt x="420" y="59184"/>
                    <a:pt x="569" y="59225"/>
                    <a:pt x="691" y="59225"/>
                  </a:cubicBezTo>
                  <a:cubicBezTo>
                    <a:pt x="695" y="59225"/>
                    <a:pt x="699" y="59225"/>
                    <a:pt x="703" y="59224"/>
                  </a:cubicBezTo>
                  <a:cubicBezTo>
                    <a:pt x="827" y="59222"/>
                    <a:pt x="952" y="59222"/>
                    <a:pt x="1076" y="59222"/>
                  </a:cubicBezTo>
                  <a:cubicBezTo>
                    <a:pt x="1196" y="59222"/>
                    <a:pt x="1316" y="59222"/>
                    <a:pt x="1435" y="59222"/>
                  </a:cubicBezTo>
                  <a:cubicBezTo>
                    <a:pt x="1913" y="59222"/>
                    <a:pt x="2390" y="59215"/>
                    <a:pt x="2856" y="59144"/>
                  </a:cubicBezTo>
                  <a:cubicBezTo>
                    <a:pt x="3887" y="58984"/>
                    <a:pt x="4902" y="58715"/>
                    <a:pt x="5925" y="58490"/>
                  </a:cubicBezTo>
                  <a:cubicBezTo>
                    <a:pt x="5992" y="58475"/>
                    <a:pt x="6053" y="58460"/>
                    <a:pt x="6110" y="58460"/>
                  </a:cubicBezTo>
                  <a:cubicBezTo>
                    <a:pt x="6201" y="58460"/>
                    <a:pt x="6280" y="58498"/>
                    <a:pt x="6356" y="58632"/>
                  </a:cubicBezTo>
                  <a:cubicBezTo>
                    <a:pt x="6511" y="58907"/>
                    <a:pt x="6714" y="59030"/>
                    <a:pt x="6980" y="59030"/>
                  </a:cubicBezTo>
                  <a:cubicBezTo>
                    <a:pt x="7092" y="59030"/>
                    <a:pt x="7216" y="59008"/>
                    <a:pt x="7351" y="58967"/>
                  </a:cubicBezTo>
                  <a:cubicBezTo>
                    <a:pt x="7818" y="58826"/>
                    <a:pt x="8129" y="58457"/>
                    <a:pt x="8102" y="58037"/>
                  </a:cubicBezTo>
                  <a:cubicBezTo>
                    <a:pt x="8070" y="57562"/>
                    <a:pt x="8033" y="57086"/>
                    <a:pt x="7955" y="56617"/>
                  </a:cubicBezTo>
                  <a:cubicBezTo>
                    <a:pt x="7925" y="56432"/>
                    <a:pt x="7975" y="56338"/>
                    <a:pt x="8079" y="56206"/>
                  </a:cubicBezTo>
                  <a:cubicBezTo>
                    <a:pt x="8290" y="55940"/>
                    <a:pt x="8562" y="55674"/>
                    <a:pt x="8647" y="55363"/>
                  </a:cubicBezTo>
                  <a:cubicBezTo>
                    <a:pt x="8952" y="54253"/>
                    <a:pt x="8906" y="53100"/>
                    <a:pt x="8904" y="51961"/>
                  </a:cubicBezTo>
                  <a:cubicBezTo>
                    <a:pt x="8904" y="50957"/>
                    <a:pt x="8782" y="49954"/>
                    <a:pt x="8778" y="48951"/>
                  </a:cubicBezTo>
                  <a:cubicBezTo>
                    <a:pt x="8769" y="47338"/>
                    <a:pt x="8825" y="45724"/>
                    <a:pt x="8832" y="44110"/>
                  </a:cubicBezTo>
                  <a:cubicBezTo>
                    <a:pt x="8835" y="43205"/>
                    <a:pt x="8792" y="42301"/>
                    <a:pt x="8770" y="41396"/>
                  </a:cubicBezTo>
                  <a:cubicBezTo>
                    <a:pt x="8768" y="41252"/>
                    <a:pt x="8770" y="41109"/>
                    <a:pt x="8770" y="40965"/>
                  </a:cubicBezTo>
                  <a:cubicBezTo>
                    <a:pt x="8862" y="41478"/>
                    <a:pt x="8878" y="41991"/>
                    <a:pt x="8944" y="42498"/>
                  </a:cubicBezTo>
                  <a:cubicBezTo>
                    <a:pt x="9151" y="44075"/>
                    <a:pt x="9343" y="45654"/>
                    <a:pt x="9607" y="47221"/>
                  </a:cubicBezTo>
                  <a:cubicBezTo>
                    <a:pt x="9830" y="48539"/>
                    <a:pt x="10178" y="49836"/>
                    <a:pt x="10416" y="51152"/>
                  </a:cubicBezTo>
                  <a:cubicBezTo>
                    <a:pt x="10694" y="52709"/>
                    <a:pt x="10903" y="54278"/>
                    <a:pt x="11173" y="55835"/>
                  </a:cubicBezTo>
                  <a:cubicBezTo>
                    <a:pt x="11214" y="56068"/>
                    <a:pt x="11419" y="56272"/>
                    <a:pt x="11585" y="56550"/>
                  </a:cubicBezTo>
                  <a:cubicBezTo>
                    <a:pt x="11493" y="56688"/>
                    <a:pt x="11595" y="56847"/>
                    <a:pt x="11805" y="56955"/>
                  </a:cubicBezTo>
                  <a:cubicBezTo>
                    <a:pt x="12039" y="57075"/>
                    <a:pt x="12089" y="57247"/>
                    <a:pt x="12007" y="57487"/>
                  </a:cubicBezTo>
                  <a:cubicBezTo>
                    <a:pt x="11967" y="57607"/>
                    <a:pt x="11924" y="57739"/>
                    <a:pt x="11931" y="57861"/>
                  </a:cubicBezTo>
                  <a:cubicBezTo>
                    <a:pt x="11947" y="58130"/>
                    <a:pt x="11912" y="58449"/>
                    <a:pt x="12046" y="58651"/>
                  </a:cubicBezTo>
                  <a:cubicBezTo>
                    <a:pt x="12193" y="58872"/>
                    <a:pt x="12513" y="58978"/>
                    <a:pt x="12842" y="58978"/>
                  </a:cubicBezTo>
                  <a:cubicBezTo>
                    <a:pt x="13179" y="58978"/>
                    <a:pt x="13526" y="58867"/>
                    <a:pt x="13704" y="58655"/>
                  </a:cubicBezTo>
                  <a:cubicBezTo>
                    <a:pt x="13749" y="58692"/>
                    <a:pt x="13801" y="58724"/>
                    <a:pt x="13837" y="58769"/>
                  </a:cubicBezTo>
                  <a:cubicBezTo>
                    <a:pt x="14543" y="59646"/>
                    <a:pt x="15445" y="60046"/>
                    <a:pt x="16513" y="60046"/>
                  </a:cubicBezTo>
                  <a:cubicBezTo>
                    <a:pt x="16637" y="60046"/>
                    <a:pt x="16763" y="60040"/>
                    <a:pt x="16891" y="60030"/>
                  </a:cubicBezTo>
                  <a:cubicBezTo>
                    <a:pt x="17073" y="60015"/>
                    <a:pt x="17258" y="59982"/>
                    <a:pt x="17440" y="59982"/>
                  </a:cubicBezTo>
                  <a:cubicBezTo>
                    <a:pt x="17470" y="59982"/>
                    <a:pt x="17501" y="59983"/>
                    <a:pt x="17531" y="59985"/>
                  </a:cubicBezTo>
                  <a:cubicBezTo>
                    <a:pt x="17755" y="60002"/>
                    <a:pt x="17978" y="60011"/>
                    <a:pt x="18201" y="60011"/>
                  </a:cubicBezTo>
                  <a:cubicBezTo>
                    <a:pt x="18756" y="60011"/>
                    <a:pt x="19305" y="59950"/>
                    <a:pt x="19849" y="59775"/>
                  </a:cubicBezTo>
                  <a:cubicBezTo>
                    <a:pt x="20325" y="59621"/>
                    <a:pt x="20502" y="59155"/>
                    <a:pt x="20129" y="58830"/>
                  </a:cubicBezTo>
                  <a:cubicBezTo>
                    <a:pt x="19857" y="58595"/>
                    <a:pt x="19505" y="58429"/>
                    <a:pt x="19163" y="58298"/>
                  </a:cubicBezTo>
                  <a:cubicBezTo>
                    <a:pt x="18504" y="58047"/>
                    <a:pt x="17972" y="57633"/>
                    <a:pt x="17499" y="57216"/>
                  </a:cubicBezTo>
                  <a:cubicBezTo>
                    <a:pt x="17742" y="56858"/>
                    <a:pt x="17964" y="56560"/>
                    <a:pt x="18152" y="56242"/>
                  </a:cubicBezTo>
                  <a:cubicBezTo>
                    <a:pt x="18283" y="56021"/>
                    <a:pt x="18356" y="55785"/>
                    <a:pt x="18002" y="55654"/>
                  </a:cubicBezTo>
                  <a:cubicBezTo>
                    <a:pt x="17929" y="55627"/>
                    <a:pt x="17874" y="55500"/>
                    <a:pt x="17846" y="55408"/>
                  </a:cubicBezTo>
                  <a:cubicBezTo>
                    <a:pt x="17495" y="54249"/>
                    <a:pt x="17141" y="53090"/>
                    <a:pt x="16806" y="51927"/>
                  </a:cubicBezTo>
                  <a:cubicBezTo>
                    <a:pt x="16570" y="51108"/>
                    <a:pt x="16334" y="50290"/>
                    <a:pt x="16152" y="49460"/>
                  </a:cubicBezTo>
                  <a:cubicBezTo>
                    <a:pt x="15940" y="48493"/>
                    <a:pt x="15791" y="47512"/>
                    <a:pt x="15610" y="46538"/>
                  </a:cubicBezTo>
                  <a:cubicBezTo>
                    <a:pt x="15405" y="45431"/>
                    <a:pt x="15184" y="44328"/>
                    <a:pt x="14996" y="43218"/>
                  </a:cubicBezTo>
                  <a:cubicBezTo>
                    <a:pt x="14878" y="42526"/>
                    <a:pt x="14806" y="41826"/>
                    <a:pt x="14721" y="41129"/>
                  </a:cubicBezTo>
                  <a:cubicBezTo>
                    <a:pt x="14564" y="39830"/>
                    <a:pt x="14407" y="38530"/>
                    <a:pt x="14258" y="37232"/>
                  </a:cubicBezTo>
                  <a:cubicBezTo>
                    <a:pt x="14141" y="36234"/>
                    <a:pt x="14034" y="35234"/>
                    <a:pt x="13926" y="34235"/>
                  </a:cubicBezTo>
                  <a:cubicBezTo>
                    <a:pt x="13828" y="33323"/>
                    <a:pt x="13773" y="32404"/>
                    <a:pt x="13628" y="31500"/>
                  </a:cubicBezTo>
                  <a:cubicBezTo>
                    <a:pt x="13523" y="30845"/>
                    <a:pt x="13744" y="30137"/>
                    <a:pt x="13320" y="29534"/>
                  </a:cubicBezTo>
                  <a:cubicBezTo>
                    <a:pt x="13300" y="29507"/>
                    <a:pt x="13323" y="29452"/>
                    <a:pt x="13327" y="29370"/>
                  </a:cubicBezTo>
                  <a:cubicBezTo>
                    <a:pt x="13497" y="29348"/>
                    <a:pt x="13674" y="29289"/>
                    <a:pt x="13837" y="29289"/>
                  </a:cubicBezTo>
                  <a:cubicBezTo>
                    <a:pt x="13879" y="29289"/>
                    <a:pt x="13920" y="29293"/>
                    <a:pt x="13960" y="29303"/>
                  </a:cubicBezTo>
                  <a:cubicBezTo>
                    <a:pt x="14029" y="29319"/>
                    <a:pt x="14093" y="29326"/>
                    <a:pt x="14153" y="29326"/>
                  </a:cubicBezTo>
                  <a:cubicBezTo>
                    <a:pt x="14507" y="29326"/>
                    <a:pt x="14710" y="29063"/>
                    <a:pt x="14859" y="28796"/>
                  </a:cubicBezTo>
                  <a:cubicBezTo>
                    <a:pt x="15141" y="28287"/>
                    <a:pt x="15375" y="27744"/>
                    <a:pt x="15565" y="27193"/>
                  </a:cubicBezTo>
                  <a:cubicBezTo>
                    <a:pt x="15873" y="26300"/>
                    <a:pt x="16140" y="25391"/>
                    <a:pt x="16402" y="24482"/>
                  </a:cubicBezTo>
                  <a:cubicBezTo>
                    <a:pt x="16649" y="23620"/>
                    <a:pt x="16868" y="22748"/>
                    <a:pt x="17099" y="21881"/>
                  </a:cubicBezTo>
                  <a:lnTo>
                    <a:pt x="17137" y="21888"/>
                  </a:lnTo>
                  <a:cubicBezTo>
                    <a:pt x="17145" y="22074"/>
                    <a:pt x="17154" y="22261"/>
                    <a:pt x="17163" y="22446"/>
                  </a:cubicBezTo>
                  <a:lnTo>
                    <a:pt x="17259" y="22446"/>
                  </a:lnTo>
                  <a:cubicBezTo>
                    <a:pt x="17276" y="20989"/>
                    <a:pt x="17273" y="19533"/>
                    <a:pt x="17322" y="18077"/>
                  </a:cubicBezTo>
                  <a:cubicBezTo>
                    <a:pt x="17342" y="17469"/>
                    <a:pt x="16773" y="16678"/>
                    <a:pt x="16175" y="16579"/>
                  </a:cubicBezTo>
                  <a:cubicBezTo>
                    <a:pt x="15715" y="16503"/>
                    <a:pt x="15256" y="16414"/>
                    <a:pt x="14790" y="16330"/>
                  </a:cubicBezTo>
                  <a:cubicBezTo>
                    <a:pt x="15075" y="16158"/>
                    <a:pt x="15411" y="16017"/>
                    <a:pt x="15666" y="15785"/>
                  </a:cubicBezTo>
                  <a:cubicBezTo>
                    <a:pt x="16065" y="15421"/>
                    <a:pt x="16405" y="14990"/>
                    <a:pt x="16782" y="14599"/>
                  </a:cubicBezTo>
                  <a:cubicBezTo>
                    <a:pt x="16964" y="14409"/>
                    <a:pt x="17124" y="14173"/>
                    <a:pt x="16973" y="13959"/>
                  </a:cubicBezTo>
                  <a:cubicBezTo>
                    <a:pt x="16913" y="13873"/>
                    <a:pt x="16736" y="13842"/>
                    <a:pt x="16569" y="13842"/>
                  </a:cubicBezTo>
                  <a:cubicBezTo>
                    <a:pt x="16506" y="13842"/>
                    <a:pt x="16445" y="13846"/>
                    <a:pt x="16392" y="13854"/>
                  </a:cubicBezTo>
                  <a:cubicBezTo>
                    <a:pt x="16269" y="13872"/>
                    <a:pt x="16145" y="13887"/>
                    <a:pt x="16026" y="13887"/>
                  </a:cubicBezTo>
                  <a:cubicBezTo>
                    <a:pt x="15795" y="13887"/>
                    <a:pt x="15581" y="13832"/>
                    <a:pt x="15426" y="13640"/>
                  </a:cubicBezTo>
                  <a:cubicBezTo>
                    <a:pt x="15157" y="13308"/>
                    <a:pt x="14962" y="12912"/>
                    <a:pt x="14957" y="12449"/>
                  </a:cubicBezTo>
                  <a:lnTo>
                    <a:pt x="14957" y="12449"/>
                  </a:lnTo>
                  <a:cubicBezTo>
                    <a:pt x="15231" y="12691"/>
                    <a:pt x="15453" y="12937"/>
                    <a:pt x="15722" y="13112"/>
                  </a:cubicBezTo>
                  <a:cubicBezTo>
                    <a:pt x="15906" y="13233"/>
                    <a:pt x="16121" y="13290"/>
                    <a:pt x="16333" y="13290"/>
                  </a:cubicBezTo>
                  <a:cubicBezTo>
                    <a:pt x="16695" y="13290"/>
                    <a:pt x="17048" y="13122"/>
                    <a:pt x="17216" y="12824"/>
                  </a:cubicBezTo>
                  <a:cubicBezTo>
                    <a:pt x="17283" y="12705"/>
                    <a:pt x="17223" y="12514"/>
                    <a:pt x="17222" y="12356"/>
                  </a:cubicBezTo>
                  <a:lnTo>
                    <a:pt x="17222" y="12356"/>
                  </a:lnTo>
                  <a:cubicBezTo>
                    <a:pt x="17068" y="12384"/>
                    <a:pt x="16849" y="12360"/>
                    <a:pt x="16776" y="12451"/>
                  </a:cubicBezTo>
                  <a:cubicBezTo>
                    <a:pt x="16662" y="12592"/>
                    <a:pt x="16538" y="12653"/>
                    <a:pt x="16412" y="12653"/>
                  </a:cubicBezTo>
                  <a:cubicBezTo>
                    <a:pt x="16329" y="12653"/>
                    <a:pt x="16245" y="12627"/>
                    <a:pt x="16163" y="12580"/>
                  </a:cubicBezTo>
                  <a:cubicBezTo>
                    <a:pt x="15973" y="12474"/>
                    <a:pt x="15784" y="12310"/>
                    <a:pt x="15676" y="12123"/>
                  </a:cubicBezTo>
                  <a:cubicBezTo>
                    <a:pt x="15264" y="11411"/>
                    <a:pt x="15138" y="10620"/>
                    <a:pt x="15129" y="9808"/>
                  </a:cubicBezTo>
                  <a:cubicBezTo>
                    <a:pt x="15129" y="9700"/>
                    <a:pt x="15147" y="9560"/>
                    <a:pt x="15211" y="9485"/>
                  </a:cubicBezTo>
                  <a:cubicBezTo>
                    <a:pt x="15824" y="8791"/>
                    <a:pt x="16012" y="7957"/>
                    <a:pt x="16011" y="7067"/>
                  </a:cubicBezTo>
                  <a:cubicBezTo>
                    <a:pt x="16009" y="6332"/>
                    <a:pt x="15978" y="5600"/>
                    <a:pt x="15459" y="4995"/>
                  </a:cubicBezTo>
                  <a:cubicBezTo>
                    <a:pt x="15381" y="4904"/>
                    <a:pt x="15342" y="4754"/>
                    <a:pt x="15341" y="4632"/>
                  </a:cubicBezTo>
                  <a:cubicBezTo>
                    <a:pt x="15336" y="4307"/>
                    <a:pt x="15361" y="3982"/>
                    <a:pt x="15377" y="3657"/>
                  </a:cubicBezTo>
                  <a:cubicBezTo>
                    <a:pt x="15407" y="3046"/>
                    <a:pt x="15492" y="2436"/>
                    <a:pt x="15231" y="1842"/>
                  </a:cubicBezTo>
                  <a:cubicBezTo>
                    <a:pt x="14771" y="797"/>
                    <a:pt x="14008" y="146"/>
                    <a:pt x="12860" y="29"/>
                  </a:cubicBezTo>
                  <a:cubicBezTo>
                    <a:pt x="12642" y="7"/>
                    <a:pt x="12423" y="0"/>
                    <a:pt x="12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505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>
            <a:spLocks noGrp="1"/>
          </p:cNvSpPr>
          <p:nvPr>
            <p:ph type="title"/>
          </p:nvPr>
        </p:nvSpPr>
        <p:spPr>
          <a:xfrm>
            <a:off x="604925" y="48722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C00000"/>
                </a:solidFill>
                <a:latin typeface="Londrina Solid" pitchFamily="2" charset="77"/>
              </a:rPr>
              <a:t>Homework</a:t>
            </a:r>
            <a:endParaRPr sz="5400" dirty="0">
              <a:solidFill>
                <a:srgbClr val="C00000"/>
              </a:solidFill>
              <a:latin typeface="Londrina Solid" pitchFamily="2" charset="77"/>
            </a:endParaRPr>
          </a:p>
        </p:txBody>
      </p:sp>
      <p:sp>
        <p:nvSpPr>
          <p:cNvPr id="188" name="Google Shape;188;p25"/>
          <p:cNvSpPr txBox="1">
            <a:spLocks noGrp="1"/>
          </p:cNvSpPr>
          <p:nvPr>
            <p:ph type="title" idx="2"/>
          </p:nvPr>
        </p:nvSpPr>
        <p:spPr>
          <a:xfrm>
            <a:off x="1668180" y="1855519"/>
            <a:ext cx="7347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title" idx="3"/>
          </p:nvPr>
        </p:nvSpPr>
        <p:spPr>
          <a:xfrm>
            <a:off x="4228504" y="1855519"/>
            <a:ext cx="7347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title" idx="4"/>
          </p:nvPr>
        </p:nvSpPr>
        <p:spPr>
          <a:xfrm>
            <a:off x="6788829" y="1855519"/>
            <a:ext cx="7347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94" name="Google Shape;194;p25"/>
          <p:cNvSpPr txBox="1">
            <a:spLocks noGrp="1"/>
          </p:cNvSpPr>
          <p:nvPr>
            <p:ph type="subTitle" idx="1"/>
          </p:nvPr>
        </p:nvSpPr>
        <p:spPr>
          <a:xfrm>
            <a:off x="882785" y="2490916"/>
            <a:ext cx="2305500" cy="1258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 expressing and responding to hope</a:t>
            </a:r>
            <a:endParaRPr dirty="0"/>
          </a:p>
        </p:txBody>
      </p:sp>
      <p:sp>
        <p:nvSpPr>
          <p:cNvPr id="195" name="Google Shape;195;p25"/>
          <p:cNvSpPr txBox="1">
            <a:spLocks noGrp="1"/>
          </p:cNvSpPr>
          <p:nvPr>
            <p:ph type="subTitle" idx="8"/>
          </p:nvPr>
        </p:nvSpPr>
        <p:spPr>
          <a:xfrm>
            <a:off x="3443101" y="2490917"/>
            <a:ext cx="23055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Talking about your future job</a:t>
            </a:r>
            <a:endParaRPr dirty="0"/>
          </a:p>
        </p:txBody>
      </p:sp>
      <p:sp>
        <p:nvSpPr>
          <p:cNvPr id="196" name="Google Shape;196;p25"/>
          <p:cNvSpPr txBox="1">
            <a:spLocks noGrp="1"/>
          </p:cNvSpPr>
          <p:nvPr>
            <p:ph type="subTitle" idx="9"/>
          </p:nvPr>
        </p:nvSpPr>
        <p:spPr>
          <a:xfrm>
            <a:off x="6003425" y="2490917"/>
            <a:ext cx="23055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Prepare for the next lesson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6"/>
          <p:cNvSpPr txBox="1">
            <a:spLocks noGrp="1"/>
          </p:cNvSpPr>
          <p:nvPr>
            <p:ph type="title"/>
          </p:nvPr>
        </p:nvSpPr>
        <p:spPr>
          <a:xfrm>
            <a:off x="1080137" y="1843769"/>
            <a:ext cx="640597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dirty="0">
                <a:latin typeface="Londrina Solid" pitchFamily="2" charset="77"/>
              </a:rPr>
              <a:t>Thank You!</a:t>
            </a:r>
          </a:p>
        </p:txBody>
      </p:sp>
      <p:sp>
        <p:nvSpPr>
          <p:cNvPr id="513" name="Google Shape;513;p36"/>
          <p:cNvSpPr txBox="1">
            <a:spLocks noGrp="1"/>
          </p:cNvSpPr>
          <p:nvPr>
            <p:ph type="subTitle" idx="1"/>
          </p:nvPr>
        </p:nvSpPr>
        <p:spPr>
          <a:xfrm>
            <a:off x="2239434" y="2902469"/>
            <a:ext cx="5836664" cy="8579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Patrick Hand" pitchFamily="2" charset="77"/>
              </a:rPr>
              <a:t>Do you have any questions?</a:t>
            </a:r>
            <a:endParaRPr sz="3200" b="1" dirty="0">
              <a:latin typeface="Patrick Hand" pitchFamily="2" charset="77"/>
            </a:endParaRPr>
          </a:p>
        </p:txBody>
      </p:sp>
      <p:grpSp>
        <p:nvGrpSpPr>
          <p:cNvPr id="527" name="Google Shape;527;p36"/>
          <p:cNvGrpSpPr/>
          <p:nvPr/>
        </p:nvGrpSpPr>
        <p:grpSpPr>
          <a:xfrm>
            <a:off x="-17425" y="2836425"/>
            <a:ext cx="1724928" cy="2307064"/>
            <a:chOff x="-17425" y="2836425"/>
            <a:chExt cx="1724928" cy="2307064"/>
          </a:xfrm>
        </p:grpSpPr>
        <p:sp>
          <p:nvSpPr>
            <p:cNvPr id="528" name="Google Shape;528;p36"/>
            <p:cNvSpPr/>
            <p:nvPr/>
          </p:nvSpPr>
          <p:spPr>
            <a:xfrm>
              <a:off x="40380" y="2836425"/>
              <a:ext cx="1667123" cy="2273429"/>
            </a:xfrm>
            <a:custGeom>
              <a:avLst/>
              <a:gdLst/>
              <a:ahLst/>
              <a:cxnLst/>
              <a:rect l="l" t="t" r="r" b="b"/>
              <a:pathLst>
                <a:path w="36628" h="49949" extrusionOk="0">
                  <a:moveTo>
                    <a:pt x="20227" y="38611"/>
                  </a:moveTo>
                  <a:cubicBezTo>
                    <a:pt x="20380" y="38766"/>
                    <a:pt x="20398" y="38903"/>
                    <a:pt x="20318" y="39110"/>
                  </a:cubicBezTo>
                  <a:cubicBezTo>
                    <a:pt x="20043" y="39792"/>
                    <a:pt x="19812" y="40489"/>
                    <a:pt x="19846" y="41238"/>
                  </a:cubicBezTo>
                  <a:cubicBezTo>
                    <a:pt x="19886" y="42172"/>
                    <a:pt x="20181" y="43007"/>
                    <a:pt x="20913" y="43624"/>
                  </a:cubicBezTo>
                  <a:cubicBezTo>
                    <a:pt x="21214" y="43878"/>
                    <a:pt x="21565" y="43956"/>
                    <a:pt x="21931" y="43956"/>
                  </a:cubicBezTo>
                  <a:cubicBezTo>
                    <a:pt x="22094" y="43956"/>
                    <a:pt x="22259" y="43941"/>
                    <a:pt x="22425" y="43919"/>
                  </a:cubicBezTo>
                  <a:cubicBezTo>
                    <a:pt x="22508" y="43907"/>
                    <a:pt x="22589" y="43896"/>
                    <a:pt x="22689" y="43881"/>
                  </a:cubicBezTo>
                  <a:lnTo>
                    <a:pt x="22689" y="43881"/>
                  </a:lnTo>
                  <a:cubicBezTo>
                    <a:pt x="22482" y="44549"/>
                    <a:pt x="22141" y="45108"/>
                    <a:pt x="21668" y="45621"/>
                  </a:cubicBezTo>
                  <a:cubicBezTo>
                    <a:pt x="21622" y="45558"/>
                    <a:pt x="21589" y="45513"/>
                    <a:pt x="21556" y="45470"/>
                  </a:cubicBezTo>
                  <a:cubicBezTo>
                    <a:pt x="21440" y="45305"/>
                    <a:pt x="21308" y="45216"/>
                    <a:pt x="21109" y="45216"/>
                  </a:cubicBezTo>
                  <a:cubicBezTo>
                    <a:pt x="21070" y="45216"/>
                    <a:pt x="21029" y="45219"/>
                    <a:pt x="20985" y="45226"/>
                  </a:cubicBezTo>
                  <a:cubicBezTo>
                    <a:pt x="20421" y="45315"/>
                    <a:pt x="20058" y="45676"/>
                    <a:pt x="19661" y="46035"/>
                  </a:cubicBezTo>
                  <a:cubicBezTo>
                    <a:pt x="19088" y="46552"/>
                    <a:pt x="18472" y="47015"/>
                    <a:pt x="17878" y="47507"/>
                  </a:cubicBezTo>
                  <a:cubicBezTo>
                    <a:pt x="17761" y="47604"/>
                    <a:pt x="17639" y="47718"/>
                    <a:pt x="17579" y="47853"/>
                  </a:cubicBezTo>
                  <a:cubicBezTo>
                    <a:pt x="17541" y="47938"/>
                    <a:pt x="17576" y="48100"/>
                    <a:pt x="17640" y="48180"/>
                  </a:cubicBezTo>
                  <a:cubicBezTo>
                    <a:pt x="17814" y="48391"/>
                    <a:pt x="18021" y="48574"/>
                    <a:pt x="18214" y="48766"/>
                  </a:cubicBezTo>
                  <a:cubicBezTo>
                    <a:pt x="17328" y="49114"/>
                    <a:pt x="16407" y="49254"/>
                    <a:pt x="15608" y="49757"/>
                  </a:cubicBezTo>
                  <a:cubicBezTo>
                    <a:pt x="14950" y="49402"/>
                    <a:pt x="14201" y="49331"/>
                    <a:pt x="13459" y="49251"/>
                  </a:cubicBezTo>
                  <a:cubicBezTo>
                    <a:pt x="12418" y="49134"/>
                    <a:pt x="11398" y="48929"/>
                    <a:pt x="10414" y="48569"/>
                  </a:cubicBezTo>
                  <a:cubicBezTo>
                    <a:pt x="10322" y="48536"/>
                    <a:pt x="10229" y="48502"/>
                    <a:pt x="10134" y="48476"/>
                  </a:cubicBezTo>
                  <a:cubicBezTo>
                    <a:pt x="9596" y="48338"/>
                    <a:pt x="9267" y="47934"/>
                    <a:pt x="9263" y="47377"/>
                  </a:cubicBezTo>
                  <a:cubicBezTo>
                    <a:pt x="9255" y="46569"/>
                    <a:pt x="9422" y="45795"/>
                    <a:pt x="9789" y="45071"/>
                  </a:cubicBezTo>
                  <a:cubicBezTo>
                    <a:pt x="10038" y="44583"/>
                    <a:pt x="10308" y="44106"/>
                    <a:pt x="10535" y="43610"/>
                  </a:cubicBezTo>
                  <a:cubicBezTo>
                    <a:pt x="10670" y="43315"/>
                    <a:pt x="10883" y="43180"/>
                    <a:pt x="11174" y="43099"/>
                  </a:cubicBezTo>
                  <a:cubicBezTo>
                    <a:pt x="11306" y="43062"/>
                    <a:pt x="11447" y="42985"/>
                    <a:pt x="11536" y="42883"/>
                  </a:cubicBezTo>
                  <a:cubicBezTo>
                    <a:pt x="11837" y="42540"/>
                    <a:pt x="12203" y="42323"/>
                    <a:pt x="12642" y="42209"/>
                  </a:cubicBezTo>
                  <a:cubicBezTo>
                    <a:pt x="13206" y="42059"/>
                    <a:pt x="13779" y="41940"/>
                    <a:pt x="14329" y="41747"/>
                  </a:cubicBezTo>
                  <a:cubicBezTo>
                    <a:pt x="15094" y="41477"/>
                    <a:pt x="15808" y="41093"/>
                    <a:pt x="16399" y="40518"/>
                  </a:cubicBezTo>
                  <a:cubicBezTo>
                    <a:pt x="16523" y="40398"/>
                    <a:pt x="16621" y="40250"/>
                    <a:pt x="16740" y="40102"/>
                  </a:cubicBezTo>
                  <a:cubicBezTo>
                    <a:pt x="16949" y="40258"/>
                    <a:pt x="17161" y="40314"/>
                    <a:pt x="17380" y="40314"/>
                  </a:cubicBezTo>
                  <a:cubicBezTo>
                    <a:pt x="17580" y="40314"/>
                    <a:pt x="17785" y="40267"/>
                    <a:pt x="17998" y="40207"/>
                  </a:cubicBezTo>
                  <a:cubicBezTo>
                    <a:pt x="18933" y="39940"/>
                    <a:pt x="19631" y="39369"/>
                    <a:pt x="20227" y="38611"/>
                  </a:cubicBezTo>
                  <a:close/>
                  <a:moveTo>
                    <a:pt x="3644" y="1"/>
                  </a:moveTo>
                  <a:cubicBezTo>
                    <a:pt x="3589" y="1"/>
                    <a:pt x="3533" y="11"/>
                    <a:pt x="3476" y="29"/>
                  </a:cubicBezTo>
                  <a:cubicBezTo>
                    <a:pt x="3408" y="51"/>
                    <a:pt x="3345" y="142"/>
                    <a:pt x="3318" y="214"/>
                  </a:cubicBezTo>
                  <a:cubicBezTo>
                    <a:pt x="3303" y="252"/>
                    <a:pt x="3357" y="354"/>
                    <a:pt x="3401" y="370"/>
                  </a:cubicBezTo>
                  <a:cubicBezTo>
                    <a:pt x="3712" y="484"/>
                    <a:pt x="3836" y="763"/>
                    <a:pt x="3979" y="1016"/>
                  </a:cubicBezTo>
                  <a:cubicBezTo>
                    <a:pt x="4204" y="1414"/>
                    <a:pt x="4191" y="1989"/>
                    <a:pt x="3961" y="2296"/>
                  </a:cubicBezTo>
                  <a:cubicBezTo>
                    <a:pt x="3605" y="1637"/>
                    <a:pt x="2986" y="1413"/>
                    <a:pt x="2316" y="1295"/>
                  </a:cubicBezTo>
                  <a:cubicBezTo>
                    <a:pt x="2236" y="1281"/>
                    <a:pt x="2155" y="1275"/>
                    <a:pt x="2073" y="1275"/>
                  </a:cubicBezTo>
                  <a:cubicBezTo>
                    <a:pt x="1948" y="1275"/>
                    <a:pt x="1823" y="1288"/>
                    <a:pt x="1703" y="1306"/>
                  </a:cubicBezTo>
                  <a:cubicBezTo>
                    <a:pt x="1638" y="1315"/>
                    <a:pt x="1546" y="1440"/>
                    <a:pt x="1548" y="1508"/>
                  </a:cubicBezTo>
                  <a:cubicBezTo>
                    <a:pt x="1551" y="1575"/>
                    <a:pt x="1650" y="1673"/>
                    <a:pt x="1725" y="1693"/>
                  </a:cubicBezTo>
                  <a:cubicBezTo>
                    <a:pt x="1930" y="1751"/>
                    <a:pt x="2149" y="1761"/>
                    <a:pt x="2356" y="1814"/>
                  </a:cubicBezTo>
                  <a:cubicBezTo>
                    <a:pt x="2902" y="1958"/>
                    <a:pt x="3344" y="2248"/>
                    <a:pt x="3587" y="2710"/>
                  </a:cubicBezTo>
                  <a:cubicBezTo>
                    <a:pt x="3144" y="2779"/>
                    <a:pt x="2698" y="2846"/>
                    <a:pt x="2251" y="2916"/>
                  </a:cubicBezTo>
                  <a:cubicBezTo>
                    <a:pt x="1543" y="3028"/>
                    <a:pt x="905" y="3328"/>
                    <a:pt x="442" y="3856"/>
                  </a:cubicBezTo>
                  <a:cubicBezTo>
                    <a:pt x="284" y="4034"/>
                    <a:pt x="140" y="4224"/>
                    <a:pt x="0" y="4421"/>
                  </a:cubicBezTo>
                  <a:lnTo>
                    <a:pt x="0" y="49948"/>
                  </a:lnTo>
                  <a:lnTo>
                    <a:pt x="31382" y="49948"/>
                  </a:lnTo>
                  <a:cubicBezTo>
                    <a:pt x="31352" y="49733"/>
                    <a:pt x="31294" y="49527"/>
                    <a:pt x="31129" y="49346"/>
                  </a:cubicBezTo>
                  <a:cubicBezTo>
                    <a:pt x="30776" y="48957"/>
                    <a:pt x="30308" y="48934"/>
                    <a:pt x="29845" y="48893"/>
                  </a:cubicBezTo>
                  <a:cubicBezTo>
                    <a:pt x="29527" y="48865"/>
                    <a:pt x="29203" y="48863"/>
                    <a:pt x="28847" y="48847"/>
                  </a:cubicBezTo>
                  <a:cubicBezTo>
                    <a:pt x="28926" y="48615"/>
                    <a:pt x="28995" y="48408"/>
                    <a:pt x="29062" y="48207"/>
                  </a:cubicBezTo>
                  <a:cubicBezTo>
                    <a:pt x="29276" y="48207"/>
                    <a:pt x="29479" y="48200"/>
                    <a:pt x="29679" y="48200"/>
                  </a:cubicBezTo>
                  <a:cubicBezTo>
                    <a:pt x="29779" y="48200"/>
                    <a:pt x="29879" y="48202"/>
                    <a:pt x="29978" y="48207"/>
                  </a:cubicBezTo>
                  <a:cubicBezTo>
                    <a:pt x="30044" y="48210"/>
                    <a:pt x="30110" y="48212"/>
                    <a:pt x="30175" y="48212"/>
                  </a:cubicBezTo>
                  <a:cubicBezTo>
                    <a:pt x="31114" y="48212"/>
                    <a:pt x="31966" y="47891"/>
                    <a:pt x="32795" y="47478"/>
                  </a:cubicBezTo>
                  <a:cubicBezTo>
                    <a:pt x="33329" y="47216"/>
                    <a:pt x="33791" y="46858"/>
                    <a:pt x="34252" y="46483"/>
                  </a:cubicBezTo>
                  <a:cubicBezTo>
                    <a:pt x="35134" y="45761"/>
                    <a:pt x="35644" y="44838"/>
                    <a:pt x="35880" y="43758"/>
                  </a:cubicBezTo>
                  <a:cubicBezTo>
                    <a:pt x="36065" y="42903"/>
                    <a:pt x="36185" y="42036"/>
                    <a:pt x="36311" y="41171"/>
                  </a:cubicBezTo>
                  <a:cubicBezTo>
                    <a:pt x="36421" y="40449"/>
                    <a:pt x="36533" y="39728"/>
                    <a:pt x="36580" y="39004"/>
                  </a:cubicBezTo>
                  <a:cubicBezTo>
                    <a:pt x="36628" y="38286"/>
                    <a:pt x="36621" y="37560"/>
                    <a:pt x="36593" y="36841"/>
                  </a:cubicBezTo>
                  <a:cubicBezTo>
                    <a:pt x="36572" y="36258"/>
                    <a:pt x="36503" y="35676"/>
                    <a:pt x="36421" y="35098"/>
                  </a:cubicBezTo>
                  <a:cubicBezTo>
                    <a:pt x="36363" y="34685"/>
                    <a:pt x="36261" y="34277"/>
                    <a:pt x="36163" y="33869"/>
                  </a:cubicBezTo>
                  <a:cubicBezTo>
                    <a:pt x="35995" y="33154"/>
                    <a:pt x="35776" y="32461"/>
                    <a:pt x="35354" y="31848"/>
                  </a:cubicBezTo>
                  <a:cubicBezTo>
                    <a:pt x="35266" y="31720"/>
                    <a:pt x="35198" y="31581"/>
                    <a:pt x="35125" y="31447"/>
                  </a:cubicBezTo>
                  <a:cubicBezTo>
                    <a:pt x="35185" y="31405"/>
                    <a:pt x="35262" y="31371"/>
                    <a:pt x="35296" y="31315"/>
                  </a:cubicBezTo>
                  <a:cubicBezTo>
                    <a:pt x="35375" y="31191"/>
                    <a:pt x="35485" y="31053"/>
                    <a:pt x="35479" y="30922"/>
                  </a:cubicBezTo>
                  <a:cubicBezTo>
                    <a:pt x="35479" y="30843"/>
                    <a:pt x="35300" y="30748"/>
                    <a:pt x="35185" y="30699"/>
                  </a:cubicBezTo>
                  <a:cubicBezTo>
                    <a:pt x="35050" y="30642"/>
                    <a:pt x="34899" y="30623"/>
                    <a:pt x="34737" y="30584"/>
                  </a:cubicBezTo>
                  <a:cubicBezTo>
                    <a:pt x="34983" y="30435"/>
                    <a:pt x="35216" y="30328"/>
                    <a:pt x="35401" y="30169"/>
                  </a:cubicBezTo>
                  <a:cubicBezTo>
                    <a:pt x="35492" y="30092"/>
                    <a:pt x="35533" y="29918"/>
                    <a:pt x="35535" y="29787"/>
                  </a:cubicBezTo>
                  <a:cubicBezTo>
                    <a:pt x="35535" y="29613"/>
                    <a:pt x="35387" y="29559"/>
                    <a:pt x="35229" y="29540"/>
                  </a:cubicBezTo>
                  <a:cubicBezTo>
                    <a:pt x="35180" y="29534"/>
                    <a:pt x="35134" y="29511"/>
                    <a:pt x="35085" y="29510"/>
                  </a:cubicBezTo>
                  <a:cubicBezTo>
                    <a:pt x="34116" y="29454"/>
                    <a:pt x="33223" y="29054"/>
                    <a:pt x="32282" y="28869"/>
                  </a:cubicBezTo>
                  <a:cubicBezTo>
                    <a:pt x="31737" y="28762"/>
                    <a:pt x="31195" y="28610"/>
                    <a:pt x="30646" y="28562"/>
                  </a:cubicBezTo>
                  <a:cubicBezTo>
                    <a:pt x="30441" y="28545"/>
                    <a:pt x="30237" y="28537"/>
                    <a:pt x="30036" y="28537"/>
                  </a:cubicBezTo>
                  <a:cubicBezTo>
                    <a:pt x="28709" y="28537"/>
                    <a:pt x="27454" y="28899"/>
                    <a:pt x="26258" y="29526"/>
                  </a:cubicBezTo>
                  <a:cubicBezTo>
                    <a:pt x="25574" y="29882"/>
                    <a:pt x="24876" y="30212"/>
                    <a:pt x="24182" y="30555"/>
                  </a:cubicBezTo>
                  <a:cubicBezTo>
                    <a:pt x="24449" y="29805"/>
                    <a:pt x="24454" y="29043"/>
                    <a:pt x="24370" y="28257"/>
                  </a:cubicBezTo>
                  <a:cubicBezTo>
                    <a:pt x="24268" y="27285"/>
                    <a:pt x="23796" y="26476"/>
                    <a:pt x="23273" y="25712"/>
                  </a:cubicBezTo>
                  <a:cubicBezTo>
                    <a:pt x="22856" y="25102"/>
                    <a:pt x="22289" y="24596"/>
                    <a:pt x="21786" y="24047"/>
                  </a:cubicBezTo>
                  <a:cubicBezTo>
                    <a:pt x="21060" y="23250"/>
                    <a:pt x="20163" y="22687"/>
                    <a:pt x="19216" y="22205"/>
                  </a:cubicBezTo>
                  <a:cubicBezTo>
                    <a:pt x="18473" y="21824"/>
                    <a:pt x="17678" y="21604"/>
                    <a:pt x="16848" y="21495"/>
                  </a:cubicBezTo>
                  <a:cubicBezTo>
                    <a:pt x="16506" y="21448"/>
                    <a:pt x="16167" y="21423"/>
                    <a:pt x="15829" y="21423"/>
                  </a:cubicBezTo>
                  <a:cubicBezTo>
                    <a:pt x="15370" y="21423"/>
                    <a:pt x="14913" y="21469"/>
                    <a:pt x="14458" y="21569"/>
                  </a:cubicBezTo>
                  <a:cubicBezTo>
                    <a:pt x="14303" y="21607"/>
                    <a:pt x="14145" y="21631"/>
                    <a:pt x="13989" y="21664"/>
                  </a:cubicBezTo>
                  <a:cubicBezTo>
                    <a:pt x="14560" y="21024"/>
                    <a:pt x="15200" y="20462"/>
                    <a:pt x="15971" y="20080"/>
                  </a:cubicBezTo>
                  <a:cubicBezTo>
                    <a:pt x="16326" y="19903"/>
                    <a:pt x="16720" y="19806"/>
                    <a:pt x="17088" y="19658"/>
                  </a:cubicBezTo>
                  <a:cubicBezTo>
                    <a:pt x="17172" y="19622"/>
                    <a:pt x="17232" y="19527"/>
                    <a:pt x="17302" y="19460"/>
                  </a:cubicBezTo>
                  <a:cubicBezTo>
                    <a:pt x="17219" y="19407"/>
                    <a:pt x="17136" y="19314"/>
                    <a:pt x="17051" y="19312"/>
                  </a:cubicBezTo>
                  <a:cubicBezTo>
                    <a:pt x="17041" y="19311"/>
                    <a:pt x="17030" y="19311"/>
                    <a:pt x="17020" y="19311"/>
                  </a:cubicBezTo>
                  <a:cubicBezTo>
                    <a:pt x="16856" y="19311"/>
                    <a:pt x="16685" y="19334"/>
                    <a:pt x="16532" y="19386"/>
                  </a:cubicBezTo>
                  <a:cubicBezTo>
                    <a:pt x="15653" y="19694"/>
                    <a:pt x="14874" y="20167"/>
                    <a:pt x="14219" y="20833"/>
                  </a:cubicBezTo>
                  <a:cubicBezTo>
                    <a:pt x="14057" y="20998"/>
                    <a:pt x="13903" y="21172"/>
                    <a:pt x="13746" y="21339"/>
                  </a:cubicBezTo>
                  <a:cubicBezTo>
                    <a:pt x="13702" y="21256"/>
                    <a:pt x="13697" y="21200"/>
                    <a:pt x="13717" y="21161"/>
                  </a:cubicBezTo>
                  <a:cubicBezTo>
                    <a:pt x="13994" y="20666"/>
                    <a:pt x="14274" y="20174"/>
                    <a:pt x="14549" y="19678"/>
                  </a:cubicBezTo>
                  <a:cubicBezTo>
                    <a:pt x="14609" y="19569"/>
                    <a:pt x="14644" y="19444"/>
                    <a:pt x="14687" y="19335"/>
                  </a:cubicBezTo>
                  <a:cubicBezTo>
                    <a:pt x="14617" y="19295"/>
                    <a:pt x="14557" y="19279"/>
                    <a:pt x="14506" y="19279"/>
                  </a:cubicBezTo>
                  <a:cubicBezTo>
                    <a:pt x="14378" y="19279"/>
                    <a:pt x="14303" y="19382"/>
                    <a:pt x="14244" y="19465"/>
                  </a:cubicBezTo>
                  <a:cubicBezTo>
                    <a:pt x="13781" y="20137"/>
                    <a:pt x="13282" y="20799"/>
                    <a:pt x="13188" y="21615"/>
                  </a:cubicBezTo>
                  <a:cubicBezTo>
                    <a:pt x="12748" y="21694"/>
                    <a:pt x="12307" y="21738"/>
                    <a:pt x="11890" y="21857"/>
                  </a:cubicBezTo>
                  <a:cubicBezTo>
                    <a:pt x="11149" y="22070"/>
                    <a:pt x="10506" y="22475"/>
                    <a:pt x="9923" y="22970"/>
                  </a:cubicBezTo>
                  <a:cubicBezTo>
                    <a:pt x="9030" y="23726"/>
                    <a:pt x="8171" y="24517"/>
                    <a:pt x="7512" y="25496"/>
                  </a:cubicBezTo>
                  <a:cubicBezTo>
                    <a:pt x="7320" y="25785"/>
                    <a:pt x="7146" y="26090"/>
                    <a:pt x="6962" y="26385"/>
                  </a:cubicBezTo>
                  <a:cubicBezTo>
                    <a:pt x="6937" y="26379"/>
                    <a:pt x="6914" y="26375"/>
                    <a:pt x="6888" y="26371"/>
                  </a:cubicBezTo>
                  <a:cubicBezTo>
                    <a:pt x="7064" y="26041"/>
                    <a:pt x="7120" y="25712"/>
                    <a:pt x="6884" y="25413"/>
                  </a:cubicBezTo>
                  <a:cubicBezTo>
                    <a:pt x="6686" y="25160"/>
                    <a:pt x="6829" y="25016"/>
                    <a:pt x="7016" y="24862"/>
                  </a:cubicBezTo>
                  <a:cubicBezTo>
                    <a:pt x="7305" y="24619"/>
                    <a:pt x="7603" y="24381"/>
                    <a:pt x="7873" y="24119"/>
                  </a:cubicBezTo>
                  <a:cubicBezTo>
                    <a:pt x="8342" y="23669"/>
                    <a:pt x="8674" y="23167"/>
                    <a:pt x="8303" y="22508"/>
                  </a:cubicBezTo>
                  <a:cubicBezTo>
                    <a:pt x="8710" y="22352"/>
                    <a:pt x="9114" y="22228"/>
                    <a:pt x="9536" y="22228"/>
                  </a:cubicBezTo>
                  <a:cubicBezTo>
                    <a:pt x="9683" y="22228"/>
                    <a:pt x="9832" y="22243"/>
                    <a:pt x="9984" y="22277"/>
                  </a:cubicBezTo>
                  <a:cubicBezTo>
                    <a:pt x="10008" y="22282"/>
                    <a:pt x="10030" y="22285"/>
                    <a:pt x="10051" y="22285"/>
                  </a:cubicBezTo>
                  <a:cubicBezTo>
                    <a:pt x="10216" y="22285"/>
                    <a:pt x="10319" y="22134"/>
                    <a:pt x="10317" y="21933"/>
                  </a:cubicBezTo>
                  <a:cubicBezTo>
                    <a:pt x="10317" y="21850"/>
                    <a:pt x="10291" y="21763"/>
                    <a:pt x="10272" y="21654"/>
                  </a:cubicBezTo>
                  <a:lnTo>
                    <a:pt x="10272" y="21654"/>
                  </a:lnTo>
                  <a:cubicBezTo>
                    <a:pt x="10559" y="21794"/>
                    <a:pt x="10841" y="21862"/>
                    <a:pt x="11124" y="21862"/>
                  </a:cubicBezTo>
                  <a:cubicBezTo>
                    <a:pt x="11338" y="21862"/>
                    <a:pt x="11552" y="21823"/>
                    <a:pt x="11769" y="21748"/>
                  </a:cubicBezTo>
                  <a:cubicBezTo>
                    <a:pt x="12035" y="21654"/>
                    <a:pt x="12107" y="21464"/>
                    <a:pt x="11940" y="21240"/>
                  </a:cubicBezTo>
                  <a:cubicBezTo>
                    <a:pt x="11867" y="21138"/>
                    <a:pt x="11769" y="21052"/>
                    <a:pt x="11681" y="20958"/>
                  </a:cubicBezTo>
                  <a:cubicBezTo>
                    <a:pt x="11466" y="20731"/>
                    <a:pt x="11333" y="20472"/>
                    <a:pt x="11339" y="20160"/>
                  </a:cubicBezTo>
                  <a:cubicBezTo>
                    <a:pt x="11451" y="20091"/>
                    <a:pt x="11546" y="20041"/>
                    <a:pt x="11632" y="19977"/>
                  </a:cubicBezTo>
                  <a:cubicBezTo>
                    <a:pt x="11947" y="19742"/>
                    <a:pt x="12261" y="19501"/>
                    <a:pt x="12576" y="19263"/>
                  </a:cubicBezTo>
                  <a:lnTo>
                    <a:pt x="12583" y="19258"/>
                  </a:lnTo>
                  <a:cubicBezTo>
                    <a:pt x="12580" y="19237"/>
                    <a:pt x="12579" y="19220"/>
                    <a:pt x="12576" y="19198"/>
                  </a:cubicBezTo>
                  <a:cubicBezTo>
                    <a:pt x="13211" y="18439"/>
                    <a:pt x="13444" y="17493"/>
                    <a:pt x="13801" y="16584"/>
                  </a:cubicBezTo>
                  <a:cubicBezTo>
                    <a:pt x="14179" y="16808"/>
                    <a:pt x="14562" y="17019"/>
                    <a:pt x="14924" y="17258"/>
                  </a:cubicBezTo>
                  <a:cubicBezTo>
                    <a:pt x="15006" y="17313"/>
                    <a:pt x="15083" y="17343"/>
                    <a:pt x="15152" y="17343"/>
                  </a:cubicBezTo>
                  <a:cubicBezTo>
                    <a:pt x="15227" y="17343"/>
                    <a:pt x="15294" y="17307"/>
                    <a:pt x="15348" y="17227"/>
                  </a:cubicBezTo>
                  <a:cubicBezTo>
                    <a:pt x="15386" y="17173"/>
                    <a:pt x="15292" y="17019"/>
                    <a:pt x="15242" y="16920"/>
                  </a:cubicBezTo>
                  <a:cubicBezTo>
                    <a:pt x="15170" y="16785"/>
                    <a:pt x="15062" y="16664"/>
                    <a:pt x="15003" y="16525"/>
                  </a:cubicBezTo>
                  <a:cubicBezTo>
                    <a:pt x="14656" y="15721"/>
                    <a:pt x="14655" y="14874"/>
                    <a:pt x="14727" y="14023"/>
                  </a:cubicBezTo>
                  <a:cubicBezTo>
                    <a:pt x="14750" y="13742"/>
                    <a:pt x="14838" y="13466"/>
                    <a:pt x="14912" y="13115"/>
                  </a:cubicBezTo>
                  <a:cubicBezTo>
                    <a:pt x="15104" y="13317"/>
                    <a:pt x="15213" y="13479"/>
                    <a:pt x="15364" y="13574"/>
                  </a:cubicBezTo>
                  <a:cubicBezTo>
                    <a:pt x="15535" y="13686"/>
                    <a:pt x="15746" y="13736"/>
                    <a:pt x="15939" y="13811"/>
                  </a:cubicBezTo>
                  <a:cubicBezTo>
                    <a:pt x="15951" y="13709"/>
                    <a:pt x="15992" y="13598"/>
                    <a:pt x="15962" y="13508"/>
                  </a:cubicBezTo>
                  <a:cubicBezTo>
                    <a:pt x="15636" y="12487"/>
                    <a:pt x="15522" y="11447"/>
                    <a:pt x="15670" y="10380"/>
                  </a:cubicBezTo>
                  <a:cubicBezTo>
                    <a:pt x="15798" y="9468"/>
                    <a:pt x="15939" y="8560"/>
                    <a:pt x="16011" y="7645"/>
                  </a:cubicBezTo>
                  <a:cubicBezTo>
                    <a:pt x="16060" y="7047"/>
                    <a:pt x="15995" y="6437"/>
                    <a:pt x="15810" y="5855"/>
                  </a:cubicBezTo>
                  <a:cubicBezTo>
                    <a:pt x="15542" y="5011"/>
                    <a:pt x="14977" y="4358"/>
                    <a:pt x="14360" y="3764"/>
                  </a:cubicBezTo>
                  <a:cubicBezTo>
                    <a:pt x="13659" y="3092"/>
                    <a:pt x="12784" y="2737"/>
                    <a:pt x="11829" y="2570"/>
                  </a:cubicBezTo>
                  <a:cubicBezTo>
                    <a:pt x="11372" y="2491"/>
                    <a:pt x="10919" y="2409"/>
                    <a:pt x="10492" y="2182"/>
                  </a:cubicBezTo>
                  <a:cubicBezTo>
                    <a:pt x="9959" y="1899"/>
                    <a:pt x="9356" y="1807"/>
                    <a:pt x="8758" y="1800"/>
                  </a:cubicBezTo>
                  <a:cubicBezTo>
                    <a:pt x="8721" y="1799"/>
                    <a:pt x="8683" y="1799"/>
                    <a:pt x="8646" y="1799"/>
                  </a:cubicBezTo>
                  <a:cubicBezTo>
                    <a:pt x="7744" y="1799"/>
                    <a:pt x="6861" y="1964"/>
                    <a:pt x="5985" y="2175"/>
                  </a:cubicBezTo>
                  <a:cubicBezTo>
                    <a:pt x="5473" y="2301"/>
                    <a:pt x="4956" y="2419"/>
                    <a:pt x="4424" y="2545"/>
                  </a:cubicBezTo>
                  <a:cubicBezTo>
                    <a:pt x="4464" y="2450"/>
                    <a:pt x="4494" y="2378"/>
                    <a:pt x="4521" y="2303"/>
                  </a:cubicBezTo>
                  <a:cubicBezTo>
                    <a:pt x="4855" y="1459"/>
                    <a:pt x="4464" y="635"/>
                    <a:pt x="3935" y="123"/>
                  </a:cubicBezTo>
                  <a:cubicBezTo>
                    <a:pt x="3846" y="37"/>
                    <a:pt x="3747" y="1"/>
                    <a:pt x="3644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286483" y="3479289"/>
              <a:ext cx="269676" cy="149471"/>
            </a:xfrm>
            <a:custGeom>
              <a:avLst/>
              <a:gdLst/>
              <a:ahLst/>
              <a:cxnLst/>
              <a:rect l="l" t="t" r="r" b="b"/>
              <a:pathLst>
                <a:path w="5925" h="3284" extrusionOk="0">
                  <a:moveTo>
                    <a:pt x="1159" y="591"/>
                  </a:moveTo>
                  <a:cubicBezTo>
                    <a:pt x="1414" y="591"/>
                    <a:pt x="1671" y="616"/>
                    <a:pt x="1927" y="635"/>
                  </a:cubicBezTo>
                  <a:cubicBezTo>
                    <a:pt x="2199" y="654"/>
                    <a:pt x="2472" y="678"/>
                    <a:pt x="2747" y="707"/>
                  </a:cubicBezTo>
                  <a:cubicBezTo>
                    <a:pt x="3164" y="746"/>
                    <a:pt x="3554" y="820"/>
                    <a:pt x="3779" y="1249"/>
                  </a:cubicBezTo>
                  <a:cubicBezTo>
                    <a:pt x="3984" y="1639"/>
                    <a:pt x="4216" y="2010"/>
                    <a:pt x="4264" y="2465"/>
                  </a:cubicBezTo>
                  <a:cubicBezTo>
                    <a:pt x="3945" y="2621"/>
                    <a:pt x="3625" y="2696"/>
                    <a:pt x="3300" y="2696"/>
                  </a:cubicBezTo>
                  <a:cubicBezTo>
                    <a:pt x="3112" y="2696"/>
                    <a:pt x="2922" y="2671"/>
                    <a:pt x="2730" y="2622"/>
                  </a:cubicBezTo>
                  <a:cubicBezTo>
                    <a:pt x="2528" y="2572"/>
                    <a:pt x="2291" y="2621"/>
                    <a:pt x="2143" y="2417"/>
                  </a:cubicBezTo>
                  <a:lnTo>
                    <a:pt x="2139" y="2421"/>
                  </a:lnTo>
                  <a:cubicBezTo>
                    <a:pt x="1614" y="2251"/>
                    <a:pt x="1253" y="1887"/>
                    <a:pt x="967" y="1437"/>
                  </a:cubicBezTo>
                  <a:cubicBezTo>
                    <a:pt x="893" y="1324"/>
                    <a:pt x="840" y="1199"/>
                    <a:pt x="774" y="1081"/>
                  </a:cubicBezTo>
                  <a:cubicBezTo>
                    <a:pt x="617" y="793"/>
                    <a:pt x="708" y="602"/>
                    <a:pt x="1038" y="593"/>
                  </a:cubicBezTo>
                  <a:cubicBezTo>
                    <a:pt x="1079" y="592"/>
                    <a:pt x="1119" y="591"/>
                    <a:pt x="1159" y="591"/>
                  </a:cubicBezTo>
                  <a:close/>
                  <a:moveTo>
                    <a:pt x="5136" y="0"/>
                  </a:moveTo>
                  <a:cubicBezTo>
                    <a:pt x="5118" y="0"/>
                    <a:pt x="5099" y="0"/>
                    <a:pt x="5079" y="1"/>
                  </a:cubicBezTo>
                  <a:cubicBezTo>
                    <a:pt x="4600" y="15"/>
                    <a:pt x="4122" y="73"/>
                    <a:pt x="3641" y="90"/>
                  </a:cubicBezTo>
                  <a:cubicBezTo>
                    <a:pt x="3311" y="99"/>
                    <a:pt x="2979" y="103"/>
                    <a:pt x="2648" y="103"/>
                  </a:cubicBezTo>
                  <a:cubicBezTo>
                    <a:pt x="2424" y="103"/>
                    <a:pt x="2200" y="101"/>
                    <a:pt x="1976" y="99"/>
                  </a:cubicBezTo>
                  <a:cubicBezTo>
                    <a:pt x="1591" y="91"/>
                    <a:pt x="1204" y="65"/>
                    <a:pt x="818" y="42"/>
                  </a:cubicBezTo>
                  <a:cubicBezTo>
                    <a:pt x="807" y="42"/>
                    <a:pt x="796" y="41"/>
                    <a:pt x="784" y="41"/>
                  </a:cubicBezTo>
                  <a:cubicBezTo>
                    <a:pt x="375" y="41"/>
                    <a:pt x="1" y="514"/>
                    <a:pt x="66" y="878"/>
                  </a:cubicBezTo>
                  <a:cubicBezTo>
                    <a:pt x="104" y="1098"/>
                    <a:pt x="164" y="1321"/>
                    <a:pt x="258" y="1521"/>
                  </a:cubicBezTo>
                  <a:cubicBezTo>
                    <a:pt x="524" y="2089"/>
                    <a:pt x="958" y="2527"/>
                    <a:pt x="1468" y="2868"/>
                  </a:cubicBezTo>
                  <a:cubicBezTo>
                    <a:pt x="1916" y="3166"/>
                    <a:pt x="2442" y="3274"/>
                    <a:pt x="2986" y="3284"/>
                  </a:cubicBezTo>
                  <a:cubicBezTo>
                    <a:pt x="2991" y="3284"/>
                    <a:pt x="2996" y="3284"/>
                    <a:pt x="3002" y="3284"/>
                  </a:cubicBezTo>
                  <a:cubicBezTo>
                    <a:pt x="3397" y="3284"/>
                    <a:pt x="4725" y="2985"/>
                    <a:pt x="5062" y="2723"/>
                  </a:cubicBezTo>
                  <a:cubicBezTo>
                    <a:pt x="5176" y="2632"/>
                    <a:pt x="5302" y="2546"/>
                    <a:pt x="5388" y="2430"/>
                  </a:cubicBezTo>
                  <a:cubicBezTo>
                    <a:pt x="5781" y="1910"/>
                    <a:pt x="5925" y="1314"/>
                    <a:pt x="5866" y="674"/>
                  </a:cubicBezTo>
                  <a:cubicBezTo>
                    <a:pt x="5821" y="181"/>
                    <a:pt x="5664" y="0"/>
                    <a:pt x="5136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461763" y="3238192"/>
              <a:ext cx="211190" cy="215286"/>
            </a:xfrm>
            <a:custGeom>
              <a:avLst/>
              <a:gdLst/>
              <a:ahLst/>
              <a:cxnLst/>
              <a:rect l="l" t="t" r="r" b="b"/>
              <a:pathLst>
                <a:path w="4640" h="4730" extrusionOk="0">
                  <a:moveTo>
                    <a:pt x="495" y="0"/>
                  </a:moveTo>
                  <a:cubicBezTo>
                    <a:pt x="382" y="0"/>
                    <a:pt x="345" y="118"/>
                    <a:pt x="299" y="209"/>
                  </a:cubicBezTo>
                  <a:cubicBezTo>
                    <a:pt x="0" y="795"/>
                    <a:pt x="63" y="1349"/>
                    <a:pt x="422" y="1900"/>
                  </a:cubicBezTo>
                  <a:cubicBezTo>
                    <a:pt x="663" y="2271"/>
                    <a:pt x="969" y="2604"/>
                    <a:pt x="1083" y="3059"/>
                  </a:cubicBezTo>
                  <a:cubicBezTo>
                    <a:pt x="1204" y="3545"/>
                    <a:pt x="1043" y="3927"/>
                    <a:pt x="580" y="4086"/>
                  </a:cubicBezTo>
                  <a:cubicBezTo>
                    <a:pt x="153" y="4232"/>
                    <a:pt x="194" y="4232"/>
                    <a:pt x="230" y="4708"/>
                  </a:cubicBezTo>
                  <a:cubicBezTo>
                    <a:pt x="356" y="4713"/>
                    <a:pt x="488" y="4730"/>
                    <a:pt x="619" y="4730"/>
                  </a:cubicBezTo>
                  <a:cubicBezTo>
                    <a:pt x="672" y="4730"/>
                    <a:pt x="726" y="4727"/>
                    <a:pt x="778" y="4720"/>
                  </a:cubicBezTo>
                  <a:cubicBezTo>
                    <a:pt x="928" y="4700"/>
                    <a:pt x="1066" y="4609"/>
                    <a:pt x="1212" y="4557"/>
                  </a:cubicBezTo>
                  <a:cubicBezTo>
                    <a:pt x="1560" y="4434"/>
                    <a:pt x="1795" y="4060"/>
                    <a:pt x="1828" y="3700"/>
                  </a:cubicBezTo>
                  <a:cubicBezTo>
                    <a:pt x="1858" y="3370"/>
                    <a:pt x="1774" y="3065"/>
                    <a:pt x="1714" y="2751"/>
                  </a:cubicBezTo>
                  <a:lnTo>
                    <a:pt x="1714" y="2751"/>
                  </a:lnTo>
                  <a:cubicBezTo>
                    <a:pt x="1871" y="2729"/>
                    <a:pt x="2029" y="2706"/>
                    <a:pt x="2186" y="2682"/>
                  </a:cubicBezTo>
                  <a:lnTo>
                    <a:pt x="2186" y="2682"/>
                  </a:lnTo>
                  <a:lnTo>
                    <a:pt x="2182" y="2688"/>
                  </a:lnTo>
                  <a:cubicBezTo>
                    <a:pt x="2681" y="2430"/>
                    <a:pt x="2869" y="1868"/>
                    <a:pt x="2686" y="1158"/>
                  </a:cubicBezTo>
                  <a:cubicBezTo>
                    <a:pt x="2736" y="1156"/>
                    <a:pt x="2785" y="1155"/>
                    <a:pt x="2833" y="1155"/>
                  </a:cubicBezTo>
                  <a:cubicBezTo>
                    <a:pt x="3325" y="1155"/>
                    <a:pt x="3777" y="1251"/>
                    <a:pt x="4142" y="1638"/>
                  </a:cubicBezTo>
                  <a:cubicBezTo>
                    <a:pt x="4235" y="1737"/>
                    <a:pt x="4376" y="1792"/>
                    <a:pt x="4495" y="1868"/>
                  </a:cubicBezTo>
                  <a:cubicBezTo>
                    <a:pt x="4524" y="1857"/>
                    <a:pt x="4551" y="1845"/>
                    <a:pt x="4579" y="1834"/>
                  </a:cubicBezTo>
                  <a:cubicBezTo>
                    <a:pt x="4579" y="1691"/>
                    <a:pt x="4639" y="1499"/>
                    <a:pt x="4569" y="1419"/>
                  </a:cubicBezTo>
                  <a:cubicBezTo>
                    <a:pt x="4359" y="1182"/>
                    <a:pt x="4132" y="906"/>
                    <a:pt x="3853" y="795"/>
                  </a:cubicBezTo>
                  <a:cubicBezTo>
                    <a:pt x="3490" y="651"/>
                    <a:pt x="3125" y="585"/>
                    <a:pt x="2761" y="585"/>
                  </a:cubicBezTo>
                  <a:cubicBezTo>
                    <a:pt x="2278" y="585"/>
                    <a:pt x="1796" y="702"/>
                    <a:pt x="1325" y="910"/>
                  </a:cubicBezTo>
                  <a:cubicBezTo>
                    <a:pt x="1041" y="1035"/>
                    <a:pt x="1015" y="1155"/>
                    <a:pt x="1201" y="1427"/>
                  </a:cubicBezTo>
                  <a:cubicBezTo>
                    <a:pt x="1338" y="1376"/>
                    <a:pt x="1478" y="1325"/>
                    <a:pt x="1563" y="1294"/>
                  </a:cubicBezTo>
                  <a:lnTo>
                    <a:pt x="1563" y="1294"/>
                  </a:lnTo>
                  <a:cubicBezTo>
                    <a:pt x="1513" y="1598"/>
                    <a:pt x="1461" y="1905"/>
                    <a:pt x="1411" y="2215"/>
                  </a:cubicBezTo>
                  <a:cubicBezTo>
                    <a:pt x="1413" y="2218"/>
                    <a:pt x="1415" y="2220"/>
                    <a:pt x="1418" y="2222"/>
                  </a:cubicBezTo>
                  <a:lnTo>
                    <a:pt x="1418" y="2222"/>
                  </a:lnTo>
                  <a:cubicBezTo>
                    <a:pt x="1417" y="2222"/>
                    <a:pt x="1416" y="2221"/>
                    <a:pt x="1415" y="2220"/>
                  </a:cubicBezTo>
                  <a:cubicBezTo>
                    <a:pt x="1283" y="2049"/>
                    <a:pt x="1169" y="1859"/>
                    <a:pt x="1013" y="1714"/>
                  </a:cubicBezTo>
                  <a:cubicBezTo>
                    <a:pt x="598" y="1327"/>
                    <a:pt x="466" y="882"/>
                    <a:pt x="647" y="340"/>
                  </a:cubicBezTo>
                  <a:cubicBezTo>
                    <a:pt x="683" y="232"/>
                    <a:pt x="759" y="84"/>
                    <a:pt x="574" y="16"/>
                  </a:cubicBezTo>
                  <a:cubicBezTo>
                    <a:pt x="544" y="5"/>
                    <a:pt x="518" y="0"/>
                    <a:pt x="495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244654" y="3266503"/>
              <a:ext cx="176052" cy="96537"/>
            </a:xfrm>
            <a:custGeom>
              <a:avLst/>
              <a:gdLst/>
              <a:ahLst/>
              <a:cxnLst/>
              <a:rect l="l" t="t" r="r" b="b"/>
              <a:pathLst>
                <a:path w="3868" h="2121" extrusionOk="0">
                  <a:moveTo>
                    <a:pt x="2326" y="1"/>
                  </a:moveTo>
                  <a:cubicBezTo>
                    <a:pt x="1982" y="1"/>
                    <a:pt x="1638" y="53"/>
                    <a:pt x="1293" y="172"/>
                  </a:cubicBezTo>
                  <a:cubicBezTo>
                    <a:pt x="827" y="333"/>
                    <a:pt x="390" y="550"/>
                    <a:pt x="91" y="964"/>
                  </a:cubicBezTo>
                  <a:cubicBezTo>
                    <a:pt x="32" y="1048"/>
                    <a:pt x="29" y="1173"/>
                    <a:pt x="0" y="1278"/>
                  </a:cubicBezTo>
                  <a:cubicBezTo>
                    <a:pt x="31" y="1302"/>
                    <a:pt x="59" y="1327"/>
                    <a:pt x="90" y="1350"/>
                  </a:cubicBezTo>
                  <a:cubicBezTo>
                    <a:pt x="413" y="1177"/>
                    <a:pt x="737" y="1005"/>
                    <a:pt x="1095" y="813"/>
                  </a:cubicBezTo>
                  <a:lnTo>
                    <a:pt x="1095" y="813"/>
                  </a:lnTo>
                  <a:cubicBezTo>
                    <a:pt x="1026" y="1029"/>
                    <a:pt x="949" y="1171"/>
                    <a:pt x="938" y="1319"/>
                  </a:cubicBezTo>
                  <a:cubicBezTo>
                    <a:pt x="899" y="1847"/>
                    <a:pt x="1157" y="2120"/>
                    <a:pt x="1510" y="2120"/>
                  </a:cubicBezTo>
                  <a:cubicBezTo>
                    <a:pt x="1621" y="2120"/>
                    <a:pt x="1741" y="2093"/>
                    <a:pt x="1864" y="2038"/>
                  </a:cubicBezTo>
                  <a:cubicBezTo>
                    <a:pt x="2154" y="1909"/>
                    <a:pt x="2324" y="1634"/>
                    <a:pt x="2359" y="1321"/>
                  </a:cubicBezTo>
                  <a:cubicBezTo>
                    <a:pt x="2385" y="1074"/>
                    <a:pt x="2344" y="819"/>
                    <a:pt x="2330" y="501"/>
                  </a:cubicBezTo>
                  <a:lnTo>
                    <a:pt x="2330" y="501"/>
                  </a:lnTo>
                  <a:cubicBezTo>
                    <a:pt x="2664" y="547"/>
                    <a:pt x="2987" y="589"/>
                    <a:pt x="3311" y="636"/>
                  </a:cubicBezTo>
                  <a:cubicBezTo>
                    <a:pt x="3426" y="654"/>
                    <a:pt x="3539" y="697"/>
                    <a:pt x="3654" y="697"/>
                  </a:cubicBezTo>
                  <a:cubicBezTo>
                    <a:pt x="3719" y="697"/>
                    <a:pt x="3814" y="646"/>
                    <a:pt x="3841" y="592"/>
                  </a:cubicBezTo>
                  <a:cubicBezTo>
                    <a:pt x="3867" y="540"/>
                    <a:pt x="3846" y="434"/>
                    <a:pt x="3804" y="386"/>
                  </a:cubicBezTo>
                  <a:cubicBezTo>
                    <a:pt x="3736" y="307"/>
                    <a:pt x="3646" y="227"/>
                    <a:pt x="3549" y="198"/>
                  </a:cubicBezTo>
                  <a:cubicBezTo>
                    <a:pt x="3143" y="74"/>
                    <a:pt x="2735" y="1"/>
                    <a:pt x="2326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214932" y="3154079"/>
              <a:ext cx="212646" cy="95217"/>
            </a:xfrm>
            <a:custGeom>
              <a:avLst/>
              <a:gdLst/>
              <a:ahLst/>
              <a:cxnLst/>
              <a:rect l="l" t="t" r="r" b="b"/>
              <a:pathLst>
                <a:path w="4672" h="2092" extrusionOk="0">
                  <a:moveTo>
                    <a:pt x="3062" y="1"/>
                  </a:moveTo>
                  <a:cubicBezTo>
                    <a:pt x="2834" y="1"/>
                    <a:pt x="2608" y="38"/>
                    <a:pt x="2382" y="125"/>
                  </a:cubicBezTo>
                  <a:cubicBezTo>
                    <a:pt x="1634" y="414"/>
                    <a:pt x="1006" y="889"/>
                    <a:pt x="409" y="1405"/>
                  </a:cubicBezTo>
                  <a:cubicBezTo>
                    <a:pt x="235" y="1555"/>
                    <a:pt x="134" y="1788"/>
                    <a:pt x="1" y="1983"/>
                  </a:cubicBezTo>
                  <a:cubicBezTo>
                    <a:pt x="25" y="2019"/>
                    <a:pt x="48" y="2055"/>
                    <a:pt x="72" y="2091"/>
                  </a:cubicBezTo>
                  <a:cubicBezTo>
                    <a:pt x="175" y="2067"/>
                    <a:pt x="311" y="2075"/>
                    <a:pt x="372" y="2012"/>
                  </a:cubicBezTo>
                  <a:cubicBezTo>
                    <a:pt x="1037" y="1309"/>
                    <a:pt x="1860" y="906"/>
                    <a:pt x="2800" y="748"/>
                  </a:cubicBezTo>
                  <a:cubicBezTo>
                    <a:pt x="3092" y="699"/>
                    <a:pt x="3397" y="649"/>
                    <a:pt x="3693" y="649"/>
                  </a:cubicBezTo>
                  <a:cubicBezTo>
                    <a:pt x="3814" y="649"/>
                    <a:pt x="3933" y="658"/>
                    <a:pt x="4048" y="678"/>
                  </a:cubicBezTo>
                  <a:cubicBezTo>
                    <a:pt x="4111" y="689"/>
                    <a:pt x="4167" y="695"/>
                    <a:pt x="4218" y="695"/>
                  </a:cubicBezTo>
                  <a:cubicBezTo>
                    <a:pt x="4393" y="695"/>
                    <a:pt x="4512" y="625"/>
                    <a:pt x="4671" y="449"/>
                  </a:cubicBezTo>
                  <a:cubicBezTo>
                    <a:pt x="4578" y="381"/>
                    <a:pt x="4512" y="305"/>
                    <a:pt x="4430" y="279"/>
                  </a:cubicBezTo>
                  <a:cubicBezTo>
                    <a:pt x="4188" y="205"/>
                    <a:pt x="3941" y="150"/>
                    <a:pt x="3695" y="87"/>
                  </a:cubicBezTo>
                  <a:cubicBezTo>
                    <a:pt x="3483" y="33"/>
                    <a:pt x="3272" y="1"/>
                    <a:pt x="3062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11113" y="4292928"/>
              <a:ext cx="161305" cy="268083"/>
            </a:xfrm>
            <a:custGeom>
              <a:avLst/>
              <a:gdLst/>
              <a:ahLst/>
              <a:cxnLst/>
              <a:rect l="l" t="t" r="r" b="b"/>
              <a:pathLst>
                <a:path w="3544" h="5890" extrusionOk="0">
                  <a:moveTo>
                    <a:pt x="3294" y="1"/>
                  </a:moveTo>
                  <a:cubicBezTo>
                    <a:pt x="3236" y="1"/>
                    <a:pt x="3205" y="52"/>
                    <a:pt x="3143" y="166"/>
                  </a:cubicBezTo>
                  <a:cubicBezTo>
                    <a:pt x="2698" y="978"/>
                    <a:pt x="2263" y="1798"/>
                    <a:pt x="1814" y="2609"/>
                  </a:cubicBezTo>
                  <a:cubicBezTo>
                    <a:pt x="1296" y="3544"/>
                    <a:pt x="763" y="4470"/>
                    <a:pt x="252" y="5409"/>
                  </a:cubicBezTo>
                  <a:cubicBezTo>
                    <a:pt x="180" y="5541"/>
                    <a:pt x="1" y="5761"/>
                    <a:pt x="218" y="5869"/>
                  </a:cubicBezTo>
                  <a:cubicBezTo>
                    <a:pt x="246" y="5883"/>
                    <a:pt x="272" y="5890"/>
                    <a:pt x="295" y="5890"/>
                  </a:cubicBezTo>
                  <a:cubicBezTo>
                    <a:pt x="427" y="5890"/>
                    <a:pt x="484" y="5687"/>
                    <a:pt x="548" y="5574"/>
                  </a:cubicBezTo>
                  <a:cubicBezTo>
                    <a:pt x="1252" y="4365"/>
                    <a:pt x="1958" y="3157"/>
                    <a:pt x="2638" y="1936"/>
                  </a:cubicBezTo>
                  <a:cubicBezTo>
                    <a:pt x="2964" y="1349"/>
                    <a:pt x="3236" y="732"/>
                    <a:pt x="3544" y="107"/>
                  </a:cubicBezTo>
                  <a:cubicBezTo>
                    <a:pt x="3415" y="39"/>
                    <a:pt x="3344" y="1"/>
                    <a:pt x="3294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-9187" y="4157245"/>
              <a:ext cx="139686" cy="49293"/>
            </a:xfrm>
            <a:custGeom>
              <a:avLst/>
              <a:gdLst/>
              <a:ahLst/>
              <a:cxnLst/>
              <a:rect l="l" t="t" r="r" b="b"/>
              <a:pathLst>
                <a:path w="3069" h="1083" extrusionOk="0">
                  <a:moveTo>
                    <a:pt x="1" y="1"/>
                  </a:moveTo>
                  <a:lnTo>
                    <a:pt x="1" y="431"/>
                  </a:lnTo>
                  <a:cubicBezTo>
                    <a:pt x="552" y="603"/>
                    <a:pt x="1102" y="800"/>
                    <a:pt x="1666" y="944"/>
                  </a:cubicBezTo>
                  <a:cubicBezTo>
                    <a:pt x="1932" y="1011"/>
                    <a:pt x="2205" y="1082"/>
                    <a:pt x="2480" y="1082"/>
                  </a:cubicBezTo>
                  <a:cubicBezTo>
                    <a:pt x="2622" y="1082"/>
                    <a:pt x="2764" y="1064"/>
                    <a:pt x="2907" y="1016"/>
                  </a:cubicBezTo>
                  <a:cubicBezTo>
                    <a:pt x="2972" y="993"/>
                    <a:pt x="3015" y="904"/>
                    <a:pt x="3068" y="846"/>
                  </a:cubicBezTo>
                  <a:cubicBezTo>
                    <a:pt x="3000" y="796"/>
                    <a:pt x="2939" y="715"/>
                    <a:pt x="2865" y="702"/>
                  </a:cubicBezTo>
                  <a:cubicBezTo>
                    <a:pt x="2385" y="617"/>
                    <a:pt x="1895" y="579"/>
                    <a:pt x="1423" y="464"/>
                  </a:cubicBezTo>
                  <a:cubicBezTo>
                    <a:pt x="940" y="346"/>
                    <a:pt x="474" y="159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229998" y="4647267"/>
              <a:ext cx="182" cy="3186"/>
            </a:xfrm>
            <a:custGeom>
              <a:avLst/>
              <a:gdLst/>
              <a:ahLst/>
              <a:cxnLst/>
              <a:rect l="l" t="t" r="r" b="b"/>
              <a:pathLst>
                <a:path w="4" h="70" extrusionOk="0">
                  <a:moveTo>
                    <a:pt x="2" y="1"/>
                  </a:moveTo>
                  <a:lnTo>
                    <a:pt x="0" y="2"/>
                  </a:lnTo>
                  <a:lnTo>
                    <a:pt x="2" y="35"/>
                  </a:lnTo>
                  <a:cubicBezTo>
                    <a:pt x="2" y="24"/>
                    <a:pt x="2" y="12"/>
                    <a:pt x="2" y="1"/>
                  </a:cubicBezTo>
                  <a:close/>
                  <a:moveTo>
                    <a:pt x="2" y="35"/>
                  </a:moveTo>
                  <a:cubicBezTo>
                    <a:pt x="2" y="47"/>
                    <a:pt x="2" y="58"/>
                    <a:pt x="2" y="70"/>
                  </a:cubicBezTo>
                  <a:lnTo>
                    <a:pt x="3" y="68"/>
                  </a:lnTo>
                  <a:lnTo>
                    <a:pt x="2" y="35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181433" y="3729079"/>
              <a:ext cx="410" cy="364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5" y="0"/>
                  </a:moveTo>
                  <a:lnTo>
                    <a:pt x="0" y="6"/>
                  </a:lnTo>
                  <a:lnTo>
                    <a:pt x="9" y="7"/>
                  </a:lnTo>
                  <a:lnTo>
                    <a:pt x="5" y="0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612693" y="3710144"/>
              <a:ext cx="501" cy="3141"/>
            </a:xfrm>
            <a:custGeom>
              <a:avLst/>
              <a:gdLst/>
              <a:ahLst/>
              <a:cxnLst/>
              <a:rect l="l" t="t" r="r" b="b"/>
              <a:pathLst>
                <a:path w="11" h="69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4"/>
                    <a:pt x="3" y="44"/>
                    <a:pt x="3" y="68"/>
                  </a:cubicBezTo>
                  <a:lnTo>
                    <a:pt x="10" y="62"/>
                  </a:lnTo>
                  <a:cubicBezTo>
                    <a:pt x="7" y="42"/>
                    <a:pt x="5" y="24"/>
                    <a:pt x="3" y="2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765853" y="3465224"/>
              <a:ext cx="273" cy="228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0" y="5"/>
                  </a:moveTo>
                  <a:lnTo>
                    <a:pt x="6" y="1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61033" y="3360265"/>
              <a:ext cx="637" cy="273"/>
            </a:xfrm>
            <a:custGeom>
              <a:avLst/>
              <a:gdLst/>
              <a:ahLst/>
              <a:cxnLst/>
              <a:rect l="l" t="t" r="r" b="b"/>
              <a:pathLst>
                <a:path w="14" h="6" extrusionOk="0">
                  <a:moveTo>
                    <a:pt x="5" y="0"/>
                  </a:moveTo>
                  <a:lnTo>
                    <a:pt x="1" y="6"/>
                  </a:lnTo>
                  <a:lnTo>
                    <a:pt x="14" y="6"/>
                  </a:lnTo>
                  <a:lnTo>
                    <a:pt x="5" y="0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1463106" y="4434481"/>
              <a:ext cx="197581" cy="293708"/>
            </a:xfrm>
            <a:custGeom>
              <a:avLst/>
              <a:gdLst/>
              <a:ahLst/>
              <a:cxnLst/>
              <a:rect l="l" t="t" r="r" b="b"/>
              <a:pathLst>
                <a:path w="4341" h="6453" extrusionOk="0">
                  <a:moveTo>
                    <a:pt x="830" y="1"/>
                  </a:moveTo>
                  <a:cubicBezTo>
                    <a:pt x="744" y="47"/>
                    <a:pt x="598" y="77"/>
                    <a:pt x="580" y="143"/>
                  </a:cubicBezTo>
                  <a:cubicBezTo>
                    <a:pt x="506" y="392"/>
                    <a:pt x="414" y="660"/>
                    <a:pt x="442" y="907"/>
                  </a:cubicBezTo>
                  <a:cubicBezTo>
                    <a:pt x="501" y="1459"/>
                    <a:pt x="629" y="2003"/>
                    <a:pt x="728" y="2549"/>
                  </a:cubicBezTo>
                  <a:lnTo>
                    <a:pt x="722" y="2545"/>
                  </a:lnTo>
                  <a:lnTo>
                    <a:pt x="722" y="2545"/>
                  </a:lnTo>
                  <a:cubicBezTo>
                    <a:pt x="841" y="3038"/>
                    <a:pt x="942" y="3537"/>
                    <a:pt x="1087" y="4023"/>
                  </a:cubicBezTo>
                  <a:cubicBezTo>
                    <a:pt x="1195" y="4385"/>
                    <a:pt x="1149" y="4735"/>
                    <a:pt x="1100" y="5091"/>
                  </a:cubicBezTo>
                  <a:cubicBezTo>
                    <a:pt x="1073" y="5300"/>
                    <a:pt x="969" y="5450"/>
                    <a:pt x="790" y="5559"/>
                  </a:cubicBezTo>
                  <a:cubicBezTo>
                    <a:pt x="565" y="5694"/>
                    <a:pt x="337" y="5825"/>
                    <a:pt x="131" y="5987"/>
                  </a:cubicBezTo>
                  <a:cubicBezTo>
                    <a:pt x="52" y="6049"/>
                    <a:pt x="3" y="6190"/>
                    <a:pt x="0" y="6295"/>
                  </a:cubicBezTo>
                  <a:cubicBezTo>
                    <a:pt x="0" y="6350"/>
                    <a:pt x="134" y="6449"/>
                    <a:pt x="209" y="6452"/>
                  </a:cubicBezTo>
                  <a:cubicBezTo>
                    <a:pt x="220" y="6452"/>
                    <a:pt x="232" y="6453"/>
                    <a:pt x="244" y="6453"/>
                  </a:cubicBezTo>
                  <a:cubicBezTo>
                    <a:pt x="372" y="6453"/>
                    <a:pt x="507" y="6424"/>
                    <a:pt x="626" y="6376"/>
                  </a:cubicBezTo>
                  <a:cubicBezTo>
                    <a:pt x="1184" y="6151"/>
                    <a:pt x="1625" y="5822"/>
                    <a:pt x="1724" y="5166"/>
                  </a:cubicBezTo>
                  <a:cubicBezTo>
                    <a:pt x="1798" y="4669"/>
                    <a:pt x="1743" y="4188"/>
                    <a:pt x="1618" y="3711"/>
                  </a:cubicBezTo>
                  <a:cubicBezTo>
                    <a:pt x="1414" y="2927"/>
                    <a:pt x="1204" y="2145"/>
                    <a:pt x="1001" y="1380"/>
                  </a:cubicBezTo>
                  <a:cubicBezTo>
                    <a:pt x="1575" y="1061"/>
                    <a:pt x="2391" y="857"/>
                    <a:pt x="2970" y="857"/>
                  </a:cubicBezTo>
                  <a:cubicBezTo>
                    <a:pt x="3163" y="857"/>
                    <a:pt x="3330" y="880"/>
                    <a:pt x="3453" y="928"/>
                  </a:cubicBezTo>
                  <a:cubicBezTo>
                    <a:pt x="3400" y="966"/>
                    <a:pt x="3351" y="986"/>
                    <a:pt x="3326" y="1022"/>
                  </a:cubicBezTo>
                  <a:cubicBezTo>
                    <a:pt x="3043" y="1455"/>
                    <a:pt x="3017" y="2264"/>
                    <a:pt x="3545" y="2555"/>
                  </a:cubicBezTo>
                  <a:cubicBezTo>
                    <a:pt x="3628" y="2601"/>
                    <a:pt x="3713" y="2623"/>
                    <a:pt x="3792" y="2623"/>
                  </a:cubicBezTo>
                  <a:cubicBezTo>
                    <a:pt x="3978" y="2623"/>
                    <a:pt x="4134" y="2502"/>
                    <a:pt x="4160" y="2282"/>
                  </a:cubicBezTo>
                  <a:cubicBezTo>
                    <a:pt x="4201" y="1948"/>
                    <a:pt x="4198" y="1610"/>
                    <a:pt x="4214" y="1275"/>
                  </a:cubicBezTo>
                  <a:cubicBezTo>
                    <a:pt x="4216" y="1220"/>
                    <a:pt x="4204" y="1151"/>
                    <a:pt x="4231" y="1113"/>
                  </a:cubicBezTo>
                  <a:cubicBezTo>
                    <a:pt x="4340" y="963"/>
                    <a:pt x="4271" y="851"/>
                    <a:pt x="4165" y="750"/>
                  </a:cubicBezTo>
                  <a:cubicBezTo>
                    <a:pt x="3866" y="465"/>
                    <a:pt x="3503" y="319"/>
                    <a:pt x="3092" y="300"/>
                  </a:cubicBezTo>
                  <a:cubicBezTo>
                    <a:pt x="3051" y="298"/>
                    <a:pt x="3010" y="297"/>
                    <a:pt x="2969" y="297"/>
                  </a:cubicBezTo>
                  <a:cubicBezTo>
                    <a:pt x="2231" y="297"/>
                    <a:pt x="1575" y="598"/>
                    <a:pt x="879" y="941"/>
                  </a:cubicBezTo>
                  <a:cubicBezTo>
                    <a:pt x="879" y="695"/>
                    <a:pt x="883" y="475"/>
                    <a:pt x="876" y="257"/>
                  </a:cubicBezTo>
                  <a:cubicBezTo>
                    <a:pt x="873" y="171"/>
                    <a:pt x="846" y="86"/>
                    <a:pt x="830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1239033" y="4741894"/>
              <a:ext cx="305861" cy="90120"/>
            </a:xfrm>
            <a:custGeom>
              <a:avLst/>
              <a:gdLst/>
              <a:ahLst/>
              <a:cxnLst/>
              <a:rect l="l" t="t" r="r" b="b"/>
              <a:pathLst>
                <a:path w="6720" h="1980" extrusionOk="0">
                  <a:moveTo>
                    <a:pt x="1009" y="1"/>
                  </a:moveTo>
                  <a:cubicBezTo>
                    <a:pt x="987" y="1"/>
                    <a:pt x="967" y="3"/>
                    <a:pt x="950" y="10"/>
                  </a:cubicBezTo>
                  <a:cubicBezTo>
                    <a:pt x="549" y="175"/>
                    <a:pt x="235" y="457"/>
                    <a:pt x="41" y="844"/>
                  </a:cubicBezTo>
                  <a:cubicBezTo>
                    <a:pt x="1" y="927"/>
                    <a:pt x="89" y="1074"/>
                    <a:pt x="119" y="1192"/>
                  </a:cubicBezTo>
                  <a:cubicBezTo>
                    <a:pt x="222" y="1147"/>
                    <a:pt x="339" y="1121"/>
                    <a:pt x="428" y="1057"/>
                  </a:cubicBezTo>
                  <a:cubicBezTo>
                    <a:pt x="529" y="983"/>
                    <a:pt x="606" y="877"/>
                    <a:pt x="672" y="808"/>
                  </a:cubicBezTo>
                  <a:cubicBezTo>
                    <a:pt x="928" y="998"/>
                    <a:pt x="1154" y="1218"/>
                    <a:pt x="1423" y="1357"/>
                  </a:cubicBezTo>
                  <a:cubicBezTo>
                    <a:pt x="2299" y="1817"/>
                    <a:pt x="3244" y="1979"/>
                    <a:pt x="4216" y="1979"/>
                  </a:cubicBezTo>
                  <a:cubicBezTo>
                    <a:pt x="4318" y="1979"/>
                    <a:pt x="4420" y="1978"/>
                    <a:pt x="4522" y="1974"/>
                  </a:cubicBezTo>
                  <a:cubicBezTo>
                    <a:pt x="5156" y="1953"/>
                    <a:pt x="5780" y="1848"/>
                    <a:pt x="6376" y="1610"/>
                  </a:cubicBezTo>
                  <a:cubicBezTo>
                    <a:pt x="6574" y="1530"/>
                    <a:pt x="6719" y="1421"/>
                    <a:pt x="6626" y="1126"/>
                  </a:cubicBezTo>
                  <a:lnTo>
                    <a:pt x="6626" y="1126"/>
                  </a:lnTo>
                  <a:cubicBezTo>
                    <a:pt x="6492" y="1144"/>
                    <a:pt x="6351" y="1156"/>
                    <a:pt x="6215" y="1185"/>
                  </a:cubicBezTo>
                  <a:cubicBezTo>
                    <a:pt x="5872" y="1259"/>
                    <a:pt x="5536" y="1373"/>
                    <a:pt x="5191" y="1416"/>
                  </a:cubicBezTo>
                  <a:cubicBezTo>
                    <a:pt x="4932" y="1449"/>
                    <a:pt x="4674" y="1464"/>
                    <a:pt x="4416" y="1464"/>
                  </a:cubicBezTo>
                  <a:cubicBezTo>
                    <a:pt x="3713" y="1464"/>
                    <a:pt x="3017" y="1353"/>
                    <a:pt x="2325" y="1196"/>
                  </a:cubicBezTo>
                  <a:cubicBezTo>
                    <a:pt x="1810" y="1078"/>
                    <a:pt x="1344" y="873"/>
                    <a:pt x="949" y="516"/>
                  </a:cubicBezTo>
                  <a:cubicBezTo>
                    <a:pt x="1026" y="447"/>
                    <a:pt x="1110" y="400"/>
                    <a:pt x="1151" y="326"/>
                  </a:cubicBezTo>
                  <a:cubicBezTo>
                    <a:pt x="1194" y="253"/>
                    <a:pt x="1239" y="122"/>
                    <a:pt x="1205" y="75"/>
                  </a:cubicBezTo>
                  <a:cubicBezTo>
                    <a:pt x="1173" y="32"/>
                    <a:pt x="1082" y="1"/>
                    <a:pt x="1009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1237531" y="4328657"/>
              <a:ext cx="206183" cy="66771"/>
            </a:xfrm>
            <a:custGeom>
              <a:avLst/>
              <a:gdLst/>
              <a:ahLst/>
              <a:cxnLst/>
              <a:rect l="l" t="t" r="r" b="b"/>
              <a:pathLst>
                <a:path w="4530" h="1467" extrusionOk="0">
                  <a:moveTo>
                    <a:pt x="2956" y="1"/>
                  </a:moveTo>
                  <a:cubicBezTo>
                    <a:pt x="2697" y="24"/>
                    <a:pt x="2401" y="32"/>
                    <a:pt x="2112" y="81"/>
                  </a:cubicBezTo>
                  <a:cubicBezTo>
                    <a:pt x="1325" y="219"/>
                    <a:pt x="639" y="560"/>
                    <a:pt x="84" y="1142"/>
                  </a:cubicBezTo>
                  <a:cubicBezTo>
                    <a:pt x="34" y="1196"/>
                    <a:pt x="1" y="1301"/>
                    <a:pt x="17" y="1368"/>
                  </a:cubicBezTo>
                  <a:cubicBezTo>
                    <a:pt x="27" y="1414"/>
                    <a:pt x="135" y="1466"/>
                    <a:pt x="200" y="1466"/>
                  </a:cubicBezTo>
                  <a:cubicBezTo>
                    <a:pt x="200" y="1466"/>
                    <a:pt x="201" y="1466"/>
                    <a:pt x="202" y="1466"/>
                  </a:cubicBezTo>
                  <a:cubicBezTo>
                    <a:pt x="316" y="1465"/>
                    <a:pt x="434" y="1437"/>
                    <a:pt x="543" y="1400"/>
                  </a:cubicBezTo>
                  <a:cubicBezTo>
                    <a:pt x="1223" y="1168"/>
                    <a:pt x="1918" y="1017"/>
                    <a:pt x="2635" y="973"/>
                  </a:cubicBezTo>
                  <a:cubicBezTo>
                    <a:pt x="2814" y="961"/>
                    <a:pt x="2992" y="956"/>
                    <a:pt x="3170" y="956"/>
                  </a:cubicBezTo>
                  <a:cubicBezTo>
                    <a:pt x="3535" y="956"/>
                    <a:pt x="3900" y="980"/>
                    <a:pt x="4263" y="1035"/>
                  </a:cubicBezTo>
                  <a:cubicBezTo>
                    <a:pt x="4271" y="1036"/>
                    <a:pt x="4280" y="1036"/>
                    <a:pt x="4288" y="1036"/>
                  </a:cubicBezTo>
                  <a:cubicBezTo>
                    <a:pt x="4365" y="1036"/>
                    <a:pt x="4450" y="987"/>
                    <a:pt x="4529" y="964"/>
                  </a:cubicBezTo>
                  <a:cubicBezTo>
                    <a:pt x="4496" y="881"/>
                    <a:pt x="4473" y="790"/>
                    <a:pt x="4427" y="714"/>
                  </a:cubicBezTo>
                  <a:cubicBezTo>
                    <a:pt x="4361" y="609"/>
                    <a:pt x="4233" y="523"/>
                    <a:pt x="4211" y="412"/>
                  </a:cubicBezTo>
                  <a:cubicBezTo>
                    <a:pt x="4160" y="160"/>
                    <a:pt x="3961" y="114"/>
                    <a:pt x="3781" y="77"/>
                  </a:cubicBezTo>
                  <a:cubicBezTo>
                    <a:pt x="3524" y="25"/>
                    <a:pt x="3257" y="25"/>
                    <a:pt x="2956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1248136" y="4457649"/>
              <a:ext cx="172001" cy="99041"/>
            </a:xfrm>
            <a:custGeom>
              <a:avLst/>
              <a:gdLst/>
              <a:ahLst/>
              <a:cxnLst/>
              <a:rect l="l" t="t" r="r" b="b"/>
              <a:pathLst>
                <a:path w="3779" h="2176" extrusionOk="0">
                  <a:moveTo>
                    <a:pt x="2406" y="0"/>
                  </a:moveTo>
                  <a:cubicBezTo>
                    <a:pt x="1582" y="0"/>
                    <a:pt x="824" y="275"/>
                    <a:pt x="117" y="749"/>
                  </a:cubicBezTo>
                  <a:cubicBezTo>
                    <a:pt x="43" y="799"/>
                    <a:pt x="38" y="954"/>
                    <a:pt x="1" y="1062"/>
                  </a:cubicBezTo>
                  <a:cubicBezTo>
                    <a:pt x="78" y="1070"/>
                    <a:pt x="162" y="1098"/>
                    <a:pt x="237" y="1098"/>
                  </a:cubicBezTo>
                  <a:cubicBezTo>
                    <a:pt x="261" y="1098"/>
                    <a:pt x="283" y="1095"/>
                    <a:pt x="304" y="1088"/>
                  </a:cubicBezTo>
                  <a:cubicBezTo>
                    <a:pt x="680" y="957"/>
                    <a:pt x="1041" y="775"/>
                    <a:pt x="1422" y="667"/>
                  </a:cubicBezTo>
                  <a:cubicBezTo>
                    <a:pt x="1803" y="560"/>
                    <a:pt x="2202" y="522"/>
                    <a:pt x="2658" y="441"/>
                  </a:cubicBezTo>
                  <a:lnTo>
                    <a:pt x="2658" y="441"/>
                  </a:lnTo>
                  <a:cubicBezTo>
                    <a:pt x="2598" y="588"/>
                    <a:pt x="2542" y="673"/>
                    <a:pt x="2529" y="762"/>
                  </a:cubicBezTo>
                  <a:cubicBezTo>
                    <a:pt x="2447" y="1318"/>
                    <a:pt x="2700" y="1742"/>
                    <a:pt x="3104" y="2079"/>
                  </a:cubicBezTo>
                  <a:cubicBezTo>
                    <a:pt x="3184" y="2145"/>
                    <a:pt x="3269" y="2176"/>
                    <a:pt x="3349" y="2176"/>
                  </a:cubicBezTo>
                  <a:cubicBezTo>
                    <a:pt x="3526" y="2176"/>
                    <a:pt x="3682" y="2028"/>
                    <a:pt x="3720" y="1791"/>
                  </a:cubicBezTo>
                  <a:cubicBezTo>
                    <a:pt x="3778" y="1417"/>
                    <a:pt x="3653" y="1078"/>
                    <a:pt x="3527" y="739"/>
                  </a:cubicBezTo>
                  <a:cubicBezTo>
                    <a:pt x="3507" y="683"/>
                    <a:pt x="3472" y="592"/>
                    <a:pt x="3497" y="563"/>
                  </a:cubicBezTo>
                  <a:cubicBezTo>
                    <a:pt x="3676" y="352"/>
                    <a:pt x="3534" y="248"/>
                    <a:pt x="3367" y="166"/>
                  </a:cubicBezTo>
                  <a:cubicBezTo>
                    <a:pt x="3255" y="112"/>
                    <a:pt x="3130" y="69"/>
                    <a:pt x="3008" y="48"/>
                  </a:cubicBezTo>
                  <a:cubicBezTo>
                    <a:pt x="2803" y="16"/>
                    <a:pt x="2603" y="0"/>
                    <a:pt x="2406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1024290" y="4605939"/>
              <a:ext cx="55847" cy="136226"/>
            </a:xfrm>
            <a:custGeom>
              <a:avLst/>
              <a:gdLst/>
              <a:ahLst/>
              <a:cxnLst/>
              <a:rect l="l" t="t" r="r" b="b"/>
              <a:pathLst>
                <a:path w="1227" h="2993" extrusionOk="0">
                  <a:moveTo>
                    <a:pt x="530" y="1"/>
                  </a:moveTo>
                  <a:cubicBezTo>
                    <a:pt x="470" y="1"/>
                    <a:pt x="382" y="20"/>
                    <a:pt x="319" y="22"/>
                  </a:cubicBezTo>
                  <a:cubicBezTo>
                    <a:pt x="324" y="104"/>
                    <a:pt x="297" y="213"/>
                    <a:pt x="339" y="266"/>
                  </a:cubicBezTo>
                  <a:cubicBezTo>
                    <a:pt x="628" y="620"/>
                    <a:pt x="700" y="1035"/>
                    <a:pt x="717" y="1352"/>
                  </a:cubicBezTo>
                  <a:cubicBezTo>
                    <a:pt x="448" y="1694"/>
                    <a:pt x="228" y="1947"/>
                    <a:pt x="45" y="2226"/>
                  </a:cubicBezTo>
                  <a:cubicBezTo>
                    <a:pt x="1" y="2297"/>
                    <a:pt x="43" y="2492"/>
                    <a:pt x="112" y="2551"/>
                  </a:cubicBezTo>
                  <a:cubicBezTo>
                    <a:pt x="145" y="2580"/>
                    <a:pt x="180" y="2593"/>
                    <a:pt x="213" y="2593"/>
                  </a:cubicBezTo>
                  <a:cubicBezTo>
                    <a:pt x="291" y="2593"/>
                    <a:pt x="365" y="2524"/>
                    <a:pt x="424" y="2439"/>
                  </a:cubicBezTo>
                  <a:cubicBezTo>
                    <a:pt x="519" y="2301"/>
                    <a:pt x="632" y="2174"/>
                    <a:pt x="739" y="2042"/>
                  </a:cubicBezTo>
                  <a:cubicBezTo>
                    <a:pt x="766" y="2043"/>
                    <a:pt x="792" y="2046"/>
                    <a:pt x="819" y="2048"/>
                  </a:cubicBezTo>
                  <a:cubicBezTo>
                    <a:pt x="823" y="2252"/>
                    <a:pt x="812" y="2460"/>
                    <a:pt x="841" y="2662"/>
                  </a:cubicBezTo>
                  <a:cubicBezTo>
                    <a:pt x="856" y="2781"/>
                    <a:pt x="921" y="2978"/>
                    <a:pt x="989" y="2990"/>
                  </a:cubicBezTo>
                  <a:cubicBezTo>
                    <a:pt x="1003" y="2992"/>
                    <a:pt x="1016" y="2993"/>
                    <a:pt x="1028" y="2993"/>
                  </a:cubicBezTo>
                  <a:cubicBezTo>
                    <a:pt x="1189" y="2993"/>
                    <a:pt x="1180" y="2806"/>
                    <a:pt x="1220" y="2683"/>
                  </a:cubicBezTo>
                  <a:cubicBezTo>
                    <a:pt x="1226" y="2666"/>
                    <a:pt x="1222" y="2646"/>
                    <a:pt x="1220" y="2627"/>
                  </a:cubicBezTo>
                  <a:cubicBezTo>
                    <a:pt x="1173" y="2033"/>
                    <a:pt x="1170" y="1431"/>
                    <a:pt x="1061" y="848"/>
                  </a:cubicBezTo>
                  <a:cubicBezTo>
                    <a:pt x="1006" y="552"/>
                    <a:pt x="772" y="285"/>
                    <a:pt x="595" y="20"/>
                  </a:cubicBezTo>
                  <a:cubicBezTo>
                    <a:pt x="585" y="6"/>
                    <a:pt x="561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1249866" y="4429475"/>
              <a:ext cx="118293" cy="38460"/>
            </a:xfrm>
            <a:custGeom>
              <a:avLst/>
              <a:gdLst/>
              <a:ahLst/>
              <a:cxnLst/>
              <a:rect l="l" t="t" r="r" b="b"/>
              <a:pathLst>
                <a:path w="2599" h="845" extrusionOk="0">
                  <a:moveTo>
                    <a:pt x="2209" y="1"/>
                  </a:moveTo>
                  <a:cubicBezTo>
                    <a:pt x="2043" y="1"/>
                    <a:pt x="1876" y="25"/>
                    <a:pt x="1710" y="45"/>
                  </a:cubicBezTo>
                  <a:cubicBezTo>
                    <a:pt x="1156" y="110"/>
                    <a:pt x="606" y="199"/>
                    <a:pt x="131" y="514"/>
                  </a:cubicBezTo>
                  <a:cubicBezTo>
                    <a:pt x="52" y="565"/>
                    <a:pt x="42" y="719"/>
                    <a:pt x="0" y="826"/>
                  </a:cubicBezTo>
                  <a:cubicBezTo>
                    <a:pt x="74" y="829"/>
                    <a:pt x="152" y="845"/>
                    <a:pt x="225" y="845"/>
                  </a:cubicBezTo>
                  <a:cubicBezTo>
                    <a:pt x="256" y="845"/>
                    <a:pt x="285" y="842"/>
                    <a:pt x="314" y="834"/>
                  </a:cubicBezTo>
                  <a:cubicBezTo>
                    <a:pt x="642" y="747"/>
                    <a:pt x="961" y="620"/>
                    <a:pt x="1292" y="545"/>
                  </a:cubicBezTo>
                  <a:cubicBezTo>
                    <a:pt x="1604" y="473"/>
                    <a:pt x="1929" y="459"/>
                    <a:pt x="2243" y="396"/>
                  </a:cubicBezTo>
                  <a:cubicBezTo>
                    <a:pt x="2369" y="371"/>
                    <a:pt x="2481" y="284"/>
                    <a:pt x="2599" y="225"/>
                  </a:cubicBezTo>
                  <a:cubicBezTo>
                    <a:pt x="2594" y="184"/>
                    <a:pt x="2591" y="143"/>
                    <a:pt x="2587" y="102"/>
                  </a:cubicBezTo>
                  <a:cubicBezTo>
                    <a:pt x="2478" y="66"/>
                    <a:pt x="2370" y="5"/>
                    <a:pt x="2259" y="2"/>
                  </a:cubicBezTo>
                  <a:cubicBezTo>
                    <a:pt x="2243" y="1"/>
                    <a:pt x="2226" y="1"/>
                    <a:pt x="2209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1535112" y="4423148"/>
              <a:ext cx="93897" cy="23167"/>
            </a:xfrm>
            <a:custGeom>
              <a:avLst/>
              <a:gdLst/>
              <a:ahLst/>
              <a:cxnLst/>
              <a:rect l="l" t="t" r="r" b="b"/>
              <a:pathLst>
                <a:path w="2063" h="509" extrusionOk="0">
                  <a:moveTo>
                    <a:pt x="1126" y="0"/>
                  </a:moveTo>
                  <a:cubicBezTo>
                    <a:pt x="796" y="0"/>
                    <a:pt x="468" y="71"/>
                    <a:pt x="147" y="204"/>
                  </a:cubicBezTo>
                  <a:cubicBezTo>
                    <a:pt x="76" y="233"/>
                    <a:pt x="49" y="368"/>
                    <a:pt x="0" y="453"/>
                  </a:cubicBezTo>
                  <a:cubicBezTo>
                    <a:pt x="86" y="470"/>
                    <a:pt x="175" y="508"/>
                    <a:pt x="260" y="508"/>
                  </a:cubicBezTo>
                  <a:cubicBezTo>
                    <a:pt x="267" y="508"/>
                    <a:pt x="274" y="508"/>
                    <a:pt x="280" y="507"/>
                  </a:cubicBezTo>
                  <a:cubicBezTo>
                    <a:pt x="718" y="471"/>
                    <a:pt x="1153" y="414"/>
                    <a:pt x="1590" y="382"/>
                  </a:cubicBezTo>
                  <a:cubicBezTo>
                    <a:pt x="1604" y="381"/>
                    <a:pt x="1617" y="381"/>
                    <a:pt x="1631" y="381"/>
                  </a:cubicBezTo>
                  <a:cubicBezTo>
                    <a:pt x="1753" y="381"/>
                    <a:pt x="1879" y="419"/>
                    <a:pt x="2003" y="435"/>
                  </a:cubicBezTo>
                  <a:lnTo>
                    <a:pt x="2062" y="323"/>
                  </a:lnTo>
                  <a:cubicBezTo>
                    <a:pt x="1999" y="254"/>
                    <a:pt x="1947" y="146"/>
                    <a:pt x="1868" y="122"/>
                  </a:cubicBezTo>
                  <a:cubicBezTo>
                    <a:pt x="1620" y="40"/>
                    <a:pt x="1372" y="0"/>
                    <a:pt x="1126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1383363" y="4866607"/>
              <a:ext cx="42147" cy="21711"/>
            </a:xfrm>
            <a:custGeom>
              <a:avLst/>
              <a:gdLst/>
              <a:ahLst/>
              <a:cxnLst/>
              <a:rect l="l" t="t" r="r" b="b"/>
              <a:pathLst>
                <a:path w="926" h="477" extrusionOk="0">
                  <a:moveTo>
                    <a:pt x="217" y="0"/>
                  </a:moveTo>
                  <a:cubicBezTo>
                    <a:pt x="147" y="0"/>
                    <a:pt x="73" y="28"/>
                    <a:pt x="1" y="41"/>
                  </a:cubicBezTo>
                  <a:cubicBezTo>
                    <a:pt x="27" y="134"/>
                    <a:pt x="24" y="270"/>
                    <a:pt x="87" y="316"/>
                  </a:cubicBezTo>
                  <a:cubicBezTo>
                    <a:pt x="205" y="402"/>
                    <a:pt x="362" y="438"/>
                    <a:pt x="447" y="474"/>
                  </a:cubicBezTo>
                  <a:cubicBezTo>
                    <a:pt x="570" y="462"/>
                    <a:pt x="641" y="477"/>
                    <a:pt x="685" y="448"/>
                  </a:cubicBezTo>
                  <a:cubicBezTo>
                    <a:pt x="773" y="393"/>
                    <a:pt x="846" y="314"/>
                    <a:pt x="925" y="245"/>
                  </a:cubicBezTo>
                  <a:cubicBezTo>
                    <a:pt x="839" y="196"/>
                    <a:pt x="757" y="136"/>
                    <a:pt x="667" y="104"/>
                  </a:cubicBezTo>
                  <a:cubicBezTo>
                    <a:pt x="530" y="58"/>
                    <a:pt x="389" y="22"/>
                    <a:pt x="247" y="2"/>
                  </a:cubicBezTo>
                  <a:cubicBezTo>
                    <a:pt x="237" y="1"/>
                    <a:pt x="227" y="0"/>
                    <a:pt x="217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1495969" y="4550273"/>
              <a:ext cx="273" cy="273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2" y="2"/>
                    <a:pt x="3" y="3"/>
                  </a:cubicBezTo>
                  <a:lnTo>
                    <a:pt x="3" y="3"/>
                  </a:lnTo>
                  <a:lnTo>
                    <a:pt x="0" y="1"/>
                  </a:lnTo>
                  <a:close/>
                  <a:moveTo>
                    <a:pt x="3" y="3"/>
                  </a:moveTo>
                  <a:lnTo>
                    <a:pt x="6" y="5"/>
                  </a:lnTo>
                  <a:cubicBezTo>
                    <a:pt x="5" y="4"/>
                    <a:pt x="4" y="4"/>
                    <a:pt x="3" y="3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363814" y="4372899"/>
              <a:ext cx="282421" cy="230169"/>
            </a:xfrm>
            <a:custGeom>
              <a:avLst/>
              <a:gdLst/>
              <a:ahLst/>
              <a:cxnLst/>
              <a:rect l="l" t="t" r="r" b="b"/>
              <a:pathLst>
                <a:path w="6205" h="5057" extrusionOk="0">
                  <a:moveTo>
                    <a:pt x="1998" y="1457"/>
                  </a:moveTo>
                  <a:lnTo>
                    <a:pt x="1998" y="1457"/>
                  </a:lnTo>
                  <a:cubicBezTo>
                    <a:pt x="2808" y="2317"/>
                    <a:pt x="3738" y="2895"/>
                    <a:pt x="4866" y="3248"/>
                  </a:cubicBezTo>
                  <a:cubicBezTo>
                    <a:pt x="4678" y="3293"/>
                    <a:pt x="4490" y="3314"/>
                    <a:pt x="4307" y="3314"/>
                  </a:cubicBezTo>
                  <a:cubicBezTo>
                    <a:pt x="3034" y="3314"/>
                    <a:pt x="1943" y="2301"/>
                    <a:pt x="1998" y="1457"/>
                  </a:cubicBezTo>
                  <a:close/>
                  <a:moveTo>
                    <a:pt x="1651" y="2382"/>
                  </a:moveTo>
                  <a:cubicBezTo>
                    <a:pt x="1695" y="2382"/>
                    <a:pt x="1756" y="2458"/>
                    <a:pt x="1790" y="2510"/>
                  </a:cubicBezTo>
                  <a:cubicBezTo>
                    <a:pt x="2328" y="3357"/>
                    <a:pt x="3104" y="3773"/>
                    <a:pt x="4099" y="3788"/>
                  </a:cubicBezTo>
                  <a:cubicBezTo>
                    <a:pt x="4206" y="3790"/>
                    <a:pt x="4313" y="3790"/>
                    <a:pt x="4419" y="3790"/>
                  </a:cubicBezTo>
                  <a:cubicBezTo>
                    <a:pt x="4632" y="3790"/>
                    <a:pt x="4842" y="3788"/>
                    <a:pt x="5045" y="3788"/>
                  </a:cubicBezTo>
                  <a:cubicBezTo>
                    <a:pt x="4787" y="4057"/>
                    <a:pt x="4408" y="4204"/>
                    <a:pt x="4026" y="4303"/>
                  </a:cubicBezTo>
                  <a:cubicBezTo>
                    <a:pt x="3621" y="4412"/>
                    <a:pt x="3217" y="4541"/>
                    <a:pt x="2791" y="4541"/>
                  </a:cubicBezTo>
                  <a:cubicBezTo>
                    <a:pt x="2687" y="4541"/>
                    <a:pt x="2582" y="4534"/>
                    <a:pt x="2476" y="4516"/>
                  </a:cubicBezTo>
                  <a:cubicBezTo>
                    <a:pt x="1752" y="4401"/>
                    <a:pt x="1159" y="4171"/>
                    <a:pt x="963" y="3341"/>
                  </a:cubicBezTo>
                  <a:cubicBezTo>
                    <a:pt x="901" y="3078"/>
                    <a:pt x="806" y="2824"/>
                    <a:pt x="708" y="2503"/>
                  </a:cubicBezTo>
                  <a:cubicBezTo>
                    <a:pt x="1045" y="2457"/>
                    <a:pt x="1344" y="2411"/>
                    <a:pt x="1647" y="2382"/>
                  </a:cubicBezTo>
                  <a:cubicBezTo>
                    <a:pt x="1649" y="2382"/>
                    <a:pt x="1650" y="2382"/>
                    <a:pt x="1651" y="2382"/>
                  </a:cubicBezTo>
                  <a:close/>
                  <a:moveTo>
                    <a:pt x="746" y="0"/>
                  </a:moveTo>
                  <a:cubicBezTo>
                    <a:pt x="569" y="0"/>
                    <a:pt x="436" y="134"/>
                    <a:pt x="346" y="426"/>
                  </a:cubicBezTo>
                  <a:cubicBezTo>
                    <a:pt x="136" y="1111"/>
                    <a:pt x="1" y="1807"/>
                    <a:pt x="129" y="2529"/>
                  </a:cubicBezTo>
                  <a:lnTo>
                    <a:pt x="129" y="2532"/>
                  </a:lnTo>
                  <a:cubicBezTo>
                    <a:pt x="146" y="2552"/>
                    <a:pt x="168" y="2573"/>
                    <a:pt x="178" y="2598"/>
                  </a:cubicBezTo>
                  <a:cubicBezTo>
                    <a:pt x="335" y="3046"/>
                    <a:pt x="493" y="3497"/>
                    <a:pt x="652" y="3944"/>
                  </a:cubicBezTo>
                  <a:cubicBezTo>
                    <a:pt x="667" y="3990"/>
                    <a:pt x="681" y="4042"/>
                    <a:pt x="713" y="4073"/>
                  </a:cubicBezTo>
                  <a:cubicBezTo>
                    <a:pt x="1091" y="4473"/>
                    <a:pt x="1522" y="4799"/>
                    <a:pt x="2060" y="4950"/>
                  </a:cubicBezTo>
                  <a:cubicBezTo>
                    <a:pt x="2332" y="5026"/>
                    <a:pt x="2602" y="5057"/>
                    <a:pt x="2872" y="5057"/>
                  </a:cubicBezTo>
                  <a:cubicBezTo>
                    <a:pt x="3233" y="5057"/>
                    <a:pt x="3594" y="5003"/>
                    <a:pt x="3961" y="4930"/>
                  </a:cubicBezTo>
                  <a:cubicBezTo>
                    <a:pt x="4616" y="4799"/>
                    <a:pt x="5125" y="4466"/>
                    <a:pt x="5608" y="4049"/>
                  </a:cubicBezTo>
                  <a:cubicBezTo>
                    <a:pt x="5703" y="3967"/>
                    <a:pt x="5808" y="3879"/>
                    <a:pt x="5865" y="3770"/>
                  </a:cubicBezTo>
                  <a:cubicBezTo>
                    <a:pt x="6205" y="3139"/>
                    <a:pt x="6049" y="2854"/>
                    <a:pt x="5353" y="2706"/>
                  </a:cubicBezTo>
                  <a:cubicBezTo>
                    <a:pt x="4965" y="2621"/>
                    <a:pt x="4578" y="2501"/>
                    <a:pt x="4216" y="2343"/>
                  </a:cubicBezTo>
                  <a:cubicBezTo>
                    <a:pt x="3061" y="1844"/>
                    <a:pt x="2187" y="943"/>
                    <a:pt x="1200" y="202"/>
                  </a:cubicBezTo>
                  <a:cubicBezTo>
                    <a:pt x="1025" y="70"/>
                    <a:pt x="874" y="0"/>
                    <a:pt x="746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31489" y="4193749"/>
              <a:ext cx="171728" cy="131720"/>
            </a:xfrm>
            <a:custGeom>
              <a:avLst/>
              <a:gdLst/>
              <a:ahLst/>
              <a:cxnLst/>
              <a:rect l="l" t="t" r="r" b="b"/>
              <a:pathLst>
                <a:path w="3773" h="2894" extrusionOk="0">
                  <a:moveTo>
                    <a:pt x="782" y="1"/>
                  </a:moveTo>
                  <a:cubicBezTo>
                    <a:pt x="628" y="1"/>
                    <a:pt x="514" y="48"/>
                    <a:pt x="472" y="263"/>
                  </a:cubicBezTo>
                  <a:cubicBezTo>
                    <a:pt x="404" y="253"/>
                    <a:pt x="353" y="255"/>
                    <a:pt x="309" y="238"/>
                  </a:cubicBezTo>
                  <a:cubicBezTo>
                    <a:pt x="272" y="223"/>
                    <a:pt x="236" y="216"/>
                    <a:pt x="204" y="216"/>
                  </a:cubicBezTo>
                  <a:cubicBezTo>
                    <a:pt x="102" y="216"/>
                    <a:pt x="30" y="285"/>
                    <a:pt x="13" y="381"/>
                  </a:cubicBezTo>
                  <a:cubicBezTo>
                    <a:pt x="0" y="460"/>
                    <a:pt x="95" y="586"/>
                    <a:pt x="176" y="645"/>
                  </a:cubicBezTo>
                  <a:cubicBezTo>
                    <a:pt x="263" y="710"/>
                    <a:pt x="387" y="740"/>
                    <a:pt x="499" y="754"/>
                  </a:cubicBezTo>
                  <a:cubicBezTo>
                    <a:pt x="1151" y="845"/>
                    <a:pt x="1696" y="1128"/>
                    <a:pt x="2137" y="1614"/>
                  </a:cubicBezTo>
                  <a:cubicBezTo>
                    <a:pt x="2468" y="1978"/>
                    <a:pt x="2804" y="2338"/>
                    <a:pt x="3135" y="2702"/>
                  </a:cubicBezTo>
                  <a:cubicBezTo>
                    <a:pt x="3229" y="2805"/>
                    <a:pt x="3333" y="2894"/>
                    <a:pt x="3457" y="2894"/>
                  </a:cubicBezTo>
                  <a:cubicBezTo>
                    <a:pt x="3499" y="2894"/>
                    <a:pt x="3543" y="2884"/>
                    <a:pt x="3589" y="2861"/>
                  </a:cubicBezTo>
                  <a:cubicBezTo>
                    <a:pt x="3772" y="2772"/>
                    <a:pt x="3769" y="2572"/>
                    <a:pt x="3715" y="2421"/>
                  </a:cubicBezTo>
                  <a:cubicBezTo>
                    <a:pt x="3581" y="2047"/>
                    <a:pt x="3462" y="1656"/>
                    <a:pt x="3249" y="1328"/>
                  </a:cubicBezTo>
                  <a:cubicBezTo>
                    <a:pt x="2718" y="507"/>
                    <a:pt x="1919" y="112"/>
                    <a:pt x="954" y="12"/>
                  </a:cubicBezTo>
                  <a:cubicBezTo>
                    <a:pt x="893" y="6"/>
                    <a:pt x="835" y="1"/>
                    <a:pt x="782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493806" y="4227567"/>
              <a:ext cx="164082" cy="193666"/>
            </a:xfrm>
            <a:custGeom>
              <a:avLst/>
              <a:gdLst/>
              <a:ahLst/>
              <a:cxnLst/>
              <a:rect l="l" t="t" r="r" b="b"/>
              <a:pathLst>
                <a:path w="3605" h="4255" extrusionOk="0">
                  <a:moveTo>
                    <a:pt x="3420" y="1"/>
                  </a:moveTo>
                  <a:cubicBezTo>
                    <a:pt x="3338" y="1"/>
                    <a:pt x="3214" y="54"/>
                    <a:pt x="3163" y="115"/>
                  </a:cubicBezTo>
                  <a:cubicBezTo>
                    <a:pt x="2916" y="410"/>
                    <a:pt x="2619" y="617"/>
                    <a:pt x="2246" y="713"/>
                  </a:cubicBezTo>
                  <a:cubicBezTo>
                    <a:pt x="1821" y="823"/>
                    <a:pt x="1394" y="929"/>
                    <a:pt x="977" y="1061"/>
                  </a:cubicBezTo>
                  <a:cubicBezTo>
                    <a:pt x="790" y="1120"/>
                    <a:pt x="602" y="1214"/>
                    <a:pt x="452" y="1336"/>
                  </a:cubicBezTo>
                  <a:cubicBezTo>
                    <a:pt x="60" y="1657"/>
                    <a:pt x="22" y="2120"/>
                    <a:pt x="7" y="2584"/>
                  </a:cubicBezTo>
                  <a:cubicBezTo>
                    <a:pt x="1" y="3145"/>
                    <a:pt x="87" y="3677"/>
                    <a:pt x="501" y="4101"/>
                  </a:cubicBezTo>
                  <a:cubicBezTo>
                    <a:pt x="577" y="4179"/>
                    <a:pt x="669" y="4254"/>
                    <a:pt x="758" y="4254"/>
                  </a:cubicBezTo>
                  <a:cubicBezTo>
                    <a:pt x="807" y="4254"/>
                    <a:pt x="854" y="4232"/>
                    <a:pt x="898" y="4176"/>
                  </a:cubicBezTo>
                  <a:cubicBezTo>
                    <a:pt x="957" y="4101"/>
                    <a:pt x="900" y="3907"/>
                    <a:pt x="854" y="3780"/>
                  </a:cubicBezTo>
                  <a:cubicBezTo>
                    <a:pt x="799" y="3628"/>
                    <a:pt x="644" y="3493"/>
                    <a:pt x="634" y="3343"/>
                  </a:cubicBezTo>
                  <a:cubicBezTo>
                    <a:pt x="606" y="2932"/>
                    <a:pt x="602" y="2514"/>
                    <a:pt x="648" y="2105"/>
                  </a:cubicBezTo>
                  <a:cubicBezTo>
                    <a:pt x="675" y="1862"/>
                    <a:pt x="867" y="1677"/>
                    <a:pt x="1121" y="1599"/>
                  </a:cubicBezTo>
                  <a:cubicBezTo>
                    <a:pt x="1483" y="1488"/>
                    <a:pt x="1850" y="1389"/>
                    <a:pt x="2211" y="1271"/>
                  </a:cubicBezTo>
                  <a:cubicBezTo>
                    <a:pt x="2734" y="1099"/>
                    <a:pt x="3198" y="844"/>
                    <a:pt x="3478" y="334"/>
                  </a:cubicBezTo>
                  <a:cubicBezTo>
                    <a:pt x="3547" y="207"/>
                    <a:pt x="3604" y="79"/>
                    <a:pt x="3469" y="10"/>
                  </a:cubicBezTo>
                  <a:cubicBezTo>
                    <a:pt x="3456" y="3"/>
                    <a:pt x="3439" y="1"/>
                    <a:pt x="3420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462719" y="4046551"/>
              <a:ext cx="177645" cy="88163"/>
            </a:xfrm>
            <a:custGeom>
              <a:avLst/>
              <a:gdLst/>
              <a:ahLst/>
              <a:cxnLst/>
              <a:rect l="l" t="t" r="r" b="b"/>
              <a:pathLst>
                <a:path w="3903" h="1937" extrusionOk="0">
                  <a:moveTo>
                    <a:pt x="1433" y="1"/>
                  </a:moveTo>
                  <a:cubicBezTo>
                    <a:pt x="1032" y="102"/>
                    <a:pt x="629" y="201"/>
                    <a:pt x="229" y="304"/>
                  </a:cubicBezTo>
                  <a:cubicBezTo>
                    <a:pt x="175" y="319"/>
                    <a:pt x="103" y="345"/>
                    <a:pt x="78" y="388"/>
                  </a:cubicBezTo>
                  <a:cubicBezTo>
                    <a:pt x="40" y="457"/>
                    <a:pt x="1" y="557"/>
                    <a:pt x="25" y="622"/>
                  </a:cubicBezTo>
                  <a:cubicBezTo>
                    <a:pt x="47" y="681"/>
                    <a:pt x="147" y="755"/>
                    <a:pt x="210" y="755"/>
                  </a:cubicBezTo>
                  <a:cubicBezTo>
                    <a:pt x="212" y="755"/>
                    <a:pt x="215" y="755"/>
                    <a:pt x="218" y="754"/>
                  </a:cubicBezTo>
                  <a:cubicBezTo>
                    <a:pt x="390" y="735"/>
                    <a:pt x="561" y="724"/>
                    <a:pt x="731" y="724"/>
                  </a:cubicBezTo>
                  <a:cubicBezTo>
                    <a:pt x="1096" y="724"/>
                    <a:pt x="1457" y="774"/>
                    <a:pt x="1813" y="897"/>
                  </a:cubicBezTo>
                  <a:cubicBezTo>
                    <a:pt x="2306" y="1068"/>
                    <a:pt x="2773" y="1289"/>
                    <a:pt x="3151" y="1652"/>
                  </a:cubicBezTo>
                  <a:cubicBezTo>
                    <a:pt x="3347" y="1838"/>
                    <a:pt x="3441" y="1936"/>
                    <a:pt x="3520" y="1936"/>
                  </a:cubicBezTo>
                  <a:cubicBezTo>
                    <a:pt x="3602" y="1936"/>
                    <a:pt x="3668" y="1829"/>
                    <a:pt x="3814" y="1604"/>
                  </a:cubicBezTo>
                  <a:cubicBezTo>
                    <a:pt x="3902" y="1471"/>
                    <a:pt x="3872" y="1396"/>
                    <a:pt x="3788" y="1298"/>
                  </a:cubicBezTo>
                  <a:cubicBezTo>
                    <a:pt x="3719" y="1216"/>
                    <a:pt x="3640" y="1135"/>
                    <a:pt x="3602" y="1039"/>
                  </a:cubicBezTo>
                  <a:cubicBezTo>
                    <a:pt x="3465" y="708"/>
                    <a:pt x="3189" y="520"/>
                    <a:pt x="2895" y="370"/>
                  </a:cubicBezTo>
                  <a:cubicBezTo>
                    <a:pt x="2484" y="161"/>
                    <a:pt x="2041" y="63"/>
                    <a:pt x="1580" y="63"/>
                  </a:cubicBezTo>
                  <a:cubicBezTo>
                    <a:pt x="1536" y="63"/>
                    <a:pt x="1493" y="64"/>
                    <a:pt x="1449" y="66"/>
                  </a:cubicBezTo>
                  <a:cubicBezTo>
                    <a:pt x="1445" y="44"/>
                    <a:pt x="1439" y="22"/>
                    <a:pt x="1433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678417" y="4303942"/>
              <a:ext cx="197854" cy="123346"/>
            </a:xfrm>
            <a:custGeom>
              <a:avLst/>
              <a:gdLst/>
              <a:ahLst/>
              <a:cxnLst/>
              <a:rect l="l" t="t" r="r" b="b"/>
              <a:pathLst>
                <a:path w="4347" h="2710" extrusionOk="0">
                  <a:moveTo>
                    <a:pt x="3323" y="1888"/>
                  </a:moveTo>
                  <a:lnTo>
                    <a:pt x="3330" y="1910"/>
                  </a:lnTo>
                  <a:lnTo>
                    <a:pt x="3312" y="1907"/>
                  </a:lnTo>
                  <a:lnTo>
                    <a:pt x="3323" y="1888"/>
                  </a:lnTo>
                  <a:close/>
                  <a:moveTo>
                    <a:pt x="1112" y="1"/>
                  </a:moveTo>
                  <a:cubicBezTo>
                    <a:pt x="795" y="1"/>
                    <a:pt x="478" y="47"/>
                    <a:pt x="171" y="158"/>
                  </a:cubicBezTo>
                  <a:cubicBezTo>
                    <a:pt x="95" y="186"/>
                    <a:pt x="55" y="328"/>
                    <a:pt x="0" y="416"/>
                  </a:cubicBezTo>
                  <a:cubicBezTo>
                    <a:pt x="92" y="465"/>
                    <a:pt x="178" y="541"/>
                    <a:pt x="276" y="557"/>
                  </a:cubicBezTo>
                  <a:cubicBezTo>
                    <a:pt x="291" y="559"/>
                    <a:pt x="306" y="560"/>
                    <a:pt x="322" y="560"/>
                  </a:cubicBezTo>
                  <a:cubicBezTo>
                    <a:pt x="408" y="560"/>
                    <a:pt x="501" y="525"/>
                    <a:pt x="591" y="518"/>
                  </a:cubicBezTo>
                  <a:cubicBezTo>
                    <a:pt x="752" y="504"/>
                    <a:pt x="911" y="495"/>
                    <a:pt x="1070" y="495"/>
                  </a:cubicBezTo>
                  <a:cubicBezTo>
                    <a:pt x="1486" y="495"/>
                    <a:pt x="1892" y="557"/>
                    <a:pt x="2278" y="764"/>
                  </a:cubicBezTo>
                  <a:cubicBezTo>
                    <a:pt x="2716" y="1001"/>
                    <a:pt x="2850" y="1381"/>
                    <a:pt x="2744" y="1865"/>
                  </a:cubicBezTo>
                  <a:cubicBezTo>
                    <a:pt x="2709" y="2015"/>
                    <a:pt x="2801" y="2288"/>
                    <a:pt x="2918" y="2350"/>
                  </a:cubicBezTo>
                  <a:cubicBezTo>
                    <a:pt x="3214" y="2509"/>
                    <a:pt x="3516" y="2709"/>
                    <a:pt x="3867" y="2709"/>
                  </a:cubicBezTo>
                  <a:cubicBezTo>
                    <a:pt x="3924" y="2709"/>
                    <a:pt x="3982" y="2704"/>
                    <a:pt x="4042" y="2692"/>
                  </a:cubicBezTo>
                  <a:cubicBezTo>
                    <a:pt x="4154" y="2670"/>
                    <a:pt x="4326" y="2564"/>
                    <a:pt x="4336" y="2485"/>
                  </a:cubicBezTo>
                  <a:cubicBezTo>
                    <a:pt x="4347" y="2352"/>
                    <a:pt x="4258" y="2338"/>
                    <a:pt x="4160" y="2338"/>
                  </a:cubicBezTo>
                  <a:cubicBezTo>
                    <a:pt x="4134" y="2338"/>
                    <a:pt x="4107" y="2339"/>
                    <a:pt x="4081" y="2339"/>
                  </a:cubicBezTo>
                  <a:cubicBezTo>
                    <a:pt x="4069" y="2339"/>
                    <a:pt x="4057" y="2339"/>
                    <a:pt x="4047" y="2338"/>
                  </a:cubicBezTo>
                  <a:cubicBezTo>
                    <a:pt x="3762" y="2325"/>
                    <a:pt x="3497" y="2265"/>
                    <a:pt x="3284" y="2016"/>
                  </a:cubicBezTo>
                  <a:cubicBezTo>
                    <a:pt x="3516" y="1983"/>
                    <a:pt x="3723" y="1975"/>
                    <a:pt x="3913" y="1921"/>
                  </a:cubicBezTo>
                  <a:cubicBezTo>
                    <a:pt x="3996" y="1898"/>
                    <a:pt x="4052" y="1780"/>
                    <a:pt x="4121" y="1706"/>
                  </a:cubicBezTo>
                  <a:cubicBezTo>
                    <a:pt x="4035" y="1671"/>
                    <a:pt x="3946" y="1608"/>
                    <a:pt x="3860" y="1608"/>
                  </a:cubicBezTo>
                  <a:cubicBezTo>
                    <a:pt x="3859" y="1608"/>
                    <a:pt x="3858" y="1608"/>
                    <a:pt x="3857" y="1608"/>
                  </a:cubicBezTo>
                  <a:cubicBezTo>
                    <a:pt x="3686" y="1615"/>
                    <a:pt x="3513" y="1660"/>
                    <a:pt x="3330" y="1690"/>
                  </a:cubicBezTo>
                  <a:cubicBezTo>
                    <a:pt x="3375" y="1128"/>
                    <a:pt x="3187" y="672"/>
                    <a:pt x="2716" y="396"/>
                  </a:cubicBezTo>
                  <a:cubicBezTo>
                    <a:pt x="2429" y="227"/>
                    <a:pt x="2092" y="112"/>
                    <a:pt x="1764" y="59"/>
                  </a:cubicBezTo>
                  <a:cubicBezTo>
                    <a:pt x="1549" y="22"/>
                    <a:pt x="1330" y="1"/>
                    <a:pt x="1112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6"/>
            <p:cNvSpPr/>
            <p:nvPr/>
          </p:nvSpPr>
          <p:spPr>
            <a:xfrm>
              <a:off x="438914" y="4120514"/>
              <a:ext cx="140823" cy="141597"/>
            </a:xfrm>
            <a:custGeom>
              <a:avLst/>
              <a:gdLst/>
              <a:ahLst/>
              <a:cxnLst/>
              <a:rect l="l" t="t" r="r" b="b"/>
              <a:pathLst>
                <a:path w="3094" h="3111" extrusionOk="0">
                  <a:moveTo>
                    <a:pt x="388" y="0"/>
                  </a:moveTo>
                  <a:cubicBezTo>
                    <a:pt x="327" y="0"/>
                    <a:pt x="263" y="15"/>
                    <a:pt x="223" y="45"/>
                  </a:cubicBezTo>
                  <a:cubicBezTo>
                    <a:pt x="49" y="183"/>
                    <a:pt x="0" y="536"/>
                    <a:pt x="102" y="751"/>
                  </a:cubicBezTo>
                  <a:cubicBezTo>
                    <a:pt x="223" y="1008"/>
                    <a:pt x="365" y="1117"/>
                    <a:pt x="595" y="1117"/>
                  </a:cubicBezTo>
                  <a:cubicBezTo>
                    <a:pt x="627" y="1117"/>
                    <a:pt x="661" y="1115"/>
                    <a:pt x="698" y="1111"/>
                  </a:cubicBezTo>
                  <a:cubicBezTo>
                    <a:pt x="819" y="1097"/>
                    <a:pt x="932" y="1089"/>
                    <a:pt x="1037" y="1089"/>
                  </a:cubicBezTo>
                  <a:cubicBezTo>
                    <a:pt x="1678" y="1089"/>
                    <a:pt x="2017" y="1371"/>
                    <a:pt x="2282" y="2082"/>
                  </a:cubicBezTo>
                  <a:cubicBezTo>
                    <a:pt x="2380" y="2345"/>
                    <a:pt x="2452" y="2619"/>
                    <a:pt x="2563" y="2877"/>
                  </a:cubicBezTo>
                  <a:cubicBezTo>
                    <a:pt x="2608" y="2983"/>
                    <a:pt x="2670" y="3111"/>
                    <a:pt x="2809" y="3111"/>
                  </a:cubicBezTo>
                  <a:cubicBezTo>
                    <a:pt x="2834" y="3111"/>
                    <a:pt x="2863" y="3106"/>
                    <a:pt x="2894" y="3097"/>
                  </a:cubicBezTo>
                  <a:cubicBezTo>
                    <a:pt x="3093" y="3034"/>
                    <a:pt x="3070" y="2874"/>
                    <a:pt x="3032" y="2733"/>
                  </a:cubicBezTo>
                  <a:cubicBezTo>
                    <a:pt x="2914" y="2300"/>
                    <a:pt x="2789" y="1869"/>
                    <a:pt x="2646" y="1443"/>
                  </a:cubicBezTo>
                  <a:cubicBezTo>
                    <a:pt x="2606" y="1322"/>
                    <a:pt x="2504" y="1215"/>
                    <a:pt x="2412" y="1120"/>
                  </a:cubicBezTo>
                  <a:cubicBezTo>
                    <a:pt x="2165" y="862"/>
                    <a:pt x="1855" y="737"/>
                    <a:pt x="1505" y="681"/>
                  </a:cubicBezTo>
                  <a:cubicBezTo>
                    <a:pt x="1336" y="655"/>
                    <a:pt x="1131" y="680"/>
                    <a:pt x="1069" y="419"/>
                  </a:cubicBezTo>
                  <a:cubicBezTo>
                    <a:pt x="1054" y="358"/>
                    <a:pt x="1013" y="329"/>
                    <a:pt x="967" y="329"/>
                  </a:cubicBezTo>
                  <a:cubicBezTo>
                    <a:pt x="916" y="329"/>
                    <a:pt x="860" y="363"/>
                    <a:pt x="823" y="426"/>
                  </a:cubicBezTo>
                  <a:cubicBezTo>
                    <a:pt x="780" y="498"/>
                    <a:pt x="771" y="590"/>
                    <a:pt x="738" y="701"/>
                  </a:cubicBezTo>
                  <a:cubicBezTo>
                    <a:pt x="466" y="606"/>
                    <a:pt x="406" y="467"/>
                    <a:pt x="514" y="237"/>
                  </a:cubicBezTo>
                  <a:cubicBezTo>
                    <a:pt x="541" y="176"/>
                    <a:pt x="512" y="22"/>
                    <a:pt x="481" y="12"/>
                  </a:cubicBezTo>
                  <a:cubicBezTo>
                    <a:pt x="453" y="4"/>
                    <a:pt x="421" y="0"/>
                    <a:pt x="388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6"/>
            <p:cNvSpPr/>
            <p:nvPr/>
          </p:nvSpPr>
          <p:spPr>
            <a:xfrm>
              <a:off x="374237" y="4571757"/>
              <a:ext cx="51705" cy="43831"/>
            </a:xfrm>
            <a:custGeom>
              <a:avLst/>
              <a:gdLst/>
              <a:ahLst/>
              <a:cxnLst/>
              <a:rect l="l" t="t" r="r" b="b"/>
              <a:pathLst>
                <a:path w="1136" h="963" extrusionOk="0">
                  <a:moveTo>
                    <a:pt x="62" y="0"/>
                  </a:moveTo>
                  <a:cubicBezTo>
                    <a:pt x="42" y="29"/>
                    <a:pt x="21" y="58"/>
                    <a:pt x="1" y="87"/>
                  </a:cubicBezTo>
                  <a:cubicBezTo>
                    <a:pt x="41" y="182"/>
                    <a:pt x="58" y="300"/>
                    <a:pt x="126" y="363"/>
                  </a:cubicBezTo>
                  <a:cubicBezTo>
                    <a:pt x="347" y="570"/>
                    <a:pt x="580" y="767"/>
                    <a:pt x="826" y="941"/>
                  </a:cubicBezTo>
                  <a:cubicBezTo>
                    <a:pt x="849" y="957"/>
                    <a:pt x="880" y="962"/>
                    <a:pt x="914" y="962"/>
                  </a:cubicBezTo>
                  <a:cubicBezTo>
                    <a:pt x="982" y="962"/>
                    <a:pt x="1065" y="941"/>
                    <a:pt x="1135" y="938"/>
                  </a:cubicBezTo>
                  <a:cubicBezTo>
                    <a:pt x="1098" y="849"/>
                    <a:pt x="1083" y="735"/>
                    <a:pt x="1020" y="672"/>
                  </a:cubicBezTo>
                  <a:cubicBezTo>
                    <a:pt x="813" y="466"/>
                    <a:pt x="596" y="269"/>
                    <a:pt x="367" y="90"/>
                  </a:cubicBezTo>
                  <a:cubicBezTo>
                    <a:pt x="290" y="29"/>
                    <a:pt x="165" y="28"/>
                    <a:pt x="6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726436" y="4354738"/>
              <a:ext cx="39370" cy="31769"/>
            </a:xfrm>
            <a:custGeom>
              <a:avLst/>
              <a:gdLst/>
              <a:ahLst/>
              <a:cxnLst/>
              <a:rect l="l" t="t" r="r" b="b"/>
              <a:pathLst>
                <a:path w="865" h="698" extrusionOk="0">
                  <a:moveTo>
                    <a:pt x="5" y="0"/>
                  </a:moveTo>
                  <a:cubicBezTo>
                    <a:pt x="1" y="281"/>
                    <a:pt x="445" y="698"/>
                    <a:pt x="695" y="698"/>
                  </a:cubicBezTo>
                  <a:cubicBezTo>
                    <a:pt x="714" y="698"/>
                    <a:pt x="732" y="695"/>
                    <a:pt x="748" y="690"/>
                  </a:cubicBezTo>
                  <a:cubicBezTo>
                    <a:pt x="800" y="673"/>
                    <a:pt x="865" y="499"/>
                    <a:pt x="847" y="485"/>
                  </a:cubicBezTo>
                  <a:cubicBezTo>
                    <a:pt x="604" y="278"/>
                    <a:pt x="395" y="0"/>
                    <a:pt x="5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90028" y="4201350"/>
              <a:ext cx="31087" cy="32816"/>
            </a:xfrm>
            <a:custGeom>
              <a:avLst/>
              <a:gdLst/>
              <a:ahLst/>
              <a:cxnLst/>
              <a:rect l="l" t="t" r="r" b="b"/>
              <a:pathLst>
                <a:path w="683" h="721" extrusionOk="0">
                  <a:moveTo>
                    <a:pt x="137" y="1"/>
                  </a:moveTo>
                  <a:cubicBezTo>
                    <a:pt x="87" y="86"/>
                    <a:pt x="0" y="166"/>
                    <a:pt x="3" y="244"/>
                  </a:cubicBezTo>
                  <a:cubicBezTo>
                    <a:pt x="10" y="435"/>
                    <a:pt x="409" y="720"/>
                    <a:pt x="648" y="720"/>
                  </a:cubicBezTo>
                  <a:cubicBezTo>
                    <a:pt x="652" y="720"/>
                    <a:pt x="656" y="720"/>
                    <a:pt x="660" y="720"/>
                  </a:cubicBezTo>
                  <a:cubicBezTo>
                    <a:pt x="682" y="449"/>
                    <a:pt x="625" y="370"/>
                    <a:pt x="137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889564" y="4245273"/>
              <a:ext cx="137" cy="910"/>
            </a:xfrm>
            <a:custGeom>
              <a:avLst/>
              <a:gdLst/>
              <a:ahLst/>
              <a:cxnLst/>
              <a:rect l="l" t="t" r="r" b="b"/>
              <a:pathLst>
                <a:path w="3" h="20" extrusionOk="0">
                  <a:moveTo>
                    <a:pt x="1" y="1"/>
                  </a:moveTo>
                  <a:lnTo>
                    <a:pt x="0" y="6"/>
                  </a:lnTo>
                  <a:lnTo>
                    <a:pt x="3" y="19"/>
                  </a:lnTo>
                  <a:lnTo>
                    <a:pt x="1" y="1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369549" y="4487826"/>
              <a:ext cx="364" cy="865"/>
            </a:xfrm>
            <a:custGeom>
              <a:avLst/>
              <a:gdLst/>
              <a:ahLst/>
              <a:cxnLst/>
              <a:rect l="l" t="t" r="r" b="b"/>
              <a:pathLst>
                <a:path w="8" h="19" extrusionOk="0">
                  <a:moveTo>
                    <a:pt x="0" y="1"/>
                  </a:moveTo>
                  <a:lnTo>
                    <a:pt x="7" y="18"/>
                  </a:lnTo>
                  <a:lnTo>
                    <a:pt x="3" y="7"/>
                  </a:ln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860480" y="3971359"/>
              <a:ext cx="46" cy="3186"/>
            </a:xfrm>
            <a:custGeom>
              <a:avLst/>
              <a:gdLst/>
              <a:ahLst/>
              <a:cxnLst/>
              <a:rect l="l" t="t" r="r" b="b"/>
              <a:pathLst>
                <a:path w="1" h="70" extrusionOk="0">
                  <a:moveTo>
                    <a:pt x="1" y="70"/>
                  </a:moveTo>
                  <a:cubicBezTo>
                    <a:pt x="1" y="47"/>
                    <a:pt x="1" y="24"/>
                    <a:pt x="1" y="1"/>
                  </a:cubicBezTo>
                  <a:cubicBezTo>
                    <a:pt x="1" y="24"/>
                    <a:pt x="1" y="47"/>
                    <a:pt x="1" y="7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746418" y="3900810"/>
              <a:ext cx="865" cy="319"/>
            </a:xfrm>
            <a:custGeom>
              <a:avLst/>
              <a:gdLst/>
              <a:ahLst/>
              <a:cxnLst/>
              <a:rect l="l" t="t" r="r" b="b"/>
              <a:pathLst>
                <a:path w="19" h="7" extrusionOk="0">
                  <a:moveTo>
                    <a:pt x="6" y="0"/>
                  </a:moveTo>
                  <a:lnTo>
                    <a:pt x="0" y="5"/>
                  </a:lnTo>
                  <a:lnTo>
                    <a:pt x="19" y="6"/>
                  </a:lnTo>
                  <a:lnTo>
                    <a:pt x="6" y="0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383795" y="3588800"/>
              <a:ext cx="364" cy="683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8" y="1"/>
                  </a:moveTo>
                  <a:lnTo>
                    <a:pt x="1" y="15"/>
                  </a:lnTo>
                  <a:lnTo>
                    <a:pt x="5" y="11"/>
                  </a:lnTo>
                  <a:lnTo>
                    <a:pt x="8" y="1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-17425" y="2836425"/>
              <a:ext cx="1724927" cy="2307064"/>
            </a:xfrm>
            <a:custGeom>
              <a:avLst/>
              <a:gdLst/>
              <a:ahLst/>
              <a:cxnLst/>
              <a:rect l="l" t="t" r="r" b="b"/>
              <a:pathLst>
                <a:path w="37898" h="50688" extrusionOk="0">
                  <a:moveTo>
                    <a:pt x="10347" y="4272"/>
                  </a:moveTo>
                  <a:cubicBezTo>
                    <a:pt x="10348" y="4276"/>
                    <a:pt x="10351" y="4280"/>
                    <a:pt x="10353" y="4284"/>
                  </a:cubicBezTo>
                  <a:lnTo>
                    <a:pt x="10382" y="4313"/>
                  </a:lnTo>
                  <a:cubicBezTo>
                    <a:pt x="10371" y="4303"/>
                    <a:pt x="10363" y="4296"/>
                    <a:pt x="10353" y="4290"/>
                  </a:cubicBezTo>
                  <a:cubicBezTo>
                    <a:pt x="10351" y="4283"/>
                    <a:pt x="10348" y="4276"/>
                    <a:pt x="10347" y="4272"/>
                  </a:cubicBezTo>
                  <a:close/>
                  <a:moveTo>
                    <a:pt x="17211" y="13813"/>
                  </a:moveTo>
                  <a:lnTo>
                    <a:pt x="17211" y="13820"/>
                  </a:lnTo>
                  <a:lnTo>
                    <a:pt x="17215" y="13814"/>
                  </a:lnTo>
                  <a:cubicBezTo>
                    <a:pt x="17213" y="13814"/>
                    <a:pt x="17213" y="13813"/>
                    <a:pt x="17211" y="13813"/>
                  </a:cubicBezTo>
                  <a:close/>
                  <a:moveTo>
                    <a:pt x="14930" y="21410"/>
                  </a:moveTo>
                  <a:lnTo>
                    <a:pt x="14947" y="21411"/>
                  </a:lnTo>
                  <a:lnTo>
                    <a:pt x="14937" y="21428"/>
                  </a:lnTo>
                  <a:lnTo>
                    <a:pt x="14930" y="21410"/>
                  </a:lnTo>
                  <a:close/>
                  <a:moveTo>
                    <a:pt x="4665" y="25308"/>
                  </a:moveTo>
                  <a:cubicBezTo>
                    <a:pt x="4674" y="25308"/>
                    <a:pt x="4684" y="25308"/>
                    <a:pt x="4691" y="25311"/>
                  </a:cubicBezTo>
                  <a:cubicBezTo>
                    <a:pt x="4696" y="25315"/>
                    <a:pt x="4696" y="25325"/>
                    <a:pt x="4699" y="25331"/>
                  </a:cubicBezTo>
                  <a:cubicBezTo>
                    <a:pt x="4688" y="25334"/>
                    <a:pt x="4681" y="25338"/>
                    <a:pt x="4673" y="25341"/>
                  </a:cubicBezTo>
                  <a:cubicBezTo>
                    <a:pt x="4670" y="25330"/>
                    <a:pt x="4668" y="25318"/>
                    <a:pt x="4665" y="25308"/>
                  </a:cubicBezTo>
                  <a:close/>
                  <a:moveTo>
                    <a:pt x="3258" y="25311"/>
                  </a:moveTo>
                  <a:cubicBezTo>
                    <a:pt x="3259" y="25322"/>
                    <a:pt x="3263" y="25334"/>
                    <a:pt x="3266" y="25345"/>
                  </a:cubicBezTo>
                  <a:cubicBezTo>
                    <a:pt x="3258" y="25344"/>
                    <a:pt x="3248" y="25344"/>
                    <a:pt x="3240" y="25338"/>
                  </a:cubicBezTo>
                  <a:cubicBezTo>
                    <a:pt x="3236" y="25337"/>
                    <a:pt x="3236" y="25327"/>
                    <a:pt x="3233" y="25321"/>
                  </a:cubicBezTo>
                  <a:cubicBezTo>
                    <a:pt x="3240" y="25318"/>
                    <a:pt x="3250" y="25315"/>
                    <a:pt x="3258" y="25311"/>
                  </a:cubicBezTo>
                  <a:close/>
                  <a:moveTo>
                    <a:pt x="4110" y="25376"/>
                  </a:moveTo>
                  <a:lnTo>
                    <a:pt x="4109" y="25393"/>
                  </a:lnTo>
                  <a:lnTo>
                    <a:pt x="4092" y="25383"/>
                  </a:lnTo>
                  <a:lnTo>
                    <a:pt x="4110" y="25376"/>
                  </a:lnTo>
                  <a:close/>
                  <a:moveTo>
                    <a:pt x="10412" y="25777"/>
                  </a:moveTo>
                  <a:cubicBezTo>
                    <a:pt x="10435" y="25800"/>
                    <a:pt x="10455" y="25821"/>
                    <a:pt x="10476" y="25844"/>
                  </a:cubicBezTo>
                  <a:cubicBezTo>
                    <a:pt x="10443" y="25867"/>
                    <a:pt x="10412" y="25890"/>
                    <a:pt x="10379" y="25915"/>
                  </a:cubicBezTo>
                  <a:cubicBezTo>
                    <a:pt x="10360" y="25890"/>
                    <a:pt x="10344" y="25870"/>
                    <a:pt x="10325" y="25849"/>
                  </a:cubicBezTo>
                  <a:cubicBezTo>
                    <a:pt x="10356" y="25826"/>
                    <a:pt x="10383" y="25801"/>
                    <a:pt x="10412" y="25777"/>
                  </a:cubicBezTo>
                  <a:close/>
                  <a:moveTo>
                    <a:pt x="35935" y="30959"/>
                  </a:moveTo>
                  <a:cubicBezTo>
                    <a:pt x="35938" y="30962"/>
                    <a:pt x="35938" y="30964"/>
                    <a:pt x="35941" y="30967"/>
                  </a:cubicBezTo>
                  <a:cubicBezTo>
                    <a:pt x="35938" y="30964"/>
                    <a:pt x="35933" y="30964"/>
                    <a:pt x="35931" y="30964"/>
                  </a:cubicBezTo>
                  <a:cubicBezTo>
                    <a:pt x="35926" y="30962"/>
                    <a:pt x="35922" y="30962"/>
                    <a:pt x="35919" y="30959"/>
                  </a:cubicBezTo>
                  <a:close/>
                  <a:moveTo>
                    <a:pt x="6873" y="31020"/>
                  </a:moveTo>
                  <a:cubicBezTo>
                    <a:pt x="6870" y="31023"/>
                    <a:pt x="6865" y="31030"/>
                    <a:pt x="6860" y="31036"/>
                  </a:cubicBezTo>
                  <a:cubicBezTo>
                    <a:pt x="6857" y="31038"/>
                    <a:pt x="6853" y="31039"/>
                    <a:pt x="6850" y="31040"/>
                  </a:cubicBezTo>
                  <a:lnTo>
                    <a:pt x="6850" y="31040"/>
                  </a:lnTo>
                  <a:cubicBezTo>
                    <a:pt x="6851" y="31037"/>
                    <a:pt x="6853" y="31034"/>
                    <a:pt x="6853" y="31031"/>
                  </a:cubicBezTo>
                  <a:cubicBezTo>
                    <a:pt x="6861" y="31026"/>
                    <a:pt x="6869" y="31022"/>
                    <a:pt x="6873" y="31020"/>
                  </a:cubicBezTo>
                  <a:close/>
                  <a:moveTo>
                    <a:pt x="35941" y="30967"/>
                  </a:moveTo>
                  <a:lnTo>
                    <a:pt x="35941" y="30967"/>
                  </a:lnTo>
                  <a:cubicBezTo>
                    <a:pt x="36024" y="30975"/>
                    <a:pt x="36109" y="30985"/>
                    <a:pt x="36218" y="30997"/>
                  </a:cubicBezTo>
                  <a:cubicBezTo>
                    <a:pt x="36198" y="31064"/>
                    <a:pt x="36179" y="31119"/>
                    <a:pt x="36145" y="31228"/>
                  </a:cubicBezTo>
                  <a:cubicBezTo>
                    <a:pt x="36059" y="31118"/>
                    <a:pt x="36001" y="31043"/>
                    <a:pt x="35941" y="30967"/>
                  </a:cubicBezTo>
                  <a:close/>
                  <a:moveTo>
                    <a:pt x="21172" y="31924"/>
                  </a:moveTo>
                  <a:lnTo>
                    <a:pt x="21187" y="31936"/>
                  </a:lnTo>
                  <a:lnTo>
                    <a:pt x="21175" y="31929"/>
                  </a:lnTo>
                  <a:cubicBezTo>
                    <a:pt x="21175" y="31927"/>
                    <a:pt x="21172" y="31927"/>
                    <a:pt x="21172" y="31924"/>
                  </a:cubicBezTo>
                  <a:close/>
                  <a:moveTo>
                    <a:pt x="16847" y="21825"/>
                  </a:moveTo>
                  <a:cubicBezTo>
                    <a:pt x="16924" y="21825"/>
                    <a:pt x="17001" y="21827"/>
                    <a:pt x="17078" y="21831"/>
                  </a:cubicBezTo>
                  <a:cubicBezTo>
                    <a:pt x="17897" y="21878"/>
                    <a:pt x="18687" y="21998"/>
                    <a:pt x="19457" y="22272"/>
                  </a:cubicBezTo>
                  <a:cubicBezTo>
                    <a:pt x="20584" y="22671"/>
                    <a:pt x="21553" y="23325"/>
                    <a:pt x="22436" y="24122"/>
                  </a:cubicBezTo>
                  <a:cubicBezTo>
                    <a:pt x="23124" y="24739"/>
                    <a:pt x="23720" y="25429"/>
                    <a:pt x="24232" y="26204"/>
                  </a:cubicBezTo>
                  <a:cubicBezTo>
                    <a:pt x="24963" y="27308"/>
                    <a:pt x="25314" y="28508"/>
                    <a:pt x="25194" y="29832"/>
                  </a:cubicBezTo>
                  <a:cubicBezTo>
                    <a:pt x="25167" y="30123"/>
                    <a:pt x="25134" y="30433"/>
                    <a:pt x="25007" y="30683"/>
                  </a:cubicBezTo>
                  <a:cubicBezTo>
                    <a:pt x="24917" y="30865"/>
                    <a:pt x="24680" y="31001"/>
                    <a:pt x="24478" y="31087"/>
                  </a:cubicBezTo>
                  <a:cubicBezTo>
                    <a:pt x="23896" y="31336"/>
                    <a:pt x="23331" y="31640"/>
                    <a:pt x="22684" y="31696"/>
                  </a:cubicBezTo>
                  <a:cubicBezTo>
                    <a:pt x="22636" y="31700"/>
                    <a:pt x="22593" y="31732"/>
                    <a:pt x="22544" y="31737"/>
                  </a:cubicBezTo>
                  <a:cubicBezTo>
                    <a:pt x="22239" y="31769"/>
                    <a:pt x="22129" y="31832"/>
                    <a:pt x="21962" y="32075"/>
                  </a:cubicBezTo>
                  <a:cubicBezTo>
                    <a:pt x="21894" y="32173"/>
                    <a:pt x="21825" y="32268"/>
                    <a:pt x="21693" y="32366"/>
                  </a:cubicBezTo>
                  <a:cubicBezTo>
                    <a:pt x="21683" y="32159"/>
                    <a:pt x="21663" y="31950"/>
                    <a:pt x="21667" y="31743"/>
                  </a:cubicBezTo>
                  <a:cubicBezTo>
                    <a:pt x="21689" y="30913"/>
                    <a:pt x="21723" y="30081"/>
                    <a:pt x="21736" y="29248"/>
                  </a:cubicBezTo>
                  <a:cubicBezTo>
                    <a:pt x="21739" y="29181"/>
                    <a:pt x="21634" y="29113"/>
                    <a:pt x="21579" y="29045"/>
                  </a:cubicBezTo>
                  <a:cubicBezTo>
                    <a:pt x="21504" y="29117"/>
                    <a:pt x="21375" y="29185"/>
                    <a:pt x="21365" y="29268"/>
                  </a:cubicBezTo>
                  <a:cubicBezTo>
                    <a:pt x="21326" y="29586"/>
                    <a:pt x="21333" y="29911"/>
                    <a:pt x="21310" y="30232"/>
                  </a:cubicBezTo>
                  <a:cubicBezTo>
                    <a:pt x="21269" y="30797"/>
                    <a:pt x="21220" y="31361"/>
                    <a:pt x="21172" y="31924"/>
                  </a:cubicBezTo>
                  <a:cubicBezTo>
                    <a:pt x="20902" y="31489"/>
                    <a:pt x="20593" y="31066"/>
                    <a:pt x="20366" y="30607"/>
                  </a:cubicBezTo>
                  <a:cubicBezTo>
                    <a:pt x="19836" y="29530"/>
                    <a:pt x="19519" y="28383"/>
                    <a:pt x="19421" y="27183"/>
                  </a:cubicBezTo>
                  <a:cubicBezTo>
                    <a:pt x="19386" y="26755"/>
                    <a:pt x="19415" y="26318"/>
                    <a:pt x="19405" y="25886"/>
                  </a:cubicBezTo>
                  <a:cubicBezTo>
                    <a:pt x="19401" y="25689"/>
                    <a:pt x="19440" y="25485"/>
                    <a:pt x="19247" y="25325"/>
                  </a:cubicBezTo>
                  <a:cubicBezTo>
                    <a:pt x="19204" y="25285"/>
                    <a:pt x="19276" y="25114"/>
                    <a:pt x="19294" y="25003"/>
                  </a:cubicBezTo>
                  <a:lnTo>
                    <a:pt x="19294" y="24937"/>
                  </a:lnTo>
                  <a:cubicBezTo>
                    <a:pt x="19291" y="24937"/>
                    <a:pt x="19291" y="24936"/>
                    <a:pt x="19289" y="24936"/>
                  </a:cubicBezTo>
                  <a:cubicBezTo>
                    <a:pt x="19241" y="24916"/>
                    <a:pt x="19195" y="24907"/>
                    <a:pt x="19152" y="24907"/>
                  </a:cubicBezTo>
                  <a:cubicBezTo>
                    <a:pt x="19011" y="24907"/>
                    <a:pt x="18897" y="25009"/>
                    <a:pt x="18830" y="25205"/>
                  </a:cubicBezTo>
                  <a:cubicBezTo>
                    <a:pt x="18502" y="26136"/>
                    <a:pt x="18303" y="27096"/>
                    <a:pt x="18278" y="28083"/>
                  </a:cubicBezTo>
                  <a:cubicBezTo>
                    <a:pt x="18275" y="28181"/>
                    <a:pt x="18243" y="28276"/>
                    <a:pt x="18224" y="28371"/>
                  </a:cubicBezTo>
                  <a:cubicBezTo>
                    <a:pt x="18240" y="28394"/>
                    <a:pt x="18259" y="28416"/>
                    <a:pt x="18275" y="28439"/>
                  </a:cubicBezTo>
                  <a:cubicBezTo>
                    <a:pt x="18263" y="28443"/>
                    <a:pt x="18250" y="28450"/>
                    <a:pt x="18236" y="28457"/>
                  </a:cubicBezTo>
                  <a:cubicBezTo>
                    <a:pt x="18232" y="28429"/>
                    <a:pt x="18227" y="28401"/>
                    <a:pt x="18222" y="28372"/>
                  </a:cubicBezTo>
                  <a:cubicBezTo>
                    <a:pt x="18035" y="28148"/>
                    <a:pt x="17815" y="27941"/>
                    <a:pt x="17665" y="27691"/>
                  </a:cubicBezTo>
                  <a:cubicBezTo>
                    <a:pt x="17157" y="26847"/>
                    <a:pt x="16933" y="25924"/>
                    <a:pt x="17029" y="24936"/>
                  </a:cubicBezTo>
                  <a:cubicBezTo>
                    <a:pt x="17063" y="24599"/>
                    <a:pt x="17116" y="24263"/>
                    <a:pt x="17157" y="23926"/>
                  </a:cubicBezTo>
                  <a:cubicBezTo>
                    <a:pt x="17165" y="23880"/>
                    <a:pt x="17172" y="23817"/>
                    <a:pt x="17146" y="23787"/>
                  </a:cubicBezTo>
                  <a:cubicBezTo>
                    <a:pt x="17029" y="23650"/>
                    <a:pt x="16904" y="23521"/>
                    <a:pt x="16782" y="23390"/>
                  </a:cubicBezTo>
                  <a:cubicBezTo>
                    <a:pt x="16408" y="23650"/>
                    <a:pt x="16044" y="23922"/>
                    <a:pt x="15662" y="24168"/>
                  </a:cubicBezTo>
                  <a:cubicBezTo>
                    <a:pt x="15092" y="24536"/>
                    <a:pt x="14444" y="24714"/>
                    <a:pt x="13805" y="24921"/>
                  </a:cubicBezTo>
                  <a:cubicBezTo>
                    <a:pt x="13650" y="24970"/>
                    <a:pt x="13492" y="25013"/>
                    <a:pt x="13335" y="25061"/>
                  </a:cubicBezTo>
                  <a:cubicBezTo>
                    <a:pt x="13321" y="25038"/>
                    <a:pt x="13306" y="25013"/>
                    <a:pt x="13293" y="24990"/>
                  </a:cubicBezTo>
                  <a:cubicBezTo>
                    <a:pt x="13590" y="24773"/>
                    <a:pt x="13892" y="24559"/>
                    <a:pt x="14184" y="24335"/>
                  </a:cubicBezTo>
                  <a:cubicBezTo>
                    <a:pt x="14415" y="24156"/>
                    <a:pt x="14637" y="23961"/>
                    <a:pt x="14861" y="23771"/>
                  </a:cubicBezTo>
                  <a:cubicBezTo>
                    <a:pt x="14960" y="23687"/>
                    <a:pt x="15015" y="23562"/>
                    <a:pt x="14894" y="23483"/>
                  </a:cubicBezTo>
                  <a:cubicBezTo>
                    <a:pt x="14857" y="23459"/>
                    <a:pt x="14798" y="23447"/>
                    <a:pt x="14739" y="23447"/>
                  </a:cubicBezTo>
                  <a:cubicBezTo>
                    <a:pt x="14680" y="23447"/>
                    <a:pt x="14621" y="23459"/>
                    <a:pt x="14583" y="23483"/>
                  </a:cubicBezTo>
                  <a:cubicBezTo>
                    <a:pt x="14096" y="23787"/>
                    <a:pt x="13604" y="24089"/>
                    <a:pt x="13151" y="24438"/>
                  </a:cubicBezTo>
                  <a:cubicBezTo>
                    <a:pt x="12743" y="24754"/>
                    <a:pt x="12251" y="24858"/>
                    <a:pt x="11807" y="25074"/>
                  </a:cubicBezTo>
                  <a:cubicBezTo>
                    <a:pt x="11407" y="25266"/>
                    <a:pt x="11029" y="25501"/>
                    <a:pt x="10639" y="25716"/>
                  </a:cubicBezTo>
                  <a:cubicBezTo>
                    <a:pt x="10612" y="25734"/>
                    <a:pt x="10581" y="25742"/>
                    <a:pt x="10554" y="25754"/>
                  </a:cubicBezTo>
                  <a:cubicBezTo>
                    <a:pt x="10540" y="25735"/>
                    <a:pt x="10528" y="25715"/>
                    <a:pt x="10514" y="25696"/>
                  </a:cubicBezTo>
                  <a:cubicBezTo>
                    <a:pt x="10770" y="25504"/>
                    <a:pt x="11021" y="25311"/>
                    <a:pt x="11280" y="25121"/>
                  </a:cubicBezTo>
                  <a:cubicBezTo>
                    <a:pt x="11436" y="25005"/>
                    <a:pt x="11604" y="24905"/>
                    <a:pt x="11753" y="24780"/>
                  </a:cubicBezTo>
                  <a:cubicBezTo>
                    <a:pt x="11815" y="24726"/>
                    <a:pt x="11838" y="24626"/>
                    <a:pt x="11880" y="24547"/>
                  </a:cubicBezTo>
                  <a:cubicBezTo>
                    <a:pt x="11804" y="24535"/>
                    <a:pt x="11715" y="24496"/>
                    <a:pt x="11646" y="24496"/>
                  </a:cubicBezTo>
                  <a:cubicBezTo>
                    <a:pt x="11627" y="24496"/>
                    <a:pt x="11610" y="24499"/>
                    <a:pt x="11595" y="24506"/>
                  </a:cubicBezTo>
                  <a:cubicBezTo>
                    <a:pt x="11382" y="24603"/>
                    <a:pt x="11180" y="24726"/>
                    <a:pt x="10987" y="24861"/>
                  </a:cubicBezTo>
                  <a:cubicBezTo>
                    <a:pt x="10623" y="25118"/>
                    <a:pt x="10236" y="25356"/>
                    <a:pt x="9920" y="25666"/>
                  </a:cubicBezTo>
                  <a:cubicBezTo>
                    <a:pt x="9560" y="26018"/>
                    <a:pt x="9257" y="26431"/>
                    <a:pt x="8958" y="26840"/>
                  </a:cubicBezTo>
                  <a:cubicBezTo>
                    <a:pt x="8673" y="27229"/>
                    <a:pt x="8424" y="27646"/>
                    <a:pt x="8163" y="28050"/>
                  </a:cubicBezTo>
                  <a:cubicBezTo>
                    <a:pt x="8138" y="28042"/>
                    <a:pt x="8114" y="28032"/>
                    <a:pt x="8091" y="28020"/>
                  </a:cubicBezTo>
                  <a:cubicBezTo>
                    <a:pt x="8124" y="27899"/>
                    <a:pt x="8140" y="27766"/>
                    <a:pt x="8200" y="27656"/>
                  </a:cubicBezTo>
                  <a:cubicBezTo>
                    <a:pt x="8644" y="26874"/>
                    <a:pt x="9061" y="26076"/>
                    <a:pt x="9558" y="25330"/>
                  </a:cubicBezTo>
                  <a:cubicBezTo>
                    <a:pt x="9864" y="24865"/>
                    <a:pt x="10279" y="24467"/>
                    <a:pt x="10673" y="24067"/>
                  </a:cubicBezTo>
                  <a:cubicBezTo>
                    <a:pt x="11043" y="23696"/>
                    <a:pt x="11418" y="23318"/>
                    <a:pt x="11845" y="23019"/>
                  </a:cubicBezTo>
                  <a:cubicBezTo>
                    <a:pt x="12632" y="22462"/>
                    <a:pt x="13483" y="22026"/>
                    <a:pt x="14498" y="22026"/>
                  </a:cubicBezTo>
                  <a:cubicBezTo>
                    <a:pt x="14524" y="22026"/>
                    <a:pt x="14550" y="22026"/>
                    <a:pt x="14576" y="22027"/>
                  </a:cubicBezTo>
                  <a:cubicBezTo>
                    <a:pt x="14619" y="22094"/>
                    <a:pt x="14673" y="22178"/>
                    <a:pt x="14713" y="22235"/>
                  </a:cubicBezTo>
                  <a:cubicBezTo>
                    <a:pt x="15430" y="22015"/>
                    <a:pt x="16117" y="21825"/>
                    <a:pt x="16847" y="21825"/>
                  </a:cubicBezTo>
                  <a:close/>
                  <a:moveTo>
                    <a:pt x="7278" y="27819"/>
                  </a:moveTo>
                  <a:cubicBezTo>
                    <a:pt x="7417" y="27819"/>
                    <a:pt x="7504" y="27911"/>
                    <a:pt x="7625" y="28114"/>
                  </a:cubicBezTo>
                  <a:cubicBezTo>
                    <a:pt x="7681" y="28206"/>
                    <a:pt x="7797" y="28269"/>
                    <a:pt x="7839" y="28364"/>
                  </a:cubicBezTo>
                  <a:cubicBezTo>
                    <a:pt x="7874" y="28446"/>
                    <a:pt x="7869" y="28568"/>
                    <a:pt x="7832" y="28649"/>
                  </a:cubicBezTo>
                  <a:cubicBezTo>
                    <a:pt x="7681" y="29011"/>
                    <a:pt x="7511" y="29363"/>
                    <a:pt x="7317" y="29786"/>
                  </a:cubicBezTo>
                  <a:cubicBezTo>
                    <a:pt x="7231" y="29343"/>
                    <a:pt x="7386" y="28882"/>
                    <a:pt x="6904" y="28587"/>
                  </a:cubicBezTo>
                  <a:cubicBezTo>
                    <a:pt x="6863" y="28663"/>
                    <a:pt x="6827" y="28733"/>
                    <a:pt x="6788" y="28805"/>
                  </a:cubicBezTo>
                  <a:cubicBezTo>
                    <a:pt x="6814" y="28949"/>
                    <a:pt x="6853" y="29112"/>
                    <a:pt x="6867" y="29273"/>
                  </a:cubicBezTo>
                  <a:cubicBezTo>
                    <a:pt x="6890" y="29555"/>
                    <a:pt x="6893" y="29839"/>
                    <a:pt x="6910" y="30123"/>
                  </a:cubicBezTo>
                  <a:cubicBezTo>
                    <a:pt x="6946" y="30657"/>
                    <a:pt x="6958" y="30508"/>
                    <a:pt x="6492" y="30751"/>
                  </a:cubicBezTo>
                  <a:cubicBezTo>
                    <a:pt x="6338" y="30830"/>
                    <a:pt x="6190" y="30921"/>
                    <a:pt x="6043" y="31011"/>
                  </a:cubicBezTo>
                  <a:cubicBezTo>
                    <a:pt x="5891" y="31106"/>
                    <a:pt x="5896" y="31224"/>
                    <a:pt x="6023" y="31391"/>
                  </a:cubicBezTo>
                  <a:cubicBezTo>
                    <a:pt x="6293" y="31277"/>
                    <a:pt x="6572" y="31157"/>
                    <a:pt x="6849" y="31042"/>
                  </a:cubicBezTo>
                  <a:lnTo>
                    <a:pt x="6849" y="31042"/>
                  </a:lnTo>
                  <a:cubicBezTo>
                    <a:pt x="6788" y="31274"/>
                    <a:pt x="6730" y="31502"/>
                    <a:pt x="6664" y="31735"/>
                  </a:cubicBezTo>
                  <a:cubicBezTo>
                    <a:pt x="6542" y="32196"/>
                    <a:pt x="6417" y="32658"/>
                    <a:pt x="6292" y="33121"/>
                  </a:cubicBezTo>
                  <a:cubicBezTo>
                    <a:pt x="5465" y="33020"/>
                    <a:pt x="4881" y="32182"/>
                    <a:pt x="5013" y="31340"/>
                  </a:cubicBezTo>
                  <a:cubicBezTo>
                    <a:pt x="5118" y="30665"/>
                    <a:pt x="5226" y="29995"/>
                    <a:pt x="5512" y="29366"/>
                  </a:cubicBezTo>
                  <a:cubicBezTo>
                    <a:pt x="5816" y="28689"/>
                    <a:pt x="6303" y="28190"/>
                    <a:pt x="6988" y="27898"/>
                  </a:cubicBezTo>
                  <a:cubicBezTo>
                    <a:pt x="7110" y="27846"/>
                    <a:pt x="7202" y="27819"/>
                    <a:pt x="7278" y="27819"/>
                  </a:cubicBezTo>
                  <a:close/>
                  <a:moveTo>
                    <a:pt x="20783" y="36279"/>
                  </a:moveTo>
                  <a:lnTo>
                    <a:pt x="20783" y="36279"/>
                  </a:lnTo>
                  <a:cubicBezTo>
                    <a:pt x="20775" y="36286"/>
                    <a:pt x="20770" y="36290"/>
                    <a:pt x="20762" y="36297"/>
                  </a:cubicBezTo>
                  <a:cubicBezTo>
                    <a:pt x="20760" y="36300"/>
                    <a:pt x="20757" y="36302"/>
                    <a:pt x="20757" y="36304"/>
                  </a:cubicBezTo>
                  <a:cubicBezTo>
                    <a:pt x="20785" y="36427"/>
                    <a:pt x="20810" y="36553"/>
                    <a:pt x="20847" y="36713"/>
                  </a:cubicBezTo>
                  <a:cubicBezTo>
                    <a:pt x="20692" y="36740"/>
                    <a:pt x="20567" y="36763"/>
                    <a:pt x="20379" y="36796"/>
                  </a:cubicBezTo>
                  <a:cubicBezTo>
                    <a:pt x="20530" y="36601"/>
                    <a:pt x="20642" y="36453"/>
                    <a:pt x="20757" y="36304"/>
                  </a:cubicBezTo>
                  <a:cubicBezTo>
                    <a:pt x="20757" y="36300"/>
                    <a:pt x="20755" y="36297"/>
                    <a:pt x="20755" y="36293"/>
                  </a:cubicBezTo>
                  <a:cubicBezTo>
                    <a:pt x="20764" y="36289"/>
                    <a:pt x="20774" y="36283"/>
                    <a:pt x="20783" y="36279"/>
                  </a:cubicBezTo>
                  <a:close/>
                  <a:moveTo>
                    <a:pt x="31299" y="28973"/>
                  </a:moveTo>
                  <a:cubicBezTo>
                    <a:pt x="32302" y="28973"/>
                    <a:pt x="33256" y="29248"/>
                    <a:pt x="34209" y="29533"/>
                  </a:cubicBezTo>
                  <a:cubicBezTo>
                    <a:pt x="34730" y="29688"/>
                    <a:pt x="35263" y="29795"/>
                    <a:pt x="35791" y="29926"/>
                  </a:cubicBezTo>
                  <a:cubicBezTo>
                    <a:pt x="35839" y="29937"/>
                    <a:pt x="35880" y="29964"/>
                    <a:pt x="35938" y="29990"/>
                  </a:cubicBezTo>
                  <a:cubicBezTo>
                    <a:pt x="35683" y="30146"/>
                    <a:pt x="35443" y="30291"/>
                    <a:pt x="35246" y="30410"/>
                  </a:cubicBezTo>
                  <a:cubicBezTo>
                    <a:pt x="34790" y="30210"/>
                    <a:pt x="34365" y="30006"/>
                    <a:pt x="33926" y="29836"/>
                  </a:cubicBezTo>
                  <a:cubicBezTo>
                    <a:pt x="33392" y="29630"/>
                    <a:pt x="32828" y="29573"/>
                    <a:pt x="32269" y="29573"/>
                  </a:cubicBezTo>
                  <a:cubicBezTo>
                    <a:pt x="32158" y="29573"/>
                    <a:pt x="32046" y="29575"/>
                    <a:pt x="31936" y="29579"/>
                  </a:cubicBezTo>
                  <a:cubicBezTo>
                    <a:pt x="31168" y="29608"/>
                    <a:pt x="30396" y="29710"/>
                    <a:pt x="29642" y="29859"/>
                  </a:cubicBezTo>
                  <a:cubicBezTo>
                    <a:pt x="28336" y="30120"/>
                    <a:pt x="27077" y="30535"/>
                    <a:pt x="25938" y="31251"/>
                  </a:cubicBezTo>
                  <a:cubicBezTo>
                    <a:pt x="25443" y="31565"/>
                    <a:pt x="25368" y="32098"/>
                    <a:pt x="25292" y="32606"/>
                  </a:cubicBezTo>
                  <a:cubicBezTo>
                    <a:pt x="25167" y="33426"/>
                    <a:pt x="25351" y="34201"/>
                    <a:pt x="25673" y="34950"/>
                  </a:cubicBezTo>
                  <a:cubicBezTo>
                    <a:pt x="25696" y="35005"/>
                    <a:pt x="25719" y="35058"/>
                    <a:pt x="25742" y="35114"/>
                  </a:cubicBezTo>
                  <a:cubicBezTo>
                    <a:pt x="25931" y="35573"/>
                    <a:pt x="25852" y="35801"/>
                    <a:pt x="25424" y="36060"/>
                  </a:cubicBezTo>
                  <a:cubicBezTo>
                    <a:pt x="25292" y="36142"/>
                    <a:pt x="25171" y="36241"/>
                    <a:pt x="25051" y="36339"/>
                  </a:cubicBezTo>
                  <a:cubicBezTo>
                    <a:pt x="24833" y="36520"/>
                    <a:pt x="24785" y="36770"/>
                    <a:pt x="24831" y="37025"/>
                  </a:cubicBezTo>
                  <a:cubicBezTo>
                    <a:pt x="24872" y="37255"/>
                    <a:pt x="24815" y="37425"/>
                    <a:pt x="24642" y="37568"/>
                  </a:cubicBezTo>
                  <a:cubicBezTo>
                    <a:pt x="24438" y="37282"/>
                    <a:pt x="24160" y="37173"/>
                    <a:pt x="23867" y="37173"/>
                  </a:cubicBezTo>
                  <a:cubicBezTo>
                    <a:pt x="23567" y="37173"/>
                    <a:pt x="23251" y="37287"/>
                    <a:pt x="22981" y="37443"/>
                  </a:cubicBezTo>
                  <a:cubicBezTo>
                    <a:pt x="22579" y="37678"/>
                    <a:pt x="22261" y="38001"/>
                    <a:pt x="21993" y="38382"/>
                  </a:cubicBezTo>
                  <a:cubicBezTo>
                    <a:pt x="21975" y="38410"/>
                    <a:pt x="21932" y="38420"/>
                    <a:pt x="21899" y="38436"/>
                  </a:cubicBezTo>
                  <a:cubicBezTo>
                    <a:pt x="21887" y="38443"/>
                    <a:pt x="21875" y="38451"/>
                    <a:pt x="21864" y="38459"/>
                  </a:cubicBezTo>
                  <a:cubicBezTo>
                    <a:pt x="21871" y="38446"/>
                    <a:pt x="21875" y="38434"/>
                    <a:pt x="21883" y="38420"/>
                  </a:cubicBezTo>
                  <a:cubicBezTo>
                    <a:pt x="21860" y="38348"/>
                    <a:pt x="21829" y="38273"/>
                    <a:pt x="21812" y="38200"/>
                  </a:cubicBezTo>
                  <a:cubicBezTo>
                    <a:pt x="21763" y="37984"/>
                    <a:pt x="21750" y="37757"/>
                    <a:pt x="21668" y="37554"/>
                  </a:cubicBezTo>
                  <a:cubicBezTo>
                    <a:pt x="21479" y="37078"/>
                    <a:pt x="21323" y="36608"/>
                    <a:pt x="21346" y="36079"/>
                  </a:cubicBezTo>
                  <a:cubicBezTo>
                    <a:pt x="21368" y="35631"/>
                    <a:pt x="21286" y="35177"/>
                    <a:pt x="21330" y="34734"/>
                  </a:cubicBezTo>
                  <a:cubicBezTo>
                    <a:pt x="21418" y="33866"/>
                    <a:pt x="21572" y="32994"/>
                    <a:pt x="22393" y="32477"/>
                  </a:cubicBezTo>
                  <a:cubicBezTo>
                    <a:pt x="22743" y="32257"/>
                    <a:pt x="23155" y="32137"/>
                    <a:pt x="23534" y="31962"/>
                  </a:cubicBezTo>
                  <a:cubicBezTo>
                    <a:pt x="24153" y="31671"/>
                    <a:pt x="24773" y="31384"/>
                    <a:pt x="25386" y="31080"/>
                  </a:cubicBezTo>
                  <a:cubicBezTo>
                    <a:pt x="26181" y="30683"/>
                    <a:pt x="26967" y="30274"/>
                    <a:pt x="27758" y="29867"/>
                  </a:cubicBezTo>
                  <a:cubicBezTo>
                    <a:pt x="28863" y="29299"/>
                    <a:pt x="30032" y="28981"/>
                    <a:pt x="31276" y="28974"/>
                  </a:cubicBezTo>
                  <a:cubicBezTo>
                    <a:pt x="31284" y="28974"/>
                    <a:pt x="31291" y="28973"/>
                    <a:pt x="31299" y="28973"/>
                  </a:cubicBezTo>
                  <a:close/>
                  <a:moveTo>
                    <a:pt x="5934" y="36652"/>
                  </a:moveTo>
                  <a:cubicBezTo>
                    <a:pt x="6046" y="37087"/>
                    <a:pt x="6129" y="37561"/>
                    <a:pt x="6296" y="38004"/>
                  </a:cubicBezTo>
                  <a:cubicBezTo>
                    <a:pt x="6474" y="38484"/>
                    <a:pt x="6489" y="38669"/>
                    <a:pt x="6152" y="39126"/>
                  </a:cubicBezTo>
                  <a:cubicBezTo>
                    <a:pt x="6197" y="38933"/>
                    <a:pt x="6259" y="38784"/>
                    <a:pt x="6257" y="38638"/>
                  </a:cubicBezTo>
                  <a:cubicBezTo>
                    <a:pt x="6254" y="38518"/>
                    <a:pt x="6201" y="38369"/>
                    <a:pt x="6118" y="38287"/>
                  </a:cubicBezTo>
                  <a:cubicBezTo>
                    <a:pt x="6103" y="38274"/>
                    <a:pt x="6078" y="38269"/>
                    <a:pt x="6049" y="38269"/>
                  </a:cubicBezTo>
                  <a:cubicBezTo>
                    <a:pt x="5979" y="38269"/>
                    <a:pt x="5879" y="38299"/>
                    <a:pt x="5807" y="38321"/>
                  </a:cubicBezTo>
                  <a:cubicBezTo>
                    <a:pt x="5563" y="38394"/>
                    <a:pt x="5327" y="38483"/>
                    <a:pt x="5047" y="38578"/>
                  </a:cubicBezTo>
                  <a:cubicBezTo>
                    <a:pt x="5369" y="37878"/>
                    <a:pt x="5658" y="37246"/>
                    <a:pt x="5934" y="36652"/>
                  </a:cubicBezTo>
                  <a:close/>
                  <a:moveTo>
                    <a:pt x="20856" y="37150"/>
                  </a:moveTo>
                  <a:cubicBezTo>
                    <a:pt x="20903" y="37150"/>
                    <a:pt x="20982" y="37221"/>
                    <a:pt x="21013" y="37274"/>
                  </a:cubicBezTo>
                  <a:cubicBezTo>
                    <a:pt x="21154" y="37531"/>
                    <a:pt x="21284" y="37794"/>
                    <a:pt x="21428" y="38072"/>
                  </a:cubicBezTo>
                  <a:cubicBezTo>
                    <a:pt x="21085" y="38390"/>
                    <a:pt x="20752" y="38673"/>
                    <a:pt x="20452" y="38986"/>
                  </a:cubicBezTo>
                  <a:cubicBezTo>
                    <a:pt x="20075" y="39376"/>
                    <a:pt x="19575" y="39514"/>
                    <a:pt x="19106" y="39725"/>
                  </a:cubicBezTo>
                  <a:cubicBezTo>
                    <a:pt x="18955" y="39794"/>
                    <a:pt x="18819" y="39824"/>
                    <a:pt x="18692" y="39824"/>
                  </a:cubicBezTo>
                  <a:cubicBezTo>
                    <a:pt x="18335" y="39824"/>
                    <a:pt x="18060" y="39579"/>
                    <a:pt x="17790" y="39234"/>
                  </a:cubicBezTo>
                  <a:cubicBezTo>
                    <a:pt x="18036" y="39040"/>
                    <a:pt x="18289" y="38850"/>
                    <a:pt x="18531" y="38647"/>
                  </a:cubicBezTo>
                  <a:cubicBezTo>
                    <a:pt x="18779" y="38441"/>
                    <a:pt x="19011" y="38216"/>
                    <a:pt x="19261" y="38011"/>
                  </a:cubicBezTo>
                  <a:cubicBezTo>
                    <a:pt x="19368" y="37927"/>
                    <a:pt x="19503" y="37878"/>
                    <a:pt x="19631" y="37807"/>
                  </a:cubicBezTo>
                  <a:cubicBezTo>
                    <a:pt x="19839" y="38076"/>
                    <a:pt x="19795" y="38328"/>
                    <a:pt x="19704" y="38582"/>
                  </a:cubicBezTo>
                  <a:cubicBezTo>
                    <a:pt x="19667" y="38689"/>
                    <a:pt x="19595" y="38843"/>
                    <a:pt x="19767" y="38867"/>
                  </a:cubicBezTo>
                  <a:cubicBezTo>
                    <a:pt x="19773" y="38868"/>
                    <a:pt x="19779" y="38868"/>
                    <a:pt x="19785" y="38868"/>
                  </a:cubicBezTo>
                  <a:cubicBezTo>
                    <a:pt x="19872" y="38868"/>
                    <a:pt x="20010" y="38778"/>
                    <a:pt x="20048" y="38699"/>
                  </a:cubicBezTo>
                  <a:cubicBezTo>
                    <a:pt x="20249" y="38264"/>
                    <a:pt x="20222" y="37847"/>
                    <a:pt x="19836" y="37420"/>
                  </a:cubicBezTo>
                  <a:cubicBezTo>
                    <a:pt x="20200" y="37320"/>
                    <a:pt x="20521" y="37225"/>
                    <a:pt x="20846" y="37151"/>
                  </a:cubicBezTo>
                  <a:cubicBezTo>
                    <a:pt x="20849" y="37151"/>
                    <a:pt x="20852" y="37150"/>
                    <a:pt x="20856" y="37150"/>
                  </a:cubicBezTo>
                  <a:close/>
                  <a:moveTo>
                    <a:pt x="16758" y="23929"/>
                  </a:moveTo>
                  <a:lnTo>
                    <a:pt x="16753" y="23941"/>
                  </a:lnTo>
                  <a:cubicBezTo>
                    <a:pt x="16489" y="24740"/>
                    <a:pt x="16474" y="25550"/>
                    <a:pt x="16605" y="26382"/>
                  </a:cubicBezTo>
                  <a:cubicBezTo>
                    <a:pt x="16784" y="27523"/>
                    <a:pt x="17487" y="28319"/>
                    <a:pt x="18256" y="29083"/>
                  </a:cubicBezTo>
                  <a:cubicBezTo>
                    <a:pt x="18312" y="29138"/>
                    <a:pt x="18366" y="29165"/>
                    <a:pt x="18415" y="29165"/>
                  </a:cubicBezTo>
                  <a:cubicBezTo>
                    <a:pt x="18493" y="29165"/>
                    <a:pt x="18559" y="29098"/>
                    <a:pt x="18600" y="28974"/>
                  </a:cubicBezTo>
                  <a:cubicBezTo>
                    <a:pt x="18626" y="28894"/>
                    <a:pt x="18633" y="28810"/>
                    <a:pt x="18641" y="28726"/>
                  </a:cubicBezTo>
                  <a:cubicBezTo>
                    <a:pt x="18725" y="27948"/>
                    <a:pt x="18808" y="27173"/>
                    <a:pt x="18895" y="26400"/>
                  </a:cubicBezTo>
                  <a:cubicBezTo>
                    <a:pt x="18897" y="26388"/>
                    <a:pt x="18918" y="26378"/>
                    <a:pt x="18932" y="26366"/>
                  </a:cubicBezTo>
                  <a:lnTo>
                    <a:pt x="18932" y="26359"/>
                  </a:lnTo>
                  <a:cubicBezTo>
                    <a:pt x="18935" y="26355"/>
                    <a:pt x="18936" y="26351"/>
                    <a:pt x="18936" y="26345"/>
                  </a:cubicBezTo>
                  <a:cubicBezTo>
                    <a:pt x="18939" y="26299"/>
                    <a:pt x="18943" y="26250"/>
                    <a:pt x="18946" y="26204"/>
                  </a:cubicBezTo>
                  <a:cubicBezTo>
                    <a:pt x="18959" y="26208"/>
                    <a:pt x="18976" y="26214"/>
                    <a:pt x="18989" y="26218"/>
                  </a:cubicBezTo>
                  <a:cubicBezTo>
                    <a:pt x="18974" y="26260"/>
                    <a:pt x="18955" y="26303"/>
                    <a:pt x="18936" y="26346"/>
                  </a:cubicBezTo>
                  <a:lnTo>
                    <a:pt x="18936" y="26364"/>
                  </a:lnTo>
                  <a:cubicBezTo>
                    <a:pt x="18935" y="26366"/>
                    <a:pt x="18935" y="26366"/>
                    <a:pt x="18932" y="26366"/>
                  </a:cubicBezTo>
                  <a:cubicBezTo>
                    <a:pt x="18943" y="26575"/>
                    <a:pt x="18966" y="26782"/>
                    <a:pt x="18965" y="26991"/>
                  </a:cubicBezTo>
                  <a:cubicBezTo>
                    <a:pt x="18951" y="28272"/>
                    <a:pt x="19257" y="29480"/>
                    <a:pt x="19786" y="30637"/>
                  </a:cubicBezTo>
                  <a:cubicBezTo>
                    <a:pt x="19835" y="30744"/>
                    <a:pt x="19881" y="30853"/>
                    <a:pt x="19927" y="30959"/>
                  </a:cubicBezTo>
                  <a:lnTo>
                    <a:pt x="19930" y="30952"/>
                  </a:lnTo>
                  <a:cubicBezTo>
                    <a:pt x="20279" y="31663"/>
                    <a:pt x="20752" y="32275"/>
                    <a:pt x="21418" y="32727"/>
                  </a:cubicBezTo>
                  <a:cubicBezTo>
                    <a:pt x="20918" y="33551"/>
                    <a:pt x="20760" y="34416"/>
                    <a:pt x="20760" y="35322"/>
                  </a:cubicBezTo>
                  <a:cubicBezTo>
                    <a:pt x="20760" y="35443"/>
                    <a:pt x="20691" y="35578"/>
                    <a:pt x="20619" y="35680"/>
                  </a:cubicBezTo>
                  <a:cubicBezTo>
                    <a:pt x="20410" y="35975"/>
                    <a:pt x="20176" y="36253"/>
                    <a:pt x="19966" y="36546"/>
                  </a:cubicBezTo>
                  <a:cubicBezTo>
                    <a:pt x="19690" y="36936"/>
                    <a:pt x="19340" y="37239"/>
                    <a:pt x="18939" y="37492"/>
                  </a:cubicBezTo>
                  <a:cubicBezTo>
                    <a:pt x="18880" y="37527"/>
                    <a:pt x="18791" y="37573"/>
                    <a:pt x="18785" y="37619"/>
                  </a:cubicBezTo>
                  <a:cubicBezTo>
                    <a:pt x="18751" y="38004"/>
                    <a:pt x="18410" y="38116"/>
                    <a:pt x="18176" y="38310"/>
                  </a:cubicBezTo>
                  <a:cubicBezTo>
                    <a:pt x="17665" y="38730"/>
                    <a:pt x="17147" y="39143"/>
                    <a:pt x="16617" y="39533"/>
                  </a:cubicBezTo>
                  <a:cubicBezTo>
                    <a:pt x="16026" y="39971"/>
                    <a:pt x="15343" y="40255"/>
                    <a:pt x="14654" y="40482"/>
                  </a:cubicBezTo>
                  <a:cubicBezTo>
                    <a:pt x="13798" y="40765"/>
                    <a:pt x="12916" y="40925"/>
                    <a:pt x="12012" y="40925"/>
                  </a:cubicBezTo>
                  <a:cubicBezTo>
                    <a:pt x="11892" y="40925"/>
                    <a:pt x="11771" y="40922"/>
                    <a:pt x="11650" y="40916"/>
                  </a:cubicBezTo>
                  <a:cubicBezTo>
                    <a:pt x="11085" y="40890"/>
                    <a:pt x="10533" y="40785"/>
                    <a:pt x="9996" y="40591"/>
                  </a:cubicBezTo>
                  <a:cubicBezTo>
                    <a:pt x="9586" y="40440"/>
                    <a:pt x="9159" y="40324"/>
                    <a:pt x="8759" y="40145"/>
                  </a:cubicBezTo>
                  <a:cubicBezTo>
                    <a:pt x="7918" y="39767"/>
                    <a:pt x="7385" y="39078"/>
                    <a:pt x="6995" y="38269"/>
                  </a:cubicBezTo>
                  <a:cubicBezTo>
                    <a:pt x="6659" y="37573"/>
                    <a:pt x="6492" y="36828"/>
                    <a:pt x="6510" y="36060"/>
                  </a:cubicBezTo>
                  <a:cubicBezTo>
                    <a:pt x="6528" y="35393"/>
                    <a:pt x="6600" y="34723"/>
                    <a:pt x="6697" y="34058"/>
                  </a:cubicBezTo>
                  <a:cubicBezTo>
                    <a:pt x="6776" y="33509"/>
                    <a:pt x="6894" y="32960"/>
                    <a:pt x="7055" y="32428"/>
                  </a:cubicBezTo>
                  <a:cubicBezTo>
                    <a:pt x="7277" y="31681"/>
                    <a:pt x="7533" y="30941"/>
                    <a:pt x="7813" y="30213"/>
                  </a:cubicBezTo>
                  <a:cubicBezTo>
                    <a:pt x="8048" y="29608"/>
                    <a:pt x="8296" y="29002"/>
                    <a:pt x="8614" y="28440"/>
                  </a:cubicBezTo>
                  <a:cubicBezTo>
                    <a:pt x="8962" y="27823"/>
                    <a:pt x="9263" y="27146"/>
                    <a:pt x="9861" y="26722"/>
                  </a:cubicBezTo>
                  <a:cubicBezTo>
                    <a:pt x="10402" y="26336"/>
                    <a:pt x="10987" y="26011"/>
                    <a:pt x="11559" y="25670"/>
                  </a:cubicBezTo>
                  <a:cubicBezTo>
                    <a:pt x="11801" y="25527"/>
                    <a:pt x="12061" y="25416"/>
                    <a:pt x="12311" y="25288"/>
                  </a:cubicBezTo>
                  <a:cubicBezTo>
                    <a:pt x="12449" y="25565"/>
                    <a:pt x="12594" y="25693"/>
                    <a:pt x="12834" y="25693"/>
                  </a:cubicBezTo>
                  <a:cubicBezTo>
                    <a:pt x="12926" y="25693"/>
                    <a:pt x="13031" y="25674"/>
                    <a:pt x="13154" y="25639"/>
                  </a:cubicBezTo>
                  <a:cubicBezTo>
                    <a:pt x="13647" y="25495"/>
                    <a:pt x="14132" y="25311"/>
                    <a:pt x="14619" y="25147"/>
                  </a:cubicBezTo>
                  <a:cubicBezTo>
                    <a:pt x="15343" y="24905"/>
                    <a:pt x="15970" y="24497"/>
                    <a:pt x="16571" y="24040"/>
                  </a:cubicBezTo>
                  <a:cubicBezTo>
                    <a:pt x="16624" y="23998"/>
                    <a:pt x="16689" y="23975"/>
                    <a:pt x="16749" y="23942"/>
                  </a:cubicBezTo>
                  <a:lnTo>
                    <a:pt x="16758" y="23929"/>
                  </a:lnTo>
                  <a:close/>
                  <a:moveTo>
                    <a:pt x="17491" y="39503"/>
                  </a:moveTo>
                  <a:cubicBezTo>
                    <a:pt x="17596" y="39631"/>
                    <a:pt x="17684" y="39744"/>
                    <a:pt x="17790" y="39875"/>
                  </a:cubicBezTo>
                  <a:cubicBezTo>
                    <a:pt x="16886" y="40814"/>
                    <a:pt x="15761" y="41291"/>
                    <a:pt x="14491" y="41488"/>
                  </a:cubicBezTo>
                  <a:cubicBezTo>
                    <a:pt x="14185" y="41536"/>
                    <a:pt x="13892" y="41650"/>
                    <a:pt x="13590" y="41727"/>
                  </a:cubicBezTo>
                  <a:cubicBezTo>
                    <a:pt x="13483" y="41757"/>
                    <a:pt x="13370" y="41775"/>
                    <a:pt x="13260" y="41798"/>
                  </a:cubicBezTo>
                  <a:cubicBezTo>
                    <a:pt x="13260" y="41799"/>
                    <a:pt x="13258" y="41802"/>
                    <a:pt x="13255" y="41805"/>
                  </a:cubicBezTo>
                  <a:cubicBezTo>
                    <a:pt x="13235" y="41824"/>
                    <a:pt x="13216" y="41841"/>
                    <a:pt x="13197" y="41859"/>
                  </a:cubicBezTo>
                  <a:cubicBezTo>
                    <a:pt x="13178" y="41881"/>
                    <a:pt x="13160" y="41904"/>
                    <a:pt x="13141" y="41926"/>
                  </a:cubicBezTo>
                  <a:cubicBezTo>
                    <a:pt x="13158" y="41901"/>
                    <a:pt x="13174" y="41877"/>
                    <a:pt x="13193" y="41854"/>
                  </a:cubicBezTo>
                  <a:cubicBezTo>
                    <a:pt x="13212" y="41835"/>
                    <a:pt x="13230" y="41818"/>
                    <a:pt x="13249" y="41799"/>
                  </a:cubicBezTo>
                  <a:cubicBezTo>
                    <a:pt x="13253" y="41799"/>
                    <a:pt x="13255" y="41798"/>
                    <a:pt x="13260" y="41798"/>
                  </a:cubicBezTo>
                  <a:cubicBezTo>
                    <a:pt x="13525" y="41434"/>
                    <a:pt x="13824" y="41171"/>
                    <a:pt x="14323" y="41128"/>
                  </a:cubicBezTo>
                  <a:cubicBezTo>
                    <a:pt x="14691" y="41094"/>
                    <a:pt x="15061" y="40936"/>
                    <a:pt x="15403" y="40780"/>
                  </a:cubicBezTo>
                  <a:cubicBezTo>
                    <a:pt x="15914" y="40547"/>
                    <a:pt x="16410" y="40282"/>
                    <a:pt x="16893" y="40002"/>
                  </a:cubicBezTo>
                  <a:cubicBezTo>
                    <a:pt x="17116" y="39872"/>
                    <a:pt x="17294" y="39671"/>
                    <a:pt x="17491" y="39503"/>
                  </a:cubicBezTo>
                  <a:close/>
                  <a:moveTo>
                    <a:pt x="13140" y="41926"/>
                  </a:moveTo>
                  <a:cubicBezTo>
                    <a:pt x="13140" y="41927"/>
                    <a:pt x="13137" y="41927"/>
                    <a:pt x="13137" y="41930"/>
                  </a:cubicBezTo>
                  <a:lnTo>
                    <a:pt x="13125" y="41931"/>
                  </a:lnTo>
                  <a:lnTo>
                    <a:pt x="13125" y="41931"/>
                  </a:lnTo>
                  <a:lnTo>
                    <a:pt x="13140" y="41926"/>
                  </a:lnTo>
                  <a:close/>
                  <a:moveTo>
                    <a:pt x="6735" y="39064"/>
                  </a:moveTo>
                  <a:cubicBezTo>
                    <a:pt x="6995" y="39352"/>
                    <a:pt x="7222" y="39669"/>
                    <a:pt x="7510" y="39911"/>
                  </a:cubicBezTo>
                  <a:cubicBezTo>
                    <a:pt x="7828" y="40173"/>
                    <a:pt x="8176" y="40443"/>
                    <a:pt x="8555" y="40580"/>
                  </a:cubicBezTo>
                  <a:cubicBezTo>
                    <a:pt x="9402" y="40879"/>
                    <a:pt x="10272" y="41125"/>
                    <a:pt x="11144" y="41337"/>
                  </a:cubicBezTo>
                  <a:cubicBezTo>
                    <a:pt x="11351" y="41389"/>
                    <a:pt x="11569" y="41398"/>
                    <a:pt x="11788" y="41398"/>
                  </a:cubicBezTo>
                  <a:cubicBezTo>
                    <a:pt x="11898" y="41398"/>
                    <a:pt x="12007" y="41396"/>
                    <a:pt x="12116" y="41396"/>
                  </a:cubicBezTo>
                  <a:cubicBezTo>
                    <a:pt x="12171" y="41396"/>
                    <a:pt x="12226" y="41396"/>
                    <a:pt x="12281" y="41398"/>
                  </a:cubicBezTo>
                  <a:cubicBezTo>
                    <a:pt x="12375" y="41401"/>
                    <a:pt x="12468" y="41402"/>
                    <a:pt x="12567" y="41402"/>
                  </a:cubicBezTo>
                  <a:cubicBezTo>
                    <a:pt x="12685" y="41402"/>
                    <a:pt x="12811" y="41401"/>
                    <a:pt x="12956" y="41401"/>
                  </a:cubicBezTo>
                  <a:cubicBezTo>
                    <a:pt x="12710" y="41673"/>
                    <a:pt x="12494" y="41916"/>
                    <a:pt x="12271" y="42154"/>
                  </a:cubicBezTo>
                  <a:cubicBezTo>
                    <a:pt x="11588" y="42888"/>
                    <a:pt x="11109" y="43748"/>
                    <a:pt x="10708" y="44658"/>
                  </a:cubicBezTo>
                  <a:cubicBezTo>
                    <a:pt x="10474" y="45184"/>
                    <a:pt x="10228" y="45702"/>
                    <a:pt x="10163" y="46286"/>
                  </a:cubicBezTo>
                  <a:cubicBezTo>
                    <a:pt x="10146" y="46428"/>
                    <a:pt x="10051" y="46488"/>
                    <a:pt x="9931" y="46488"/>
                  </a:cubicBezTo>
                  <a:cubicBezTo>
                    <a:pt x="9908" y="46488"/>
                    <a:pt x="9884" y="46485"/>
                    <a:pt x="9860" y="46481"/>
                  </a:cubicBezTo>
                  <a:cubicBezTo>
                    <a:pt x="9172" y="46372"/>
                    <a:pt x="8479" y="46297"/>
                    <a:pt x="7806" y="46138"/>
                  </a:cubicBezTo>
                  <a:cubicBezTo>
                    <a:pt x="6785" y="45892"/>
                    <a:pt x="5827" y="45453"/>
                    <a:pt x="4890" y="44980"/>
                  </a:cubicBezTo>
                  <a:cubicBezTo>
                    <a:pt x="4292" y="44677"/>
                    <a:pt x="3765" y="44270"/>
                    <a:pt x="3308" y="43742"/>
                  </a:cubicBezTo>
                  <a:cubicBezTo>
                    <a:pt x="3371" y="43694"/>
                    <a:pt x="3413" y="43660"/>
                    <a:pt x="3459" y="43633"/>
                  </a:cubicBezTo>
                  <a:cubicBezTo>
                    <a:pt x="4619" y="42951"/>
                    <a:pt x="5501" y="42028"/>
                    <a:pt x="6000" y="40761"/>
                  </a:cubicBezTo>
                  <a:cubicBezTo>
                    <a:pt x="6198" y="40255"/>
                    <a:pt x="6424" y="39759"/>
                    <a:pt x="6637" y="39260"/>
                  </a:cubicBezTo>
                  <a:cubicBezTo>
                    <a:pt x="6670" y="39191"/>
                    <a:pt x="6707" y="39120"/>
                    <a:pt x="6735" y="39064"/>
                  </a:cubicBezTo>
                  <a:close/>
                  <a:moveTo>
                    <a:pt x="32154" y="47087"/>
                  </a:moveTo>
                  <a:lnTo>
                    <a:pt x="32170" y="47089"/>
                  </a:lnTo>
                  <a:lnTo>
                    <a:pt x="32159" y="47107"/>
                  </a:lnTo>
                  <a:lnTo>
                    <a:pt x="32154" y="47087"/>
                  </a:lnTo>
                  <a:close/>
                  <a:moveTo>
                    <a:pt x="2841" y="43946"/>
                  </a:moveTo>
                  <a:cubicBezTo>
                    <a:pt x="2912" y="43946"/>
                    <a:pt x="2968" y="43995"/>
                    <a:pt x="3025" y="44078"/>
                  </a:cubicBezTo>
                  <a:cubicBezTo>
                    <a:pt x="3527" y="44820"/>
                    <a:pt x="4260" y="45293"/>
                    <a:pt x="5029" y="45680"/>
                  </a:cubicBezTo>
                  <a:cubicBezTo>
                    <a:pt x="5801" y="46070"/>
                    <a:pt x="6618" y="46379"/>
                    <a:pt x="7432" y="46678"/>
                  </a:cubicBezTo>
                  <a:cubicBezTo>
                    <a:pt x="8068" y="46911"/>
                    <a:pt x="8728" y="47042"/>
                    <a:pt x="9404" y="47042"/>
                  </a:cubicBezTo>
                  <a:cubicBezTo>
                    <a:pt x="9555" y="47042"/>
                    <a:pt x="9707" y="47035"/>
                    <a:pt x="9860" y="47022"/>
                  </a:cubicBezTo>
                  <a:cubicBezTo>
                    <a:pt x="9875" y="47020"/>
                    <a:pt x="9889" y="47020"/>
                    <a:pt x="9902" y="47020"/>
                  </a:cubicBezTo>
                  <a:cubicBezTo>
                    <a:pt x="10060" y="47020"/>
                    <a:pt x="10061" y="47123"/>
                    <a:pt x="10026" y="47321"/>
                  </a:cubicBezTo>
                  <a:cubicBezTo>
                    <a:pt x="9369" y="47249"/>
                    <a:pt x="8715" y="47230"/>
                    <a:pt x="8086" y="47101"/>
                  </a:cubicBezTo>
                  <a:cubicBezTo>
                    <a:pt x="7254" y="46924"/>
                    <a:pt x="6428" y="46690"/>
                    <a:pt x="5619" y="46428"/>
                  </a:cubicBezTo>
                  <a:cubicBezTo>
                    <a:pt x="4631" y="46107"/>
                    <a:pt x="3781" y="45554"/>
                    <a:pt x="3107" y="44748"/>
                  </a:cubicBezTo>
                  <a:cubicBezTo>
                    <a:pt x="2917" y="44523"/>
                    <a:pt x="2701" y="44317"/>
                    <a:pt x="2487" y="44094"/>
                  </a:cubicBezTo>
                  <a:cubicBezTo>
                    <a:pt x="2570" y="44054"/>
                    <a:pt x="2647" y="44031"/>
                    <a:pt x="2710" y="43992"/>
                  </a:cubicBezTo>
                  <a:cubicBezTo>
                    <a:pt x="2759" y="43960"/>
                    <a:pt x="2802" y="43946"/>
                    <a:pt x="2841" y="43946"/>
                  </a:cubicBezTo>
                  <a:close/>
                  <a:moveTo>
                    <a:pt x="32021" y="30013"/>
                  </a:moveTo>
                  <a:cubicBezTo>
                    <a:pt x="32522" y="30013"/>
                    <a:pt x="33019" y="30054"/>
                    <a:pt x="33509" y="30180"/>
                  </a:cubicBezTo>
                  <a:cubicBezTo>
                    <a:pt x="34221" y="30364"/>
                    <a:pt x="34833" y="30747"/>
                    <a:pt x="35393" y="31227"/>
                  </a:cubicBezTo>
                  <a:cubicBezTo>
                    <a:pt x="35877" y="31641"/>
                    <a:pt x="36218" y="32147"/>
                    <a:pt x="36490" y="32711"/>
                  </a:cubicBezTo>
                  <a:cubicBezTo>
                    <a:pt x="36504" y="32738"/>
                    <a:pt x="36527" y="32764"/>
                    <a:pt x="36527" y="32790"/>
                  </a:cubicBezTo>
                  <a:cubicBezTo>
                    <a:pt x="36527" y="32888"/>
                    <a:pt x="36517" y="32983"/>
                    <a:pt x="36510" y="33092"/>
                  </a:cubicBezTo>
                  <a:cubicBezTo>
                    <a:pt x="36270" y="33003"/>
                    <a:pt x="36037" y="32915"/>
                    <a:pt x="35801" y="32839"/>
                  </a:cubicBezTo>
                  <a:cubicBezTo>
                    <a:pt x="35447" y="32721"/>
                    <a:pt x="35092" y="32666"/>
                    <a:pt x="34733" y="32666"/>
                  </a:cubicBezTo>
                  <a:cubicBezTo>
                    <a:pt x="34463" y="32666"/>
                    <a:pt x="34191" y="32697"/>
                    <a:pt x="33917" y="32755"/>
                  </a:cubicBezTo>
                  <a:cubicBezTo>
                    <a:pt x="33656" y="32813"/>
                    <a:pt x="33623" y="33043"/>
                    <a:pt x="33520" y="33211"/>
                  </a:cubicBezTo>
                  <a:cubicBezTo>
                    <a:pt x="33450" y="33329"/>
                    <a:pt x="33805" y="33665"/>
                    <a:pt x="33979" y="33665"/>
                  </a:cubicBezTo>
                  <a:cubicBezTo>
                    <a:pt x="33988" y="33665"/>
                    <a:pt x="33997" y="33664"/>
                    <a:pt x="34005" y="33661"/>
                  </a:cubicBezTo>
                  <a:cubicBezTo>
                    <a:pt x="34251" y="33599"/>
                    <a:pt x="34496" y="33572"/>
                    <a:pt x="34740" y="33572"/>
                  </a:cubicBezTo>
                  <a:cubicBezTo>
                    <a:pt x="35079" y="33572"/>
                    <a:pt x="35415" y="33624"/>
                    <a:pt x="35749" y="33706"/>
                  </a:cubicBezTo>
                  <a:cubicBezTo>
                    <a:pt x="36033" y="33775"/>
                    <a:pt x="36313" y="33866"/>
                    <a:pt x="36581" y="33979"/>
                  </a:cubicBezTo>
                  <a:cubicBezTo>
                    <a:pt x="36963" y="34145"/>
                    <a:pt x="37031" y="34526"/>
                    <a:pt x="37104" y="34875"/>
                  </a:cubicBezTo>
                  <a:cubicBezTo>
                    <a:pt x="37371" y="36112"/>
                    <a:pt x="37281" y="37367"/>
                    <a:pt x="37254" y="38617"/>
                  </a:cubicBezTo>
                  <a:cubicBezTo>
                    <a:pt x="37231" y="39642"/>
                    <a:pt x="37049" y="40647"/>
                    <a:pt x="36871" y="41655"/>
                  </a:cubicBezTo>
                  <a:cubicBezTo>
                    <a:pt x="36717" y="42540"/>
                    <a:pt x="36583" y="43425"/>
                    <a:pt x="36271" y="44272"/>
                  </a:cubicBezTo>
                  <a:cubicBezTo>
                    <a:pt x="36074" y="44809"/>
                    <a:pt x="35787" y="45286"/>
                    <a:pt x="35381" y="45687"/>
                  </a:cubicBezTo>
                  <a:cubicBezTo>
                    <a:pt x="35328" y="45739"/>
                    <a:pt x="35260" y="45774"/>
                    <a:pt x="35186" y="45827"/>
                  </a:cubicBezTo>
                  <a:cubicBezTo>
                    <a:pt x="35098" y="45611"/>
                    <a:pt x="35268" y="45301"/>
                    <a:pt x="34912" y="45229"/>
                  </a:cubicBezTo>
                  <a:cubicBezTo>
                    <a:pt x="34727" y="45354"/>
                    <a:pt x="34708" y="45544"/>
                    <a:pt x="34720" y="45744"/>
                  </a:cubicBezTo>
                  <a:cubicBezTo>
                    <a:pt x="34741" y="46110"/>
                    <a:pt x="34669" y="46421"/>
                    <a:pt x="34261" y="46560"/>
                  </a:cubicBezTo>
                  <a:cubicBezTo>
                    <a:pt x="34224" y="46278"/>
                    <a:pt x="34189" y="45994"/>
                    <a:pt x="34147" y="45666"/>
                  </a:cubicBezTo>
                  <a:cubicBezTo>
                    <a:pt x="34078" y="45666"/>
                    <a:pt x="33989" y="45648"/>
                    <a:pt x="33918" y="45648"/>
                  </a:cubicBezTo>
                  <a:cubicBezTo>
                    <a:pt x="33876" y="45648"/>
                    <a:pt x="33840" y="45655"/>
                    <a:pt x="33820" y="45676"/>
                  </a:cubicBezTo>
                  <a:cubicBezTo>
                    <a:pt x="33743" y="45756"/>
                    <a:pt x="33720" y="45915"/>
                    <a:pt x="33720" y="46038"/>
                  </a:cubicBezTo>
                  <a:cubicBezTo>
                    <a:pt x="33720" y="46247"/>
                    <a:pt x="33752" y="46455"/>
                    <a:pt x="33781" y="46661"/>
                  </a:cubicBezTo>
                  <a:cubicBezTo>
                    <a:pt x="33801" y="46823"/>
                    <a:pt x="33736" y="46943"/>
                    <a:pt x="33581" y="46966"/>
                  </a:cubicBezTo>
                  <a:cubicBezTo>
                    <a:pt x="33570" y="46967"/>
                    <a:pt x="33559" y="46968"/>
                    <a:pt x="33549" y="46968"/>
                  </a:cubicBezTo>
                  <a:cubicBezTo>
                    <a:pt x="33420" y="46968"/>
                    <a:pt x="33359" y="46862"/>
                    <a:pt x="33332" y="46731"/>
                  </a:cubicBezTo>
                  <a:cubicBezTo>
                    <a:pt x="33293" y="46524"/>
                    <a:pt x="33290" y="46296"/>
                    <a:pt x="33055" y="46201"/>
                  </a:cubicBezTo>
                  <a:cubicBezTo>
                    <a:pt x="32714" y="46201"/>
                    <a:pt x="32797" y="46513"/>
                    <a:pt x="32685" y="46724"/>
                  </a:cubicBezTo>
                  <a:cubicBezTo>
                    <a:pt x="32577" y="46553"/>
                    <a:pt x="32537" y="46276"/>
                    <a:pt x="32345" y="46276"/>
                  </a:cubicBezTo>
                  <a:cubicBezTo>
                    <a:pt x="32311" y="46276"/>
                    <a:pt x="32273" y="46284"/>
                    <a:pt x="32229" y="46303"/>
                  </a:cubicBezTo>
                  <a:cubicBezTo>
                    <a:pt x="32044" y="46383"/>
                    <a:pt x="31927" y="46626"/>
                    <a:pt x="31768" y="46815"/>
                  </a:cubicBezTo>
                  <a:cubicBezTo>
                    <a:pt x="31750" y="46785"/>
                    <a:pt x="31727" y="46747"/>
                    <a:pt x="31711" y="46708"/>
                  </a:cubicBezTo>
                  <a:cubicBezTo>
                    <a:pt x="31638" y="46526"/>
                    <a:pt x="31579" y="46446"/>
                    <a:pt x="31472" y="46446"/>
                  </a:cubicBezTo>
                  <a:cubicBezTo>
                    <a:pt x="31415" y="46446"/>
                    <a:pt x="31345" y="46469"/>
                    <a:pt x="31251" y="46511"/>
                  </a:cubicBezTo>
                  <a:cubicBezTo>
                    <a:pt x="31087" y="46587"/>
                    <a:pt x="30926" y="46655"/>
                    <a:pt x="30764" y="46655"/>
                  </a:cubicBezTo>
                  <a:cubicBezTo>
                    <a:pt x="30638" y="46655"/>
                    <a:pt x="30511" y="46613"/>
                    <a:pt x="30381" y="46500"/>
                  </a:cubicBezTo>
                  <a:cubicBezTo>
                    <a:pt x="30372" y="46491"/>
                    <a:pt x="30355" y="46487"/>
                    <a:pt x="30335" y="46487"/>
                  </a:cubicBezTo>
                  <a:cubicBezTo>
                    <a:pt x="30279" y="46487"/>
                    <a:pt x="30196" y="46515"/>
                    <a:pt x="30148" y="46546"/>
                  </a:cubicBezTo>
                  <a:cubicBezTo>
                    <a:pt x="29938" y="46675"/>
                    <a:pt x="29866" y="46887"/>
                    <a:pt x="29832" y="47118"/>
                  </a:cubicBezTo>
                  <a:cubicBezTo>
                    <a:pt x="29816" y="47226"/>
                    <a:pt x="29795" y="47330"/>
                    <a:pt x="29772" y="47453"/>
                  </a:cubicBezTo>
                  <a:cubicBezTo>
                    <a:pt x="29700" y="47440"/>
                    <a:pt x="29628" y="47427"/>
                    <a:pt x="29541" y="47413"/>
                  </a:cubicBezTo>
                  <a:cubicBezTo>
                    <a:pt x="29541" y="47196"/>
                    <a:pt x="29816" y="46917"/>
                    <a:pt x="29355" y="46752"/>
                  </a:cubicBezTo>
                  <a:cubicBezTo>
                    <a:pt x="29290" y="46951"/>
                    <a:pt x="29227" y="47141"/>
                    <a:pt x="29140" y="47400"/>
                  </a:cubicBezTo>
                  <a:cubicBezTo>
                    <a:pt x="29097" y="47304"/>
                    <a:pt x="29038" y="47242"/>
                    <a:pt x="29050" y="47196"/>
                  </a:cubicBezTo>
                  <a:cubicBezTo>
                    <a:pt x="29109" y="46928"/>
                    <a:pt x="29181" y="46664"/>
                    <a:pt x="29254" y="46402"/>
                  </a:cubicBezTo>
                  <a:cubicBezTo>
                    <a:pt x="29290" y="46274"/>
                    <a:pt x="29336" y="46149"/>
                    <a:pt x="29165" y="46084"/>
                  </a:cubicBezTo>
                  <a:cubicBezTo>
                    <a:pt x="29130" y="46071"/>
                    <a:pt x="29098" y="46065"/>
                    <a:pt x="29069" y="46065"/>
                  </a:cubicBezTo>
                  <a:cubicBezTo>
                    <a:pt x="28973" y="46065"/>
                    <a:pt x="28911" y="46136"/>
                    <a:pt x="28871" y="46243"/>
                  </a:cubicBezTo>
                  <a:cubicBezTo>
                    <a:pt x="28753" y="46546"/>
                    <a:pt x="28636" y="46852"/>
                    <a:pt x="28512" y="47174"/>
                  </a:cubicBezTo>
                  <a:cubicBezTo>
                    <a:pt x="28368" y="47136"/>
                    <a:pt x="28223" y="47095"/>
                    <a:pt x="28034" y="47046"/>
                  </a:cubicBezTo>
                  <a:cubicBezTo>
                    <a:pt x="28088" y="46808"/>
                    <a:pt x="28139" y="46576"/>
                    <a:pt x="28190" y="46342"/>
                  </a:cubicBezTo>
                  <a:cubicBezTo>
                    <a:pt x="28201" y="46293"/>
                    <a:pt x="28227" y="46248"/>
                    <a:pt x="28230" y="46201"/>
                  </a:cubicBezTo>
                  <a:cubicBezTo>
                    <a:pt x="28239" y="46044"/>
                    <a:pt x="28257" y="45857"/>
                    <a:pt x="28068" y="45817"/>
                  </a:cubicBezTo>
                  <a:cubicBezTo>
                    <a:pt x="28066" y="45817"/>
                    <a:pt x="28065" y="45816"/>
                    <a:pt x="28063" y="45816"/>
                  </a:cubicBezTo>
                  <a:cubicBezTo>
                    <a:pt x="28012" y="45816"/>
                    <a:pt x="27901" y="46001"/>
                    <a:pt x="27856" y="46112"/>
                  </a:cubicBezTo>
                  <a:cubicBezTo>
                    <a:pt x="27761" y="46356"/>
                    <a:pt x="27691" y="46609"/>
                    <a:pt x="27603" y="46882"/>
                  </a:cubicBezTo>
                  <a:cubicBezTo>
                    <a:pt x="27123" y="46766"/>
                    <a:pt x="26779" y="46470"/>
                    <a:pt x="26460" y="46153"/>
                  </a:cubicBezTo>
                  <a:cubicBezTo>
                    <a:pt x="26120" y="45818"/>
                    <a:pt x="25795" y="45463"/>
                    <a:pt x="25488" y="45096"/>
                  </a:cubicBezTo>
                  <a:cubicBezTo>
                    <a:pt x="25258" y="44822"/>
                    <a:pt x="25065" y="44518"/>
                    <a:pt x="24855" y="44231"/>
                  </a:cubicBezTo>
                  <a:cubicBezTo>
                    <a:pt x="24716" y="44041"/>
                    <a:pt x="24569" y="43855"/>
                    <a:pt x="24428" y="43667"/>
                  </a:cubicBezTo>
                  <a:cubicBezTo>
                    <a:pt x="24406" y="43681"/>
                    <a:pt x="24386" y="43694"/>
                    <a:pt x="24368" y="43709"/>
                  </a:cubicBezTo>
                  <a:cubicBezTo>
                    <a:pt x="24357" y="43693"/>
                    <a:pt x="24342" y="43674"/>
                    <a:pt x="24342" y="43658"/>
                  </a:cubicBezTo>
                  <a:cubicBezTo>
                    <a:pt x="24337" y="43539"/>
                    <a:pt x="24334" y="43418"/>
                    <a:pt x="24330" y="43300"/>
                  </a:cubicBezTo>
                  <a:cubicBezTo>
                    <a:pt x="24214" y="43319"/>
                    <a:pt x="24091" y="43316"/>
                    <a:pt x="23982" y="43356"/>
                  </a:cubicBezTo>
                  <a:cubicBezTo>
                    <a:pt x="23815" y="43416"/>
                    <a:pt x="23637" y="43446"/>
                    <a:pt x="23458" y="43446"/>
                  </a:cubicBezTo>
                  <a:cubicBezTo>
                    <a:pt x="22849" y="43446"/>
                    <a:pt x="22225" y="43100"/>
                    <a:pt x="21947" y="42422"/>
                  </a:cubicBezTo>
                  <a:cubicBezTo>
                    <a:pt x="21519" y="41381"/>
                    <a:pt x="21599" y="40361"/>
                    <a:pt x="22024" y="39343"/>
                  </a:cubicBezTo>
                  <a:cubicBezTo>
                    <a:pt x="22298" y="38687"/>
                    <a:pt x="22688" y="38128"/>
                    <a:pt x="23312" y="37765"/>
                  </a:cubicBezTo>
                  <a:cubicBezTo>
                    <a:pt x="23490" y="37662"/>
                    <a:pt x="23678" y="37599"/>
                    <a:pt x="23870" y="37599"/>
                  </a:cubicBezTo>
                  <a:cubicBezTo>
                    <a:pt x="23993" y="37599"/>
                    <a:pt x="24117" y="37625"/>
                    <a:pt x="24241" y="37682"/>
                  </a:cubicBezTo>
                  <a:cubicBezTo>
                    <a:pt x="24221" y="37701"/>
                    <a:pt x="24198" y="37717"/>
                    <a:pt x="24176" y="37735"/>
                  </a:cubicBezTo>
                  <a:cubicBezTo>
                    <a:pt x="24205" y="37859"/>
                    <a:pt x="24217" y="37986"/>
                    <a:pt x="24260" y="38102"/>
                  </a:cubicBezTo>
                  <a:cubicBezTo>
                    <a:pt x="24334" y="38295"/>
                    <a:pt x="24448" y="38477"/>
                    <a:pt x="24248" y="38677"/>
                  </a:cubicBezTo>
                  <a:cubicBezTo>
                    <a:pt x="24636" y="38866"/>
                    <a:pt x="24606" y="39227"/>
                    <a:pt x="24645" y="39543"/>
                  </a:cubicBezTo>
                  <a:cubicBezTo>
                    <a:pt x="24667" y="39721"/>
                    <a:pt x="24602" y="39911"/>
                    <a:pt x="24603" y="40095"/>
                  </a:cubicBezTo>
                  <a:cubicBezTo>
                    <a:pt x="24606" y="40318"/>
                    <a:pt x="24602" y="40549"/>
                    <a:pt x="24664" y="40758"/>
                  </a:cubicBezTo>
                  <a:cubicBezTo>
                    <a:pt x="24710" y="40909"/>
                    <a:pt x="24856" y="41031"/>
                    <a:pt x="24973" y="41152"/>
                  </a:cubicBezTo>
                  <a:cubicBezTo>
                    <a:pt x="25015" y="41194"/>
                    <a:pt x="25098" y="41212"/>
                    <a:pt x="25163" y="41212"/>
                  </a:cubicBezTo>
                  <a:cubicBezTo>
                    <a:pt x="25357" y="41212"/>
                    <a:pt x="25731" y="40916"/>
                    <a:pt x="25741" y="40700"/>
                  </a:cubicBezTo>
                  <a:cubicBezTo>
                    <a:pt x="25749" y="40432"/>
                    <a:pt x="25893" y="40250"/>
                    <a:pt x="26033" y="40053"/>
                  </a:cubicBezTo>
                  <a:cubicBezTo>
                    <a:pt x="26072" y="40000"/>
                    <a:pt x="26112" y="39921"/>
                    <a:pt x="26097" y="39865"/>
                  </a:cubicBezTo>
                  <a:cubicBezTo>
                    <a:pt x="26034" y="39612"/>
                    <a:pt x="26177" y="39438"/>
                    <a:pt x="26313" y="39267"/>
                  </a:cubicBezTo>
                  <a:cubicBezTo>
                    <a:pt x="26435" y="39111"/>
                    <a:pt x="26445" y="38969"/>
                    <a:pt x="26299" y="38786"/>
                  </a:cubicBezTo>
                  <a:cubicBezTo>
                    <a:pt x="26190" y="38824"/>
                    <a:pt x="26070" y="38863"/>
                    <a:pt x="25935" y="38909"/>
                  </a:cubicBezTo>
                  <a:cubicBezTo>
                    <a:pt x="25923" y="38794"/>
                    <a:pt x="25912" y="38680"/>
                    <a:pt x="25898" y="38522"/>
                  </a:cubicBezTo>
                  <a:lnTo>
                    <a:pt x="25360" y="38522"/>
                  </a:lnTo>
                  <a:cubicBezTo>
                    <a:pt x="25496" y="38260"/>
                    <a:pt x="25621" y="37986"/>
                    <a:pt x="25784" y="37735"/>
                  </a:cubicBezTo>
                  <a:cubicBezTo>
                    <a:pt x="25863" y="37613"/>
                    <a:pt x="25968" y="37499"/>
                    <a:pt x="25852" y="37379"/>
                  </a:cubicBezTo>
                  <a:cubicBezTo>
                    <a:pt x="25770" y="37297"/>
                    <a:pt x="25626" y="37281"/>
                    <a:pt x="25508" y="37239"/>
                  </a:cubicBezTo>
                  <a:cubicBezTo>
                    <a:pt x="25502" y="37237"/>
                    <a:pt x="25495" y="37236"/>
                    <a:pt x="25488" y="37236"/>
                  </a:cubicBezTo>
                  <a:cubicBezTo>
                    <a:pt x="25468" y="37236"/>
                    <a:pt x="25444" y="37243"/>
                    <a:pt x="25423" y="37246"/>
                  </a:cubicBezTo>
                  <a:cubicBezTo>
                    <a:pt x="25610" y="36864"/>
                    <a:pt x="25780" y="36490"/>
                    <a:pt x="26113" y="36195"/>
                  </a:cubicBezTo>
                  <a:cubicBezTo>
                    <a:pt x="26453" y="35893"/>
                    <a:pt x="26450" y="35462"/>
                    <a:pt x="26202" y="34969"/>
                  </a:cubicBezTo>
                  <a:cubicBezTo>
                    <a:pt x="25716" y="34001"/>
                    <a:pt x="25511" y="32991"/>
                    <a:pt x="25800" y="31924"/>
                  </a:cubicBezTo>
                  <a:cubicBezTo>
                    <a:pt x="25829" y="31825"/>
                    <a:pt x="25896" y="31716"/>
                    <a:pt x="25977" y="31655"/>
                  </a:cubicBezTo>
                  <a:cubicBezTo>
                    <a:pt x="26604" y="31210"/>
                    <a:pt x="27308" y="30928"/>
                    <a:pt x="28032" y="30701"/>
                  </a:cubicBezTo>
                  <a:cubicBezTo>
                    <a:pt x="29057" y="30376"/>
                    <a:pt x="30099" y="30111"/>
                    <a:pt x="31179" y="30043"/>
                  </a:cubicBezTo>
                  <a:cubicBezTo>
                    <a:pt x="31460" y="30026"/>
                    <a:pt x="31741" y="30013"/>
                    <a:pt x="32021" y="30013"/>
                  </a:cubicBezTo>
                  <a:close/>
                  <a:moveTo>
                    <a:pt x="21497" y="38611"/>
                  </a:moveTo>
                  <a:cubicBezTo>
                    <a:pt x="21650" y="38766"/>
                    <a:pt x="21668" y="38903"/>
                    <a:pt x="21588" y="39110"/>
                  </a:cubicBezTo>
                  <a:cubicBezTo>
                    <a:pt x="21313" y="39792"/>
                    <a:pt x="21082" y="40489"/>
                    <a:pt x="21116" y="41238"/>
                  </a:cubicBezTo>
                  <a:cubicBezTo>
                    <a:pt x="21156" y="42172"/>
                    <a:pt x="21450" y="43007"/>
                    <a:pt x="22183" y="43624"/>
                  </a:cubicBezTo>
                  <a:cubicBezTo>
                    <a:pt x="22484" y="43878"/>
                    <a:pt x="22835" y="43956"/>
                    <a:pt x="23201" y="43956"/>
                  </a:cubicBezTo>
                  <a:cubicBezTo>
                    <a:pt x="23363" y="43956"/>
                    <a:pt x="23528" y="43941"/>
                    <a:pt x="23693" y="43919"/>
                  </a:cubicBezTo>
                  <a:cubicBezTo>
                    <a:pt x="23778" y="43907"/>
                    <a:pt x="23859" y="43896"/>
                    <a:pt x="23958" y="43881"/>
                  </a:cubicBezTo>
                  <a:lnTo>
                    <a:pt x="23958" y="43881"/>
                  </a:lnTo>
                  <a:cubicBezTo>
                    <a:pt x="23752" y="44549"/>
                    <a:pt x="23411" y="45108"/>
                    <a:pt x="22938" y="45620"/>
                  </a:cubicBezTo>
                  <a:cubicBezTo>
                    <a:pt x="22892" y="45558"/>
                    <a:pt x="22859" y="45513"/>
                    <a:pt x="22826" y="45470"/>
                  </a:cubicBezTo>
                  <a:cubicBezTo>
                    <a:pt x="22710" y="45304"/>
                    <a:pt x="22579" y="45216"/>
                    <a:pt x="22380" y="45216"/>
                  </a:cubicBezTo>
                  <a:cubicBezTo>
                    <a:pt x="22341" y="45216"/>
                    <a:pt x="22299" y="45219"/>
                    <a:pt x="22255" y="45226"/>
                  </a:cubicBezTo>
                  <a:cubicBezTo>
                    <a:pt x="21691" y="45314"/>
                    <a:pt x="21328" y="45676"/>
                    <a:pt x="20931" y="46035"/>
                  </a:cubicBezTo>
                  <a:cubicBezTo>
                    <a:pt x="20358" y="46550"/>
                    <a:pt x="19742" y="47015"/>
                    <a:pt x="19148" y="47507"/>
                  </a:cubicBezTo>
                  <a:cubicBezTo>
                    <a:pt x="19031" y="47604"/>
                    <a:pt x="18909" y="47718"/>
                    <a:pt x="18849" y="47852"/>
                  </a:cubicBezTo>
                  <a:cubicBezTo>
                    <a:pt x="18811" y="47938"/>
                    <a:pt x="18846" y="48100"/>
                    <a:pt x="18910" y="48180"/>
                  </a:cubicBezTo>
                  <a:cubicBezTo>
                    <a:pt x="19084" y="48389"/>
                    <a:pt x="19291" y="48574"/>
                    <a:pt x="19484" y="48766"/>
                  </a:cubicBezTo>
                  <a:cubicBezTo>
                    <a:pt x="18597" y="49114"/>
                    <a:pt x="17677" y="49254"/>
                    <a:pt x="16878" y="49757"/>
                  </a:cubicBezTo>
                  <a:cubicBezTo>
                    <a:pt x="16220" y="49402"/>
                    <a:pt x="15471" y="49331"/>
                    <a:pt x="14729" y="49251"/>
                  </a:cubicBezTo>
                  <a:cubicBezTo>
                    <a:pt x="13686" y="49134"/>
                    <a:pt x="12668" y="48929"/>
                    <a:pt x="11684" y="48569"/>
                  </a:cubicBezTo>
                  <a:cubicBezTo>
                    <a:pt x="11592" y="48536"/>
                    <a:pt x="11499" y="48502"/>
                    <a:pt x="11404" y="48476"/>
                  </a:cubicBezTo>
                  <a:cubicBezTo>
                    <a:pt x="10866" y="48338"/>
                    <a:pt x="10537" y="47934"/>
                    <a:pt x="10531" y="47377"/>
                  </a:cubicBezTo>
                  <a:cubicBezTo>
                    <a:pt x="10525" y="46569"/>
                    <a:pt x="10692" y="45795"/>
                    <a:pt x="11059" y="45071"/>
                  </a:cubicBezTo>
                  <a:cubicBezTo>
                    <a:pt x="11306" y="44583"/>
                    <a:pt x="11578" y="44106"/>
                    <a:pt x="11805" y="43610"/>
                  </a:cubicBezTo>
                  <a:cubicBezTo>
                    <a:pt x="11940" y="43315"/>
                    <a:pt x="12153" y="43180"/>
                    <a:pt x="12444" y="43099"/>
                  </a:cubicBezTo>
                  <a:cubicBezTo>
                    <a:pt x="12576" y="43062"/>
                    <a:pt x="12717" y="42985"/>
                    <a:pt x="12805" y="42883"/>
                  </a:cubicBezTo>
                  <a:cubicBezTo>
                    <a:pt x="13107" y="42540"/>
                    <a:pt x="13473" y="42323"/>
                    <a:pt x="13912" y="42209"/>
                  </a:cubicBezTo>
                  <a:cubicBezTo>
                    <a:pt x="14476" y="42059"/>
                    <a:pt x="15048" y="41940"/>
                    <a:pt x="15599" y="41747"/>
                  </a:cubicBezTo>
                  <a:cubicBezTo>
                    <a:pt x="16364" y="41478"/>
                    <a:pt x="17078" y="41093"/>
                    <a:pt x="17669" y="40518"/>
                  </a:cubicBezTo>
                  <a:cubicBezTo>
                    <a:pt x="17793" y="40398"/>
                    <a:pt x="17889" y="40250"/>
                    <a:pt x="18010" y="40102"/>
                  </a:cubicBezTo>
                  <a:cubicBezTo>
                    <a:pt x="18219" y="40258"/>
                    <a:pt x="18431" y="40314"/>
                    <a:pt x="18650" y="40314"/>
                  </a:cubicBezTo>
                  <a:cubicBezTo>
                    <a:pt x="18850" y="40314"/>
                    <a:pt x="19055" y="40267"/>
                    <a:pt x="19268" y="40207"/>
                  </a:cubicBezTo>
                  <a:cubicBezTo>
                    <a:pt x="20203" y="39940"/>
                    <a:pt x="20901" y="39369"/>
                    <a:pt x="21497" y="38611"/>
                  </a:cubicBezTo>
                  <a:close/>
                  <a:moveTo>
                    <a:pt x="4914" y="1"/>
                  </a:moveTo>
                  <a:cubicBezTo>
                    <a:pt x="4859" y="1"/>
                    <a:pt x="4803" y="11"/>
                    <a:pt x="4746" y="29"/>
                  </a:cubicBezTo>
                  <a:cubicBezTo>
                    <a:pt x="4678" y="51"/>
                    <a:pt x="4615" y="142"/>
                    <a:pt x="4588" y="214"/>
                  </a:cubicBezTo>
                  <a:cubicBezTo>
                    <a:pt x="4573" y="252"/>
                    <a:pt x="4627" y="354"/>
                    <a:pt x="4671" y="372"/>
                  </a:cubicBezTo>
                  <a:cubicBezTo>
                    <a:pt x="4982" y="485"/>
                    <a:pt x="5106" y="763"/>
                    <a:pt x="5249" y="1016"/>
                  </a:cubicBezTo>
                  <a:cubicBezTo>
                    <a:pt x="5474" y="1416"/>
                    <a:pt x="5461" y="1991"/>
                    <a:pt x="5231" y="2297"/>
                  </a:cubicBezTo>
                  <a:cubicBezTo>
                    <a:pt x="4875" y="1637"/>
                    <a:pt x="4256" y="1413"/>
                    <a:pt x="3586" y="1295"/>
                  </a:cubicBezTo>
                  <a:cubicBezTo>
                    <a:pt x="3506" y="1281"/>
                    <a:pt x="3425" y="1275"/>
                    <a:pt x="3343" y="1275"/>
                  </a:cubicBezTo>
                  <a:cubicBezTo>
                    <a:pt x="3218" y="1275"/>
                    <a:pt x="3093" y="1288"/>
                    <a:pt x="2973" y="1306"/>
                  </a:cubicBezTo>
                  <a:cubicBezTo>
                    <a:pt x="2908" y="1315"/>
                    <a:pt x="2816" y="1440"/>
                    <a:pt x="2818" y="1508"/>
                  </a:cubicBezTo>
                  <a:cubicBezTo>
                    <a:pt x="2821" y="1575"/>
                    <a:pt x="2920" y="1673"/>
                    <a:pt x="2995" y="1693"/>
                  </a:cubicBezTo>
                  <a:cubicBezTo>
                    <a:pt x="3200" y="1752"/>
                    <a:pt x="3419" y="1761"/>
                    <a:pt x="3626" y="1814"/>
                  </a:cubicBezTo>
                  <a:cubicBezTo>
                    <a:pt x="4172" y="1958"/>
                    <a:pt x="4614" y="2248"/>
                    <a:pt x="4857" y="2710"/>
                  </a:cubicBezTo>
                  <a:cubicBezTo>
                    <a:pt x="4414" y="2779"/>
                    <a:pt x="3968" y="2846"/>
                    <a:pt x="3521" y="2916"/>
                  </a:cubicBezTo>
                  <a:cubicBezTo>
                    <a:pt x="2813" y="3028"/>
                    <a:pt x="2175" y="3328"/>
                    <a:pt x="1712" y="3856"/>
                  </a:cubicBezTo>
                  <a:cubicBezTo>
                    <a:pt x="1554" y="4034"/>
                    <a:pt x="1410" y="4224"/>
                    <a:pt x="1270" y="4421"/>
                  </a:cubicBezTo>
                  <a:cubicBezTo>
                    <a:pt x="990" y="4821"/>
                    <a:pt x="733" y="5242"/>
                    <a:pt x="442" y="5638"/>
                  </a:cubicBezTo>
                  <a:cubicBezTo>
                    <a:pt x="172" y="6003"/>
                    <a:pt x="160" y="6407"/>
                    <a:pt x="162" y="6831"/>
                  </a:cubicBezTo>
                  <a:cubicBezTo>
                    <a:pt x="172" y="8509"/>
                    <a:pt x="165" y="10183"/>
                    <a:pt x="166" y="11861"/>
                  </a:cubicBezTo>
                  <a:lnTo>
                    <a:pt x="166" y="12225"/>
                  </a:lnTo>
                  <a:cubicBezTo>
                    <a:pt x="297" y="12040"/>
                    <a:pt x="380" y="11910"/>
                    <a:pt x="475" y="11794"/>
                  </a:cubicBezTo>
                  <a:cubicBezTo>
                    <a:pt x="603" y="11638"/>
                    <a:pt x="789" y="11564"/>
                    <a:pt x="976" y="11564"/>
                  </a:cubicBezTo>
                  <a:cubicBezTo>
                    <a:pt x="1077" y="11564"/>
                    <a:pt x="1179" y="11586"/>
                    <a:pt x="1270" y="11628"/>
                  </a:cubicBezTo>
                  <a:cubicBezTo>
                    <a:pt x="1398" y="11684"/>
                    <a:pt x="1508" y="11782"/>
                    <a:pt x="1575" y="11912"/>
                  </a:cubicBezTo>
                  <a:cubicBezTo>
                    <a:pt x="1654" y="12066"/>
                    <a:pt x="1762" y="12217"/>
                    <a:pt x="1890" y="12327"/>
                  </a:cubicBezTo>
                  <a:cubicBezTo>
                    <a:pt x="2120" y="12527"/>
                    <a:pt x="2347" y="12707"/>
                    <a:pt x="2517" y="12977"/>
                  </a:cubicBezTo>
                  <a:cubicBezTo>
                    <a:pt x="2635" y="13164"/>
                    <a:pt x="2858" y="13292"/>
                    <a:pt x="3048" y="13429"/>
                  </a:cubicBezTo>
                  <a:cubicBezTo>
                    <a:pt x="3143" y="13497"/>
                    <a:pt x="3262" y="13547"/>
                    <a:pt x="3369" y="13547"/>
                  </a:cubicBezTo>
                  <a:cubicBezTo>
                    <a:pt x="3451" y="13547"/>
                    <a:pt x="3527" y="13517"/>
                    <a:pt x="3581" y="13443"/>
                  </a:cubicBezTo>
                  <a:cubicBezTo>
                    <a:pt x="3672" y="13319"/>
                    <a:pt x="3660" y="13069"/>
                    <a:pt x="3604" y="12905"/>
                  </a:cubicBezTo>
                  <a:cubicBezTo>
                    <a:pt x="3445" y="12411"/>
                    <a:pt x="3240" y="11933"/>
                    <a:pt x="3056" y="11447"/>
                  </a:cubicBezTo>
                  <a:cubicBezTo>
                    <a:pt x="3038" y="11394"/>
                    <a:pt x="3019" y="11328"/>
                    <a:pt x="3036" y="11279"/>
                  </a:cubicBezTo>
                  <a:cubicBezTo>
                    <a:pt x="3131" y="10981"/>
                    <a:pt x="3229" y="10685"/>
                    <a:pt x="3340" y="10395"/>
                  </a:cubicBezTo>
                  <a:cubicBezTo>
                    <a:pt x="3502" y="9970"/>
                    <a:pt x="3676" y="9550"/>
                    <a:pt x="3847" y="9131"/>
                  </a:cubicBezTo>
                  <a:cubicBezTo>
                    <a:pt x="3888" y="9033"/>
                    <a:pt x="3922" y="8929"/>
                    <a:pt x="3987" y="8850"/>
                  </a:cubicBezTo>
                  <a:cubicBezTo>
                    <a:pt x="4333" y="8427"/>
                    <a:pt x="4713" y="8035"/>
                    <a:pt x="5031" y="7595"/>
                  </a:cubicBezTo>
                  <a:cubicBezTo>
                    <a:pt x="5341" y="7163"/>
                    <a:pt x="5599" y="6690"/>
                    <a:pt x="5863" y="6226"/>
                  </a:cubicBezTo>
                  <a:cubicBezTo>
                    <a:pt x="6070" y="5859"/>
                    <a:pt x="6252" y="5479"/>
                    <a:pt x="6423" y="5144"/>
                  </a:cubicBezTo>
                  <a:cubicBezTo>
                    <a:pt x="6567" y="5275"/>
                    <a:pt x="6725" y="5421"/>
                    <a:pt x="6889" y="5560"/>
                  </a:cubicBezTo>
                  <a:cubicBezTo>
                    <a:pt x="7467" y="6045"/>
                    <a:pt x="8104" y="6411"/>
                    <a:pt x="8882" y="6449"/>
                  </a:cubicBezTo>
                  <a:cubicBezTo>
                    <a:pt x="8901" y="6450"/>
                    <a:pt x="8920" y="6450"/>
                    <a:pt x="8939" y="6450"/>
                  </a:cubicBezTo>
                  <a:cubicBezTo>
                    <a:pt x="9110" y="6450"/>
                    <a:pt x="9281" y="6404"/>
                    <a:pt x="9340" y="6213"/>
                  </a:cubicBezTo>
                  <a:cubicBezTo>
                    <a:pt x="9404" y="6013"/>
                    <a:pt x="9294" y="5878"/>
                    <a:pt x="9136" y="5745"/>
                  </a:cubicBezTo>
                  <a:cubicBezTo>
                    <a:pt x="8749" y="5422"/>
                    <a:pt x="8383" y="5073"/>
                    <a:pt x="8012" y="4735"/>
                  </a:cubicBezTo>
                  <a:lnTo>
                    <a:pt x="8012" y="4735"/>
                  </a:lnTo>
                  <a:cubicBezTo>
                    <a:pt x="8212" y="4845"/>
                    <a:pt x="8420" y="4950"/>
                    <a:pt x="8606" y="5085"/>
                  </a:cubicBezTo>
                  <a:cubicBezTo>
                    <a:pt x="9130" y="5472"/>
                    <a:pt x="9642" y="5873"/>
                    <a:pt x="10160" y="6266"/>
                  </a:cubicBezTo>
                  <a:cubicBezTo>
                    <a:pt x="10214" y="6306"/>
                    <a:pt x="10277" y="6376"/>
                    <a:pt x="10326" y="6376"/>
                  </a:cubicBezTo>
                  <a:cubicBezTo>
                    <a:pt x="10328" y="6376"/>
                    <a:pt x="10329" y="6376"/>
                    <a:pt x="10331" y="6375"/>
                  </a:cubicBezTo>
                  <a:cubicBezTo>
                    <a:pt x="10589" y="6326"/>
                    <a:pt x="10860" y="6296"/>
                    <a:pt x="11092" y="6184"/>
                  </a:cubicBezTo>
                  <a:cubicBezTo>
                    <a:pt x="11285" y="6089"/>
                    <a:pt x="11134" y="5918"/>
                    <a:pt x="11069" y="5779"/>
                  </a:cubicBezTo>
                  <a:cubicBezTo>
                    <a:pt x="10852" y="5305"/>
                    <a:pt x="10640" y="4832"/>
                    <a:pt x="10426" y="4356"/>
                  </a:cubicBezTo>
                  <a:lnTo>
                    <a:pt x="10426" y="4356"/>
                  </a:lnTo>
                  <a:cubicBezTo>
                    <a:pt x="10737" y="4586"/>
                    <a:pt x="11023" y="4867"/>
                    <a:pt x="11364" y="5037"/>
                  </a:cubicBezTo>
                  <a:cubicBezTo>
                    <a:pt x="11969" y="5339"/>
                    <a:pt x="12605" y="5584"/>
                    <a:pt x="13236" y="5830"/>
                  </a:cubicBezTo>
                  <a:cubicBezTo>
                    <a:pt x="13736" y="6024"/>
                    <a:pt x="14222" y="6221"/>
                    <a:pt x="14402" y="6795"/>
                  </a:cubicBezTo>
                  <a:cubicBezTo>
                    <a:pt x="14099" y="6722"/>
                    <a:pt x="13875" y="6689"/>
                    <a:pt x="13671" y="6689"/>
                  </a:cubicBezTo>
                  <a:cubicBezTo>
                    <a:pt x="13363" y="6689"/>
                    <a:pt x="13103" y="6765"/>
                    <a:pt x="12691" y="6890"/>
                  </a:cubicBezTo>
                  <a:cubicBezTo>
                    <a:pt x="12192" y="7043"/>
                    <a:pt x="12081" y="7175"/>
                    <a:pt x="12087" y="7542"/>
                  </a:cubicBezTo>
                  <a:cubicBezTo>
                    <a:pt x="12091" y="7672"/>
                    <a:pt x="12135" y="7731"/>
                    <a:pt x="12224" y="7731"/>
                  </a:cubicBezTo>
                  <a:cubicBezTo>
                    <a:pt x="12259" y="7731"/>
                    <a:pt x="12301" y="7722"/>
                    <a:pt x="12350" y="7704"/>
                  </a:cubicBezTo>
                  <a:cubicBezTo>
                    <a:pt x="12501" y="7651"/>
                    <a:pt x="12661" y="7570"/>
                    <a:pt x="12811" y="7570"/>
                  </a:cubicBezTo>
                  <a:cubicBezTo>
                    <a:pt x="12823" y="7570"/>
                    <a:pt x="12835" y="7571"/>
                    <a:pt x="12846" y="7572"/>
                  </a:cubicBezTo>
                  <a:cubicBezTo>
                    <a:pt x="13455" y="7632"/>
                    <a:pt x="14054" y="7734"/>
                    <a:pt x="14660" y="7806"/>
                  </a:cubicBezTo>
                  <a:cubicBezTo>
                    <a:pt x="14900" y="7833"/>
                    <a:pt x="15015" y="7961"/>
                    <a:pt x="15068" y="8184"/>
                  </a:cubicBezTo>
                  <a:cubicBezTo>
                    <a:pt x="15163" y="8593"/>
                    <a:pt x="15320" y="8991"/>
                    <a:pt x="15356" y="9404"/>
                  </a:cubicBezTo>
                  <a:cubicBezTo>
                    <a:pt x="15419" y="10107"/>
                    <a:pt x="15423" y="10819"/>
                    <a:pt x="15426" y="11526"/>
                  </a:cubicBezTo>
                  <a:cubicBezTo>
                    <a:pt x="15427" y="11821"/>
                    <a:pt x="15374" y="12120"/>
                    <a:pt x="15318" y="12414"/>
                  </a:cubicBezTo>
                  <a:cubicBezTo>
                    <a:pt x="15193" y="13069"/>
                    <a:pt x="15067" y="13726"/>
                    <a:pt x="14913" y="14378"/>
                  </a:cubicBezTo>
                  <a:cubicBezTo>
                    <a:pt x="14815" y="14798"/>
                    <a:pt x="14674" y="15206"/>
                    <a:pt x="14552" y="15622"/>
                  </a:cubicBezTo>
                  <a:cubicBezTo>
                    <a:pt x="14432" y="16013"/>
                    <a:pt x="14326" y="16410"/>
                    <a:pt x="14194" y="16795"/>
                  </a:cubicBezTo>
                  <a:cubicBezTo>
                    <a:pt x="14069" y="17150"/>
                    <a:pt x="13910" y="17494"/>
                    <a:pt x="13774" y="17843"/>
                  </a:cubicBezTo>
                  <a:cubicBezTo>
                    <a:pt x="13565" y="18381"/>
                    <a:pt x="13252" y="18846"/>
                    <a:pt x="12793" y="19198"/>
                  </a:cubicBezTo>
                  <a:cubicBezTo>
                    <a:pt x="12257" y="19609"/>
                    <a:pt x="11602" y="19739"/>
                    <a:pt x="10974" y="19898"/>
                  </a:cubicBezTo>
                  <a:cubicBezTo>
                    <a:pt x="10480" y="20026"/>
                    <a:pt x="9981" y="20082"/>
                    <a:pt x="9479" y="20082"/>
                  </a:cubicBezTo>
                  <a:cubicBezTo>
                    <a:pt x="9065" y="20082"/>
                    <a:pt x="8648" y="20044"/>
                    <a:pt x="8230" y="19977"/>
                  </a:cubicBezTo>
                  <a:cubicBezTo>
                    <a:pt x="7258" y="19825"/>
                    <a:pt x="6342" y="19474"/>
                    <a:pt x="5393" y="19231"/>
                  </a:cubicBezTo>
                  <a:cubicBezTo>
                    <a:pt x="5077" y="19149"/>
                    <a:pt x="4743" y="19028"/>
                    <a:pt x="4496" y="18831"/>
                  </a:cubicBezTo>
                  <a:cubicBezTo>
                    <a:pt x="4027" y="18460"/>
                    <a:pt x="3653" y="17973"/>
                    <a:pt x="3491" y="17393"/>
                  </a:cubicBezTo>
                  <a:cubicBezTo>
                    <a:pt x="3230" y="16473"/>
                    <a:pt x="2964" y="15547"/>
                    <a:pt x="2946" y="14575"/>
                  </a:cubicBezTo>
                  <a:cubicBezTo>
                    <a:pt x="2942" y="14364"/>
                    <a:pt x="2858" y="14262"/>
                    <a:pt x="2701" y="14262"/>
                  </a:cubicBezTo>
                  <a:cubicBezTo>
                    <a:pt x="2652" y="14262"/>
                    <a:pt x="2596" y="14272"/>
                    <a:pt x="2533" y="14292"/>
                  </a:cubicBezTo>
                  <a:cubicBezTo>
                    <a:pt x="2386" y="13977"/>
                    <a:pt x="2258" y="13649"/>
                    <a:pt x="2090" y="13345"/>
                  </a:cubicBezTo>
                  <a:cubicBezTo>
                    <a:pt x="1869" y="12951"/>
                    <a:pt x="1633" y="12570"/>
                    <a:pt x="1270" y="12288"/>
                  </a:cubicBezTo>
                  <a:cubicBezTo>
                    <a:pt x="1221" y="12251"/>
                    <a:pt x="1171" y="12214"/>
                    <a:pt x="1118" y="12179"/>
                  </a:cubicBezTo>
                  <a:cubicBezTo>
                    <a:pt x="1050" y="12136"/>
                    <a:pt x="991" y="12108"/>
                    <a:pt x="936" y="12108"/>
                  </a:cubicBezTo>
                  <a:cubicBezTo>
                    <a:pt x="886" y="12108"/>
                    <a:pt x="838" y="12131"/>
                    <a:pt x="789" y="12188"/>
                  </a:cubicBezTo>
                  <a:cubicBezTo>
                    <a:pt x="672" y="12319"/>
                    <a:pt x="721" y="12418"/>
                    <a:pt x="832" y="12540"/>
                  </a:cubicBezTo>
                  <a:cubicBezTo>
                    <a:pt x="983" y="12710"/>
                    <a:pt x="1129" y="12882"/>
                    <a:pt x="1270" y="13051"/>
                  </a:cubicBezTo>
                  <a:cubicBezTo>
                    <a:pt x="1440" y="13255"/>
                    <a:pt x="1600" y="13450"/>
                    <a:pt x="1751" y="13632"/>
                  </a:cubicBezTo>
                  <a:cubicBezTo>
                    <a:pt x="1597" y="13955"/>
                    <a:pt x="1467" y="14188"/>
                    <a:pt x="1384" y="14435"/>
                  </a:cubicBezTo>
                  <a:cubicBezTo>
                    <a:pt x="1357" y="14514"/>
                    <a:pt x="1444" y="14635"/>
                    <a:pt x="1482" y="14737"/>
                  </a:cubicBezTo>
                  <a:cubicBezTo>
                    <a:pt x="1562" y="14693"/>
                    <a:pt x="1672" y="14668"/>
                    <a:pt x="1723" y="14598"/>
                  </a:cubicBezTo>
                  <a:cubicBezTo>
                    <a:pt x="1823" y="14468"/>
                    <a:pt x="1887" y="14313"/>
                    <a:pt x="1992" y="14123"/>
                  </a:cubicBezTo>
                  <a:cubicBezTo>
                    <a:pt x="2050" y="14322"/>
                    <a:pt x="2089" y="14480"/>
                    <a:pt x="2140" y="14635"/>
                  </a:cubicBezTo>
                  <a:cubicBezTo>
                    <a:pt x="2182" y="14763"/>
                    <a:pt x="2234" y="14877"/>
                    <a:pt x="2341" y="14877"/>
                  </a:cubicBezTo>
                  <a:cubicBezTo>
                    <a:pt x="2388" y="14877"/>
                    <a:pt x="2447" y="14855"/>
                    <a:pt x="2520" y="14801"/>
                  </a:cubicBezTo>
                  <a:cubicBezTo>
                    <a:pt x="2544" y="15172"/>
                    <a:pt x="2575" y="15520"/>
                    <a:pt x="2586" y="15869"/>
                  </a:cubicBezTo>
                  <a:cubicBezTo>
                    <a:pt x="2591" y="16036"/>
                    <a:pt x="2442" y="16171"/>
                    <a:pt x="2282" y="16171"/>
                  </a:cubicBezTo>
                  <a:cubicBezTo>
                    <a:pt x="2239" y="16171"/>
                    <a:pt x="2196" y="16162"/>
                    <a:pt x="2155" y="16141"/>
                  </a:cubicBezTo>
                  <a:cubicBezTo>
                    <a:pt x="1848" y="15987"/>
                    <a:pt x="1536" y="15830"/>
                    <a:pt x="1270" y="15622"/>
                  </a:cubicBezTo>
                  <a:cubicBezTo>
                    <a:pt x="1260" y="15615"/>
                    <a:pt x="1249" y="15604"/>
                    <a:pt x="1240" y="15597"/>
                  </a:cubicBezTo>
                  <a:cubicBezTo>
                    <a:pt x="806" y="15249"/>
                    <a:pt x="461" y="14812"/>
                    <a:pt x="182" y="14260"/>
                  </a:cubicBezTo>
                  <a:lnTo>
                    <a:pt x="182" y="17363"/>
                  </a:lnTo>
                  <a:cubicBezTo>
                    <a:pt x="547" y="17544"/>
                    <a:pt x="889" y="17715"/>
                    <a:pt x="1255" y="17897"/>
                  </a:cubicBezTo>
                  <a:cubicBezTo>
                    <a:pt x="1183" y="18020"/>
                    <a:pt x="1158" y="18098"/>
                    <a:pt x="1105" y="18150"/>
                  </a:cubicBezTo>
                  <a:cubicBezTo>
                    <a:pt x="878" y="18368"/>
                    <a:pt x="662" y="18603"/>
                    <a:pt x="408" y="18782"/>
                  </a:cubicBezTo>
                  <a:cubicBezTo>
                    <a:pt x="166" y="18952"/>
                    <a:pt x="127" y="19145"/>
                    <a:pt x="192" y="19428"/>
                  </a:cubicBezTo>
                  <a:cubicBezTo>
                    <a:pt x="590" y="19163"/>
                    <a:pt x="948" y="18869"/>
                    <a:pt x="1270" y="18547"/>
                  </a:cubicBezTo>
                  <a:cubicBezTo>
                    <a:pt x="1823" y="17994"/>
                    <a:pt x="2274" y="17360"/>
                    <a:pt x="2659" y="16666"/>
                  </a:cubicBezTo>
                  <a:cubicBezTo>
                    <a:pt x="2862" y="17301"/>
                    <a:pt x="3052" y="17904"/>
                    <a:pt x="3249" y="18505"/>
                  </a:cubicBezTo>
                  <a:cubicBezTo>
                    <a:pt x="3282" y="18604"/>
                    <a:pt x="3318" y="18713"/>
                    <a:pt x="3386" y="18785"/>
                  </a:cubicBezTo>
                  <a:cubicBezTo>
                    <a:pt x="3509" y="18915"/>
                    <a:pt x="3653" y="19024"/>
                    <a:pt x="3790" y="19138"/>
                  </a:cubicBezTo>
                  <a:cubicBezTo>
                    <a:pt x="3982" y="19297"/>
                    <a:pt x="4177" y="19454"/>
                    <a:pt x="4369" y="19614"/>
                  </a:cubicBezTo>
                  <a:cubicBezTo>
                    <a:pt x="4372" y="19614"/>
                    <a:pt x="4374" y="19616"/>
                    <a:pt x="4376" y="19618"/>
                  </a:cubicBezTo>
                  <a:lnTo>
                    <a:pt x="4372" y="19611"/>
                  </a:lnTo>
                  <a:lnTo>
                    <a:pt x="4372" y="19611"/>
                  </a:lnTo>
                  <a:cubicBezTo>
                    <a:pt x="4569" y="19719"/>
                    <a:pt x="4756" y="19859"/>
                    <a:pt x="4967" y="19924"/>
                  </a:cubicBezTo>
                  <a:cubicBezTo>
                    <a:pt x="5648" y="20133"/>
                    <a:pt x="6339" y="20314"/>
                    <a:pt x="7024" y="20507"/>
                  </a:cubicBezTo>
                  <a:cubicBezTo>
                    <a:pt x="7225" y="20564"/>
                    <a:pt x="7422" y="20635"/>
                    <a:pt x="7631" y="20699"/>
                  </a:cubicBezTo>
                  <a:cubicBezTo>
                    <a:pt x="6590" y="22038"/>
                    <a:pt x="5738" y="23453"/>
                    <a:pt x="5080" y="24900"/>
                  </a:cubicBezTo>
                  <a:lnTo>
                    <a:pt x="4483" y="24900"/>
                  </a:lnTo>
                  <a:cubicBezTo>
                    <a:pt x="4474" y="24900"/>
                    <a:pt x="4465" y="24900"/>
                    <a:pt x="4456" y="24900"/>
                  </a:cubicBezTo>
                  <a:cubicBezTo>
                    <a:pt x="4291" y="24900"/>
                    <a:pt x="4125" y="24907"/>
                    <a:pt x="3960" y="24907"/>
                  </a:cubicBezTo>
                  <a:cubicBezTo>
                    <a:pt x="3843" y="24907"/>
                    <a:pt x="3727" y="24903"/>
                    <a:pt x="3611" y="24891"/>
                  </a:cubicBezTo>
                  <a:cubicBezTo>
                    <a:pt x="3075" y="24835"/>
                    <a:pt x="2658" y="24498"/>
                    <a:pt x="2214" y="24237"/>
                  </a:cubicBezTo>
                  <a:cubicBezTo>
                    <a:pt x="1879" y="24037"/>
                    <a:pt x="1554" y="23824"/>
                    <a:pt x="1270" y="23571"/>
                  </a:cubicBezTo>
                  <a:cubicBezTo>
                    <a:pt x="908" y="23249"/>
                    <a:pt x="616" y="22863"/>
                    <a:pt x="449" y="22357"/>
                  </a:cubicBezTo>
                  <a:cubicBezTo>
                    <a:pt x="423" y="22274"/>
                    <a:pt x="317" y="22219"/>
                    <a:pt x="218" y="22119"/>
                  </a:cubicBezTo>
                  <a:lnTo>
                    <a:pt x="218" y="22119"/>
                  </a:lnTo>
                  <a:cubicBezTo>
                    <a:pt x="85" y="22606"/>
                    <a:pt x="234" y="22984"/>
                    <a:pt x="469" y="23306"/>
                  </a:cubicBezTo>
                  <a:cubicBezTo>
                    <a:pt x="702" y="23627"/>
                    <a:pt x="973" y="23905"/>
                    <a:pt x="1270" y="24150"/>
                  </a:cubicBezTo>
                  <a:cubicBezTo>
                    <a:pt x="1592" y="24422"/>
                    <a:pt x="1948" y="24654"/>
                    <a:pt x="2323" y="24864"/>
                  </a:cubicBezTo>
                  <a:cubicBezTo>
                    <a:pt x="2569" y="25000"/>
                    <a:pt x="2818" y="25128"/>
                    <a:pt x="3064" y="25261"/>
                  </a:cubicBezTo>
                  <a:cubicBezTo>
                    <a:pt x="2365" y="25151"/>
                    <a:pt x="1762" y="24872"/>
                    <a:pt x="1270" y="24391"/>
                  </a:cubicBezTo>
                  <a:cubicBezTo>
                    <a:pt x="1206" y="24327"/>
                    <a:pt x="1142" y="24263"/>
                    <a:pt x="1082" y="24192"/>
                  </a:cubicBezTo>
                  <a:cubicBezTo>
                    <a:pt x="790" y="23857"/>
                    <a:pt x="510" y="23511"/>
                    <a:pt x="222" y="23170"/>
                  </a:cubicBezTo>
                  <a:cubicBezTo>
                    <a:pt x="199" y="23180"/>
                    <a:pt x="176" y="23188"/>
                    <a:pt x="150" y="23197"/>
                  </a:cubicBezTo>
                  <a:cubicBezTo>
                    <a:pt x="170" y="23385"/>
                    <a:pt x="136" y="23608"/>
                    <a:pt x="223" y="23759"/>
                  </a:cubicBezTo>
                  <a:cubicBezTo>
                    <a:pt x="408" y="24077"/>
                    <a:pt x="632" y="24379"/>
                    <a:pt x="884" y="24649"/>
                  </a:cubicBezTo>
                  <a:cubicBezTo>
                    <a:pt x="1006" y="24785"/>
                    <a:pt x="1135" y="24907"/>
                    <a:pt x="1270" y="25019"/>
                  </a:cubicBezTo>
                  <a:cubicBezTo>
                    <a:pt x="1820" y="25471"/>
                    <a:pt x="2467" y="25747"/>
                    <a:pt x="3184" y="25859"/>
                  </a:cubicBezTo>
                  <a:cubicBezTo>
                    <a:pt x="3378" y="25889"/>
                    <a:pt x="3576" y="25899"/>
                    <a:pt x="3775" y="25899"/>
                  </a:cubicBezTo>
                  <a:cubicBezTo>
                    <a:pt x="4050" y="25899"/>
                    <a:pt x="4329" y="25880"/>
                    <a:pt x="4604" y="25872"/>
                  </a:cubicBezTo>
                  <a:cubicBezTo>
                    <a:pt x="4733" y="25870"/>
                    <a:pt x="4865" y="25796"/>
                    <a:pt x="5032" y="25742"/>
                  </a:cubicBezTo>
                  <a:lnTo>
                    <a:pt x="5032" y="25742"/>
                  </a:lnTo>
                  <a:cubicBezTo>
                    <a:pt x="4898" y="26113"/>
                    <a:pt x="4782" y="26441"/>
                    <a:pt x="4657" y="26791"/>
                  </a:cubicBezTo>
                  <a:cubicBezTo>
                    <a:pt x="3460" y="26696"/>
                    <a:pt x="2300" y="26515"/>
                    <a:pt x="1270" y="25902"/>
                  </a:cubicBezTo>
                  <a:cubicBezTo>
                    <a:pt x="1124" y="25817"/>
                    <a:pt x="983" y="25724"/>
                    <a:pt x="843" y="25620"/>
                  </a:cubicBezTo>
                  <a:cubicBezTo>
                    <a:pt x="651" y="25476"/>
                    <a:pt x="426" y="25374"/>
                    <a:pt x="212" y="25251"/>
                  </a:cubicBezTo>
                  <a:lnTo>
                    <a:pt x="212" y="25251"/>
                  </a:lnTo>
                  <a:cubicBezTo>
                    <a:pt x="75" y="25576"/>
                    <a:pt x="242" y="25727"/>
                    <a:pt x="420" y="25878"/>
                  </a:cubicBezTo>
                  <a:cubicBezTo>
                    <a:pt x="691" y="26102"/>
                    <a:pt x="973" y="26295"/>
                    <a:pt x="1270" y="26454"/>
                  </a:cubicBezTo>
                  <a:cubicBezTo>
                    <a:pt x="1962" y="26831"/>
                    <a:pt x="2720" y="27047"/>
                    <a:pt x="3518" y="27169"/>
                  </a:cubicBezTo>
                  <a:cubicBezTo>
                    <a:pt x="3831" y="27218"/>
                    <a:pt x="4151" y="27218"/>
                    <a:pt x="4487" y="27244"/>
                  </a:cubicBezTo>
                  <a:cubicBezTo>
                    <a:pt x="4369" y="27547"/>
                    <a:pt x="4274" y="27823"/>
                    <a:pt x="4154" y="28088"/>
                  </a:cubicBezTo>
                  <a:cubicBezTo>
                    <a:pt x="4120" y="28160"/>
                    <a:pt x="4018" y="28240"/>
                    <a:pt x="3945" y="28243"/>
                  </a:cubicBezTo>
                  <a:cubicBezTo>
                    <a:pt x="3807" y="28251"/>
                    <a:pt x="3670" y="28255"/>
                    <a:pt x="3534" y="28255"/>
                  </a:cubicBezTo>
                  <a:cubicBezTo>
                    <a:pt x="2756" y="28255"/>
                    <a:pt x="2002" y="28117"/>
                    <a:pt x="1313" y="27701"/>
                  </a:cubicBezTo>
                  <a:cubicBezTo>
                    <a:pt x="1301" y="27691"/>
                    <a:pt x="1283" y="27682"/>
                    <a:pt x="1270" y="27672"/>
                  </a:cubicBezTo>
                  <a:cubicBezTo>
                    <a:pt x="922" y="27456"/>
                    <a:pt x="589" y="27221"/>
                    <a:pt x="245" y="26993"/>
                  </a:cubicBezTo>
                  <a:lnTo>
                    <a:pt x="245" y="26993"/>
                  </a:lnTo>
                  <a:cubicBezTo>
                    <a:pt x="139" y="27198"/>
                    <a:pt x="133" y="27271"/>
                    <a:pt x="272" y="27429"/>
                  </a:cubicBezTo>
                  <a:cubicBezTo>
                    <a:pt x="370" y="27538"/>
                    <a:pt x="491" y="27629"/>
                    <a:pt x="606" y="27718"/>
                  </a:cubicBezTo>
                  <a:cubicBezTo>
                    <a:pt x="820" y="27881"/>
                    <a:pt x="1043" y="28024"/>
                    <a:pt x="1270" y="28148"/>
                  </a:cubicBezTo>
                  <a:cubicBezTo>
                    <a:pt x="1886" y="28483"/>
                    <a:pt x="2553" y="28666"/>
                    <a:pt x="3281" y="28666"/>
                  </a:cubicBezTo>
                  <a:cubicBezTo>
                    <a:pt x="3337" y="28666"/>
                    <a:pt x="3393" y="28665"/>
                    <a:pt x="3449" y="28663"/>
                  </a:cubicBezTo>
                  <a:cubicBezTo>
                    <a:pt x="3609" y="28656"/>
                    <a:pt x="3767" y="28636"/>
                    <a:pt x="3982" y="28614"/>
                  </a:cubicBezTo>
                  <a:lnTo>
                    <a:pt x="3982" y="28614"/>
                  </a:lnTo>
                  <a:cubicBezTo>
                    <a:pt x="3912" y="28700"/>
                    <a:pt x="3877" y="28732"/>
                    <a:pt x="3856" y="28772"/>
                  </a:cubicBezTo>
                  <a:cubicBezTo>
                    <a:pt x="3491" y="29496"/>
                    <a:pt x="3117" y="30217"/>
                    <a:pt x="2764" y="30948"/>
                  </a:cubicBezTo>
                  <a:cubicBezTo>
                    <a:pt x="2691" y="31101"/>
                    <a:pt x="2600" y="31148"/>
                    <a:pt x="2453" y="31148"/>
                  </a:cubicBezTo>
                  <a:cubicBezTo>
                    <a:pt x="2451" y="31148"/>
                    <a:pt x="2449" y="31148"/>
                    <a:pt x="2447" y="31148"/>
                  </a:cubicBezTo>
                  <a:cubicBezTo>
                    <a:pt x="2251" y="31146"/>
                    <a:pt x="2057" y="31144"/>
                    <a:pt x="1862" y="31144"/>
                  </a:cubicBezTo>
                  <a:cubicBezTo>
                    <a:pt x="1781" y="31144"/>
                    <a:pt x="1701" y="31144"/>
                    <a:pt x="1620" y="31145"/>
                  </a:cubicBezTo>
                  <a:cubicBezTo>
                    <a:pt x="1502" y="31145"/>
                    <a:pt x="1384" y="31141"/>
                    <a:pt x="1270" y="31126"/>
                  </a:cubicBezTo>
                  <a:cubicBezTo>
                    <a:pt x="973" y="31089"/>
                    <a:pt x="695" y="30994"/>
                    <a:pt x="449" y="30788"/>
                  </a:cubicBezTo>
                  <a:cubicBezTo>
                    <a:pt x="397" y="30744"/>
                    <a:pt x="313" y="30737"/>
                    <a:pt x="245" y="30716"/>
                  </a:cubicBezTo>
                  <a:lnTo>
                    <a:pt x="245" y="30716"/>
                  </a:lnTo>
                  <a:cubicBezTo>
                    <a:pt x="136" y="30978"/>
                    <a:pt x="147" y="31054"/>
                    <a:pt x="333" y="31187"/>
                  </a:cubicBezTo>
                  <a:cubicBezTo>
                    <a:pt x="620" y="31391"/>
                    <a:pt x="931" y="31516"/>
                    <a:pt x="1270" y="31550"/>
                  </a:cubicBezTo>
                  <a:cubicBezTo>
                    <a:pt x="1345" y="31561"/>
                    <a:pt x="1423" y="31565"/>
                    <a:pt x="1503" y="31565"/>
                  </a:cubicBezTo>
                  <a:cubicBezTo>
                    <a:pt x="1533" y="31565"/>
                    <a:pt x="1564" y="31565"/>
                    <a:pt x="1595" y="31563"/>
                  </a:cubicBezTo>
                  <a:cubicBezTo>
                    <a:pt x="1702" y="31558"/>
                    <a:pt x="1809" y="31556"/>
                    <a:pt x="1918" y="31556"/>
                  </a:cubicBezTo>
                  <a:cubicBezTo>
                    <a:pt x="2092" y="31556"/>
                    <a:pt x="2270" y="31561"/>
                    <a:pt x="2458" y="31561"/>
                  </a:cubicBezTo>
                  <a:cubicBezTo>
                    <a:pt x="2412" y="31693"/>
                    <a:pt x="2370" y="31841"/>
                    <a:pt x="2303" y="31978"/>
                  </a:cubicBezTo>
                  <a:cubicBezTo>
                    <a:pt x="2107" y="32390"/>
                    <a:pt x="1906" y="32802"/>
                    <a:pt x="1699" y="33207"/>
                  </a:cubicBezTo>
                  <a:cubicBezTo>
                    <a:pt x="1555" y="33490"/>
                    <a:pt x="1414" y="33771"/>
                    <a:pt x="1270" y="34054"/>
                  </a:cubicBezTo>
                  <a:cubicBezTo>
                    <a:pt x="994" y="34598"/>
                    <a:pt x="718" y="35140"/>
                    <a:pt x="428" y="35673"/>
                  </a:cubicBezTo>
                  <a:cubicBezTo>
                    <a:pt x="177" y="36130"/>
                    <a:pt x="116" y="36596"/>
                    <a:pt x="223" y="37111"/>
                  </a:cubicBezTo>
                  <a:cubicBezTo>
                    <a:pt x="507" y="36768"/>
                    <a:pt x="760" y="36414"/>
                    <a:pt x="1006" y="36051"/>
                  </a:cubicBezTo>
                  <a:cubicBezTo>
                    <a:pt x="1086" y="35931"/>
                    <a:pt x="1165" y="35803"/>
                    <a:pt x="1219" y="35669"/>
                  </a:cubicBezTo>
                  <a:cubicBezTo>
                    <a:pt x="1237" y="35623"/>
                    <a:pt x="1255" y="35575"/>
                    <a:pt x="1270" y="35529"/>
                  </a:cubicBezTo>
                  <a:cubicBezTo>
                    <a:pt x="1326" y="35360"/>
                    <a:pt x="1368" y="35186"/>
                    <a:pt x="1446" y="35029"/>
                  </a:cubicBezTo>
                  <a:cubicBezTo>
                    <a:pt x="1850" y="34212"/>
                    <a:pt x="2280" y="33410"/>
                    <a:pt x="2675" y="32590"/>
                  </a:cubicBezTo>
                  <a:cubicBezTo>
                    <a:pt x="2963" y="31996"/>
                    <a:pt x="3204" y="31382"/>
                    <a:pt x="3481" y="30783"/>
                  </a:cubicBezTo>
                  <a:cubicBezTo>
                    <a:pt x="3752" y="30192"/>
                    <a:pt x="4079" y="29624"/>
                    <a:pt x="4313" y="29015"/>
                  </a:cubicBezTo>
                  <a:cubicBezTo>
                    <a:pt x="4710" y="27989"/>
                    <a:pt x="5061" y="26939"/>
                    <a:pt x="5409" y="25890"/>
                  </a:cubicBezTo>
                  <a:cubicBezTo>
                    <a:pt x="5448" y="25773"/>
                    <a:pt x="5356" y="25610"/>
                    <a:pt x="5323" y="25466"/>
                  </a:cubicBezTo>
                  <a:cubicBezTo>
                    <a:pt x="5323" y="25463"/>
                    <a:pt x="5320" y="25463"/>
                    <a:pt x="5320" y="25462"/>
                  </a:cubicBezTo>
                  <a:cubicBezTo>
                    <a:pt x="5369" y="25399"/>
                    <a:pt x="5418" y="25334"/>
                    <a:pt x="5469" y="25266"/>
                  </a:cubicBezTo>
                  <a:cubicBezTo>
                    <a:pt x="5606" y="25419"/>
                    <a:pt x="5700" y="25489"/>
                    <a:pt x="5812" y="25489"/>
                  </a:cubicBezTo>
                  <a:cubicBezTo>
                    <a:pt x="5900" y="25489"/>
                    <a:pt x="5998" y="25447"/>
                    <a:pt x="6135" y="25368"/>
                  </a:cubicBezTo>
                  <a:cubicBezTo>
                    <a:pt x="6700" y="25043"/>
                    <a:pt x="7139" y="24588"/>
                    <a:pt x="7487" y="24048"/>
                  </a:cubicBezTo>
                  <a:cubicBezTo>
                    <a:pt x="7760" y="23624"/>
                    <a:pt x="7713" y="23147"/>
                    <a:pt x="7562" y="22689"/>
                  </a:cubicBezTo>
                  <a:cubicBezTo>
                    <a:pt x="7506" y="22520"/>
                    <a:pt x="7357" y="22379"/>
                    <a:pt x="7218" y="22179"/>
                  </a:cubicBezTo>
                  <a:cubicBezTo>
                    <a:pt x="7294" y="22070"/>
                    <a:pt x="7412" y="21903"/>
                    <a:pt x="7529" y="21736"/>
                  </a:cubicBezTo>
                  <a:lnTo>
                    <a:pt x="7510" y="21732"/>
                  </a:lnTo>
                  <a:lnTo>
                    <a:pt x="7524" y="21732"/>
                  </a:lnTo>
                  <a:cubicBezTo>
                    <a:pt x="7669" y="21811"/>
                    <a:pt x="7809" y="21922"/>
                    <a:pt x="7967" y="21959"/>
                  </a:cubicBezTo>
                  <a:cubicBezTo>
                    <a:pt x="8368" y="22058"/>
                    <a:pt x="8686" y="22249"/>
                    <a:pt x="8959" y="22569"/>
                  </a:cubicBezTo>
                  <a:cubicBezTo>
                    <a:pt x="9294" y="22961"/>
                    <a:pt x="9336" y="23209"/>
                    <a:pt x="8962" y="23559"/>
                  </a:cubicBezTo>
                  <a:cubicBezTo>
                    <a:pt x="8600" y="23896"/>
                    <a:pt x="8220" y="24217"/>
                    <a:pt x="7823" y="24509"/>
                  </a:cubicBezTo>
                  <a:cubicBezTo>
                    <a:pt x="7378" y="24838"/>
                    <a:pt x="7287" y="25262"/>
                    <a:pt x="7582" y="25693"/>
                  </a:cubicBezTo>
                  <a:cubicBezTo>
                    <a:pt x="7703" y="25870"/>
                    <a:pt x="7713" y="26007"/>
                    <a:pt x="7612" y="26192"/>
                  </a:cubicBezTo>
                  <a:cubicBezTo>
                    <a:pt x="7474" y="26450"/>
                    <a:pt x="7516" y="26543"/>
                    <a:pt x="7773" y="26681"/>
                  </a:cubicBezTo>
                  <a:cubicBezTo>
                    <a:pt x="7849" y="26723"/>
                    <a:pt x="7933" y="26752"/>
                    <a:pt x="8036" y="26798"/>
                  </a:cubicBezTo>
                  <a:cubicBezTo>
                    <a:pt x="7918" y="27039"/>
                    <a:pt x="7805" y="27274"/>
                    <a:pt x="7718" y="27452"/>
                  </a:cubicBezTo>
                  <a:cubicBezTo>
                    <a:pt x="7572" y="27452"/>
                    <a:pt x="7434" y="27437"/>
                    <a:pt x="7304" y="27437"/>
                  </a:cubicBezTo>
                  <a:cubicBezTo>
                    <a:pt x="7232" y="27437"/>
                    <a:pt x="7162" y="27442"/>
                    <a:pt x="7094" y="27456"/>
                  </a:cubicBezTo>
                  <a:cubicBezTo>
                    <a:pt x="6292" y="27635"/>
                    <a:pt x="5697" y="28115"/>
                    <a:pt x="5262" y="28800"/>
                  </a:cubicBezTo>
                  <a:cubicBezTo>
                    <a:pt x="4781" y="29559"/>
                    <a:pt x="4599" y="30419"/>
                    <a:pt x="4483" y="31293"/>
                  </a:cubicBezTo>
                  <a:cubicBezTo>
                    <a:pt x="4376" y="32107"/>
                    <a:pt x="4619" y="32787"/>
                    <a:pt x="5323" y="33249"/>
                  </a:cubicBezTo>
                  <a:cubicBezTo>
                    <a:pt x="5583" y="33418"/>
                    <a:pt x="5883" y="33525"/>
                    <a:pt x="6193" y="33673"/>
                  </a:cubicBezTo>
                  <a:cubicBezTo>
                    <a:pt x="6144" y="33903"/>
                    <a:pt x="6056" y="34165"/>
                    <a:pt x="6040" y="34432"/>
                  </a:cubicBezTo>
                  <a:cubicBezTo>
                    <a:pt x="5968" y="35552"/>
                    <a:pt x="5531" y="36555"/>
                    <a:pt x="5054" y="37540"/>
                  </a:cubicBezTo>
                  <a:cubicBezTo>
                    <a:pt x="4936" y="37781"/>
                    <a:pt x="4736" y="37986"/>
                    <a:pt x="4618" y="38227"/>
                  </a:cubicBezTo>
                  <a:cubicBezTo>
                    <a:pt x="4536" y="38391"/>
                    <a:pt x="4448" y="38631"/>
                    <a:pt x="4513" y="38763"/>
                  </a:cubicBezTo>
                  <a:cubicBezTo>
                    <a:pt x="4578" y="38896"/>
                    <a:pt x="4824" y="38968"/>
                    <a:pt x="5002" y="39006"/>
                  </a:cubicBezTo>
                  <a:cubicBezTo>
                    <a:pt x="5072" y="39021"/>
                    <a:pt x="5144" y="39026"/>
                    <a:pt x="5218" y="39026"/>
                  </a:cubicBezTo>
                  <a:cubicBezTo>
                    <a:pt x="5338" y="39026"/>
                    <a:pt x="5461" y="39014"/>
                    <a:pt x="5580" y="39014"/>
                  </a:cubicBezTo>
                  <a:cubicBezTo>
                    <a:pt x="5535" y="39260"/>
                    <a:pt x="5485" y="39524"/>
                    <a:pt x="5433" y="39789"/>
                  </a:cubicBezTo>
                  <a:lnTo>
                    <a:pt x="5436" y="39786"/>
                  </a:lnTo>
                  <a:lnTo>
                    <a:pt x="5436" y="39855"/>
                  </a:lnTo>
                  <a:cubicBezTo>
                    <a:pt x="5462" y="40066"/>
                    <a:pt x="5489" y="40275"/>
                    <a:pt x="5505" y="40486"/>
                  </a:cubicBezTo>
                  <a:cubicBezTo>
                    <a:pt x="5511" y="40538"/>
                    <a:pt x="5485" y="40591"/>
                    <a:pt x="5464" y="40640"/>
                  </a:cubicBezTo>
                  <a:cubicBezTo>
                    <a:pt x="5170" y="41330"/>
                    <a:pt x="4750" y="41939"/>
                    <a:pt x="4191" y="42438"/>
                  </a:cubicBezTo>
                  <a:cubicBezTo>
                    <a:pt x="3597" y="42967"/>
                    <a:pt x="2940" y="43402"/>
                    <a:pt x="2182" y="43663"/>
                  </a:cubicBezTo>
                  <a:cubicBezTo>
                    <a:pt x="2003" y="43724"/>
                    <a:pt x="1866" y="43758"/>
                    <a:pt x="1752" y="43758"/>
                  </a:cubicBezTo>
                  <a:cubicBezTo>
                    <a:pt x="1561" y="43758"/>
                    <a:pt x="1431" y="43665"/>
                    <a:pt x="1270" y="43454"/>
                  </a:cubicBezTo>
                  <a:lnTo>
                    <a:pt x="1266" y="43448"/>
                  </a:lnTo>
                  <a:cubicBezTo>
                    <a:pt x="1131" y="43270"/>
                    <a:pt x="1026" y="43069"/>
                    <a:pt x="912" y="42873"/>
                  </a:cubicBezTo>
                  <a:cubicBezTo>
                    <a:pt x="692" y="42502"/>
                    <a:pt x="479" y="42128"/>
                    <a:pt x="264" y="41756"/>
                  </a:cubicBezTo>
                  <a:cubicBezTo>
                    <a:pt x="238" y="41772"/>
                    <a:pt x="209" y="41786"/>
                    <a:pt x="185" y="41802"/>
                  </a:cubicBezTo>
                  <a:cubicBezTo>
                    <a:pt x="1" y="42811"/>
                    <a:pt x="662" y="43433"/>
                    <a:pt x="1260" y="44096"/>
                  </a:cubicBezTo>
                  <a:cubicBezTo>
                    <a:pt x="973" y="44352"/>
                    <a:pt x="688" y="44618"/>
                    <a:pt x="386" y="44863"/>
                  </a:cubicBezTo>
                  <a:cubicBezTo>
                    <a:pt x="215" y="45003"/>
                    <a:pt x="159" y="45157"/>
                    <a:pt x="162" y="45373"/>
                  </a:cubicBezTo>
                  <a:cubicBezTo>
                    <a:pt x="167" y="47038"/>
                    <a:pt x="163" y="48706"/>
                    <a:pt x="166" y="50371"/>
                  </a:cubicBezTo>
                  <a:cubicBezTo>
                    <a:pt x="166" y="50466"/>
                    <a:pt x="175" y="50561"/>
                    <a:pt x="179" y="50656"/>
                  </a:cubicBezTo>
                  <a:cubicBezTo>
                    <a:pt x="226" y="50667"/>
                    <a:pt x="254" y="50682"/>
                    <a:pt x="281" y="50682"/>
                  </a:cubicBezTo>
                  <a:cubicBezTo>
                    <a:pt x="3458" y="50682"/>
                    <a:pt x="6633" y="50682"/>
                    <a:pt x="9809" y="50686"/>
                  </a:cubicBezTo>
                  <a:cubicBezTo>
                    <a:pt x="9966" y="50686"/>
                    <a:pt x="10025" y="50610"/>
                    <a:pt x="10087" y="50480"/>
                  </a:cubicBezTo>
                  <a:cubicBezTo>
                    <a:pt x="10170" y="50301"/>
                    <a:pt x="10259" y="50125"/>
                    <a:pt x="10344" y="49948"/>
                  </a:cubicBezTo>
                  <a:cubicBezTo>
                    <a:pt x="10533" y="49569"/>
                    <a:pt x="10722" y="49190"/>
                    <a:pt x="10906" y="48821"/>
                  </a:cubicBezTo>
                  <a:cubicBezTo>
                    <a:pt x="11825" y="49111"/>
                    <a:pt x="12697" y="49387"/>
                    <a:pt x="13545" y="49656"/>
                  </a:cubicBezTo>
                  <a:cubicBezTo>
                    <a:pt x="13503" y="49754"/>
                    <a:pt x="13460" y="49849"/>
                    <a:pt x="13419" y="49948"/>
                  </a:cubicBezTo>
                  <a:cubicBezTo>
                    <a:pt x="13318" y="50178"/>
                    <a:pt x="13216" y="50416"/>
                    <a:pt x="13112" y="50656"/>
                  </a:cubicBezTo>
                  <a:lnTo>
                    <a:pt x="17851" y="50656"/>
                  </a:lnTo>
                  <a:cubicBezTo>
                    <a:pt x="17645" y="50424"/>
                    <a:pt x="17478" y="50234"/>
                    <a:pt x="17336" y="50073"/>
                  </a:cubicBezTo>
                  <a:cubicBezTo>
                    <a:pt x="17444" y="50032"/>
                    <a:pt x="17551" y="49990"/>
                    <a:pt x="17659" y="49948"/>
                  </a:cubicBezTo>
                  <a:cubicBezTo>
                    <a:pt x="18364" y="49675"/>
                    <a:pt x="19060" y="49403"/>
                    <a:pt x="19749" y="49137"/>
                  </a:cubicBezTo>
                  <a:cubicBezTo>
                    <a:pt x="19967" y="49410"/>
                    <a:pt x="20183" y="49682"/>
                    <a:pt x="20394" y="49948"/>
                  </a:cubicBezTo>
                  <a:cubicBezTo>
                    <a:pt x="20558" y="50155"/>
                    <a:pt x="20721" y="50360"/>
                    <a:pt x="20886" y="50561"/>
                  </a:cubicBezTo>
                  <a:cubicBezTo>
                    <a:pt x="20929" y="50617"/>
                    <a:pt x="21006" y="50673"/>
                    <a:pt x="21073" y="50677"/>
                  </a:cubicBezTo>
                  <a:cubicBezTo>
                    <a:pt x="21159" y="50683"/>
                    <a:pt x="21245" y="50684"/>
                    <a:pt x="21334" y="50684"/>
                  </a:cubicBezTo>
                  <a:cubicBezTo>
                    <a:pt x="21453" y="50684"/>
                    <a:pt x="21578" y="50682"/>
                    <a:pt x="21716" y="50682"/>
                  </a:cubicBezTo>
                  <a:cubicBezTo>
                    <a:pt x="21500" y="50433"/>
                    <a:pt x="21287" y="50190"/>
                    <a:pt x="21076" y="49948"/>
                  </a:cubicBezTo>
                  <a:cubicBezTo>
                    <a:pt x="20505" y="49294"/>
                    <a:pt x="19949" y="48657"/>
                    <a:pt x="19385" y="48014"/>
                  </a:cubicBezTo>
                  <a:cubicBezTo>
                    <a:pt x="19578" y="47898"/>
                    <a:pt x="19795" y="47813"/>
                    <a:pt x="19956" y="47663"/>
                  </a:cubicBezTo>
                  <a:cubicBezTo>
                    <a:pt x="20524" y="47137"/>
                    <a:pt x="21069" y="46583"/>
                    <a:pt x="21637" y="46051"/>
                  </a:cubicBezTo>
                  <a:cubicBezTo>
                    <a:pt x="21792" y="45903"/>
                    <a:pt x="21989" y="45792"/>
                    <a:pt x="22182" y="45690"/>
                  </a:cubicBezTo>
                  <a:cubicBezTo>
                    <a:pt x="22249" y="45654"/>
                    <a:pt x="22310" y="45636"/>
                    <a:pt x="22365" y="45636"/>
                  </a:cubicBezTo>
                  <a:cubicBezTo>
                    <a:pt x="22491" y="45636"/>
                    <a:pt x="22584" y="45733"/>
                    <a:pt x="22639" y="45926"/>
                  </a:cubicBezTo>
                  <a:cubicBezTo>
                    <a:pt x="22484" y="46031"/>
                    <a:pt x="22317" y="46138"/>
                    <a:pt x="22152" y="46254"/>
                  </a:cubicBezTo>
                  <a:cubicBezTo>
                    <a:pt x="22061" y="46313"/>
                    <a:pt x="21924" y="46376"/>
                    <a:pt x="21909" y="46458"/>
                  </a:cubicBezTo>
                  <a:cubicBezTo>
                    <a:pt x="21890" y="46546"/>
                    <a:pt x="21976" y="46667"/>
                    <a:pt x="22038" y="46759"/>
                  </a:cubicBezTo>
                  <a:cubicBezTo>
                    <a:pt x="22120" y="46878"/>
                    <a:pt x="22229" y="46977"/>
                    <a:pt x="22317" y="47094"/>
                  </a:cubicBezTo>
                  <a:cubicBezTo>
                    <a:pt x="22676" y="47576"/>
                    <a:pt x="23006" y="48083"/>
                    <a:pt x="23393" y="48545"/>
                  </a:cubicBezTo>
                  <a:cubicBezTo>
                    <a:pt x="23797" y="49031"/>
                    <a:pt x="24250" y="49474"/>
                    <a:pt x="24662" y="49948"/>
                  </a:cubicBezTo>
                  <a:cubicBezTo>
                    <a:pt x="24764" y="50065"/>
                    <a:pt x="24864" y="50186"/>
                    <a:pt x="24959" y="50306"/>
                  </a:cubicBezTo>
                  <a:cubicBezTo>
                    <a:pt x="25172" y="50579"/>
                    <a:pt x="25398" y="50685"/>
                    <a:pt x="25686" y="50685"/>
                  </a:cubicBezTo>
                  <a:cubicBezTo>
                    <a:pt x="25785" y="50685"/>
                    <a:pt x="25891" y="50673"/>
                    <a:pt x="26007" y="50650"/>
                  </a:cubicBezTo>
                  <a:cubicBezTo>
                    <a:pt x="25806" y="50416"/>
                    <a:pt x="25604" y="50181"/>
                    <a:pt x="25401" y="49948"/>
                  </a:cubicBezTo>
                  <a:cubicBezTo>
                    <a:pt x="24477" y="48875"/>
                    <a:pt x="23561" y="47813"/>
                    <a:pt x="22620" y="46721"/>
                  </a:cubicBezTo>
                  <a:cubicBezTo>
                    <a:pt x="23395" y="46084"/>
                    <a:pt x="23928" y="45319"/>
                    <a:pt x="24254" y="44412"/>
                  </a:cubicBezTo>
                  <a:cubicBezTo>
                    <a:pt x="24500" y="44792"/>
                    <a:pt x="24708" y="45163"/>
                    <a:pt x="24963" y="45499"/>
                  </a:cubicBezTo>
                  <a:cubicBezTo>
                    <a:pt x="25222" y="45840"/>
                    <a:pt x="25515" y="46153"/>
                    <a:pt x="25801" y="46474"/>
                  </a:cubicBezTo>
                  <a:cubicBezTo>
                    <a:pt x="26248" y="46970"/>
                    <a:pt x="26775" y="47356"/>
                    <a:pt x="27410" y="47578"/>
                  </a:cubicBezTo>
                  <a:cubicBezTo>
                    <a:pt x="27822" y="47724"/>
                    <a:pt x="28230" y="47879"/>
                    <a:pt x="28651" y="47984"/>
                  </a:cubicBezTo>
                  <a:cubicBezTo>
                    <a:pt x="29058" y="48082"/>
                    <a:pt x="29480" y="48119"/>
                    <a:pt x="29891" y="48181"/>
                  </a:cubicBezTo>
                  <a:cubicBezTo>
                    <a:pt x="29611" y="48752"/>
                    <a:pt x="29376" y="49339"/>
                    <a:pt x="29196" y="49948"/>
                  </a:cubicBezTo>
                  <a:cubicBezTo>
                    <a:pt x="29124" y="50183"/>
                    <a:pt x="29063" y="50423"/>
                    <a:pt x="29009" y="50666"/>
                  </a:cubicBezTo>
                  <a:cubicBezTo>
                    <a:pt x="29090" y="50674"/>
                    <a:pt x="29127" y="50682"/>
                    <a:pt x="29168" y="50685"/>
                  </a:cubicBezTo>
                  <a:cubicBezTo>
                    <a:pt x="29226" y="50686"/>
                    <a:pt x="29275" y="50688"/>
                    <a:pt x="29318" y="50688"/>
                  </a:cubicBezTo>
                  <a:cubicBezTo>
                    <a:pt x="29557" y="50688"/>
                    <a:pt x="29572" y="50641"/>
                    <a:pt x="29665" y="50329"/>
                  </a:cubicBezTo>
                  <a:cubicBezTo>
                    <a:pt x="29703" y="50201"/>
                    <a:pt x="29740" y="50076"/>
                    <a:pt x="29774" y="49948"/>
                  </a:cubicBezTo>
                  <a:cubicBezTo>
                    <a:pt x="29842" y="49720"/>
                    <a:pt x="29905" y="49490"/>
                    <a:pt x="29974" y="49252"/>
                  </a:cubicBezTo>
                  <a:cubicBezTo>
                    <a:pt x="30515" y="49331"/>
                    <a:pt x="31037" y="49392"/>
                    <a:pt x="31552" y="49494"/>
                  </a:cubicBezTo>
                  <a:cubicBezTo>
                    <a:pt x="31842" y="49550"/>
                    <a:pt x="31988" y="49695"/>
                    <a:pt x="32036" y="49948"/>
                  </a:cubicBezTo>
                  <a:cubicBezTo>
                    <a:pt x="32051" y="50007"/>
                    <a:pt x="32055" y="50072"/>
                    <a:pt x="32058" y="50141"/>
                  </a:cubicBezTo>
                  <a:cubicBezTo>
                    <a:pt x="32064" y="50315"/>
                    <a:pt x="32059" y="50489"/>
                    <a:pt x="32059" y="50670"/>
                  </a:cubicBezTo>
                  <a:lnTo>
                    <a:pt x="32694" y="50670"/>
                  </a:lnTo>
                  <a:cubicBezTo>
                    <a:pt x="32694" y="50522"/>
                    <a:pt x="32707" y="50390"/>
                    <a:pt x="32691" y="50259"/>
                  </a:cubicBezTo>
                  <a:cubicBezTo>
                    <a:pt x="32676" y="50155"/>
                    <a:pt x="32668" y="50050"/>
                    <a:pt x="32652" y="49948"/>
                  </a:cubicBezTo>
                  <a:cubicBezTo>
                    <a:pt x="32622" y="49733"/>
                    <a:pt x="32563" y="49527"/>
                    <a:pt x="32399" y="49346"/>
                  </a:cubicBezTo>
                  <a:cubicBezTo>
                    <a:pt x="32045" y="48957"/>
                    <a:pt x="31578" y="48934"/>
                    <a:pt x="31113" y="48893"/>
                  </a:cubicBezTo>
                  <a:cubicBezTo>
                    <a:pt x="30795" y="48865"/>
                    <a:pt x="30473" y="48863"/>
                    <a:pt x="30115" y="48847"/>
                  </a:cubicBezTo>
                  <a:cubicBezTo>
                    <a:pt x="30194" y="48615"/>
                    <a:pt x="30265" y="48408"/>
                    <a:pt x="30331" y="48207"/>
                  </a:cubicBezTo>
                  <a:cubicBezTo>
                    <a:pt x="30545" y="48207"/>
                    <a:pt x="30748" y="48200"/>
                    <a:pt x="30949" y="48200"/>
                  </a:cubicBezTo>
                  <a:cubicBezTo>
                    <a:pt x="31049" y="48200"/>
                    <a:pt x="31149" y="48202"/>
                    <a:pt x="31248" y="48207"/>
                  </a:cubicBezTo>
                  <a:cubicBezTo>
                    <a:pt x="31314" y="48210"/>
                    <a:pt x="31380" y="48212"/>
                    <a:pt x="31445" y="48212"/>
                  </a:cubicBezTo>
                  <a:cubicBezTo>
                    <a:pt x="32382" y="48212"/>
                    <a:pt x="33236" y="47891"/>
                    <a:pt x="34064" y="47478"/>
                  </a:cubicBezTo>
                  <a:cubicBezTo>
                    <a:pt x="34598" y="47216"/>
                    <a:pt x="35059" y="46858"/>
                    <a:pt x="35521" y="46483"/>
                  </a:cubicBezTo>
                  <a:cubicBezTo>
                    <a:pt x="36402" y="45761"/>
                    <a:pt x="36913" y="44838"/>
                    <a:pt x="37150" y="43758"/>
                  </a:cubicBezTo>
                  <a:cubicBezTo>
                    <a:pt x="37335" y="42903"/>
                    <a:pt x="37453" y="42036"/>
                    <a:pt x="37581" y="41171"/>
                  </a:cubicBezTo>
                  <a:cubicBezTo>
                    <a:pt x="37691" y="40449"/>
                    <a:pt x="37801" y="39728"/>
                    <a:pt x="37850" y="39004"/>
                  </a:cubicBezTo>
                  <a:cubicBezTo>
                    <a:pt x="37898" y="38286"/>
                    <a:pt x="37891" y="37560"/>
                    <a:pt x="37863" y="36841"/>
                  </a:cubicBezTo>
                  <a:cubicBezTo>
                    <a:pt x="37842" y="36258"/>
                    <a:pt x="37773" y="35676"/>
                    <a:pt x="37691" y="35098"/>
                  </a:cubicBezTo>
                  <a:cubicBezTo>
                    <a:pt x="37633" y="34685"/>
                    <a:pt x="37531" y="34277"/>
                    <a:pt x="37433" y="33869"/>
                  </a:cubicBezTo>
                  <a:cubicBezTo>
                    <a:pt x="37265" y="33154"/>
                    <a:pt x="37046" y="32461"/>
                    <a:pt x="36624" y="31848"/>
                  </a:cubicBezTo>
                  <a:cubicBezTo>
                    <a:pt x="36536" y="31720"/>
                    <a:pt x="36468" y="31581"/>
                    <a:pt x="36395" y="31447"/>
                  </a:cubicBezTo>
                  <a:cubicBezTo>
                    <a:pt x="36455" y="31405"/>
                    <a:pt x="36532" y="31371"/>
                    <a:pt x="36566" y="31315"/>
                  </a:cubicBezTo>
                  <a:cubicBezTo>
                    <a:pt x="36645" y="31191"/>
                    <a:pt x="36755" y="31053"/>
                    <a:pt x="36749" y="30922"/>
                  </a:cubicBezTo>
                  <a:cubicBezTo>
                    <a:pt x="36749" y="30843"/>
                    <a:pt x="36570" y="30748"/>
                    <a:pt x="36455" y="30699"/>
                  </a:cubicBezTo>
                  <a:cubicBezTo>
                    <a:pt x="36320" y="30642"/>
                    <a:pt x="36169" y="30623"/>
                    <a:pt x="36007" y="30584"/>
                  </a:cubicBezTo>
                  <a:cubicBezTo>
                    <a:pt x="36253" y="30435"/>
                    <a:pt x="36486" y="30328"/>
                    <a:pt x="36671" y="30169"/>
                  </a:cubicBezTo>
                  <a:cubicBezTo>
                    <a:pt x="36762" y="30092"/>
                    <a:pt x="36803" y="29918"/>
                    <a:pt x="36805" y="29787"/>
                  </a:cubicBezTo>
                  <a:cubicBezTo>
                    <a:pt x="36805" y="29613"/>
                    <a:pt x="36657" y="29559"/>
                    <a:pt x="36499" y="29540"/>
                  </a:cubicBezTo>
                  <a:cubicBezTo>
                    <a:pt x="36450" y="29534"/>
                    <a:pt x="36404" y="29511"/>
                    <a:pt x="36355" y="29510"/>
                  </a:cubicBezTo>
                  <a:cubicBezTo>
                    <a:pt x="35386" y="29454"/>
                    <a:pt x="34493" y="29054"/>
                    <a:pt x="33552" y="28869"/>
                  </a:cubicBezTo>
                  <a:cubicBezTo>
                    <a:pt x="33007" y="28762"/>
                    <a:pt x="32465" y="28610"/>
                    <a:pt x="31916" y="28562"/>
                  </a:cubicBezTo>
                  <a:cubicBezTo>
                    <a:pt x="31711" y="28545"/>
                    <a:pt x="31507" y="28537"/>
                    <a:pt x="31306" y="28537"/>
                  </a:cubicBezTo>
                  <a:cubicBezTo>
                    <a:pt x="29979" y="28537"/>
                    <a:pt x="28724" y="28899"/>
                    <a:pt x="27528" y="29526"/>
                  </a:cubicBezTo>
                  <a:cubicBezTo>
                    <a:pt x="26844" y="29882"/>
                    <a:pt x="26146" y="30212"/>
                    <a:pt x="25452" y="30555"/>
                  </a:cubicBezTo>
                  <a:cubicBezTo>
                    <a:pt x="25719" y="29805"/>
                    <a:pt x="25724" y="29043"/>
                    <a:pt x="25640" y="28257"/>
                  </a:cubicBezTo>
                  <a:cubicBezTo>
                    <a:pt x="25538" y="27285"/>
                    <a:pt x="25066" y="26476"/>
                    <a:pt x="24543" y="25712"/>
                  </a:cubicBezTo>
                  <a:cubicBezTo>
                    <a:pt x="24126" y="25102"/>
                    <a:pt x="23559" y="24596"/>
                    <a:pt x="23056" y="24047"/>
                  </a:cubicBezTo>
                  <a:cubicBezTo>
                    <a:pt x="22330" y="23250"/>
                    <a:pt x="21433" y="22687"/>
                    <a:pt x="20486" y="22205"/>
                  </a:cubicBezTo>
                  <a:cubicBezTo>
                    <a:pt x="19743" y="21824"/>
                    <a:pt x="18948" y="21604"/>
                    <a:pt x="18118" y="21495"/>
                  </a:cubicBezTo>
                  <a:cubicBezTo>
                    <a:pt x="17776" y="21448"/>
                    <a:pt x="17437" y="21423"/>
                    <a:pt x="17099" y="21423"/>
                  </a:cubicBezTo>
                  <a:cubicBezTo>
                    <a:pt x="16640" y="21423"/>
                    <a:pt x="16183" y="21469"/>
                    <a:pt x="15728" y="21569"/>
                  </a:cubicBezTo>
                  <a:cubicBezTo>
                    <a:pt x="15573" y="21607"/>
                    <a:pt x="15415" y="21631"/>
                    <a:pt x="15259" y="21664"/>
                  </a:cubicBezTo>
                  <a:cubicBezTo>
                    <a:pt x="15830" y="21024"/>
                    <a:pt x="16470" y="20462"/>
                    <a:pt x="17241" y="20080"/>
                  </a:cubicBezTo>
                  <a:cubicBezTo>
                    <a:pt x="17596" y="19903"/>
                    <a:pt x="17990" y="19806"/>
                    <a:pt x="18358" y="19658"/>
                  </a:cubicBezTo>
                  <a:cubicBezTo>
                    <a:pt x="18442" y="19622"/>
                    <a:pt x="18502" y="19527"/>
                    <a:pt x="18572" y="19460"/>
                  </a:cubicBezTo>
                  <a:cubicBezTo>
                    <a:pt x="18489" y="19407"/>
                    <a:pt x="18406" y="19314"/>
                    <a:pt x="18321" y="19312"/>
                  </a:cubicBezTo>
                  <a:cubicBezTo>
                    <a:pt x="18311" y="19311"/>
                    <a:pt x="18300" y="19311"/>
                    <a:pt x="18290" y="19311"/>
                  </a:cubicBezTo>
                  <a:cubicBezTo>
                    <a:pt x="18126" y="19311"/>
                    <a:pt x="17955" y="19334"/>
                    <a:pt x="17802" y="19386"/>
                  </a:cubicBezTo>
                  <a:cubicBezTo>
                    <a:pt x="16923" y="19694"/>
                    <a:pt x="16144" y="20167"/>
                    <a:pt x="15489" y="20833"/>
                  </a:cubicBezTo>
                  <a:cubicBezTo>
                    <a:pt x="15327" y="20998"/>
                    <a:pt x="15173" y="21172"/>
                    <a:pt x="15016" y="21339"/>
                  </a:cubicBezTo>
                  <a:cubicBezTo>
                    <a:pt x="14972" y="21256"/>
                    <a:pt x="14967" y="21200"/>
                    <a:pt x="14987" y="21161"/>
                  </a:cubicBezTo>
                  <a:cubicBezTo>
                    <a:pt x="15264" y="20666"/>
                    <a:pt x="15544" y="20174"/>
                    <a:pt x="15819" y="19678"/>
                  </a:cubicBezTo>
                  <a:cubicBezTo>
                    <a:pt x="15879" y="19569"/>
                    <a:pt x="15914" y="19444"/>
                    <a:pt x="15957" y="19335"/>
                  </a:cubicBezTo>
                  <a:cubicBezTo>
                    <a:pt x="15887" y="19295"/>
                    <a:pt x="15827" y="19279"/>
                    <a:pt x="15776" y="19279"/>
                  </a:cubicBezTo>
                  <a:cubicBezTo>
                    <a:pt x="15648" y="19279"/>
                    <a:pt x="15573" y="19382"/>
                    <a:pt x="15514" y="19465"/>
                  </a:cubicBezTo>
                  <a:cubicBezTo>
                    <a:pt x="15051" y="20137"/>
                    <a:pt x="14552" y="20799"/>
                    <a:pt x="14458" y="21615"/>
                  </a:cubicBezTo>
                  <a:cubicBezTo>
                    <a:pt x="14018" y="21694"/>
                    <a:pt x="13577" y="21738"/>
                    <a:pt x="13160" y="21857"/>
                  </a:cubicBezTo>
                  <a:cubicBezTo>
                    <a:pt x="12419" y="22070"/>
                    <a:pt x="11776" y="22475"/>
                    <a:pt x="11193" y="22970"/>
                  </a:cubicBezTo>
                  <a:cubicBezTo>
                    <a:pt x="10300" y="23726"/>
                    <a:pt x="9441" y="24517"/>
                    <a:pt x="8782" y="25496"/>
                  </a:cubicBezTo>
                  <a:cubicBezTo>
                    <a:pt x="8590" y="25785"/>
                    <a:pt x="8416" y="26090"/>
                    <a:pt x="8232" y="26385"/>
                  </a:cubicBezTo>
                  <a:cubicBezTo>
                    <a:pt x="8207" y="26379"/>
                    <a:pt x="8184" y="26375"/>
                    <a:pt x="8158" y="26371"/>
                  </a:cubicBezTo>
                  <a:cubicBezTo>
                    <a:pt x="8334" y="26041"/>
                    <a:pt x="8390" y="25712"/>
                    <a:pt x="8154" y="25413"/>
                  </a:cubicBezTo>
                  <a:cubicBezTo>
                    <a:pt x="7956" y="25160"/>
                    <a:pt x="8099" y="25016"/>
                    <a:pt x="8286" y="24862"/>
                  </a:cubicBezTo>
                  <a:cubicBezTo>
                    <a:pt x="8575" y="24619"/>
                    <a:pt x="8873" y="24381"/>
                    <a:pt x="9143" y="24119"/>
                  </a:cubicBezTo>
                  <a:cubicBezTo>
                    <a:pt x="9612" y="23669"/>
                    <a:pt x="9944" y="23167"/>
                    <a:pt x="9573" y="22508"/>
                  </a:cubicBezTo>
                  <a:cubicBezTo>
                    <a:pt x="9980" y="22352"/>
                    <a:pt x="10384" y="22228"/>
                    <a:pt x="10806" y="22228"/>
                  </a:cubicBezTo>
                  <a:cubicBezTo>
                    <a:pt x="10953" y="22228"/>
                    <a:pt x="11102" y="22243"/>
                    <a:pt x="11254" y="22277"/>
                  </a:cubicBezTo>
                  <a:cubicBezTo>
                    <a:pt x="11278" y="22282"/>
                    <a:pt x="11300" y="22285"/>
                    <a:pt x="11321" y="22285"/>
                  </a:cubicBezTo>
                  <a:cubicBezTo>
                    <a:pt x="11486" y="22285"/>
                    <a:pt x="11589" y="22134"/>
                    <a:pt x="11587" y="21933"/>
                  </a:cubicBezTo>
                  <a:cubicBezTo>
                    <a:pt x="11587" y="21850"/>
                    <a:pt x="11561" y="21763"/>
                    <a:pt x="11542" y="21654"/>
                  </a:cubicBezTo>
                  <a:lnTo>
                    <a:pt x="11542" y="21654"/>
                  </a:lnTo>
                  <a:cubicBezTo>
                    <a:pt x="11829" y="21794"/>
                    <a:pt x="12111" y="21862"/>
                    <a:pt x="12394" y="21862"/>
                  </a:cubicBezTo>
                  <a:cubicBezTo>
                    <a:pt x="12608" y="21862"/>
                    <a:pt x="12822" y="21823"/>
                    <a:pt x="13039" y="21748"/>
                  </a:cubicBezTo>
                  <a:cubicBezTo>
                    <a:pt x="13305" y="21654"/>
                    <a:pt x="13377" y="21464"/>
                    <a:pt x="13210" y="21240"/>
                  </a:cubicBezTo>
                  <a:cubicBezTo>
                    <a:pt x="13137" y="21138"/>
                    <a:pt x="13039" y="21052"/>
                    <a:pt x="12951" y="20958"/>
                  </a:cubicBezTo>
                  <a:cubicBezTo>
                    <a:pt x="12736" y="20731"/>
                    <a:pt x="12603" y="20472"/>
                    <a:pt x="12609" y="20160"/>
                  </a:cubicBezTo>
                  <a:cubicBezTo>
                    <a:pt x="12721" y="20091"/>
                    <a:pt x="12816" y="20041"/>
                    <a:pt x="12902" y="19977"/>
                  </a:cubicBezTo>
                  <a:cubicBezTo>
                    <a:pt x="13217" y="19742"/>
                    <a:pt x="13531" y="19501"/>
                    <a:pt x="13846" y="19263"/>
                  </a:cubicBezTo>
                  <a:cubicBezTo>
                    <a:pt x="13846" y="19240"/>
                    <a:pt x="13846" y="19220"/>
                    <a:pt x="13844" y="19195"/>
                  </a:cubicBezTo>
                  <a:lnTo>
                    <a:pt x="13844" y="19195"/>
                  </a:lnTo>
                  <a:lnTo>
                    <a:pt x="13846" y="19198"/>
                  </a:lnTo>
                  <a:cubicBezTo>
                    <a:pt x="14481" y="18440"/>
                    <a:pt x="14714" y="17493"/>
                    <a:pt x="15071" y="16584"/>
                  </a:cubicBezTo>
                  <a:cubicBezTo>
                    <a:pt x="15449" y="16809"/>
                    <a:pt x="15832" y="17019"/>
                    <a:pt x="16194" y="17258"/>
                  </a:cubicBezTo>
                  <a:cubicBezTo>
                    <a:pt x="16276" y="17313"/>
                    <a:pt x="16353" y="17343"/>
                    <a:pt x="16422" y="17343"/>
                  </a:cubicBezTo>
                  <a:cubicBezTo>
                    <a:pt x="16497" y="17343"/>
                    <a:pt x="16564" y="17307"/>
                    <a:pt x="16618" y="17227"/>
                  </a:cubicBezTo>
                  <a:cubicBezTo>
                    <a:pt x="16656" y="17173"/>
                    <a:pt x="16562" y="17019"/>
                    <a:pt x="16512" y="16920"/>
                  </a:cubicBezTo>
                  <a:cubicBezTo>
                    <a:pt x="16440" y="16785"/>
                    <a:pt x="16332" y="16664"/>
                    <a:pt x="16273" y="16526"/>
                  </a:cubicBezTo>
                  <a:cubicBezTo>
                    <a:pt x="15926" y="15721"/>
                    <a:pt x="15925" y="14874"/>
                    <a:pt x="15997" y="14023"/>
                  </a:cubicBezTo>
                  <a:cubicBezTo>
                    <a:pt x="16020" y="13742"/>
                    <a:pt x="16108" y="13466"/>
                    <a:pt x="16182" y="13115"/>
                  </a:cubicBezTo>
                  <a:cubicBezTo>
                    <a:pt x="16374" y="13318"/>
                    <a:pt x="16483" y="13479"/>
                    <a:pt x="16634" y="13575"/>
                  </a:cubicBezTo>
                  <a:cubicBezTo>
                    <a:pt x="16805" y="13686"/>
                    <a:pt x="17016" y="13736"/>
                    <a:pt x="17209" y="13811"/>
                  </a:cubicBezTo>
                  <a:cubicBezTo>
                    <a:pt x="17221" y="13709"/>
                    <a:pt x="17262" y="13598"/>
                    <a:pt x="17232" y="13508"/>
                  </a:cubicBezTo>
                  <a:cubicBezTo>
                    <a:pt x="16906" y="12487"/>
                    <a:pt x="16792" y="11447"/>
                    <a:pt x="16940" y="10380"/>
                  </a:cubicBezTo>
                  <a:cubicBezTo>
                    <a:pt x="17068" y="9468"/>
                    <a:pt x="17209" y="8560"/>
                    <a:pt x="17281" y="7645"/>
                  </a:cubicBezTo>
                  <a:cubicBezTo>
                    <a:pt x="17330" y="7047"/>
                    <a:pt x="17265" y="6437"/>
                    <a:pt x="17080" y="5855"/>
                  </a:cubicBezTo>
                  <a:cubicBezTo>
                    <a:pt x="16812" y="5011"/>
                    <a:pt x="16247" y="4358"/>
                    <a:pt x="15630" y="3764"/>
                  </a:cubicBezTo>
                  <a:cubicBezTo>
                    <a:pt x="14929" y="3092"/>
                    <a:pt x="14054" y="2737"/>
                    <a:pt x="13099" y="2570"/>
                  </a:cubicBezTo>
                  <a:cubicBezTo>
                    <a:pt x="12642" y="2491"/>
                    <a:pt x="12189" y="2409"/>
                    <a:pt x="11762" y="2182"/>
                  </a:cubicBezTo>
                  <a:cubicBezTo>
                    <a:pt x="11229" y="1900"/>
                    <a:pt x="10626" y="1807"/>
                    <a:pt x="10028" y="1800"/>
                  </a:cubicBezTo>
                  <a:cubicBezTo>
                    <a:pt x="9994" y="1799"/>
                    <a:pt x="9960" y="1799"/>
                    <a:pt x="9926" y="1799"/>
                  </a:cubicBezTo>
                  <a:cubicBezTo>
                    <a:pt x="9021" y="1799"/>
                    <a:pt x="8134" y="1963"/>
                    <a:pt x="7255" y="2176"/>
                  </a:cubicBezTo>
                  <a:cubicBezTo>
                    <a:pt x="6743" y="2301"/>
                    <a:pt x="6226" y="2419"/>
                    <a:pt x="5694" y="2545"/>
                  </a:cubicBezTo>
                  <a:cubicBezTo>
                    <a:pt x="5734" y="2450"/>
                    <a:pt x="5764" y="2378"/>
                    <a:pt x="5791" y="2303"/>
                  </a:cubicBezTo>
                  <a:cubicBezTo>
                    <a:pt x="6125" y="1459"/>
                    <a:pt x="5734" y="635"/>
                    <a:pt x="5205" y="123"/>
                  </a:cubicBezTo>
                  <a:cubicBezTo>
                    <a:pt x="5116" y="37"/>
                    <a:pt x="5017" y="1"/>
                    <a:pt x="4914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" name="Google Shape;564;p36"/>
          <p:cNvGrpSpPr/>
          <p:nvPr/>
        </p:nvGrpSpPr>
        <p:grpSpPr>
          <a:xfrm>
            <a:off x="7368893" y="-27529"/>
            <a:ext cx="2652783" cy="2911433"/>
            <a:chOff x="7368893" y="-27529"/>
            <a:chExt cx="2652783" cy="2911433"/>
          </a:xfrm>
        </p:grpSpPr>
        <p:grpSp>
          <p:nvGrpSpPr>
            <p:cNvPr id="565" name="Google Shape;565;p36"/>
            <p:cNvGrpSpPr/>
            <p:nvPr/>
          </p:nvGrpSpPr>
          <p:grpSpPr>
            <a:xfrm>
              <a:off x="7368893" y="-27529"/>
              <a:ext cx="2652783" cy="2911433"/>
              <a:chOff x="7368893" y="-27529"/>
              <a:chExt cx="2652783" cy="2911433"/>
            </a:xfrm>
          </p:grpSpPr>
          <p:sp>
            <p:nvSpPr>
              <p:cNvPr id="566" name="Google Shape;566;p36"/>
              <p:cNvSpPr/>
              <p:nvPr/>
            </p:nvSpPr>
            <p:spPr>
              <a:xfrm rot="-1462882">
                <a:off x="7764050" y="266284"/>
                <a:ext cx="1764690" cy="2295612"/>
              </a:xfrm>
              <a:custGeom>
                <a:avLst/>
                <a:gdLst/>
                <a:ahLst/>
                <a:cxnLst/>
                <a:rect l="l" t="t" r="r" b="b"/>
                <a:pathLst>
                  <a:path w="39251" h="51060" extrusionOk="0">
                    <a:moveTo>
                      <a:pt x="36156" y="1"/>
                    </a:moveTo>
                    <a:cubicBezTo>
                      <a:pt x="35495" y="1"/>
                      <a:pt x="34840" y="76"/>
                      <a:pt x="34196" y="274"/>
                    </a:cubicBezTo>
                    <a:cubicBezTo>
                      <a:pt x="33990" y="340"/>
                      <a:pt x="33778" y="455"/>
                      <a:pt x="33571" y="455"/>
                    </a:cubicBezTo>
                    <a:cubicBezTo>
                      <a:pt x="33566" y="455"/>
                      <a:pt x="33561" y="455"/>
                      <a:pt x="33556" y="455"/>
                    </a:cubicBezTo>
                    <a:cubicBezTo>
                      <a:pt x="33260" y="445"/>
                      <a:pt x="32964" y="347"/>
                      <a:pt x="32672" y="276"/>
                    </a:cubicBezTo>
                    <a:cubicBezTo>
                      <a:pt x="32376" y="205"/>
                      <a:pt x="32082" y="171"/>
                      <a:pt x="31792" y="171"/>
                    </a:cubicBezTo>
                    <a:cubicBezTo>
                      <a:pt x="31247" y="171"/>
                      <a:pt x="30715" y="292"/>
                      <a:pt x="30206" y="515"/>
                    </a:cubicBezTo>
                    <a:cubicBezTo>
                      <a:pt x="28333" y="1332"/>
                      <a:pt x="26947" y="2710"/>
                      <a:pt x="25962" y="4471"/>
                    </a:cubicBezTo>
                    <a:cubicBezTo>
                      <a:pt x="25531" y="5239"/>
                      <a:pt x="25197" y="6069"/>
                      <a:pt x="24888" y="6898"/>
                    </a:cubicBezTo>
                    <a:cubicBezTo>
                      <a:pt x="24671" y="7488"/>
                      <a:pt x="24551" y="8116"/>
                      <a:pt x="24421" y="8736"/>
                    </a:cubicBezTo>
                    <a:cubicBezTo>
                      <a:pt x="24304" y="9287"/>
                      <a:pt x="24237" y="9848"/>
                      <a:pt x="24146" y="10407"/>
                    </a:cubicBezTo>
                    <a:cubicBezTo>
                      <a:pt x="23561" y="10472"/>
                      <a:pt x="23246" y="10879"/>
                      <a:pt x="22904" y="11310"/>
                    </a:cubicBezTo>
                    <a:cubicBezTo>
                      <a:pt x="22777" y="10808"/>
                      <a:pt x="22423" y="10578"/>
                      <a:pt x="21989" y="10404"/>
                    </a:cubicBezTo>
                    <a:cubicBezTo>
                      <a:pt x="22052" y="10315"/>
                      <a:pt x="22092" y="10246"/>
                      <a:pt x="22141" y="10184"/>
                    </a:cubicBezTo>
                    <a:cubicBezTo>
                      <a:pt x="22328" y="9954"/>
                      <a:pt x="22533" y="9737"/>
                      <a:pt x="22695" y="9490"/>
                    </a:cubicBezTo>
                    <a:cubicBezTo>
                      <a:pt x="22754" y="9403"/>
                      <a:pt x="22725" y="9254"/>
                      <a:pt x="22735" y="9132"/>
                    </a:cubicBezTo>
                    <a:lnTo>
                      <a:pt x="22735" y="9132"/>
                    </a:lnTo>
                    <a:cubicBezTo>
                      <a:pt x="22625" y="9165"/>
                      <a:pt x="22489" y="9165"/>
                      <a:pt x="22405" y="9232"/>
                    </a:cubicBezTo>
                    <a:cubicBezTo>
                      <a:pt x="22193" y="9406"/>
                      <a:pt x="22003" y="9609"/>
                      <a:pt x="21783" y="9818"/>
                    </a:cubicBezTo>
                    <a:cubicBezTo>
                      <a:pt x="21799" y="9750"/>
                      <a:pt x="21802" y="9704"/>
                      <a:pt x="21819" y="9664"/>
                    </a:cubicBezTo>
                    <a:cubicBezTo>
                      <a:pt x="22098" y="8933"/>
                      <a:pt x="22386" y="8208"/>
                      <a:pt x="22658" y="7477"/>
                    </a:cubicBezTo>
                    <a:cubicBezTo>
                      <a:pt x="22692" y="7379"/>
                      <a:pt x="22635" y="7249"/>
                      <a:pt x="22622" y="7134"/>
                    </a:cubicBezTo>
                    <a:cubicBezTo>
                      <a:pt x="22497" y="7167"/>
                      <a:pt x="22328" y="7164"/>
                      <a:pt x="22255" y="7244"/>
                    </a:cubicBezTo>
                    <a:cubicBezTo>
                      <a:pt x="22141" y="7370"/>
                      <a:pt x="22082" y="7550"/>
                      <a:pt x="22012" y="7712"/>
                    </a:cubicBezTo>
                    <a:cubicBezTo>
                      <a:pt x="21746" y="8323"/>
                      <a:pt x="21486" y="8933"/>
                      <a:pt x="21235" y="9517"/>
                    </a:cubicBezTo>
                    <a:cubicBezTo>
                      <a:pt x="20936" y="9316"/>
                      <a:pt x="20654" y="9070"/>
                      <a:pt x="20327" y="8927"/>
                    </a:cubicBezTo>
                    <a:cubicBezTo>
                      <a:pt x="19852" y="8725"/>
                      <a:pt x="19353" y="8565"/>
                      <a:pt x="18848" y="8447"/>
                    </a:cubicBezTo>
                    <a:cubicBezTo>
                      <a:pt x="18090" y="8269"/>
                      <a:pt x="17320" y="8171"/>
                      <a:pt x="16546" y="8171"/>
                    </a:cubicBezTo>
                    <a:cubicBezTo>
                      <a:pt x="16253" y="8171"/>
                      <a:pt x="15960" y="8185"/>
                      <a:pt x="15666" y="8214"/>
                    </a:cubicBezTo>
                    <a:cubicBezTo>
                      <a:pt x="14447" y="8336"/>
                      <a:pt x="13278" y="8670"/>
                      <a:pt x="12154" y="9165"/>
                    </a:cubicBezTo>
                    <a:cubicBezTo>
                      <a:pt x="11368" y="9511"/>
                      <a:pt x="10616" y="9915"/>
                      <a:pt x="10000" y="10518"/>
                    </a:cubicBezTo>
                    <a:cubicBezTo>
                      <a:pt x="9431" y="11077"/>
                      <a:pt x="8902" y="11677"/>
                      <a:pt x="8351" y="12255"/>
                    </a:cubicBezTo>
                    <a:cubicBezTo>
                      <a:pt x="7708" y="12928"/>
                      <a:pt x="7008" y="13513"/>
                      <a:pt x="6059" y="13719"/>
                    </a:cubicBezTo>
                    <a:cubicBezTo>
                      <a:pt x="5857" y="13763"/>
                      <a:pt x="5658" y="13866"/>
                      <a:pt x="5486" y="13988"/>
                    </a:cubicBezTo>
                    <a:cubicBezTo>
                      <a:pt x="5104" y="14260"/>
                      <a:pt x="5172" y="14685"/>
                      <a:pt x="5609" y="14869"/>
                    </a:cubicBezTo>
                    <a:cubicBezTo>
                      <a:pt x="5704" y="14911"/>
                      <a:pt x="5811" y="14951"/>
                      <a:pt x="5876" y="15027"/>
                    </a:cubicBezTo>
                    <a:cubicBezTo>
                      <a:pt x="6111" y="15293"/>
                      <a:pt x="6411" y="15401"/>
                      <a:pt x="6750" y="15442"/>
                    </a:cubicBezTo>
                    <a:cubicBezTo>
                      <a:pt x="6824" y="15450"/>
                      <a:pt x="6894" y="15488"/>
                      <a:pt x="6975" y="15518"/>
                    </a:cubicBezTo>
                    <a:cubicBezTo>
                      <a:pt x="6381" y="16264"/>
                      <a:pt x="6017" y="17068"/>
                      <a:pt x="6037" y="18006"/>
                    </a:cubicBezTo>
                    <a:cubicBezTo>
                      <a:pt x="6042" y="18207"/>
                      <a:pt x="6148" y="18408"/>
                      <a:pt x="6218" y="18605"/>
                    </a:cubicBezTo>
                    <a:cubicBezTo>
                      <a:pt x="6262" y="18720"/>
                      <a:pt x="6343" y="18822"/>
                      <a:pt x="6387" y="18939"/>
                    </a:cubicBezTo>
                    <a:cubicBezTo>
                      <a:pt x="6438" y="19084"/>
                      <a:pt x="6546" y="19166"/>
                      <a:pt x="6661" y="19166"/>
                    </a:cubicBezTo>
                    <a:cubicBezTo>
                      <a:pt x="6736" y="19166"/>
                      <a:pt x="6814" y="19132"/>
                      <a:pt x="6883" y="19058"/>
                    </a:cubicBezTo>
                    <a:cubicBezTo>
                      <a:pt x="6975" y="18960"/>
                      <a:pt x="7041" y="18834"/>
                      <a:pt x="7157" y="18666"/>
                    </a:cubicBezTo>
                    <a:lnTo>
                      <a:pt x="7157" y="18666"/>
                    </a:lnTo>
                    <a:cubicBezTo>
                      <a:pt x="7149" y="18782"/>
                      <a:pt x="7142" y="18837"/>
                      <a:pt x="7146" y="18891"/>
                    </a:cubicBezTo>
                    <a:cubicBezTo>
                      <a:pt x="7179" y="19403"/>
                      <a:pt x="7167" y="19927"/>
                      <a:pt x="7262" y="20431"/>
                    </a:cubicBezTo>
                    <a:cubicBezTo>
                      <a:pt x="7333" y="20798"/>
                      <a:pt x="7528" y="21135"/>
                      <a:pt x="7993" y="21202"/>
                    </a:cubicBezTo>
                    <a:cubicBezTo>
                      <a:pt x="8030" y="21208"/>
                      <a:pt x="8063" y="21210"/>
                      <a:pt x="8093" y="21210"/>
                    </a:cubicBezTo>
                    <a:cubicBezTo>
                      <a:pt x="8268" y="21210"/>
                      <a:pt x="8324" y="21116"/>
                      <a:pt x="8329" y="20930"/>
                    </a:cubicBezTo>
                    <a:cubicBezTo>
                      <a:pt x="8338" y="20706"/>
                      <a:pt x="8332" y="20483"/>
                      <a:pt x="8332" y="20233"/>
                    </a:cubicBezTo>
                    <a:lnTo>
                      <a:pt x="8332" y="20233"/>
                    </a:lnTo>
                    <a:cubicBezTo>
                      <a:pt x="8562" y="20738"/>
                      <a:pt x="8777" y="21211"/>
                      <a:pt x="9021" y="21744"/>
                    </a:cubicBezTo>
                    <a:cubicBezTo>
                      <a:pt x="8950" y="21732"/>
                      <a:pt x="8884" y="21726"/>
                      <a:pt x="8822" y="21726"/>
                    </a:cubicBezTo>
                    <a:cubicBezTo>
                      <a:pt x="8514" y="21726"/>
                      <a:pt x="8318" y="21872"/>
                      <a:pt x="8196" y="22102"/>
                    </a:cubicBezTo>
                    <a:cubicBezTo>
                      <a:pt x="7852" y="22762"/>
                      <a:pt x="7748" y="23469"/>
                      <a:pt x="7911" y="24200"/>
                    </a:cubicBezTo>
                    <a:cubicBezTo>
                      <a:pt x="8112" y="25118"/>
                      <a:pt x="8549" y="25917"/>
                      <a:pt x="9159" y="26624"/>
                    </a:cubicBezTo>
                    <a:cubicBezTo>
                      <a:pt x="9639" y="27177"/>
                      <a:pt x="10196" y="27621"/>
                      <a:pt x="10948" y="27621"/>
                    </a:cubicBezTo>
                    <a:cubicBezTo>
                      <a:pt x="10356" y="28457"/>
                      <a:pt x="9756" y="29304"/>
                      <a:pt x="9171" y="30134"/>
                    </a:cubicBezTo>
                    <a:cubicBezTo>
                      <a:pt x="8820" y="29402"/>
                      <a:pt x="8486" y="28661"/>
                      <a:pt x="8115" y="27939"/>
                    </a:cubicBezTo>
                    <a:cubicBezTo>
                      <a:pt x="7950" y="27616"/>
                      <a:pt x="7727" y="27312"/>
                      <a:pt x="7488" y="27033"/>
                    </a:cubicBezTo>
                    <a:cubicBezTo>
                      <a:pt x="7342" y="26863"/>
                      <a:pt x="7155" y="26740"/>
                      <a:pt x="6938" y="26740"/>
                    </a:cubicBezTo>
                    <a:cubicBezTo>
                      <a:pt x="6860" y="26740"/>
                      <a:pt x="6778" y="26756"/>
                      <a:pt x="6693" y="26792"/>
                    </a:cubicBezTo>
                    <a:cubicBezTo>
                      <a:pt x="6392" y="26920"/>
                      <a:pt x="6256" y="27190"/>
                      <a:pt x="6256" y="27502"/>
                    </a:cubicBezTo>
                    <a:cubicBezTo>
                      <a:pt x="6254" y="27783"/>
                      <a:pt x="6286" y="28067"/>
                      <a:pt x="6341" y="28340"/>
                    </a:cubicBezTo>
                    <a:cubicBezTo>
                      <a:pt x="6423" y="28759"/>
                      <a:pt x="6536" y="29172"/>
                      <a:pt x="6656" y="29671"/>
                    </a:cubicBezTo>
                    <a:cubicBezTo>
                      <a:pt x="6332" y="29285"/>
                      <a:pt x="6066" y="28976"/>
                      <a:pt x="5811" y="28655"/>
                    </a:cubicBezTo>
                    <a:cubicBezTo>
                      <a:pt x="4930" y="27563"/>
                      <a:pt x="3954" y="26562"/>
                      <a:pt x="2889" y="25641"/>
                    </a:cubicBezTo>
                    <a:cubicBezTo>
                      <a:pt x="2800" y="25565"/>
                      <a:pt x="2644" y="25509"/>
                      <a:pt x="2516" y="25509"/>
                    </a:cubicBezTo>
                    <a:cubicBezTo>
                      <a:pt x="2486" y="25509"/>
                      <a:pt x="2457" y="25513"/>
                      <a:pt x="2431" y="25519"/>
                    </a:cubicBezTo>
                    <a:cubicBezTo>
                      <a:pt x="2232" y="25568"/>
                      <a:pt x="2111" y="25764"/>
                      <a:pt x="2137" y="25984"/>
                    </a:cubicBezTo>
                    <a:cubicBezTo>
                      <a:pt x="2176" y="26274"/>
                      <a:pt x="2206" y="26572"/>
                      <a:pt x="2304" y="26846"/>
                    </a:cubicBezTo>
                    <a:cubicBezTo>
                      <a:pt x="2721" y="28024"/>
                      <a:pt x="3432" y="29022"/>
                      <a:pt x="4266" y="29940"/>
                    </a:cubicBezTo>
                    <a:cubicBezTo>
                      <a:pt x="4199" y="29931"/>
                      <a:pt x="4125" y="29942"/>
                      <a:pt x="4083" y="29906"/>
                    </a:cubicBezTo>
                    <a:cubicBezTo>
                      <a:pt x="3856" y="29717"/>
                      <a:pt x="3639" y="29514"/>
                      <a:pt x="3419" y="29315"/>
                    </a:cubicBezTo>
                    <a:cubicBezTo>
                      <a:pt x="2642" y="28615"/>
                      <a:pt x="1889" y="27888"/>
                      <a:pt x="934" y="27419"/>
                    </a:cubicBezTo>
                    <a:cubicBezTo>
                      <a:pt x="806" y="27355"/>
                      <a:pt x="682" y="27325"/>
                      <a:pt x="568" y="27325"/>
                    </a:cubicBezTo>
                    <a:cubicBezTo>
                      <a:pt x="259" y="27325"/>
                      <a:pt x="30" y="27550"/>
                      <a:pt x="16" y="27939"/>
                    </a:cubicBezTo>
                    <a:cubicBezTo>
                      <a:pt x="0" y="28507"/>
                      <a:pt x="279" y="28960"/>
                      <a:pt x="619" y="29372"/>
                    </a:cubicBezTo>
                    <a:cubicBezTo>
                      <a:pt x="1115" y="29980"/>
                      <a:pt x="1650" y="30558"/>
                      <a:pt x="2160" y="31155"/>
                    </a:cubicBezTo>
                    <a:cubicBezTo>
                      <a:pt x="2403" y="31439"/>
                      <a:pt x="2632" y="31738"/>
                      <a:pt x="2868" y="32030"/>
                    </a:cubicBezTo>
                    <a:cubicBezTo>
                      <a:pt x="2803" y="31999"/>
                      <a:pt x="2737" y="31966"/>
                      <a:pt x="2669" y="31931"/>
                    </a:cubicBezTo>
                    <a:cubicBezTo>
                      <a:pt x="2097" y="31626"/>
                      <a:pt x="1533" y="31307"/>
                      <a:pt x="947" y="31025"/>
                    </a:cubicBezTo>
                    <a:cubicBezTo>
                      <a:pt x="839" y="30974"/>
                      <a:pt x="733" y="30950"/>
                      <a:pt x="636" y="30950"/>
                    </a:cubicBezTo>
                    <a:cubicBezTo>
                      <a:pt x="366" y="30950"/>
                      <a:pt x="166" y="31136"/>
                      <a:pt x="173" y="31424"/>
                    </a:cubicBezTo>
                    <a:cubicBezTo>
                      <a:pt x="176" y="31570"/>
                      <a:pt x="218" y="31741"/>
                      <a:pt x="304" y="31855"/>
                    </a:cubicBezTo>
                    <a:cubicBezTo>
                      <a:pt x="629" y="32283"/>
                      <a:pt x="958" y="32712"/>
                      <a:pt x="1329" y="33097"/>
                    </a:cubicBezTo>
                    <a:cubicBezTo>
                      <a:pt x="1610" y="33388"/>
                      <a:pt x="1959" y="33614"/>
                      <a:pt x="2277" y="33868"/>
                    </a:cubicBezTo>
                    <a:cubicBezTo>
                      <a:pt x="2543" y="34080"/>
                      <a:pt x="2806" y="34291"/>
                      <a:pt x="3134" y="34554"/>
                    </a:cubicBezTo>
                    <a:cubicBezTo>
                      <a:pt x="2905" y="34533"/>
                      <a:pt x="2779" y="34522"/>
                      <a:pt x="2648" y="34511"/>
                    </a:cubicBezTo>
                    <a:cubicBezTo>
                      <a:pt x="2458" y="34496"/>
                      <a:pt x="2269" y="34480"/>
                      <a:pt x="2081" y="34480"/>
                    </a:cubicBezTo>
                    <a:cubicBezTo>
                      <a:pt x="1824" y="34480"/>
                      <a:pt x="1569" y="34510"/>
                      <a:pt x="1316" y="34614"/>
                    </a:cubicBezTo>
                    <a:cubicBezTo>
                      <a:pt x="1007" y="34745"/>
                      <a:pt x="833" y="34948"/>
                      <a:pt x="814" y="35276"/>
                    </a:cubicBezTo>
                    <a:cubicBezTo>
                      <a:pt x="803" y="35496"/>
                      <a:pt x="1121" y="35930"/>
                      <a:pt x="1354" y="36017"/>
                    </a:cubicBezTo>
                    <a:cubicBezTo>
                      <a:pt x="1674" y="36137"/>
                      <a:pt x="1995" y="36248"/>
                      <a:pt x="2317" y="36352"/>
                    </a:cubicBezTo>
                    <a:cubicBezTo>
                      <a:pt x="3828" y="36820"/>
                      <a:pt x="5242" y="37442"/>
                      <a:pt x="6377" y="38611"/>
                    </a:cubicBezTo>
                    <a:cubicBezTo>
                      <a:pt x="6919" y="39170"/>
                      <a:pt x="7643" y="39463"/>
                      <a:pt x="8406" y="39647"/>
                    </a:cubicBezTo>
                    <a:cubicBezTo>
                      <a:pt x="8492" y="39669"/>
                      <a:pt x="8598" y="39804"/>
                      <a:pt x="8614" y="39899"/>
                    </a:cubicBezTo>
                    <a:cubicBezTo>
                      <a:pt x="8700" y="40424"/>
                      <a:pt x="8779" y="40950"/>
                      <a:pt x="8825" y="41480"/>
                    </a:cubicBezTo>
                    <a:cubicBezTo>
                      <a:pt x="8905" y="42429"/>
                      <a:pt x="8969" y="43378"/>
                      <a:pt x="9018" y="44331"/>
                    </a:cubicBezTo>
                    <a:cubicBezTo>
                      <a:pt x="9054" y="45075"/>
                      <a:pt x="9030" y="45819"/>
                      <a:pt x="9076" y="46563"/>
                    </a:cubicBezTo>
                    <a:cubicBezTo>
                      <a:pt x="9132" y="47437"/>
                      <a:pt x="9244" y="48306"/>
                      <a:pt x="9320" y="49179"/>
                    </a:cubicBezTo>
                    <a:cubicBezTo>
                      <a:pt x="9376" y="49830"/>
                      <a:pt x="9477" y="50464"/>
                      <a:pt x="9704" y="51059"/>
                    </a:cubicBezTo>
                    <a:lnTo>
                      <a:pt x="39251" y="51059"/>
                    </a:lnTo>
                    <a:lnTo>
                      <a:pt x="39251" y="426"/>
                    </a:lnTo>
                    <a:cubicBezTo>
                      <a:pt x="38523" y="239"/>
                      <a:pt x="37788" y="104"/>
                      <a:pt x="37033" y="41"/>
                    </a:cubicBezTo>
                    <a:cubicBezTo>
                      <a:pt x="36740" y="16"/>
                      <a:pt x="36447" y="1"/>
                      <a:pt x="3615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6"/>
              <p:cNvSpPr/>
              <p:nvPr/>
            </p:nvSpPr>
            <p:spPr>
              <a:xfrm rot="-1462882">
                <a:off x="8839754" y="796716"/>
                <a:ext cx="357830" cy="146971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3269" extrusionOk="0">
                    <a:moveTo>
                      <a:pt x="6466" y="911"/>
                    </a:moveTo>
                    <a:lnTo>
                      <a:pt x="6466" y="911"/>
                    </a:lnTo>
                    <a:cubicBezTo>
                      <a:pt x="6151" y="1635"/>
                      <a:pt x="5590" y="2019"/>
                      <a:pt x="4955" y="2279"/>
                    </a:cubicBezTo>
                    <a:cubicBezTo>
                      <a:pt x="4581" y="2430"/>
                      <a:pt x="4171" y="2531"/>
                      <a:pt x="3770" y="2561"/>
                    </a:cubicBezTo>
                    <a:cubicBezTo>
                      <a:pt x="3742" y="2563"/>
                      <a:pt x="3714" y="2564"/>
                      <a:pt x="3686" y="2564"/>
                    </a:cubicBezTo>
                    <a:cubicBezTo>
                      <a:pt x="3408" y="2564"/>
                      <a:pt x="3121" y="2471"/>
                      <a:pt x="2844" y="2393"/>
                    </a:cubicBezTo>
                    <a:cubicBezTo>
                      <a:pt x="2568" y="2314"/>
                      <a:pt x="2519" y="2083"/>
                      <a:pt x="2553" y="1823"/>
                    </a:cubicBezTo>
                    <a:cubicBezTo>
                      <a:pt x="2583" y="1611"/>
                      <a:pt x="2709" y="1580"/>
                      <a:pt x="2851" y="1580"/>
                    </a:cubicBezTo>
                    <a:cubicBezTo>
                      <a:pt x="2894" y="1580"/>
                      <a:pt x="2939" y="1583"/>
                      <a:pt x="2983" y="1584"/>
                    </a:cubicBezTo>
                    <a:cubicBezTo>
                      <a:pt x="3031" y="1585"/>
                      <a:pt x="3079" y="1586"/>
                      <a:pt x="3126" y="1586"/>
                    </a:cubicBezTo>
                    <a:cubicBezTo>
                      <a:pt x="4262" y="1586"/>
                      <a:pt x="5344" y="1294"/>
                      <a:pt x="6466" y="911"/>
                    </a:cubicBezTo>
                    <a:close/>
                    <a:moveTo>
                      <a:pt x="7618" y="1"/>
                    </a:moveTo>
                    <a:cubicBezTo>
                      <a:pt x="7552" y="1"/>
                      <a:pt x="7484" y="13"/>
                      <a:pt x="7424" y="30"/>
                    </a:cubicBezTo>
                    <a:cubicBezTo>
                      <a:pt x="6705" y="236"/>
                      <a:pt x="5992" y="461"/>
                      <a:pt x="5270" y="654"/>
                    </a:cubicBezTo>
                    <a:cubicBezTo>
                      <a:pt x="4559" y="846"/>
                      <a:pt x="3837" y="1010"/>
                      <a:pt x="3100" y="1010"/>
                    </a:cubicBezTo>
                    <a:cubicBezTo>
                      <a:pt x="2974" y="1010"/>
                      <a:pt x="2847" y="1005"/>
                      <a:pt x="2720" y="995"/>
                    </a:cubicBezTo>
                    <a:cubicBezTo>
                      <a:pt x="2051" y="942"/>
                      <a:pt x="1387" y="832"/>
                      <a:pt x="723" y="752"/>
                    </a:cubicBezTo>
                    <a:cubicBezTo>
                      <a:pt x="605" y="738"/>
                      <a:pt x="487" y="724"/>
                      <a:pt x="370" y="724"/>
                    </a:cubicBezTo>
                    <a:cubicBezTo>
                      <a:pt x="322" y="724"/>
                      <a:pt x="274" y="726"/>
                      <a:pt x="227" y="732"/>
                    </a:cubicBezTo>
                    <a:cubicBezTo>
                      <a:pt x="150" y="737"/>
                      <a:pt x="61" y="819"/>
                      <a:pt x="17" y="890"/>
                    </a:cubicBezTo>
                    <a:cubicBezTo>
                      <a:pt x="1" y="919"/>
                      <a:pt x="86" y="1015"/>
                      <a:pt x="132" y="1074"/>
                    </a:cubicBezTo>
                    <a:cubicBezTo>
                      <a:pt x="276" y="1272"/>
                      <a:pt x="422" y="1468"/>
                      <a:pt x="570" y="1662"/>
                    </a:cubicBezTo>
                    <a:cubicBezTo>
                      <a:pt x="625" y="1735"/>
                      <a:pt x="665" y="1826"/>
                      <a:pt x="736" y="1875"/>
                    </a:cubicBezTo>
                    <a:cubicBezTo>
                      <a:pt x="1065" y="2099"/>
                      <a:pt x="1409" y="2298"/>
                      <a:pt x="1729" y="2528"/>
                    </a:cubicBezTo>
                    <a:cubicBezTo>
                      <a:pt x="2329" y="2959"/>
                      <a:pt x="2996" y="3194"/>
                      <a:pt x="3724" y="3255"/>
                    </a:cubicBezTo>
                    <a:cubicBezTo>
                      <a:pt x="3809" y="3255"/>
                      <a:pt x="3900" y="3269"/>
                      <a:pt x="3986" y="3269"/>
                    </a:cubicBezTo>
                    <a:cubicBezTo>
                      <a:pt x="4037" y="3269"/>
                      <a:pt x="4087" y="3264"/>
                      <a:pt x="4132" y="3250"/>
                    </a:cubicBezTo>
                    <a:cubicBezTo>
                      <a:pt x="4713" y="3060"/>
                      <a:pt x="5300" y="2880"/>
                      <a:pt x="5858" y="2640"/>
                    </a:cubicBezTo>
                    <a:cubicBezTo>
                      <a:pt x="6255" y="2463"/>
                      <a:pt x="6552" y="2135"/>
                      <a:pt x="6794" y="1766"/>
                    </a:cubicBezTo>
                    <a:cubicBezTo>
                      <a:pt x="7112" y="1280"/>
                      <a:pt x="7264" y="680"/>
                      <a:pt x="7793" y="336"/>
                    </a:cubicBezTo>
                    <a:cubicBezTo>
                      <a:pt x="7959" y="227"/>
                      <a:pt x="7901" y="46"/>
                      <a:pt x="7703" y="8"/>
                    </a:cubicBezTo>
                    <a:cubicBezTo>
                      <a:pt x="7676" y="3"/>
                      <a:pt x="7647" y="1"/>
                      <a:pt x="761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6"/>
              <p:cNvSpPr/>
              <p:nvPr/>
            </p:nvSpPr>
            <p:spPr>
              <a:xfrm rot="-1462882">
                <a:off x="8803814" y="483359"/>
                <a:ext cx="120535" cy="348568"/>
              </a:xfrm>
              <a:custGeom>
                <a:avLst/>
                <a:gdLst/>
                <a:ahLst/>
                <a:cxnLst/>
                <a:rect l="l" t="t" r="r" b="b"/>
                <a:pathLst>
                  <a:path w="2681" h="7753" extrusionOk="0">
                    <a:moveTo>
                      <a:pt x="2512" y="1"/>
                    </a:moveTo>
                    <a:cubicBezTo>
                      <a:pt x="2335" y="1"/>
                      <a:pt x="2250" y="81"/>
                      <a:pt x="2222" y="263"/>
                    </a:cubicBezTo>
                    <a:cubicBezTo>
                      <a:pt x="2158" y="667"/>
                      <a:pt x="2144" y="1096"/>
                      <a:pt x="1995" y="1468"/>
                    </a:cubicBezTo>
                    <a:cubicBezTo>
                      <a:pt x="1675" y="2260"/>
                      <a:pt x="1294" y="3028"/>
                      <a:pt x="917" y="3796"/>
                    </a:cubicBezTo>
                    <a:cubicBezTo>
                      <a:pt x="384" y="4886"/>
                      <a:pt x="0" y="5969"/>
                      <a:pt x="883" y="7068"/>
                    </a:cubicBezTo>
                    <a:cubicBezTo>
                      <a:pt x="1195" y="7454"/>
                      <a:pt x="1573" y="7735"/>
                      <a:pt x="2092" y="7752"/>
                    </a:cubicBezTo>
                    <a:cubicBezTo>
                      <a:pt x="2105" y="7752"/>
                      <a:pt x="2117" y="7753"/>
                      <a:pt x="2129" y="7753"/>
                    </a:cubicBezTo>
                    <a:cubicBezTo>
                      <a:pt x="2510" y="7753"/>
                      <a:pt x="2678" y="7554"/>
                      <a:pt x="2656" y="7184"/>
                    </a:cubicBezTo>
                    <a:cubicBezTo>
                      <a:pt x="2337" y="7020"/>
                      <a:pt x="1999" y="6909"/>
                      <a:pt x="1740" y="6699"/>
                    </a:cubicBezTo>
                    <a:cubicBezTo>
                      <a:pt x="1458" y="6471"/>
                      <a:pt x="1244" y="6152"/>
                      <a:pt x="1230" y="5753"/>
                    </a:cubicBezTo>
                    <a:lnTo>
                      <a:pt x="1230" y="5753"/>
                    </a:lnTo>
                    <a:lnTo>
                      <a:pt x="1237" y="5758"/>
                    </a:lnTo>
                    <a:cubicBezTo>
                      <a:pt x="1237" y="5730"/>
                      <a:pt x="1237" y="5703"/>
                      <a:pt x="1237" y="5676"/>
                    </a:cubicBezTo>
                    <a:lnTo>
                      <a:pt x="1231" y="5680"/>
                    </a:lnTo>
                    <a:cubicBezTo>
                      <a:pt x="1207" y="4926"/>
                      <a:pt x="1485" y="4253"/>
                      <a:pt x="1805" y="3599"/>
                    </a:cubicBezTo>
                    <a:cubicBezTo>
                      <a:pt x="2261" y="2669"/>
                      <a:pt x="2568" y="1698"/>
                      <a:pt x="2662" y="666"/>
                    </a:cubicBezTo>
                    <a:cubicBezTo>
                      <a:pt x="2680" y="448"/>
                      <a:pt x="2665" y="228"/>
                      <a:pt x="2665" y="16"/>
                    </a:cubicBezTo>
                    <a:cubicBezTo>
                      <a:pt x="2607" y="6"/>
                      <a:pt x="2557" y="1"/>
                      <a:pt x="251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6"/>
              <p:cNvSpPr/>
              <p:nvPr/>
            </p:nvSpPr>
            <p:spPr>
              <a:xfrm rot="-1462882">
                <a:off x="8597788" y="490730"/>
                <a:ext cx="209060" cy="56154"/>
              </a:xfrm>
              <a:custGeom>
                <a:avLst/>
                <a:gdLst/>
                <a:ahLst/>
                <a:cxnLst/>
                <a:rect l="l" t="t" r="r" b="b"/>
                <a:pathLst>
                  <a:path w="4650" h="1249" extrusionOk="0">
                    <a:moveTo>
                      <a:pt x="2574" y="0"/>
                    </a:moveTo>
                    <a:cubicBezTo>
                      <a:pt x="2407" y="0"/>
                      <a:pt x="2237" y="11"/>
                      <a:pt x="2069" y="11"/>
                    </a:cubicBezTo>
                    <a:cubicBezTo>
                      <a:pt x="2043" y="11"/>
                      <a:pt x="2017" y="11"/>
                      <a:pt x="1990" y="10"/>
                    </a:cubicBezTo>
                    <a:lnTo>
                      <a:pt x="1990" y="10"/>
                    </a:lnTo>
                    <a:cubicBezTo>
                      <a:pt x="1995" y="14"/>
                      <a:pt x="1999" y="18"/>
                      <a:pt x="2004" y="21"/>
                    </a:cubicBezTo>
                    <a:lnTo>
                      <a:pt x="2004" y="21"/>
                    </a:lnTo>
                    <a:cubicBezTo>
                      <a:pt x="2001" y="20"/>
                      <a:pt x="1998" y="19"/>
                      <a:pt x="1996" y="18"/>
                    </a:cubicBezTo>
                    <a:cubicBezTo>
                      <a:pt x="1246" y="26"/>
                      <a:pt x="663" y="426"/>
                      <a:pt x="102" y="856"/>
                    </a:cubicBezTo>
                    <a:cubicBezTo>
                      <a:pt x="22" y="918"/>
                      <a:pt x="32" y="1096"/>
                      <a:pt x="0" y="1220"/>
                    </a:cubicBezTo>
                    <a:cubicBezTo>
                      <a:pt x="87" y="1225"/>
                      <a:pt x="178" y="1248"/>
                      <a:pt x="262" y="1248"/>
                    </a:cubicBezTo>
                    <a:cubicBezTo>
                      <a:pt x="295" y="1248"/>
                      <a:pt x="326" y="1245"/>
                      <a:pt x="355" y="1236"/>
                    </a:cubicBezTo>
                    <a:cubicBezTo>
                      <a:pt x="601" y="1159"/>
                      <a:pt x="842" y="1060"/>
                      <a:pt x="1072" y="945"/>
                    </a:cubicBezTo>
                    <a:cubicBezTo>
                      <a:pt x="1477" y="742"/>
                      <a:pt x="1884" y="652"/>
                      <a:pt x="2294" y="652"/>
                    </a:cubicBezTo>
                    <a:cubicBezTo>
                      <a:pt x="2685" y="652"/>
                      <a:pt x="3079" y="734"/>
                      <a:pt x="3475" y="879"/>
                    </a:cubicBezTo>
                    <a:cubicBezTo>
                      <a:pt x="3749" y="981"/>
                      <a:pt x="4017" y="1109"/>
                      <a:pt x="4297" y="1190"/>
                    </a:cubicBezTo>
                    <a:cubicBezTo>
                      <a:pt x="4312" y="1194"/>
                      <a:pt x="4329" y="1196"/>
                      <a:pt x="4348" y="1196"/>
                    </a:cubicBezTo>
                    <a:cubicBezTo>
                      <a:pt x="4439" y="1196"/>
                      <a:pt x="4561" y="1146"/>
                      <a:pt x="4603" y="1085"/>
                    </a:cubicBezTo>
                    <a:cubicBezTo>
                      <a:pt x="4649" y="1016"/>
                      <a:pt x="4612" y="862"/>
                      <a:pt x="4566" y="768"/>
                    </a:cubicBezTo>
                    <a:cubicBezTo>
                      <a:pt x="4529" y="693"/>
                      <a:pt x="4428" y="640"/>
                      <a:pt x="4343" y="603"/>
                    </a:cubicBezTo>
                    <a:cubicBezTo>
                      <a:pt x="3915" y="409"/>
                      <a:pt x="3496" y="176"/>
                      <a:pt x="3047" y="52"/>
                    </a:cubicBezTo>
                    <a:cubicBezTo>
                      <a:pt x="2896" y="11"/>
                      <a:pt x="2737" y="0"/>
                      <a:pt x="257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6"/>
              <p:cNvSpPr/>
              <p:nvPr/>
            </p:nvSpPr>
            <p:spPr>
              <a:xfrm rot="-1462882">
                <a:off x="8904313" y="354684"/>
                <a:ext cx="188424" cy="72879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1621" extrusionOk="0">
                    <a:moveTo>
                      <a:pt x="2075" y="0"/>
                    </a:moveTo>
                    <a:cubicBezTo>
                      <a:pt x="1921" y="15"/>
                      <a:pt x="1760" y="2"/>
                      <a:pt x="1616" y="46"/>
                    </a:cubicBezTo>
                    <a:cubicBezTo>
                      <a:pt x="1146" y="196"/>
                      <a:pt x="673" y="344"/>
                      <a:pt x="222" y="541"/>
                    </a:cubicBezTo>
                    <a:cubicBezTo>
                      <a:pt x="107" y="590"/>
                      <a:pt x="72" y="821"/>
                      <a:pt x="0" y="968"/>
                    </a:cubicBezTo>
                    <a:cubicBezTo>
                      <a:pt x="99" y="972"/>
                      <a:pt x="201" y="990"/>
                      <a:pt x="299" y="990"/>
                    </a:cubicBezTo>
                    <a:cubicBezTo>
                      <a:pt x="342" y="990"/>
                      <a:pt x="384" y="986"/>
                      <a:pt x="424" y="977"/>
                    </a:cubicBezTo>
                    <a:cubicBezTo>
                      <a:pt x="640" y="923"/>
                      <a:pt x="837" y="795"/>
                      <a:pt x="1053" y="751"/>
                    </a:cubicBezTo>
                    <a:cubicBezTo>
                      <a:pt x="1372" y="686"/>
                      <a:pt x="1691" y="638"/>
                      <a:pt x="2003" y="638"/>
                    </a:cubicBezTo>
                    <a:cubicBezTo>
                      <a:pt x="2463" y="638"/>
                      <a:pt x="2909" y="742"/>
                      <a:pt x="3322" y="1053"/>
                    </a:cubicBezTo>
                    <a:cubicBezTo>
                      <a:pt x="3507" y="1192"/>
                      <a:pt x="3648" y="1389"/>
                      <a:pt x="3824" y="1542"/>
                    </a:cubicBezTo>
                    <a:cubicBezTo>
                      <a:pt x="3885" y="1595"/>
                      <a:pt x="3950" y="1620"/>
                      <a:pt x="4007" y="1620"/>
                    </a:cubicBezTo>
                    <a:cubicBezTo>
                      <a:pt x="4111" y="1620"/>
                      <a:pt x="4190" y="1537"/>
                      <a:pt x="4179" y="1394"/>
                    </a:cubicBezTo>
                    <a:cubicBezTo>
                      <a:pt x="4165" y="1218"/>
                      <a:pt x="4087" y="1018"/>
                      <a:pt x="3973" y="882"/>
                    </a:cubicBezTo>
                    <a:cubicBezTo>
                      <a:pt x="3484" y="294"/>
                      <a:pt x="2827" y="38"/>
                      <a:pt x="207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6"/>
              <p:cNvSpPr/>
              <p:nvPr/>
            </p:nvSpPr>
            <p:spPr>
              <a:xfrm rot="-1462882">
                <a:off x="8654896" y="601945"/>
                <a:ext cx="161088" cy="54490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1212" extrusionOk="0">
                    <a:moveTo>
                      <a:pt x="1912" y="1"/>
                    </a:moveTo>
                    <a:cubicBezTo>
                      <a:pt x="1210" y="1"/>
                      <a:pt x="542" y="319"/>
                      <a:pt x="61" y="824"/>
                    </a:cubicBezTo>
                    <a:cubicBezTo>
                      <a:pt x="1" y="887"/>
                      <a:pt x="6" y="1074"/>
                      <a:pt x="55" y="1163"/>
                    </a:cubicBezTo>
                    <a:cubicBezTo>
                      <a:pt x="73" y="1196"/>
                      <a:pt x="151" y="1212"/>
                      <a:pt x="231" y="1212"/>
                    </a:cubicBezTo>
                    <a:cubicBezTo>
                      <a:pt x="278" y="1212"/>
                      <a:pt x="326" y="1206"/>
                      <a:pt x="361" y="1196"/>
                    </a:cubicBezTo>
                    <a:cubicBezTo>
                      <a:pt x="492" y="1159"/>
                      <a:pt x="603" y="1052"/>
                      <a:pt x="732" y="1005"/>
                    </a:cubicBezTo>
                    <a:cubicBezTo>
                      <a:pt x="1134" y="858"/>
                      <a:pt x="1535" y="747"/>
                      <a:pt x="1935" y="747"/>
                    </a:cubicBezTo>
                    <a:cubicBezTo>
                      <a:pt x="2281" y="747"/>
                      <a:pt x="2626" y="830"/>
                      <a:pt x="2969" y="1046"/>
                    </a:cubicBezTo>
                    <a:cubicBezTo>
                      <a:pt x="3062" y="1106"/>
                      <a:pt x="3156" y="1143"/>
                      <a:pt x="3246" y="1143"/>
                    </a:cubicBezTo>
                    <a:cubicBezTo>
                      <a:pt x="3369" y="1143"/>
                      <a:pt x="3484" y="1074"/>
                      <a:pt x="3583" y="895"/>
                    </a:cubicBezTo>
                    <a:cubicBezTo>
                      <a:pt x="3506" y="763"/>
                      <a:pt x="3456" y="562"/>
                      <a:pt x="3328" y="471"/>
                    </a:cubicBezTo>
                    <a:cubicBezTo>
                      <a:pt x="2871" y="144"/>
                      <a:pt x="2384" y="1"/>
                      <a:pt x="191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6"/>
              <p:cNvSpPr/>
              <p:nvPr/>
            </p:nvSpPr>
            <p:spPr>
              <a:xfrm rot="-1462882">
                <a:off x="8954211" y="468765"/>
                <a:ext cx="171339" cy="66854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1487" extrusionOk="0">
                    <a:moveTo>
                      <a:pt x="1911" y="0"/>
                    </a:moveTo>
                    <a:cubicBezTo>
                      <a:pt x="1300" y="0"/>
                      <a:pt x="721" y="227"/>
                      <a:pt x="189" y="563"/>
                    </a:cubicBezTo>
                    <a:cubicBezTo>
                      <a:pt x="96" y="624"/>
                      <a:pt x="63" y="779"/>
                      <a:pt x="1" y="891"/>
                    </a:cubicBezTo>
                    <a:cubicBezTo>
                      <a:pt x="112" y="923"/>
                      <a:pt x="231" y="995"/>
                      <a:pt x="335" y="995"/>
                    </a:cubicBezTo>
                    <a:cubicBezTo>
                      <a:pt x="348" y="995"/>
                      <a:pt x="361" y="994"/>
                      <a:pt x="373" y="992"/>
                    </a:cubicBezTo>
                    <a:cubicBezTo>
                      <a:pt x="707" y="927"/>
                      <a:pt x="1033" y="829"/>
                      <a:pt x="1360" y="730"/>
                    </a:cubicBezTo>
                    <a:cubicBezTo>
                      <a:pt x="1536" y="676"/>
                      <a:pt x="1707" y="649"/>
                      <a:pt x="1874" y="649"/>
                    </a:cubicBezTo>
                    <a:cubicBezTo>
                      <a:pt x="2187" y="649"/>
                      <a:pt x="2484" y="744"/>
                      <a:pt x="2767" y="936"/>
                    </a:cubicBezTo>
                    <a:cubicBezTo>
                      <a:pt x="3036" y="1117"/>
                      <a:pt x="3301" y="1302"/>
                      <a:pt x="3567" y="1486"/>
                    </a:cubicBezTo>
                    <a:cubicBezTo>
                      <a:pt x="3616" y="1471"/>
                      <a:pt x="3666" y="1456"/>
                      <a:pt x="3714" y="1442"/>
                    </a:cubicBezTo>
                    <a:cubicBezTo>
                      <a:pt x="3729" y="1297"/>
                      <a:pt x="3810" y="1107"/>
                      <a:pt x="3748" y="1013"/>
                    </a:cubicBezTo>
                    <a:cubicBezTo>
                      <a:pt x="3407" y="508"/>
                      <a:pt x="2923" y="140"/>
                      <a:pt x="2333" y="37"/>
                    </a:cubicBezTo>
                    <a:cubicBezTo>
                      <a:pt x="2191" y="12"/>
                      <a:pt x="2050" y="0"/>
                      <a:pt x="191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6"/>
              <p:cNvSpPr/>
              <p:nvPr/>
            </p:nvSpPr>
            <p:spPr>
              <a:xfrm rot="-1462882">
                <a:off x="9002990" y="959600"/>
                <a:ext cx="125526" cy="35428"/>
              </a:xfrm>
              <a:custGeom>
                <a:avLst/>
                <a:gdLst/>
                <a:ahLst/>
                <a:cxnLst/>
                <a:rect l="l" t="t" r="r" b="b"/>
                <a:pathLst>
                  <a:path w="2792" h="788" extrusionOk="0">
                    <a:moveTo>
                      <a:pt x="250" y="0"/>
                    </a:moveTo>
                    <a:cubicBezTo>
                      <a:pt x="196" y="0"/>
                      <a:pt x="145" y="28"/>
                      <a:pt x="100" y="108"/>
                    </a:cubicBezTo>
                    <a:cubicBezTo>
                      <a:pt x="1" y="285"/>
                      <a:pt x="88" y="426"/>
                      <a:pt x="250" y="523"/>
                    </a:cubicBezTo>
                    <a:cubicBezTo>
                      <a:pt x="330" y="571"/>
                      <a:pt x="413" y="625"/>
                      <a:pt x="501" y="652"/>
                    </a:cubicBezTo>
                    <a:cubicBezTo>
                      <a:pt x="813" y="747"/>
                      <a:pt x="1125" y="787"/>
                      <a:pt x="1438" y="787"/>
                    </a:cubicBezTo>
                    <a:cubicBezTo>
                      <a:pt x="1777" y="787"/>
                      <a:pt x="2116" y="740"/>
                      <a:pt x="2454" y="666"/>
                    </a:cubicBezTo>
                    <a:cubicBezTo>
                      <a:pt x="2661" y="620"/>
                      <a:pt x="2792" y="495"/>
                      <a:pt x="2711" y="176"/>
                    </a:cubicBezTo>
                    <a:lnTo>
                      <a:pt x="2711" y="176"/>
                    </a:lnTo>
                    <a:cubicBezTo>
                      <a:pt x="2558" y="189"/>
                      <a:pt x="2411" y="193"/>
                      <a:pt x="2264" y="213"/>
                    </a:cubicBezTo>
                    <a:cubicBezTo>
                      <a:pt x="2000" y="250"/>
                      <a:pt x="1736" y="279"/>
                      <a:pt x="1474" y="279"/>
                    </a:cubicBezTo>
                    <a:cubicBezTo>
                      <a:pt x="1140" y="279"/>
                      <a:pt x="810" y="232"/>
                      <a:pt x="488" y="90"/>
                    </a:cubicBezTo>
                    <a:cubicBezTo>
                      <a:pt x="404" y="52"/>
                      <a:pt x="324" y="0"/>
                      <a:pt x="250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6"/>
              <p:cNvSpPr/>
              <p:nvPr/>
            </p:nvSpPr>
            <p:spPr>
              <a:xfrm rot="-1462882">
                <a:off x="8893641" y="733108"/>
                <a:ext cx="360" cy="3732"/>
              </a:xfrm>
              <a:custGeom>
                <a:avLst/>
                <a:gdLst/>
                <a:ahLst/>
                <a:cxnLst/>
                <a:rect l="l" t="t" r="r" b="b"/>
                <a:pathLst>
                  <a:path w="8" h="83" extrusionOk="0">
                    <a:moveTo>
                      <a:pt x="8" y="1"/>
                    </a:moveTo>
                    <a:lnTo>
                      <a:pt x="2" y="5"/>
                    </a:lnTo>
                    <a:cubicBezTo>
                      <a:pt x="2" y="29"/>
                      <a:pt x="2" y="54"/>
                      <a:pt x="1" y="78"/>
                    </a:cubicBezTo>
                    <a:lnTo>
                      <a:pt x="8" y="83"/>
                    </a:lnTo>
                    <a:cubicBezTo>
                      <a:pt x="8" y="55"/>
                      <a:pt x="8" y="28"/>
                      <a:pt x="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6"/>
              <p:cNvSpPr/>
              <p:nvPr/>
            </p:nvSpPr>
            <p:spPr>
              <a:xfrm rot="-1462882">
                <a:off x="8294627" y="999509"/>
                <a:ext cx="158256" cy="79173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1761" extrusionOk="0">
                    <a:moveTo>
                      <a:pt x="2142" y="0"/>
                    </a:moveTo>
                    <a:cubicBezTo>
                      <a:pt x="1903" y="0"/>
                      <a:pt x="1665" y="44"/>
                      <a:pt x="1437" y="118"/>
                    </a:cubicBezTo>
                    <a:cubicBezTo>
                      <a:pt x="819" y="319"/>
                      <a:pt x="74" y="423"/>
                      <a:pt x="11" y="1303"/>
                    </a:cubicBezTo>
                    <a:cubicBezTo>
                      <a:pt x="1" y="1435"/>
                      <a:pt x="7" y="1622"/>
                      <a:pt x="86" y="1693"/>
                    </a:cubicBezTo>
                    <a:cubicBezTo>
                      <a:pt x="139" y="1739"/>
                      <a:pt x="234" y="1760"/>
                      <a:pt x="329" y="1760"/>
                    </a:cubicBezTo>
                    <a:cubicBezTo>
                      <a:pt x="386" y="1760"/>
                      <a:pt x="442" y="1753"/>
                      <a:pt x="488" y="1739"/>
                    </a:cubicBezTo>
                    <a:cubicBezTo>
                      <a:pt x="677" y="1683"/>
                      <a:pt x="836" y="1523"/>
                      <a:pt x="1025" y="1477"/>
                    </a:cubicBezTo>
                    <a:cubicBezTo>
                      <a:pt x="1711" y="1310"/>
                      <a:pt x="2402" y="1165"/>
                      <a:pt x="3095" y="1028"/>
                    </a:cubicBezTo>
                    <a:cubicBezTo>
                      <a:pt x="3310" y="987"/>
                      <a:pt x="3491" y="948"/>
                      <a:pt x="3520" y="672"/>
                    </a:cubicBezTo>
                    <a:cubicBezTo>
                      <a:pt x="3512" y="656"/>
                      <a:pt x="3508" y="613"/>
                      <a:pt x="3484" y="595"/>
                    </a:cubicBezTo>
                    <a:cubicBezTo>
                      <a:pt x="3271" y="439"/>
                      <a:pt x="3072" y="243"/>
                      <a:pt x="2834" y="140"/>
                    </a:cubicBezTo>
                    <a:cubicBezTo>
                      <a:pt x="2610" y="43"/>
                      <a:pt x="2376" y="0"/>
                      <a:pt x="2142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6"/>
              <p:cNvSpPr/>
              <p:nvPr/>
            </p:nvSpPr>
            <p:spPr>
              <a:xfrm rot="-1462882">
                <a:off x="8359443" y="1089017"/>
                <a:ext cx="159740" cy="98730"/>
              </a:xfrm>
              <a:custGeom>
                <a:avLst/>
                <a:gdLst/>
                <a:ahLst/>
                <a:cxnLst/>
                <a:rect l="l" t="t" r="r" b="b"/>
                <a:pathLst>
                  <a:path w="3553" h="2196" extrusionOk="0">
                    <a:moveTo>
                      <a:pt x="2172" y="0"/>
                    </a:moveTo>
                    <a:cubicBezTo>
                      <a:pt x="1688" y="0"/>
                      <a:pt x="1213" y="108"/>
                      <a:pt x="756" y="352"/>
                    </a:cubicBezTo>
                    <a:cubicBezTo>
                      <a:pt x="468" y="506"/>
                      <a:pt x="124" y="635"/>
                      <a:pt x="1" y="1055"/>
                    </a:cubicBezTo>
                    <a:cubicBezTo>
                      <a:pt x="87" y="1099"/>
                      <a:pt x="165" y="1117"/>
                      <a:pt x="238" y="1117"/>
                    </a:cubicBezTo>
                    <a:cubicBezTo>
                      <a:pt x="527" y="1117"/>
                      <a:pt x="733" y="841"/>
                      <a:pt x="1001" y="831"/>
                    </a:cubicBezTo>
                    <a:lnTo>
                      <a:pt x="1001" y="831"/>
                    </a:lnTo>
                    <a:cubicBezTo>
                      <a:pt x="879" y="1331"/>
                      <a:pt x="1006" y="1737"/>
                      <a:pt x="1397" y="2046"/>
                    </a:cubicBezTo>
                    <a:cubicBezTo>
                      <a:pt x="1526" y="2148"/>
                      <a:pt x="1668" y="2196"/>
                      <a:pt x="1800" y="2196"/>
                    </a:cubicBezTo>
                    <a:cubicBezTo>
                      <a:pt x="2067" y="2196"/>
                      <a:pt x="2294" y="2003"/>
                      <a:pt x="2301" y="1676"/>
                    </a:cubicBezTo>
                    <a:cubicBezTo>
                      <a:pt x="2310" y="1314"/>
                      <a:pt x="2192" y="950"/>
                      <a:pt x="2120" y="519"/>
                    </a:cubicBezTo>
                    <a:lnTo>
                      <a:pt x="2120" y="519"/>
                    </a:lnTo>
                    <a:cubicBezTo>
                      <a:pt x="2460" y="591"/>
                      <a:pt x="2819" y="680"/>
                      <a:pt x="3183" y="740"/>
                    </a:cubicBezTo>
                    <a:cubicBezTo>
                      <a:pt x="3205" y="744"/>
                      <a:pt x="3229" y="746"/>
                      <a:pt x="3256" y="746"/>
                    </a:cubicBezTo>
                    <a:cubicBezTo>
                      <a:pt x="3359" y="746"/>
                      <a:pt x="3483" y="717"/>
                      <a:pt x="3509" y="664"/>
                    </a:cubicBezTo>
                    <a:cubicBezTo>
                      <a:pt x="3552" y="576"/>
                      <a:pt x="3506" y="417"/>
                      <a:pt x="3449" y="318"/>
                    </a:cubicBezTo>
                    <a:cubicBezTo>
                      <a:pt x="3401" y="237"/>
                      <a:pt x="3286" y="172"/>
                      <a:pt x="3189" y="146"/>
                    </a:cubicBezTo>
                    <a:cubicBezTo>
                      <a:pt x="2847" y="52"/>
                      <a:pt x="2508" y="0"/>
                      <a:pt x="2172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6"/>
              <p:cNvSpPr/>
              <p:nvPr/>
            </p:nvSpPr>
            <p:spPr>
              <a:xfrm rot="-1462882">
                <a:off x="8166731" y="1247434"/>
                <a:ext cx="141576" cy="95268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2119" extrusionOk="0">
                    <a:moveTo>
                      <a:pt x="2597" y="1"/>
                    </a:moveTo>
                    <a:cubicBezTo>
                      <a:pt x="2411" y="1"/>
                      <a:pt x="2220" y="33"/>
                      <a:pt x="2037" y="69"/>
                    </a:cubicBezTo>
                    <a:cubicBezTo>
                      <a:pt x="1288" y="216"/>
                      <a:pt x="605" y="473"/>
                      <a:pt x="185" y="1181"/>
                    </a:cubicBezTo>
                    <a:cubicBezTo>
                      <a:pt x="86" y="1350"/>
                      <a:pt x="1" y="1507"/>
                      <a:pt x="195" y="1637"/>
                    </a:cubicBezTo>
                    <a:cubicBezTo>
                      <a:pt x="244" y="1670"/>
                      <a:pt x="288" y="1684"/>
                      <a:pt x="329" y="1684"/>
                    </a:cubicBezTo>
                    <a:cubicBezTo>
                      <a:pt x="450" y="1684"/>
                      <a:pt x="539" y="1562"/>
                      <a:pt x="636" y="1474"/>
                    </a:cubicBezTo>
                    <a:cubicBezTo>
                      <a:pt x="840" y="1287"/>
                      <a:pt x="1052" y="1110"/>
                      <a:pt x="1260" y="928"/>
                    </a:cubicBezTo>
                    <a:cubicBezTo>
                      <a:pt x="1264" y="927"/>
                      <a:pt x="1268" y="926"/>
                      <a:pt x="1271" y="925"/>
                    </a:cubicBezTo>
                    <a:lnTo>
                      <a:pt x="1271" y="925"/>
                    </a:lnTo>
                    <a:lnTo>
                      <a:pt x="1265" y="928"/>
                    </a:lnTo>
                    <a:cubicBezTo>
                      <a:pt x="1237" y="1296"/>
                      <a:pt x="1299" y="1637"/>
                      <a:pt x="1564" y="1913"/>
                    </a:cubicBezTo>
                    <a:cubicBezTo>
                      <a:pt x="1696" y="2051"/>
                      <a:pt x="1831" y="2118"/>
                      <a:pt x="1959" y="2118"/>
                    </a:cubicBezTo>
                    <a:cubicBezTo>
                      <a:pt x="2121" y="2118"/>
                      <a:pt x="2272" y="2010"/>
                      <a:pt x="2394" y="1800"/>
                    </a:cubicBezTo>
                    <a:cubicBezTo>
                      <a:pt x="2635" y="1382"/>
                      <a:pt x="2644" y="964"/>
                      <a:pt x="2401" y="578"/>
                    </a:cubicBezTo>
                    <a:cubicBezTo>
                      <a:pt x="2675" y="488"/>
                      <a:pt x="2910" y="411"/>
                      <a:pt x="3143" y="334"/>
                    </a:cubicBezTo>
                    <a:cubicBezTo>
                      <a:pt x="3144" y="283"/>
                      <a:pt x="3147" y="233"/>
                      <a:pt x="3148" y="183"/>
                    </a:cubicBezTo>
                    <a:cubicBezTo>
                      <a:pt x="3000" y="119"/>
                      <a:pt x="2855" y="14"/>
                      <a:pt x="2703" y="4"/>
                    </a:cubicBezTo>
                    <a:cubicBezTo>
                      <a:pt x="2668" y="2"/>
                      <a:pt x="2632" y="1"/>
                      <a:pt x="2597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6"/>
              <p:cNvSpPr/>
              <p:nvPr/>
            </p:nvSpPr>
            <p:spPr>
              <a:xfrm rot="-1462882">
                <a:off x="8334388" y="1147560"/>
                <a:ext cx="76071" cy="21958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4884" extrusionOk="0">
                    <a:moveTo>
                      <a:pt x="233" y="1"/>
                    </a:moveTo>
                    <a:cubicBezTo>
                      <a:pt x="183" y="106"/>
                      <a:pt x="88" y="212"/>
                      <a:pt x="91" y="316"/>
                    </a:cubicBezTo>
                    <a:cubicBezTo>
                      <a:pt x="103" y="774"/>
                      <a:pt x="175" y="1232"/>
                      <a:pt x="164" y="1689"/>
                    </a:cubicBezTo>
                    <a:cubicBezTo>
                      <a:pt x="152" y="2256"/>
                      <a:pt x="58" y="2819"/>
                      <a:pt x="35" y="3386"/>
                    </a:cubicBezTo>
                    <a:cubicBezTo>
                      <a:pt x="1" y="4224"/>
                      <a:pt x="720" y="4828"/>
                      <a:pt x="1388" y="4883"/>
                    </a:cubicBezTo>
                    <a:cubicBezTo>
                      <a:pt x="1393" y="4883"/>
                      <a:pt x="1397" y="4883"/>
                      <a:pt x="1402" y="4883"/>
                    </a:cubicBezTo>
                    <a:cubicBezTo>
                      <a:pt x="1492" y="4883"/>
                      <a:pt x="1620" y="4817"/>
                      <a:pt x="1660" y="4746"/>
                    </a:cubicBezTo>
                    <a:cubicBezTo>
                      <a:pt x="1692" y="4690"/>
                      <a:pt x="1611" y="4564"/>
                      <a:pt x="1564" y="4476"/>
                    </a:cubicBezTo>
                    <a:cubicBezTo>
                      <a:pt x="1545" y="4441"/>
                      <a:pt x="1486" y="4428"/>
                      <a:pt x="1444" y="4405"/>
                    </a:cubicBezTo>
                    <a:cubicBezTo>
                      <a:pt x="1000" y="4154"/>
                      <a:pt x="730" y="3797"/>
                      <a:pt x="737" y="3262"/>
                    </a:cubicBezTo>
                    <a:cubicBezTo>
                      <a:pt x="743" y="2898"/>
                      <a:pt x="738" y="2533"/>
                      <a:pt x="738" y="2168"/>
                    </a:cubicBezTo>
                    <a:cubicBezTo>
                      <a:pt x="774" y="2163"/>
                      <a:pt x="810" y="2159"/>
                      <a:pt x="845" y="2153"/>
                    </a:cubicBezTo>
                    <a:cubicBezTo>
                      <a:pt x="738" y="1505"/>
                      <a:pt x="639" y="853"/>
                      <a:pt x="512" y="206"/>
                    </a:cubicBezTo>
                    <a:cubicBezTo>
                      <a:pt x="495" y="123"/>
                      <a:pt x="330" y="68"/>
                      <a:pt x="233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6"/>
              <p:cNvSpPr/>
              <p:nvPr/>
            </p:nvSpPr>
            <p:spPr>
              <a:xfrm rot="-1462882">
                <a:off x="8088210" y="1174782"/>
                <a:ext cx="161673" cy="9360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082" extrusionOk="0">
                    <a:moveTo>
                      <a:pt x="2396" y="0"/>
                    </a:moveTo>
                    <a:cubicBezTo>
                      <a:pt x="1959" y="0"/>
                      <a:pt x="1524" y="72"/>
                      <a:pt x="1119" y="258"/>
                    </a:cubicBezTo>
                    <a:cubicBezTo>
                      <a:pt x="810" y="401"/>
                      <a:pt x="492" y="546"/>
                      <a:pt x="377" y="921"/>
                    </a:cubicBezTo>
                    <a:cubicBezTo>
                      <a:pt x="308" y="1150"/>
                      <a:pt x="231" y="1380"/>
                      <a:pt x="124" y="1591"/>
                    </a:cubicBezTo>
                    <a:cubicBezTo>
                      <a:pt x="1" y="1836"/>
                      <a:pt x="21" y="1998"/>
                      <a:pt x="284" y="2082"/>
                    </a:cubicBezTo>
                    <a:cubicBezTo>
                      <a:pt x="510" y="1944"/>
                      <a:pt x="734" y="1865"/>
                      <a:pt x="878" y="1712"/>
                    </a:cubicBezTo>
                    <a:cubicBezTo>
                      <a:pt x="1452" y="1103"/>
                      <a:pt x="2091" y="662"/>
                      <a:pt x="2930" y="662"/>
                    </a:cubicBezTo>
                    <a:cubicBezTo>
                      <a:pt x="3018" y="662"/>
                      <a:pt x="3108" y="667"/>
                      <a:pt x="3200" y="677"/>
                    </a:cubicBezTo>
                    <a:cubicBezTo>
                      <a:pt x="3229" y="680"/>
                      <a:pt x="3260" y="685"/>
                      <a:pt x="3289" y="685"/>
                    </a:cubicBezTo>
                    <a:cubicBezTo>
                      <a:pt x="3308" y="685"/>
                      <a:pt x="3325" y="683"/>
                      <a:pt x="3341" y="677"/>
                    </a:cubicBezTo>
                    <a:cubicBezTo>
                      <a:pt x="3433" y="642"/>
                      <a:pt x="3594" y="595"/>
                      <a:pt x="3596" y="550"/>
                    </a:cubicBezTo>
                    <a:cubicBezTo>
                      <a:pt x="3596" y="451"/>
                      <a:pt x="3539" y="293"/>
                      <a:pt x="3465" y="261"/>
                    </a:cubicBezTo>
                    <a:cubicBezTo>
                      <a:pt x="3186" y="149"/>
                      <a:pt x="2892" y="18"/>
                      <a:pt x="2599" y="5"/>
                    </a:cubicBezTo>
                    <a:cubicBezTo>
                      <a:pt x="2531" y="2"/>
                      <a:pt x="2463" y="0"/>
                      <a:pt x="239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6"/>
              <p:cNvSpPr/>
              <p:nvPr/>
            </p:nvSpPr>
            <p:spPr>
              <a:xfrm rot="-1462882">
                <a:off x="8660407" y="1153245"/>
                <a:ext cx="90" cy="3777"/>
              </a:xfrm>
              <a:custGeom>
                <a:avLst/>
                <a:gdLst/>
                <a:ahLst/>
                <a:cxnLst/>
                <a:rect l="l" t="t" r="r" b="b"/>
                <a:pathLst>
                  <a:path w="2" h="84" extrusionOk="0">
                    <a:moveTo>
                      <a:pt x="2" y="1"/>
                    </a:moveTo>
                    <a:cubicBezTo>
                      <a:pt x="0" y="28"/>
                      <a:pt x="0" y="57"/>
                      <a:pt x="0" y="84"/>
                    </a:cubicBezTo>
                    <a:cubicBezTo>
                      <a:pt x="0" y="57"/>
                      <a:pt x="0" y="28"/>
                      <a:pt x="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6"/>
              <p:cNvSpPr/>
              <p:nvPr/>
            </p:nvSpPr>
            <p:spPr>
              <a:xfrm rot="-1462882">
                <a:off x="8728219" y="1904870"/>
                <a:ext cx="313994" cy="173857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3867" extrusionOk="0">
                    <a:moveTo>
                      <a:pt x="5607" y="1"/>
                    </a:moveTo>
                    <a:cubicBezTo>
                      <a:pt x="5602" y="1"/>
                      <a:pt x="5597" y="1"/>
                      <a:pt x="5592" y="1"/>
                    </a:cubicBezTo>
                    <a:cubicBezTo>
                      <a:pt x="5381" y="326"/>
                      <a:pt x="5757" y="466"/>
                      <a:pt x="5823" y="691"/>
                    </a:cubicBezTo>
                    <a:cubicBezTo>
                      <a:pt x="5566" y="1451"/>
                      <a:pt x="5011" y="1986"/>
                      <a:pt x="4365" y="2496"/>
                    </a:cubicBezTo>
                    <a:cubicBezTo>
                      <a:pt x="3759" y="2976"/>
                      <a:pt x="3096" y="3230"/>
                      <a:pt x="2406" y="3230"/>
                    </a:cubicBezTo>
                    <a:cubicBezTo>
                      <a:pt x="1903" y="3230"/>
                      <a:pt x="1385" y="3094"/>
                      <a:pt x="865" y="2811"/>
                    </a:cubicBezTo>
                    <a:cubicBezTo>
                      <a:pt x="631" y="2683"/>
                      <a:pt x="366" y="2610"/>
                      <a:pt x="115" y="2511"/>
                    </a:cubicBezTo>
                    <a:lnTo>
                      <a:pt x="115" y="2511"/>
                    </a:lnTo>
                    <a:cubicBezTo>
                      <a:pt x="1" y="2765"/>
                      <a:pt x="2" y="2906"/>
                      <a:pt x="192" y="3014"/>
                    </a:cubicBezTo>
                    <a:cubicBezTo>
                      <a:pt x="417" y="3142"/>
                      <a:pt x="621" y="3307"/>
                      <a:pt x="852" y="3419"/>
                    </a:cubicBezTo>
                    <a:cubicBezTo>
                      <a:pt x="1331" y="3652"/>
                      <a:pt x="1817" y="3867"/>
                      <a:pt x="2355" y="3867"/>
                    </a:cubicBezTo>
                    <a:cubicBezTo>
                      <a:pt x="2438" y="3867"/>
                      <a:pt x="2522" y="3862"/>
                      <a:pt x="2608" y="3851"/>
                    </a:cubicBezTo>
                    <a:lnTo>
                      <a:pt x="2608" y="3851"/>
                    </a:lnTo>
                    <a:lnTo>
                      <a:pt x="2605" y="3855"/>
                    </a:lnTo>
                    <a:cubicBezTo>
                      <a:pt x="2632" y="3855"/>
                      <a:pt x="2660" y="3857"/>
                      <a:pt x="2689" y="3857"/>
                    </a:cubicBezTo>
                    <a:lnTo>
                      <a:pt x="2684" y="3849"/>
                    </a:lnTo>
                    <a:cubicBezTo>
                      <a:pt x="3780" y="3785"/>
                      <a:pt x="4626" y="3232"/>
                      <a:pt x="5332" y="2447"/>
                    </a:cubicBezTo>
                    <a:cubicBezTo>
                      <a:pt x="5688" y="2050"/>
                      <a:pt x="5979" y="1595"/>
                      <a:pt x="6276" y="1196"/>
                    </a:cubicBezTo>
                    <a:cubicBezTo>
                      <a:pt x="6442" y="1304"/>
                      <a:pt x="6617" y="1419"/>
                      <a:pt x="6808" y="1543"/>
                    </a:cubicBezTo>
                    <a:cubicBezTo>
                      <a:pt x="6984" y="1031"/>
                      <a:pt x="6123" y="1"/>
                      <a:pt x="5607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6"/>
              <p:cNvSpPr/>
              <p:nvPr/>
            </p:nvSpPr>
            <p:spPr>
              <a:xfrm rot="-1462882">
                <a:off x="9088826" y="1589140"/>
                <a:ext cx="85063" cy="140093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3116" extrusionOk="0">
                    <a:moveTo>
                      <a:pt x="1544" y="0"/>
                    </a:moveTo>
                    <a:cubicBezTo>
                      <a:pt x="1542" y="0"/>
                      <a:pt x="1540" y="0"/>
                      <a:pt x="1538" y="0"/>
                    </a:cubicBezTo>
                    <a:cubicBezTo>
                      <a:pt x="1480" y="2"/>
                      <a:pt x="1413" y="66"/>
                      <a:pt x="1368" y="118"/>
                    </a:cubicBezTo>
                    <a:cubicBezTo>
                      <a:pt x="1073" y="468"/>
                      <a:pt x="740" y="795"/>
                      <a:pt x="501" y="1179"/>
                    </a:cubicBezTo>
                    <a:cubicBezTo>
                      <a:pt x="223" y="1627"/>
                      <a:pt x="1" y="2118"/>
                      <a:pt x="163" y="2705"/>
                    </a:cubicBezTo>
                    <a:cubicBezTo>
                      <a:pt x="271" y="2712"/>
                      <a:pt x="373" y="2718"/>
                      <a:pt x="484" y="2725"/>
                    </a:cubicBezTo>
                    <a:cubicBezTo>
                      <a:pt x="544" y="2550"/>
                      <a:pt x="599" y="2394"/>
                      <a:pt x="652" y="2239"/>
                    </a:cubicBezTo>
                    <a:cubicBezTo>
                      <a:pt x="681" y="2231"/>
                      <a:pt x="711" y="2223"/>
                      <a:pt x="738" y="2216"/>
                    </a:cubicBezTo>
                    <a:cubicBezTo>
                      <a:pt x="836" y="2423"/>
                      <a:pt x="971" y="2625"/>
                      <a:pt x="1020" y="2843"/>
                    </a:cubicBezTo>
                    <a:cubicBezTo>
                      <a:pt x="1059" y="3016"/>
                      <a:pt x="1153" y="3116"/>
                      <a:pt x="1279" y="3116"/>
                    </a:cubicBezTo>
                    <a:cubicBezTo>
                      <a:pt x="1292" y="3116"/>
                      <a:pt x="1306" y="3114"/>
                      <a:pt x="1321" y="3112"/>
                    </a:cubicBezTo>
                    <a:cubicBezTo>
                      <a:pt x="1506" y="3082"/>
                      <a:pt x="1541" y="2914"/>
                      <a:pt x="1518" y="2722"/>
                    </a:cubicBezTo>
                    <a:cubicBezTo>
                      <a:pt x="1464" y="2264"/>
                      <a:pt x="1253" y="1903"/>
                      <a:pt x="837" y="1591"/>
                    </a:cubicBezTo>
                    <a:cubicBezTo>
                      <a:pt x="1171" y="1181"/>
                      <a:pt x="1496" y="795"/>
                      <a:pt x="1801" y="396"/>
                    </a:cubicBezTo>
                    <a:cubicBezTo>
                      <a:pt x="1867" y="311"/>
                      <a:pt x="1863" y="173"/>
                      <a:pt x="1891" y="59"/>
                    </a:cubicBezTo>
                    <a:cubicBezTo>
                      <a:pt x="1776" y="38"/>
                      <a:pt x="1660" y="0"/>
                      <a:pt x="154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6"/>
              <p:cNvSpPr/>
              <p:nvPr/>
            </p:nvSpPr>
            <p:spPr>
              <a:xfrm rot="-1462882">
                <a:off x="9142262" y="1749756"/>
                <a:ext cx="55704" cy="5534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31" extrusionOk="0">
                    <a:moveTo>
                      <a:pt x="549" y="0"/>
                    </a:moveTo>
                    <a:cubicBezTo>
                      <a:pt x="542" y="0"/>
                      <a:pt x="535" y="0"/>
                      <a:pt x="528" y="0"/>
                    </a:cubicBezTo>
                    <a:cubicBezTo>
                      <a:pt x="259" y="8"/>
                      <a:pt x="0" y="292"/>
                      <a:pt x="8" y="571"/>
                    </a:cubicBezTo>
                    <a:cubicBezTo>
                      <a:pt x="15" y="898"/>
                      <a:pt x="325" y="1231"/>
                      <a:pt x="617" y="1231"/>
                    </a:cubicBezTo>
                    <a:cubicBezTo>
                      <a:pt x="624" y="1231"/>
                      <a:pt x="632" y="1230"/>
                      <a:pt x="639" y="1230"/>
                    </a:cubicBezTo>
                    <a:cubicBezTo>
                      <a:pt x="912" y="1214"/>
                      <a:pt x="1233" y="786"/>
                      <a:pt x="1236" y="433"/>
                    </a:cubicBezTo>
                    <a:cubicBezTo>
                      <a:pt x="1238" y="228"/>
                      <a:pt x="872" y="0"/>
                      <a:pt x="54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6"/>
              <p:cNvSpPr/>
              <p:nvPr/>
            </p:nvSpPr>
            <p:spPr>
              <a:xfrm rot="-1462882">
                <a:off x="8840286" y="1972793"/>
                <a:ext cx="450" cy="1079"/>
              </a:xfrm>
              <a:custGeom>
                <a:avLst/>
                <a:gdLst/>
                <a:ahLst/>
                <a:cxnLst/>
                <a:rect l="l" t="t" r="r" b="b"/>
                <a:pathLst>
                  <a:path w="10" h="24" extrusionOk="0">
                    <a:moveTo>
                      <a:pt x="1" y="0"/>
                    </a:moveTo>
                    <a:lnTo>
                      <a:pt x="2" y="6"/>
                    </a:lnTo>
                    <a:cubicBezTo>
                      <a:pt x="4" y="12"/>
                      <a:pt x="7" y="18"/>
                      <a:pt x="9" y="23"/>
                    </a:cubicBezTo>
                    <a:cubicBezTo>
                      <a:pt x="7" y="15"/>
                      <a:pt x="4" y="7"/>
                      <a:pt x="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6"/>
              <p:cNvSpPr/>
              <p:nvPr/>
            </p:nvSpPr>
            <p:spPr>
              <a:xfrm rot="-1462882">
                <a:off x="8884323" y="2085812"/>
                <a:ext cx="3777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10" extrusionOk="0">
                    <a:moveTo>
                      <a:pt x="79" y="1"/>
                    </a:moveTo>
                    <a:cubicBezTo>
                      <a:pt x="53" y="2"/>
                      <a:pt x="29" y="2"/>
                      <a:pt x="3" y="4"/>
                    </a:cubicBezTo>
                    <a:lnTo>
                      <a:pt x="0" y="8"/>
                    </a:lnTo>
                    <a:cubicBezTo>
                      <a:pt x="27" y="8"/>
                      <a:pt x="56" y="8"/>
                      <a:pt x="84" y="10"/>
                    </a:cubicBezTo>
                    <a:cubicBezTo>
                      <a:pt x="84" y="10"/>
                      <a:pt x="79" y="1"/>
                      <a:pt x="79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6"/>
              <p:cNvSpPr/>
              <p:nvPr/>
            </p:nvSpPr>
            <p:spPr>
              <a:xfrm rot="-1462882">
                <a:off x="9242968" y="1856508"/>
                <a:ext cx="270" cy="899"/>
              </a:xfrm>
              <a:custGeom>
                <a:avLst/>
                <a:gdLst/>
                <a:ahLst/>
                <a:cxnLst/>
                <a:rect l="l" t="t" r="r" b="b"/>
                <a:pathLst>
                  <a:path w="6" h="20" extrusionOk="0">
                    <a:moveTo>
                      <a:pt x="0" y="1"/>
                    </a:moveTo>
                    <a:lnTo>
                      <a:pt x="4" y="20"/>
                    </a:lnTo>
                    <a:lnTo>
                      <a:pt x="6" y="8"/>
                    </a:lnTo>
                    <a:lnTo>
                      <a:pt x="0" y="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6"/>
              <p:cNvSpPr/>
              <p:nvPr/>
            </p:nvSpPr>
            <p:spPr>
              <a:xfrm rot="-1462882">
                <a:off x="9458649" y="1575384"/>
                <a:ext cx="36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0" y="5"/>
                    </a:moveTo>
                    <a:lnTo>
                      <a:pt x="7" y="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6"/>
              <p:cNvSpPr/>
              <p:nvPr/>
            </p:nvSpPr>
            <p:spPr>
              <a:xfrm rot="-1462882">
                <a:off x="9308646" y="1749533"/>
                <a:ext cx="944" cy="3777"/>
              </a:xfrm>
              <a:custGeom>
                <a:avLst/>
                <a:gdLst/>
                <a:ahLst/>
                <a:cxnLst/>
                <a:rect l="l" t="t" r="r" b="b"/>
                <a:pathLst>
                  <a:path w="21" h="84" extrusionOk="0">
                    <a:moveTo>
                      <a:pt x="2" y="0"/>
                    </a:moveTo>
                    <a:cubicBezTo>
                      <a:pt x="2" y="29"/>
                      <a:pt x="0" y="56"/>
                      <a:pt x="0" y="84"/>
                    </a:cubicBezTo>
                    <a:cubicBezTo>
                      <a:pt x="8" y="75"/>
                      <a:pt x="21" y="65"/>
                      <a:pt x="19" y="58"/>
                    </a:cubicBezTo>
                    <a:cubicBezTo>
                      <a:pt x="16" y="38"/>
                      <a:pt x="8" y="19"/>
                      <a:pt x="2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6"/>
              <p:cNvSpPr/>
              <p:nvPr/>
            </p:nvSpPr>
            <p:spPr>
              <a:xfrm rot="-1462882">
                <a:off x="8298411" y="1939914"/>
                <a:ext cx="82725" cy="157267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3498" extrusionOk="0">
                    <a:moveTo>
                      <a:pt x="289" y="1"/>
                    </a:moveTo>
                    <a:cubicBezTo>
                      <a:pt x="285" y="1"/>
                      <a:pt x="281" y="1"/>
                      <a:pt x="277" y="1"/>
                    </a:cubicBezTo>
                    <a:cubicBezTo>
                      <a:pt x="1" y="11"/>
                      <a:pt x="62" y="291"/>
                      <a:pt x="29" y="480"/>
                    </a:cubicBezTo>
                    <a:cubicBezTo>
                      <a:pt x="28" y="493"/>
                      <a:pt x="26" y="504"/>
                      <a:pt x="21" y="542"/>
                    </a:cubicBezTo>
                    <a:cubicBezTo>
                      <a:pt x="26" y="599"/>
                      <a:pt x="21" y="685"/>
                      <a:pt x="44" y="763"/>
                    </a:cubicBezTo>
                    <a:cubicBezTo>
                      <a:pt x="305" y="1649"/>
                      <a:pt x="707" y="2470"/>
                      <a:pt x="1203" y="3245"/>
                    </a:cubicBezTo>
                    <a:cubicBezTo>
                      <a:pt x="1252" y="3323"/>
                      <a:pt x="1322" y="3406"/>
                      <a:pt x="1403" y="3439"/>
                    </a:cubicBezTo>
                    <a:cubicBezTo>
                      <a:pt x="1477" y="3468"/>
                      <a:pt x="1598" y="3498"/>
                      <a:pt x="1673" y="3498"/>
                    </a:cubicBezTo>
                    <a:cubicBezTo>
                      <a:pt x="1704" y="3498"/>
                      <a:pt x="1728" y="3492"/>
                      <a:pt x="1736" y="3479"/>
                    </a:cubicBezTo>
                    <a:cubicBezTo>
                      <a:pt x="1801" y="3379"/>
                      <a:pt x="1840" y="3203"/>
                      <a:pt x="1795" y="3101"/>
                    </a:cubicBezTo>
                    <a:cubicBezTo>
                      <a:pt x="1664" y="2812"/>
                      <a:pt x="1480" y="2550"/>
                      <a:pt x="1329" y="2270"/>
                    </a:cubicBezTo>
                    <a:cubicBezTo>
                      <a:pt x="1013" y="1680"/>
                      <a:pt x="642" y="1112"/>
                      <a:pt x="533" y="434"/>
                    </a:cubicBezTo>
                    <a:cubicBezTo>
                      <a:pt x="504" y="250"/>
                      <a:pt x="525" y="1"/>
                      <a:pt x="289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6"/>
              <p:cNvSpPr/>
              <p:nvPr/>
            </p:nvSpPr>
            <p:spPr>
              <a:xfrm rot="-1462882">
                <a:off x="8433616" y="1754693"/>
                <a:ext cx="177364" cy="114376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2544" extrusionOk="0">
                    <a:moveTo>
                      <a:pt x="3264" y="0"/>
                    </a:moveTo>
                    <a:cubicBezTo>
                      <a:pt x="1920" y="0"/>
                      <a:pt x="501" y="1164"/>
                      <a:pt x="42" y="2194"/>
                    </a:cubicBezTo>
                    <a:cubicBezTo>
                      <a:pt x="0" y="2285"/>
                      <a:pt x="74" y="2427"/>
                      <a:pt x="94" y="2544"/>
                    </a:cubicBezTo>
                    <a:cubicBezTo>
                      <a:pt x="207" y="2511"/>
                      <a:pt x="353" y="2511"/>
                      <a:pt x="429" y="2438"/>
                    </a:cubicBezTo>
                    <a:cubicBezTo>
                      <a:pt x="696" y="2186"/>
                      <a:pt x="915" y="1881"/>
                      <a:pt x="1195" y="1647"/>
                    </a:cubicBezTo>
                    <a:cubicBezTo>
                      <a:pt x="1892" y="1061"/>
                      <a:pt x="2644" y="582"/>
                      <a:pt x="3607" y="582"/>
                    </a:cubicBezTo>
                    <a:cubicBezTo>
                      <a:pt x="3611" y="582"/>
                      <a:pt x="3615" y="582"/>
                      <a:pt x="3620" y="582"/>
                    </a:cubicBezTo>
                    <a:cubicBezTo>
                      <a:pt x="3739" y="582"/>
                      <a:pt x="3860" y="478"/>
                      <a:pt x="3945" y="439"/>
                    </a:cubicBezTo>
                    <a:cubicBezTo>
                      <a:pt x="3936" y="2"/>
                      <a:pt x="3667" y="26"/>
                      <a:pt x="3457" y="9"/>
                    </a:cubicBezTo>
                    <a:cubicBezTo>
                      <a:pt x="3393" y="3"/>
                      <a:pt x="3328" y="0"/>
                      <a:pt x="326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6"/>
              <p:cNvSpPr/>
              <p:nvPr/>
            </p:nvSpPr>
            <p:spPr>
              <a:xfrm rot="-1462882">
                <a:off x="8777159" y="1665613"/>
                <a:ext cx="113836" cy="9936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210" extrusionOk="0">
                    <a:moveTo>
                      <a:pt x="2155" y="0"/>
                    </a:moveTo>
                    <a:cubicBezTo>
                      <a:pt x="2076" y="0"/>
                      <a:pt x="2006" y="44"/>
                      <a:pt x="1899" y="141"/>
                    </a:cubicBezTo>
                    <a:cubicBezTo>
                      <a:pt x="1268" y="703"/>
                      <a:pt x="662" y="1294"/>
                      <a:pt x="57" y="1885"/>
                    </a:cubicBezTo>
                    <a:cubicBezTo>
                      <a:pt x="1" y="1941"/>
                      <a:pt x="21" y="2073"/>
                      <a:pt x="6" y="2171"/>
                    </a:cubicBezTo>
                    <a:cubicBezTo>
                      <a:pt x="91" y="2182"/>
                      <a:pt x="179" y="2209"/>
                      <a:pt x="263" y="2209"/>
                    </a:cubicBezTo>
                    <a:cubicBezTo>
                      <a:pt x="284" y="2209"/>
                      <a:pt x="305" y="2207"/>
                      <a:pt x="326" y="2203"/>
                    </a:cubicBezTo>
                    <a:cubicBezTo>
                      <a:pt x="406" y="2186"/>
                      <a:pt x="477" y="2101"/>
                      <a:pt x="544" y="2037"/>
                    </a:cubicBezTo>
                    <a:cubicBezTo>
                      <a:pt x="945" y="1661"/>
                      <a:pt x="1344" y="1281"/>
                      <a:pt x="1745" y="901"/>
                    </a:cubicBezTo>
                    <a:cubicBezTo>
                      <a:pt x="1995" y="664"/>
                      <a:pt x="2245" y="427"/>
                      <a:pt x="2532" y="157"/>
                    </a:cubicBezTo>
                    <a:cubicBezTo>
                      <a:pt x="2348" y="57"/>
                      <a:pt x="2245" y="0"/>
                      <a:pt x="215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6"/>
              <p:cNvSpPr/>
              <p:nvPr/>
            </p:nvSpPr>
            <p:spPr>
              <a:xfrm rot="-1462882">
                <a:off x="8840526" y="1684693"/>
                <a:ext cx="71440" cy="61819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375" extrusionOk="0">
                    <a:moveTo>
                      <a:pt x="1381" y="0"/>
                    </a:moveTo>
                    <a:cubicBezTo>
                      <a:pt x="1314" y="0"/>
                      <a:pt x="1253" y="7"/>
                      <a:pt x="1211" y="40"/>
                    </a:cubicBezTo>
                    <a:cubicBezTo>
                      <a:pt x="838" y="322"/>
                      <a:pt x="478" y="625"/>
                      <a:pt x="133" y="943"/>
                    </a:cubicBezTo>
                    <a:cubicBezTo>
                      <a:pt x="51" y="1019"/>
                      <a:pt x="42" y="1176"/>
                      <a:pt x="1" y="1296"/>
                    </a:cubicBezTo>
                    <a:lnTo>
                      <a:pt x="91" y="1375"/>
                    </a:lnTo>
                    <a:cubicBezTo>
                      <a:pt x="241" y="1314"/>
                      <a:pt x="415" y="1283"/>
                      <a:pt x="538" y="1186"/>
                    </a:cubicBezTo>
                    <a:cubicBezTo>
                      <a:pt x="862" y="933"/>
                      <a:pt x="1173" y="661"/>
                      <a:pt x="1466" y="374"/>
                    </a:cubicBezTo>
                    <a:cubicBezTo>
                      <a:pt x="1549" y="292"/>
                      <a:pt x="1549" y="128"/>
                      <a:pt x="1588" y="3"/>
                    </a:cubicBezTo>
                    <a:lnTo>
                      <a:pt x="1588" y="3"/>
                    </a:lnTo>
                    <a:cubicBezTo>
                      <a:pt x="1572" y="4"/>
                      <a:pt x="1555" y="5"/>
                      <a:pt x="1537" y="5"/>
                    </a:cubicBezTo>
                    <a:cubicBezTo>
                      <a:pt x="1486" y="5"/>
                      <a:pt x="1432" y="0"/>
                      <a:pt x="138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6"/>
              <p:cNvSpPr/>
              <p:nvPr/>
            </p:nvSpPr>
            <p:spPr>
              <a:xfrm rot="-1462882">
                <a:off x="8538292" y="1863180"/>
                <a:ext cx="120625" cy="123053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2737" extrusionOk="0">
                    <a:moveTo>
                      <a:pt x="2447" y="1"/>
                    </a:moveTo>
                    <a:cubicBezTo>
                      <a:pt x="2385" y="1"/>
                      <a:pt x="2326" y="10"/>
                      <a:pt x="2285" y="39"/>
                    </a:cubicBezTo>
                    <a:cubicBezTo>
                      <a:pt x="2109" y="160"/>
                      <a:pt x="1938" y="298"/>
                      <a:pt x="1801" y="458"/>
                    </a:cubicBezTo>
                    <a:cubicBezTo>
                      <a:pt x="1325" y="1016"/>
                      <a:pt x="859" y="1581"/>
                      <a:pt x="402" y="2153"/>
                    </a:cubicBezTo>
                    <a:cubicBezTo>
                      <a:pt x="283" y="2301"/>
                      <a:pt x="1" y="2470"/>
                      <a:pt x="261" y="2678"/>
                    </a:cubicBezTo>
                    <a:cubicBezTo>
                      <a:pt x="313" y="2719"/>
                      <a:pt x="360" y="2736"/>
                      <a:pt x="404" y="2736"/>
                    </a:cubicBezTo>
                    <a:cubicBezTo>
                      <a:pt x="546" y="2736"/>
                      <a:pt x="651" y="2557"/>
                      <a:pt x="743" y="2452"/>
                    </a:cubicBezTo>
                    <a:cubicBezTo>
                      <a:pt x="1358" y="1766"/>
                      <a:pt x="1961" y="1069"/>
                      <a:pt x="2565" y="374"/>
                    </a:cubicBezTo>
                    <a:cubicBezTo>
                      <a:pt x="2611" y="321"/>
                      <a:pt x="2635" y="252"/>
                      <a:pt x="2683" y="167"/>
                    </a:cubicBezTo>
                    <a:cubicBezTo>
                      <a:pt x="2651" y="117"/>
                      <a:pt x="2624" y="21"/>
                      <a:pt x="2581" y="13"/>
                    </a:cubicBezTo>
                    <a:cubicBezTo>
                      <a:pt x="2540" y="6"/>
                      <a:pt x="2493" y="1"/>
                      <a:pt x="2447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6"/>
              <p:cNvSpPr/>
              <p:nvPr/>
            </p:nvSpPr>
            <p:spPr>
              <a:xfrm rot="-1462882">
                <a:off x="8607464" y="1914255"/>
                <a:ext cx="48826" cy="51748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151" extrusionOk="0">
                    <a:moveTo>
                      <a:pt x="901" y="1"/>
                    </a:moveTo>
                    <a:cubicBezTo>
                      <a:pt x="876" y="1"/>
                      <a:pt x="859" y="4"/>
                      <a:pt x="849" y="15"/>
                    </a:cubicBezTo>
                    <a:cubicBezTo>
                      <a:pt x="568" y="305"/>
                      <a:pt x="291" y="600"/>
                      <a:pt x="26" y="908"/>
                    </a:cubicBezTo>
                    <a:cubicBezTo>
                      <a:pt x="0" y="938"/>
                      <a:pt x="45" y="1079"/>
                      <a:pt x="95" y="1116"/>
                    </a:cubicBezTo>
                    <a:cubicBezTo>
                      <a:pt x="125" y="1138"/>
                      <a:pt x="179" y="1150"/>
                      <a:pt x="229" y="1150"/>
                    </a:cubicBezTo>
                    <a:cubicBezTo>
                      <a:pt x="267" y="1150"/>
                      <a:pt x="303" y="1143"/>
                      <a:pt x="322" y="1126"/>
                    </a:cubicBezTo>
                    <a:cubicBezTo>
                      <a:pt x="653" y="834"/>
                      <a:pt x="968" y="526"/>
                      <a:pt x="1086" y="10"/>
                    </a:cubicBezTo>
                    <a:cubicBezTo>
                      <a:pt x="1005" y="10"/>
                      <a:pt x="943" y="1"/>
                      <a:pt x="90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6"/>
              <p:cNvSpPr/>
              <p:nvPr/>
            </p:nvSpPr>
            <p:spPr>
              <a:xfrm>
                <a:off x="8719575" y="2533450"/>
                <a:ext cx="220250" cy="142350"/>
              </a:xfrm>
              <a:custGeom>
                <a:avLst/>
                <a:gdLst/>
                <a:ahLst/>
                <a:cxnLst/>
                <a:rect l="l" t="t" r="r" b="b"/>
                <a:pathLst>
                  <a:path w="8810" h="5694" extrusionOk="0">
                    <a:moveTo>
                      <a:pt x="8810" y="0"/>
                    </a:moveTo>
                    <a:lnTo>
                      <a:pt x="0" y="3555"/>
                    </a:lnTo>
                    <a:lnTo>
                      <a:pt x="2580" y="5694"/>
                    </a:lnTo>
                    <a:lnTo>
                      <a:pt x="5412" y="4562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VN"/>
              </a:p>
            </p:txBody>
          </p:sp>
          <p:sp>
            <p:nvSpPr>
              <p:cNvPr id="596" name="Google Shape;596;p36"/>
              <p:cNvSpPr/>
              <p:nvPr/>
            </p:nvSpPr>
            <p:spPr>
              <a:xfrm rot="-1462882">
                <a:off x="7774184" y="247404"/>
                <a:ext cx="1842200" cy="2361567"/>
              </a:xfrm>
              <a:custGeom>
                <a:avLst/>
                <a:gdLst/>
                <a:ahLst/>
                <a:cxnLst/>
                <a:rect l="l" t="t" r="r" b="b"/>
                <a:pathLst>
                  <a:path w="40975" h="52527" extrusionOk="0">
                    <a:moveTo>
                      <a:pt x="33182" y="2095"/>
                    </a:moveTo>
                    <a:cubicBezTo>
                      <a:pt x="33179" y="2095"/>
                      <a:pt x="33179" y="2097"/>
                      <a:pt x="33178" y="2100"/>
                    </a:cubicBezTo>
                    <a:lnTo>
                      <a:pt x="33178" y="2097"/>
                    </a:lnTo>
                    <a:cubicBezTo>
                      <a:pt x="33179" y="2095"/>
                      <a:pt x="33179" y="2095"/>
                      <a:pt x="33182" y="2095"/>
                    </a:cubicBezTo>
                    <a:close/>
                    <a:moveTo>
                      <a:pt x="24097" y="11020"/>
                    </a:moveTo>
                    <a:lnTo>
                      <a:pt x="24098" y="11026"/>
                    </a:lnTo>
                    <a:lnTo>
                      <a:pt x="24097" y="11026"/>
                    </a:lnTo>
                    <a:lnTo>
                      <a:pt x="24097" y="11020"/>
                    </a:lnTo>
                    <a:close/>
                    <a:moveTo>
                      <a:pt x="24097" y="11026"/>
                    </a:moveTo>
                    <a:lnTo>
                      <a:pt x="24097" y="11026"/>
                    </a:lnTo>
                    <a:cubicBezTo>
                      <a:pt x="24066" y="11861"/>
                      <a:pt x="24012" y="12697"/>
                      <a:pt x="24012" y="13532"/>
                    </a:cubicBezTo>
                    <a:cubicBezTo>
                      <a:pt x="24009" y="14349"/>
                      <a:pt x="24066" y="15166"/>
                      <a:pt x="24030" y="16029"/>
                    </a:cubicBezTo>
                    <a:cubicBezTo>
                      <a:pt x="23838" y="15698"/>
                      <a:pt x="23580" y="15392"/>
                      <a:pt x="23464" y="15038"/>
                    </a:cubicBezTo>
                    <a:cubicBezTo>
                      <a:pt x="23149" y="14083"/>
                      <a:pt x="23008" y="13095"/>
                      <a:pt x="23307" y="12109"/>
                    </a:cubicBezTo>
                    <a:cubicBezTo>
                      <a:pt x="23409" y="11769"/>
                      <a:pt x="23619" y="11457"/>
                      <a:pt x="23806" y="11148"/>
                    </a:cubicBezTo>
                    <a:cubicBezTo>
                      <a:pt x="23849" y="11075"/>
                      <a:pt x="23996" y="11063"/>
                      <a:pt x="24097" y="11026"/>
                    </a:cubicBezTo>
                    <a:close/>
                    <a:moveTo>
                      <a:pt x="23858" y="16742"/>
                    </a:moveTo>
                    <a:cubicBezTo>
                      <a:pt x="24223" y="16894"/>
                      <a:pt x="24318" y="16785"/>
                      <a:pt x="24412" y="17580"/>
                    </a:cubicBezTo>
                    <a:cubicBezTo>
                      <a:pt x="24069" y="17862"/>
                      <a:pt x="23763" y="18112"/>
                      <a:pt x="23455" y="18364"/>
                    </a:cubicBezTo>
                    <a:cubicBezTo>
                      <a:pt x="23427" y="17795"/>
                      <a:pt x="23209" y="17168"/>
                      <a:pt x="23858" y="16742"/>
                    </a:cubicBezTo>
                    <a:close/>
                    <a:moveTo>
                      <a:pt x="22897" y="19013"/>
                    </a:moveTo>
                    <a:cubicBezTo>
                      <a:pt x="22902" y="19024"/>
                      <a:pt x="22907" y="19033"/>
                      <a:pt x="22910" y="19043"/>
                    </a:cubicBezTo>
                    <a:cubicBezTo>
                      <a:pt x="22897" y="19046"/>
                      <a:pt x="22880" y="19049"/>
                      <a:pt x="22867" y="19054"/>
                    </a:cubicBezTo>
                    <a:cubicBezTo>
                      <a:pt x="22867" y="19043"/>
                      <a:pt x="22867" y="19030"/>
                      <a:pt x="22873" y="19021"/>
                    </a:cubicBezTo>
                    <a:cubicBezTo>
                      <a:pt x="22874" y="19015"/>
                      <a:pt x="22889" y="19015"/>
                      <a:pt x="22897" y="19013"/>
                    </a:cubicBezTo>
                    <a:close/>
                    <a:moveTo>
                      <a:pt x="22899" y="19434"/>
                    </a:moveTo>
                    <a:cubicBezTo>
                      <a:pt x="22905" y="19441"/>
                      <a:pt x="22913" y="19450"/>
                      <a:pt x="22910" y="19461"/>
                    </a:cubicBezTo>
                    <a:cubicBezTo>
                      <a:pt x="22910" y="19468"/>
                      <a:pt x="22903" y="19474"/>
                      <a:pt x="22897" y="19483"/>
                    </a:cubicBezTo>
                    <a:cubicBezTo>
                      <a:pt x="22892" y="19474"/>
                      <a:pt x="22883" y="19466"/>
                      <a:pt x="22886" y="19458"/>
                    </a:cubicBezTo>
                    <a:cubicBezTo>
                      <a:pt x="22886" y="19447"/>
                      <a:pt x="22894" y="19441"/>
                      <a:pt x="22899" y="19434"/>
                    </a:cubicBezTo>
                    <a:close/>
                    <a:moveTo>
                      <a:pt x="16650" y="8672"/>
                    </a:moveTo>
                    <a:cubicBezTo>
                      <a:pt x="17653" y="8672"/>
                      <a:pt x="18633" y="8851"/>
                      <a:pt x="19603" y="9111"/>
                    </a:cubicBezTo>
                    <a:cubicBezTo>
                      <a:pt x="20162" y="9259"/>
                      <a:pt x="20634" y="9569"/>
                      <a:pt x="21025" y="9998"/>
                    </a:cubicBezTo>
                    <a:cubicBezTo>
                      <a:pt x="21041" y="10016"/>
                      <a:pt x="21061" y="10032"/>
                      <a:pt x="21068" y="10054"/>
                    </a:cubicBezTo>
                    <a:cubicBezTo>
                      <a:pt x="21236" y="10543"/>
                      <a:pt x="21508" y="10898"/>
                      <a:pt x="22081" y="10958"/>
                    </a:cubicBezTo>
                    <a:cubicBezTo>
                      <a:pt x="22191" y="10968"/>
                      <a:pt x="22289" y="11194"/>
                      <a:pt x="22377" y="11332"/>
                    </a:cubicBezTo>
                    <a:cubicBezTo>
                      <a:pt x="22479" y="11500"/>
                      <a:pt x="22574" y="11677"/>
                      <a:pt x="22653" y="11859"/>
                    </a:cubicBezTo>
                    <a:cubicBezTo>
                      <a:pt x="22686" y="11938"/>
                      <a:pt x="22690" y="12040"/>
                      <a:pt x="22677" y="12127"/>
                    </a:cubicBezTo>
                    <a:cubicBezTo>
                      <a:pt x="22623" y="12523"/>
                      <a:pt x="22503" y="12920"/>
                      <a:pt x="22509" y="13312"/>
                    </a:cubicBezTo>
                    <a:cubicBezTo>
                      <a:pt x="22528" y="14411"/>
                      <a:pt x="22699" y="15475"/>
                      <a:pt x="23534" y="16378"/>
                    </a:cubicBezTo>
                    <a:cubicBezTo>
                      <a:pt x="23442" y="16416"/>
                      <a:pt x="23359" y="16482"/>
                      <a:pt x="23299" y="16482"/>
                    </a:cubicBezTo>
                    <a:cubicBezTo>
                      <a:pt x="23291" y="16482"/>
                      <a:pt x="23284" y="16481"/>
                      <a:pt x="23277" y="16479"/>
                    </a:cubicBezTo>
                    <a:cubicBezTo>
                      <a:pt x="23215" y="16459"/>
                      <a:pt x="23163" y="16450"/>
                      <a:pt x="23120" y="16450"/>
                    </a:cubicBezTo>
                    <a:cubicBezTo>
                      <a:pt x="22926" y="16450"/>
                      <a:pt x="22907" y="16633"/>
                      <a:pt x="22906" y="16818"/>
                    </a:cubicBezTo>
                    <a:cubicBezTo>
                      <a:pt x="22900" y="17439"/>
                      <a:pt x="22910" y="18058"/>
                      <a:pt x="22913" y="18679"/>
                    </a:cubicBezTo>
                    <a:cubicBezTo>
                      <a:pt x="22913" y="18719"/>
                      <a:pt x="22886" y="18761"/>
                      <a:pt x="22873" y="18801"/>
                    </a:cubicBezTo>
                    <a:cubicBezTo>
                      <a:pt x="22876" y="18804"/>
                      <a:pt x="22876" y="18804"/>
                      <a:pt x="22876" y="18807"/>
                    </a:cubicBezTo>
                    <a:lnTo>
                      <a:pt x="22870" y="18810"/>
                    </a:lnTo>
                    <a:cubicBezTo>
                      <a:pt x="22870" y="18807"/>
                      <a:pt x="22873" y="18804"/>
                      <a:pt x="22873" y="18801"/>
                    </a:cubicBezTo>
                    <a:cubicBezTo>
                      <a:pt x="22726" y="18269"/>
                      <a:pt x="22582" y="17733"/>
                      <a:pt x="22427" y="17201"/>
                    </a:cubicBezTo>
                    <a:cubicBezTo>
                      <a:pt x="22187" y="16375"/>
                      <a:pt x="21931" y="15554"/>
                      <a:pt x="21695" y="14726"/>
                    </a:cubicBezTo>
                    <a:cubicBezTo>
                      <a:pt x="21478" y="13972"/>
                      <a:pt x="21324" y="13196"/>
                      <a:pt x="21061" y="12455"/>
                    </a:cubicBezTo>
                    <a:cubicBezTo>
                      <a:pt x="20822" y="11779"/>
                      <a:pt x="20312" y="11342"/>
                      <a:pt x="19560" y="11280"/>
                    </a:cubicBezTo>
                    <a:cubicBezTo>
                      <a:pt x="18626" y="11201"/>
                      <a:pt x="17672" y="11242"/>
                      <a:pt x="16766" y="11045"/>
                    </a:cubicBezTo>
                    <a:cubicBezTo>
                      <a:pt x="16572" y="11002"/>
                      <a:pt x="16385" y="10984"/>
                      <a:pt x="16203" y="10984"/>
                    </a:cubicBezTo>
                    <a:cubicBezTo>
                      <a:pt x="15283" y="10984"/>
                      <a:pt x="14482" y="11450"/>
                      <a:pt x="13612" y="11639"/>
                    </a:cubicBezTo>
                    <a:cubicBezTo>
                      <a:pt x="12367" y="11910"/>
                      <a:pt x="11448" y="12721"/>
                      <a:pt x="10579" y="13600"/>
                    </a:cubicBezTo>
                    <a:cubicBezTo>
                      <a:pt x="9893" y="14295"/>
                      <a:pt x="9545" y="15173"/>
                      <a:pt x="9228" y="16060"/>
                    </a:cubicBezTo>
                    <a:cubicBezTo>
                      <a:pt x="8914" y="16951"/>
                      <a:pt x="8723" y="17877"/>
                      <a:pt x="8746" y="18820"/>
                    </a:cubicBezTo>
                    <a:cubicBezTo>
                      <a:pt x="8585" y="18844"/>
                      <a:pt x="8409" y="18829"/>
                      <a:pt x="8294" y="18908"/>
                    </a:cubicBezTo>
                    <a:cubicBezTo>
                      <a:pt x="8168" y="18991"/>
                      <a:pt x="8053" y="19152"/>
                      <a:pt x="8013" y="19300"/>
                    </a:cubicBezTo>
                    <a:cubicBezTo>
                      <a:pt x="7906" y="19661"/>
                      <a:pt x="7844" y="20036"/>
                      <a:pt x="7771" y="20386"/>
                    </a:cubicBezTo>
                    <a:cubicBezTo>
                      <a:pt x="7571" y="19911"/>
                      <a:pt x="7627" y="19372"/>
                      <a:pt x="7620" y="18840"/>
                    </a:cubicBezTo>
                    <a:cubicBezTo>
                      <a:pt x="7608" y="18308"/>
                      <a:pt x="7666" y="17785"/>
                      <a:pt x="7981" y="17329"/>
                    </a:cubicBezTo>
                    <a:cubicBezTo>
                      <a:pt x="7882" y="17252"/>
                      <a:pt x="7793" y="17216"/>
                      <a:pt x="7712" y="17216"/>
                    </a:cubicBezTo>
                    <a:cubicBezTo>
                      <a:pt x="7618" y="17216"/>
                      <a:pt x="7535" y="17264"/>
                      <a:pt x="7456" y="17356"/>
                    </a:cubicBezTo>
                    <a:cubicBezTo>
                      <a:pt x="7315" y="17516"/>
                      <a:pt x="7186" y="17687"/>
                      <a:pt x="7028" y="17831"/>
                    </a:cubicBezTo>
                    <a:cubicBezTo>
                      <a:pt x="6933" y="17920"/>
                      <a:pt x="6797" y="17969"/>
                      <a:pt x="6611" y="18072"/>
                    </a:cubicBezTo>
                    <a:cubicBezTo>
                      <a:pt x="6667" y="17211"/>
                      <a:pt x="6843" y="16500"/>
                      <a:pt x="7327" y="15894"/>
                    </a:cubicBezTo>
                    <a:cubicBezTo>
                      <a:pt x="7452" y="15735"/>
                      <a:pt x="7598" y="15597"/>
                      <a:pt x="7718" y="15438"/>
                    </a:cubicBezTo>
                    <a:cubicBezTo>
                      <a:pt x="7771" y="15369"/>
                      <a:pt x="7829" y="15252"/>
                      <a:pt x="7804" y="15193"/>
                    </a:cubicBezTo>
                    <a:cubicBezTo>
                      <a:pt x="7777" y="15131"/>
                      <a:pt x="7657" y="15087"/>
                      <a:pt x="7571" y="15071"/>
                    </a:cubicBezTo>
                    <a:cubicBezTo>
                      <a:pt x="7400" y="15037"/>
                      <a:pt x="7223" y="15025"/>
                      <a:pt x="7042" y="15003"/>
                    </a:cubicBezTo>
                    <a:cubicBezTo>
                      <a:pt x="7171" y="14227"/>
                      <a:pt x="6464" y="14673"/>
                      <a:pt x="6209" y="14401"/>
                    </a:cubicBezTo>
                    <a:cubicBezTo>
                      <a:pt x="6518" y="14273"/>
                      <a:pt x="6825" y="14171"/>
                      <a:pt x="7112" y="14024"/>
                    </a:cubicBezTo>
                    <a:cubicBezTo>
                      <a:pt x="8051" y="13547"/>
                      <a:pt x="8732" y="12779"/>
                      <a:pt x="9389" y="11978"/>
                    </a:cubicBezTo>
                    <a:cubicBezTo>
                      <a:pt x="10279" y="10889"/>
                      <a:pt x="11331" y="10022"/>
                      <a:pt x="12663" y="9503"/>
                    </a:cubicBezTo>
                    <a:cubicBezTo>
                      <a:pt x="13710" y="9096"/>
                      <a:pt x="14780" y="8809"/>
                      <a:pt x="15903" y="8706"/>
                    </a:cubicBezTo>
                    <a:cubicBezTo>
                      <a:pt x="16153" y="8683"/>
                      <a:pt x="16403" y="8672"/>
                      <a:pt x="16650" y="8672"/>
                    </a:cubicBezTo>
                    <a:close/>
                    <a:moveTo>
                      <a:pt x="20043" y="21984"/>
                    </a:moveTo>
                    <a:lnTo>
                      <a:pt x="20032" y="21994"/>
                    </a:lnTo>
                    <a:lnTo>
                      <a:pt x="20032" y="21994"/>
                    </a:lnTo>
                    <a:cubicBezTo>
                      <a:pt x="20028" y="21992"/>
                      <a:pt x="20024" y="21992"/>
                      <a:pt x="20021" y="21989"/>
                    </a:cubicBezTo>
                    <a:cubicBezTo>
                      <a:pt x="20018" y="21986"/>
                      <a:pt x="20016" y="21986"/>
                      <a:pt x="20013" y="21986"/>
                    </a:cubicBezTo>
                    <a:cubicBezTo>
                      <a:pt x="20018" y="21986"/>
                      <a:pt x="20030" y="21986"/>
                      <a:pt x="20043" y="21984"/>
                    </a:cubicBezTo>
                    <a:close/>
                    <a:moveTo>
                      <a:pt x="24529" y="18134"/>
                    </a:moveTo>
                    <a:cubicBezTo>
                      <a:pt x="24663" y="18459"/>
                      <a:pt x="24794" y="18783"/>
                      <a:pt x="24921" y="19103"/>
                    </a:cubicBezTo>
                    <a:cubicBezTo>
                      <a:pt x="25000" y="19300"/>
                      <a:pt x="25073" y="19499"/>
                      <a:pt x="25144" y="19700"/>
                    </a:cubicBezTo>
                    <a:cubicBezTo>
                      <a:pt x="25441" y="20544"/>
                      <a:pt x="25086" y="21420"/>
                      <a:pt x="24535" y="21860"/>
                    </a:cubicBezTo>
                    <a:cubicBezTo>
                      <a:pt x="24354" y="22004"/>
                      <a:pt x="24149" y="22046"/>
                      <a:pt x="23937" y="22046"/>
                    </a:cubicBezTo>
                    <a:cubicBezTo>
                      <a:pt x="23761" y="22046"/>
                      <a:pt x="23581" y="22017"/>
                      <a:pt x="23406" y="21992"/>
                    </a:cubicBezTo>
                    <a:cubicBezTo>
                      <a:pt x="23336" y="21985"/>
                      <a:pt x="23253" y="21824"/>
                      <a:pt x="23234" y="21723"/>
                    </a:cubicBezTo>
                    <a:cubicBezTo>
                      <a:pt x="23189" y="21493"/>
                      <a:pt x="23179" y="21254"/>
                      <a:pt x="23160" y="21019"/>
                    </a:cubicBezTo>
                    <a:cubicBezTo>
                      <a:pt x="23146" y="20842"/>
                      <a:pt x="23162" y="20695"/>
                      <a:pt x="23306" y="20541"/>
                    </a:cubicBezTo>
                    <a:cubicBezTo>
                      <a:pt x="23434" y="20405"/>
                      <a:pt x="23448" y="20164"/>
                      <a:pt x="23510" y="19969"/>
                    </a:cubicBezTo>
                    <a:cubicBezTo>
                      <a:pt x="23537" y="19957"/>
                      <a:pt x="23565" y="19949"/>
                      <a:pt x="23589" y="19942"/>
                    </a:cubicBezTo>
                    <a:cubicBezTo>
                      <a:pt x="23706" y="20300"/>
                      <a:pt x="23819" y="20661"/>
                      <a:pt x="23944" y="21049"/>
                    </a:cubicBezTo>
                    <a:cubicBezTo>
                      <a:pt x="23998" y="21065"/>
                      <a:pt x="24049" y="21074"/>
                      <a:pt x="24095" y="21074"/>
                    </a:cubicBezTo>
                    <a:cubicBezTo>
                      <a:pt x="24283" y="21074"/>
                      <a:pt x="24398" y="20938"/>
                      <a:pt x="24354" y="20671"/>
                    </a:cubicBezTo>
                    <a:cubicBezTo>
                      <a:pt x="24278" y="20190"/>
                      <a:pt x="24104" y="19743"/>
                      <a:pt x="23727" y="19376"/>
                    </a:cubicBezTo>
                    <a:cubicBezTo>
                      <a:pt x="23868" y="18908"/>
                      <a:pt x="23954" y="18394"/>
                      <a:pt x="24529" y="18134"/>
                    </a:cubicBezTo>
                    <a:close/>
                    <a:moveTo>
                      <a:pt x="25382" y="21808"/>
                    </a:moveTo>
                    <a:lnTo>
                      <a:pt x="25385" y="21824"/>
                    </a:lnTo>
                    <a:lnTo>
                      <a:pt x="25385" y="23583"/>
                    </a:lnTo>
                    <a:cubicBezTo>
                      <a:pt x="24673" y="23390"/>
                      <a:pt x="23969" y="23197"/>
                      <a:pt x="23274" y="23007"/>
                    </a:cubicBezTo>
                    <a:lnTo>
                      <a:pt x="23274" y="22540"/>
                    </a:lnTo>
                    <a:lnTo>
                      <a:pt x="23277" y="22524"/>
                    </a:lnTo>
                    <a:lnTo>
                      <a:pt x="23280" y="22546"/>
                    </a:lnTo>
                    <a:cubicBezTo>
                      <a:pt x="23359" y="22546"/>
                      <a:pt x="23443" y="22536"/>
                      <a:pt x="23524" y="22536"/>
                    </a:cubicBezTo>
                    <a:cubicBezTo>
                      <a:pt x="23569" y="22536"/>
                      <a:pt x="23614" y="22539"/>
                      <a:pt x="23657" y="22549"/>
                    </a:cubicBezTo>
                    <a:cubicBezTo>
                      <a:pt x="23798" y="22582"/>
                      <a:pt x="23933" y="22599"/>
                      <a:pt x="24061" y="22599"/>
                    </a:cubicBezTo>
                    <a:cubicBezTo>
                      <a:pt x="24550" y="22599"/>
                      <a:pt x="24939" y="22358"/>
                      <a:pt x="25246" y="21909"/>
                    </a:cubicBezTo>
                    <a:cubicBezTo>
                      <a:pt x="25274" y="21870"/>
                      <a:pt x="25333" y="21857"/>
                      <a:pt x="25379" y="21833"/>
                    </a:cubicBezTo>
                    <a:lnTo>
                      <a:pt x="25382" y="21808"/>
                    </a:lnTo>
                    <a:close/>
                    <a:moveTo>
                      <a:pt x="32705" y="23843"/>
                    </a:moveTo>
                    <a:lnTo>
                      <a:pt x="32722" y="23856"/>
                    </a:lnTo>
                    <a:lnTo>
                      <a:pt x="32700" y="23862"/>
                    </a:lnTo>
                    <a:lnTo>
                      <a:pt x="32705" y="23843"/>
                    </a:lnTo>
                    <a:close/>
                    <a:moveTo>
                      <a:pt x="9698" y="23828"/>
                    </a:moveTo>
                    <a:lnTo>
                      <a:pt x="9698" y="23828"/>
                    </a:lnTo>
                    <a:cubicBezTo>
                      <a:pt x="9717" y="23850"/>
                      <a:pt x="9732" y="23874"/>
                      <a:pt x="9751" y="23899"/>
                    </a:cubicBezTo>
                    <a:cubicBezTo>
                      <a:pt x="9738" y="23908"/>
                      <a:pt x="9722" y="23913"/>
                      <a:pt x="9708" y="23921"/>
                    </a:cubicBezTo>
                    <a:cubicBezTo>
                      <a:pt x="9702" y="23892"/>
                      <a:pt x="9701" y="23859"/>
                      <a:pt x="9698" y="23828"/>
                    </a:cubicBezTo>
                    <a:close/>
                    <a:moveTo>
                      <a:pt x="25838" y="20974"/>
                    </a:moveTo>
                    <a:cubicBezTo>
                      <a:pt x="25985" y="21184"/>
                      <a:pt x="26438" y="23200"/>
                      <a:pt x="26340" y="24128"/>
                    </a:cubicBezTo>
                    <a:cubicBezTo>
                      <a:pt x="26190" y="24043"/>
                      <a:pt x="26049" y="23965"/>
                      <a:pt x="25963" y="23916"/>
                    </a:cubicBezTo>
                    <a:cubicBezTo>
                      <a:pt x="25919" y="22852"/>
                      <a:pt x="25875" y="21857"/>
                      <a:pt x="25838" y="20974"/>
                    </a:cubicBezTo>
                    <a:close/>
                    <a:moveTo>
                      <a:pt x="15735" y="11491"/>
                    </a:moveTo>
                    <a:cubicBezTo>
                      <a:pt x="15928" y="11491"/>
                      <a:pt x="16118" y="11536"/>
                      <a:pt x="16310" y="11552"/>
                    </a:cubicBezTo>
                    <a:cubicBezTo>
                      <a:pt x="17096" y="11626"/>
                      <a:pt x="17886" y="11720"/>
                      <a:pt x="18672" y="11813"/>
                    </a:cubicBezTo>
                    <a:cubicBezTo>
                      <a:pt x="18987" y="11848"/>
                      <a:pt x="19302" y="11886"/>
                      <a:pt x="19612" y="11943"/>
                    </a:cubicBezTo>
                    <a:cubicBezTo>
                      <a:pt x="20018" y="12018"/>
                      <a:pt x="20284" y="12280"/>
                      <a:pt x="20437" y="12648"/>
                    </a:cubicBezTo>
                    <a:cubicBezTo>
                      <a:pt x="20870" y="13682"/>
                      <a:pt x="21221" y="14746"/>
                      <a:pt x="21468" y="15842"/>
                    </a:cubicBezTo>
                    <a:cubicBezTo>
                      <a:pt x="21728" y="16999"/>
                      <a:pt x="22016" y="18153"/>
                      <a:pt x="22255" y="19317"/>
                    </a:cubicBezTo>
                    <a:cubicBezTo>
                      <a:pt x="22325" y="19655"/>
                      <a:pt x="22279" y="20019"/>
                      <a:pt x="22283" y="20372"/>
                    </a:cubicBezTo>
                    <a:lnTo>
                      <a:pt x="22283" y="20451"/>
                    </a:lnTo>
                    <a:cubicBezTo>
                      <a:pt x="22286" y="20451"/>
                      <a:pt x="22286" y="20453"/>
                      <a:pt x="22289" y="20453"/>
                    </a:cubicBezTo>
                    <a:lnTo>
                      <a:pt x="22289" y="20456"/>
                    </a:lnTo>
                    <a:cubicBezTo>
                      <a:pt x="22580" y="20613"/>
                      <a:pt x="22683" y="20845"/>
                      <a:pt x="22677" y="21188"/>
                    </a:cubicBezTo>
                    <a:cubicBezTo>
                      <a:pt x="22666" y="21788"/>
                      <a:pt x="22723" y="22388"/>
                      <a:pt x="22751" y="23020"/>
                    </a:cubicBezTo>
                    <a:cubicBezTo>
                      <a:pt x="22699" y="23020"/>
                      <a:pt x="22646" y="23019"/>
                      <a:pt x="22594" y="23019"/>
                    </a:cubicBezTo>
                    <a:cubicBezTo>
                      <a:pt x="21171" y="23019"/>
                      <a:pt x="19820" y="23247"/>
                      <a:pt x="18486" y="23654"/>
                    </a:cubicBezTo>
                    <a:cubicBezTo>
                      <a:pt x="18999" y="23104"/>
                      <a:pt x="19495" y="22575"/>
                      <a:pt x="20032" y="21996"/>
                    </a:cubicBezTo>
                    <a:lnTo>
                      <a:pt x="20032" y="21996"/>
                    </a:lnTo>
                    <a:cubicBezTo>
                      <a:pt x="20120" y="22040"/>
                      <a:pt x="20218" y="22110"/>
                      <a:pt x="20305" y="22110"/>
                    </a:cubicBezTo>
                    <a:cubicBezTo>
                      <a:pt x="20360" y="22110"/>
                      <a:pt x="20410" y="22082"/>
                      <a:pt x="20450" y="22002"/>
                    </a:cubicBezTo>
                    <a:cubicBezTo>
                      <a:pt x="20512" y="21884"/>
                      <a:pt x="20484" y="21647"/>
                      <a:pt x="20401" y="21539"/>
                    </a:cubicBezTo>
                    <a:cubicBezTo>
                      <a:pt x="20251" y="21357"/>
                      <a:pt x="20046" y="21197"/>
                      <a:pt x="19834" y="21096"/>
                    </a:cubicBezTo>
                    <a:cubicBezTo>
                      <a:pt x="19780" y="21071"/>
                      <a:pt x="19729" y="21059"/>
                      <a:pt x="19683" y="21059"/>
                    </a:cubicBezTo>
                    <a:cubicBezTo>
                      <a:pt x="19530" y="21059"/>
                      <a:pt x="19437" y="21188"/>
                      <a:pt x="19508" y="21355"/>
                    </a:cubicBezTo>
                    <a:cubicBezTo>
                      <a:pt x="19603" y="21577"/>
                      <a:pt x="19508" y="21686"/>
                      <a:pt x="19389" y="21815"/>
                    </a:cubicBezTo>
                    <a:cubicBezTo>
                      <a:pt x="18703" y="22577"/>
                      <a:pt x="18017" y="23335"/>
                      <a:pt x="17017" y="23723"/>
                    </a:cubicBezTo>
                    <a:cubicBezTo>
                      <a:pt x="16790" y="23810"/>
                      <a:pt x="16626" y="24046"/>
                      <a:pt x="16408" y="24168"/>
                    </a:cubicBezTo>
                    <a:cubicBezTo>
                      <a:pt x="15884" y="24464"/>
                      <a:pt x="15344" y="24727"/>
                      <a:pt x="14811" y="25012"/>
                    </a:cubicBezTo>
                    <a:cubicBezTo>
                      <a:pt x="13949" y="25474"/>
                      <a:pt x="13092" y="25939"/>
                      <a:pt x="12210" y="26414"/>
                    </a:cubicBezTo>
                    <a:cubicBezTo>
                      <a:pt x="11751" y="25685"/>
                      <a:pt x="11252" y="24927"/>
                      <a:pt x="10799" y="24143"/>
                    </a:cubicBezTo>
                    <a:cubicBezTo>
                      <a:pt x="10558" y="23723"/>
                      <a:pt x="10390" y="23259"/>
                      <a:pt x="10191" y="22815"/>
                    </a:cubicBezTo>
                    <a:cubicBezTo>
                      <a:pt x="10191" y="22812"/>
                      <a:pt x="10188" y="22809"/>
                      <a:pt x="10185" y="22806"/>
                    </a:cubicBezTo>
                    <a:lnTo>
                      <a:pt x="10185" y="22806"/>
                    </a:lnTo>
                    <a:cubicBezTo>
                      <a:pt x="10185" y="22809"/>
                      <a:pt x="10188" y="22812"/>
                      <a:pt x="10188" y="22815"/>
                    </a:cubicBezTo>
                    <a:cubicBezTo>
                      <a:pt x="10185" y="22815"/>
                      <a:pt x="10184" y="22816"/>
                      <a:pt x="10181" y="22816"/>
                    </a:cubicBezTo>
                    <a:cubicBezTo>
                      <a:pt x="10172" y="22828"/>
                      <a:pt x="10167" y="22836"/>
                      <a:pt x="10161" y="22846"/>
                    </a:cubicBezTo>
                    <a:cubicBezTo>
                      <a:pt x="10161" y="22839"/>
                      <a:pt x="10160" y="22828"/>
                      <a:pt x="10161" y="22825"/>
                    </a:cubicBezTo>
                    <a:cubicBezTo>
                      <a:pt x="10167" y="22819"/>
                      <a:pt x="10172" y="22816"/>
                      <a:pt x="10181" y="22816"/>
                    </a:cubicBezTo>
                    <a:cubicBezTo>
                      <a:pt x="10181" y="22815"/>
                      <a:pt x="10184" y="22809"/>
                      <a:pt x="10185" y="22806"/>
                    </a:cubicBezTo>
                    <a:cubicBezTo>
                      <a:pt x="9771" y="21848"/>
                      <a:pt x="9442" y="20866"/>
                      <a:pt x="9462" y="19805"/>
                    </a:cubicBezTo>
                    <a:cubicBezTo>
                      <a:pt x="9475" y="19080"/>
                      <a:pt x="9481" y="18354"/>
                      <a:pt x="9567" y="17638"/>
                    </a:cubicBezTo>
                    <a:cubicBezTo>
                      <a:pt x="9682" y="16712"/>
                      <a:pt x="9977" y="15839"/>
                      <a:pt x="10392" y="14992"/>
                    </a:cubicBezTo>
                    <a:cubicBezTo>
                      <a:pt x="10916" y="13915"/>
                      <a:pt x="11738" y="13150"/>
                      <a:pt x="12742" y="12566"/>
                    </a:cubicBezTo>
                    <a:cubicBezTo>
                      <a:pt x="13168" y="12320"/>
                      <a:pt x="13661" y="12182"/>
                      <a:pt x="14131" y="12005"/>
                    </a:cubicBezTo>
                    <a:cubicBezTo>
                      <a:pt x="14538" y="11853"/>
                      <a:pt x="14961" y="11739"/>
                      <a:pt x="15358" y="11565"/>
                    </a:cubicBezTo>
                    <a:cubicBezTo>
                      <a:pt x="15486" y="11509"/>
                      <a:pt x="15611" y="11491"/>
                      <a:pt x="15735" y="11491"/>
                    </a:cubicBezTo>
                    <a:close/>
                    <a:moveTo>
                      <a:pt x="14156" y="26848"/>
                    </a:moveTo>
                    <a:lnTo>
                      <a:pt x="14172" y="26851"/>
                    </a:lnTo>
                    <a:lnTo>
                      <a:pt x="14161" y="26870"/>
                    </a:lnTo>
                    <a:lnTo>
                      <a:pt x="14156" y="26848"/>
                    </a:lnTo>
                    <a:close/>
                    <a:moveTo>
                      <a:pt x="8847" y="22249"/>
                    </a:moveTo>
                    <a:cubicBezTo>
                      <a:pt x="8848" y="22249"/>
                      <a:pt x="8850" y="22249"/>
                      <a:pt x="8851" y="22250"/>
                    </a:cubicBezTo>
                    <a:cubicBezTo>
                      <a:pt x="8976" y="22258"/>
                      <a:pt x="9147" y="22378"/>
                      <a:pt x="9196" y="22491"/>
                    </a:cubicBezTo>
                    <a:cubicBezTo>
                      <a:pt x="9380" y="22917"/>
                      <a:pt x="9524" y="23365"/>
                      <a:pt x="9681" y="23801"/>
                    </a:cubicBezTo>
                    <a:cubicBezTo>
                      <a:pt x="9686" y="23801"/>
                      <a:pt x="9689" y="23804"/>
                      <a:pt x="9695" y="23807"/>
                    </a:cubicBezTo>
                    <a:cubicBezTo>
                      <a:pt x="9695" y="23816"/>
                      <a:pt x="9695" y="23820"/>
                      <a:pt x="9698" y="23828"/>
                    </a:cubicBezTo>
                    <a:cubicBezTo>
                      <a:pt x="9695" y="23823"/>
                      <a:pt x="9689" y="23821"/>
                      <a:pt x="9686" y="23816"/>
                    </a:cubicBezTo>
                    <a:cubicBezTo>
                      <a:pt x="9684" y="23810"/>
                      <a:pt x="9684" y="23807"/>
                      <a:pt x="9681" y="23801"/>
                    </a:cubicBezTo>
                    <a:cubicBezTo>
                      <a:pt x="9567" y="23748"/>
                      <a:pt x="9459" y="23675"/>
                      <a:pt x="9340" y="23653"/>
                    </a:cubicBezTo>
                    <a:cubicBezTo>
                      <a:pt x="9322" y="23650"/>
                      <a:pt x="9303" y="23648"/>
                      <a:pt x="9285" y="23648"/>
                    </a:cubicBezTo>
                    <a:cubicBezTo>
                      <a:pt x="9195" y="23648"/>
                      <a:pt x="9098" y="23682"/>
                      <a:pt x="9006" y="23696"/>
                    </a:cubicBezTo>
                    <a:cubicBezTo>
                      <a:pt x="9031" y="23807"/>
                      <a:pt x="9016" y="23959"/>
                      <a:pt x="9084" y="24021"/>
                    </a:cubicBezTo>
                    <a:cubicBezTo>
                      <a:pt x="9347" y="24257"/>
                      <a:pt x="9635" y="24466"/>
                      <a:pt x="9912" y="24688"/>
                    </a:cubicBezTo>
                    <a:cubicBezTo>
                      <a:pt x="10216" y="24930"/>
                      <a:pt x="10495" y="25183"/>
                      <a:pt x="10332" y="25636"/>
                    </a:cubicBezTo>
                    <a:cubicBezTo>
                      <a:pt x="10310" y="25701"/>
                      <a:pt x="10310" y="25787"/>
                      <a:pt x="10335" y="25847"/>
                    </a:cubicBezTo>
                    <a:cubicBezTo>
                      <a:pt x="10381" y="25964"/>
                      <a:pt x="10451" y="26070"/>
                      <a:pt x="10512" y="26178"/>
                    </a:cubicBezTo>
                    <a:cubicBezTo>
                      <a:pt x="10610" y="26108"/>
                      <a:pt x="10705" y="26040"/>
                      <a:pt x="10799" y="25970"/>
                    </a:cubicBezTo>
                    <a:cubicBezTo>
                      <a:pt x="10830" y="25948"/>
                      <a:pt x="10851" y="25921"/>
                      <a:pt x="10929" y="25836"/>
                    </a:cubicBezTo>
                    <a:cubicBezTo>
                      <a:pt x="11206" y="26096"/>
                      <a:pt x="11485" y="26358"/>
                      <a:pt x="11764" y="26621"/>
                    </a:cubicBezTo>
                    <a:cubicBezTo>
                      <a:pt x="11528" y="26857"/>
                      <a:pt x="11287" y="26975"/>
                      <a:pt x="11024" y="26975"/>
                    </a:cubicBezTo>
                    <a:cubicBezTo>
                      <a:pt x="10836" y="26975"/>
                      <a:pt x="10638" y="26915"/>
                      <a:pt x="10423" y="26795"/>
                    </a:cubicBezTo>
                    <a:cubicBezTo>
                      <a:pt x="9711" y="26401"/>
                      <a:pt x="9249" y="25777"/>
                      <a:pt x="8911" y="25055"/>
                    </a:cubicBezTo>
                    <a:cubicBezTo>
                      <a:pt x="8606" y="24409"/>
                      <a:pt x="8365" y="23745"/>
                      <a:pt x="8468" y="23010"/>
                    </a:cubicBezTo>
                    <a:cubicBezTo>
                      <a:pt x="8490" y="22846"/>
                      <a:pt x="8520" y="22678"/>
                      <a:pt x="8588" y="22531"/>
                    </a:cubicBezTo>
                    <a:cubicBezTo>
                      <a:pt x="8642" y="22417"/>
                      <a:pt x="8763" y="22249"/>
                      <a:pt x="8847" y="22249"/>
                    </a:cubicBezTo>
                    <a:close/>
                    <a:moveTo>
                      <a:pt x="14163" y="27025"/>
                    </a:moveTo>
                    <a:cubicBezTo>
                      <a:pt x="14169" y="27034"/>
                      <a:pt x="14174" y="27041"/>
                      <a:pt x="14180" y="27050"/>
                    </a:cubicBezTo>
                    <a:cubicBezTo>
                      <a:pt x="14177" y="27060"/>
                      <a:pt x="14174" y="27068"/>
                      <a:pt x="14172" y="27077"/>
                    </a:cubicBezTo>
                    <a:cubicBezTo>
                      <a:pt x="14163" y="27065"/>
                      <a:pt x="14153" y="27055"/>
                      <a:pt x="14144" y="27041"/>
                    </a:cubicBezTo>
                    <a:cubicBezTo>
                      <a:pt x="14144" y="27041"/>
                      <a:pt x="14159" y="27031"/>
                      <a:pt x="14163" y="27025"/>
                    </a:cubicBezTo>
                    <a:close/>
                    <a:moveTo>
                      <a:pt x="11513" y="27858"/>
                    </a:moveTo>
                    <a:cubicBezTo>
                      <a:pt x="11507" y="27879"/>
                      <a:pt x="11500" y="27898"/>
                      <a:pt x="11491" y="27918"/>
                    </a:cubicBezTo>
                    <a:lnTo>
                      <a:pt x="11491" y="27912"/>
                    </a:lnTo>
                    <a:cubicBezTo>
                      <a:pt x="11500" y="27894"/>
                      <a:pt x="11507" y="27876"/>
                      <a:pt x="11513" y="27858"/>
                    </a:cubicBezTo>
                    <a:close/>
                    <a:moveTo>
                      <a:pt x="36113" y="28469"/>
                    </a:moveTo>
                    <a:cubicBezTo>
                      <a:pt x="36153" y="28518"/>
                      <a:pt x="36174" y="28542"/>
                      <a:pt x="36199" y="28565"/>
                    </a:cubicBezTo>
                    <a:cubicBezTo>
                      <a:pt x="36175" y="28585"/>
                      <a:pt x="36152" y="28623"/>
                      <a:pt x="36128" y="28623"/>
                    </a:cubicBezTo>
                    <a:cubicBezTo>
                      <a:pt x="36127" y="28623"/>
                      <a:pt x="36126" y="28623"/>
                      <a:pt x="36126" y="28623"/>
                    </a:cubicBezTo>
                    <a:cubicBezTo>
                      <a:pt x="36098" y="28623"/>
                      <a:pt x="36055" y="28588"/>
                      <a:pt x="36055" y="28565"/>
                    </a:cubicBezTo>
                    <a:cubicBezTo>
                      <a:pt x="36052" y="28536"/>
                      <a:pt x="36085" y="28506"/>
                      <a:pt x="36113" y="28469"/>
                    </a:cubicBezTo>
                    <a:close/>
                    <a:moveTo>
                      <a:pt x="39334" y="27435"/>
                    </a:moveTo>
                    <a:cubicBezTo>
                      <a:pt x="39512" y="27744"/>
                      <a:pt x="39686" y="28045"/>
                      <a:pt x="39867" y="28365"/>
                    </a:cubicBezTo>
                    <a:cubicBezTo>
                      <a:pt x="39672" y="28495"/>
                      <a:pt x="39475" y="28656"/>
                      <a:pt x="39252" y="28772"/>
                    </a:cubicBezTo>
                    <a:cubicBezTo>
                      <a:pt x="39252" y="28775"/>
                      <a:pt x="39249" y="28775"/>
                      <a:pt x="39249" y="28775"/>
                    </a:cubicBezTo>
                    <a:cubicBezTo>
                      <a:pt x="39188" y="28806"/>
                      <a:pt x="39128" y="28821"/>
                      <a:pt x="39070" y="28821"/>
                    </a:cubicBezTo>
                    <a:cubicBezTo>
                      <a:pt x="38947" y="28821"/>
                      <a:pt x="38835" y="28752"/>
                      <a:pt x="38763" y="28623"/>
                    </a:cubicBezTo>
                    <a:cubicBezTo>
                      <a:pt x="38665" y="28452"/>
                      <a:pt x="38600" y="28262"/>
                      <a:pt x="38514" y="28065"/>
                    </a:cubicBezTo>
                    <a:cubicBezTo>
                      <a:pt x="38774" y="27864"/>
                      <a:pt x="39023" y="27674"/>
                      <a:pt x="39252" y="27497"/>
                    </a:cubicBezTo>
                    <a:cubicBezTo>
                      <a:pt x="39279" y="27475"/>
                      <a:pt x="39306" y="27457"/>
                      <a:pt x="39334" y="27435"/>
                    </a:cubicBezTo>
                    <a:close/>
                    <a:moveTo>
                      <a:pt x="12099" y="27894"/>
                    </a:moveTo>
                    <a:lnTo>
                      <a:pt x="12099" y="27894"/>
                    </a:lnTo>
                    <a:cubicBezTo>
                      <a:pt x="12026" y="28360"/>
                      <a:pt x="11956" y="28827"/>
                      <a:pt x="11882" y="29296"/>
                    </a:cubicBezTo>
                    <a:cubicBezTo>
                      <a:pt x="11830" y="28807"/>
                      <a:pt x="11843" y="28329"/>
                      <a:pt x="12099" y="27894"/>
                    </a:cubicBezTo>
                    <a:close/>
                    <a:moveTo>
                      <a:pt x="38083" y="28360"/>
                    </a:moveTo>
                    <a:cubicBezTo>
                      <a:pt x="38234" y="28629"/>
                      <a:pt x="38367" y="28859"/>
                      <a:pt x="38500" y="29093"/>
                    </a:cubicBezTo>
                    <a:cubicBezTo>
                      <a:pt x="38272" y="29298"/>
                      <a:pt x="38080" y="29403"/>
                      <a:pt x="37911" y="29403"/>
                    </a:cubicBezTo>
                    <a:cubicBezTo>
                      <a:pt x="37687" y="29403"/>
                      <a:pt x="37506" y="29219"/>
                      <a:pt x="37339" y="28840"/>
                    </a:cubicBezTo>
                    <a:cubicBezTo>
                      <a:pt x="37585" y="28680"/>
                      <a:pt x="37838" y="28518"/>
                      <a:pt x="38083" y="28360"/>
                    </a:cubicBezTo>
                    <a:close/>
                    <a:moveTo>
                      <a:pt x="10298" y="29575"/>
                    </a:moveTo>
                    <a:lnTo>
                      <a:pt x="10298" y="29575"/>
                    </a:lnTo>
                    <a:cubicBezTo>
                      <a:pt x="10280" y="29583"/>
                      <a:pt x="10264" y="29592"/>
                      <a:pt x="10249" y="29598"/>
                    </a:cubicBezTo>
                    <a:cubicBezTo>
                      <a:pt x="10246" y="29599"/>
                      <a:pt x="10246" y="29602"/>
                      <a:pt x="10243" y="29605"/>
                    </a:cubicBezTo>
                    <a:lnTo>
                      <a:pt x="10243" y="29589"/>
                    </a:lnTo>
                    <a:cubicBezTo>
                      <a:pt x="10259" y="29586"/>
                      <a:pt x="10279" y="29580"/>
                      <a:pt x="10298" y="29575"/>
                    </a:cubicBezTo>
                    <a:close/>
                    <a:moveTo>
                      <a:pt x="6705" y="29711"/>
                    </a:moveTo>
                    <a:lnTo>
                      <a:pt x="6727" y="29714"/>
                    </a:lnTo>
                    <a:lnTo>
                      <a:pt x="6713" y="29736"/>
                    </a:lnTo>
                    <a:lnTo>
                      <a:pt x="6705" y="29711"/>
                    </a:lnTo>
                    <a:close/>
                    <a:moveTo>
                      <a:pt x="21472" y="29283"/>
                    </a:moveTo>
                    <a:cubicBezTo>
                      <a:pt x="21583" y="29415"/>
                      <a:pt x="21701" y="29556"/>
                      <a:pt x="21871" y="29763"/>
                    </a:cubicBezTo>
                    <a:cubicBezTo>
                      <a:pt x="21481" y="29730"/>
                      <a:pt x="21160" y="29703"/>
                      <a:pt x="20771" y="29668"/>
                    </a:cubicBezTo>
                    <a:cubicBezTo>
                      <a:pt x="21038" y="29522"/>
                      <a:pt x="21242" y="29406"/>
                      <a:pt x="21472" y="29283"/>
                    </a:cubicBezTo>
                    <a:close/>
                    <a:moveTo>
                      <a:pt x="36896" y="29069"/>
                    </a:moveTo>
                    <a:cubicBezTo>
                      <a:pt x="37000" y="29217"/>
                      <a:pt x="37125" y="29405"/>
                      <a:pt x="37251" y="29595"/>
                    </a:cubicBezTo>
                    <a:cubicBezTo>
                      <a:pt x="36890" y="29714"/>
                      <a:pt x="36689" y="29812"/>
                      <a:pt x="36546" y="29812"/>
                    </a:cubicBezTo>
                    <a:cubicBezTo>
                      <a:pt x="36357" y="29812"/>
                      <a:pt x="36267" y="29645"/>
                      <a:pt x="36039" y="29143"/>
                    </a:cubicBezTo>
                    <a:cubicBezTo>
                      <a:pt x="36327" y="29117"/>
                      <a:pt x="36584" y="29094"/>
                      <a:pt x="36896" y="29069"/>
                    </a:cubicBezTo>
                    <a:close/>
                    <a:moveTo>
                      <a:pt x="14128" y="25961"/>
                    </a:moveTo>
                    <a:lnTo>
                      <a:pt x="14128" y="25961"/>
                    </a:lnTo>
                    <a:cubicBezTo>
                      <a:pt x="13688" y="26512"/>
                      <a:pt x="13602" y="27155"/>
                      <a:pt x="13496" y="27774"/>
                    </a:cubicBezTo>
                    <a:cubicBezTo>
                      <a:pt x="13398" y="28335"/>
                      <a:pt x="13352" y="28922"/>
                      <a:pt x="13539" y="29480"/>
                    </a:cubicBezTo>
                    <a:cubicBezTo>
                      <a:pt x="13697" y="29947"/>
                      <a:pt x="14006" y="30259"/>
                      <a:pt x="14544" y="30294"/>
                    </a:cubicBezTo>
                    <a:cubicBezTo>
                      <a:pt x="14563" y="30476"/>
                      <a:pt x="14524" y="30576"/>
                      <a:pt x="14354" y="30576"/>
                    </a:cubicBezTo>
                    <a:cubicBezTo>
                      <a:pt x="14328" y="30576"/>
                      <a:pt x="14299" y="30573"/>
                      <a:pt x="14266" y="30568"/>
                    </a:cubicBezTo>
                    <a:cubicBezTo>
                      <a:pt x="13648" y="30473"/>
                      <a:pt x="13083" y="29950"/>
                      <a:pt x="12920" y="29302"/>
                    </a:cubicBezTo>
                    <a:cubicBezTo>
                      <a:pt x="12734" y="28552"/>
                      <a:pt x="12764" y="27803"/>
                      <a:pt x="12964" y="27071"/>
                    </a:cubicBezTo>
                    <a:cubicBezTo>
                      <a:pt x="13119" y="26507"/>
                      <a:pt x="13501" y="26135"/>
                      <a:pt x="14128" y="25961"/>
                    </a:cubicBezTo>
                    <a:close/>
                    <a:moveTo>
                      <a:pt x="11868" y="29412"/>
                    </a:moveTo>
                    <a:cubicBezTo>
                      <a:pt x="11858" y="29431"/>
                      <a:pt x="11849" y="29451"/>
                      <a:pt x="11838" y="29470"/>
                    </a:cubicBezTo>
                    <a:cubicBezTo>
                      <a:pt x="11885" y="29939"/>
                      <a:pt x="11928" y="30406"/>
                      <a:pt x="11974" y="30875"/>
                    </a:cubicBezTo>
                    <a:cubicBezTo>
                      <a:pt x="11797" y="30419"/>
                      <a:pt x="11733" y="29950"/>
                      <a:pt x="11836" y="29467"/>
                    </a:cubicBezTo>
                    <a:cubicBezTo>
                      <a:pt x="11846" y="29448"/>
                      <a:pt x="11858" y="29428"/>
                      <a:pt x="11868" y="29412"/>
                    </a:cubicBezTo>
                    <a:close/>
                    <a:moveTo>
                      <a:pt x="11974" y="30875"/>
                    </a:moveTo>
                    <a:lnTo>
                      <a:pt x="11974" y="30875"/>
                    </a:lnTo>
                    <a:cubicBezTo>
                      <a:pt x="11977" y="30883"/>
                      <a:pt x="11980" y="30889"/>
                      <a:pt x="11981" y="30896"/>
                    </a:cubicBezTo>
                    <a:cubicBezTo>
                      <a:pt x="11999" y="30905"/>
                      <a:pt x="12012" y="30916"/>
                      <a:pt x="12029" y="30926"/>
                    </a:cubicBezTo>
                    <a:cubicBezTo>
                      <a:pt x="12009" y="30918"/>
                      <a:pt x="11993" y="30911"/>
                      <a:pt x="11977" y="30902"/>
                    </a:cubicBezTo>
                    <a:cubicBezTo>
                      <a:pt x="11977" y="30893"/>
                      <a:pt x="11974" y="30883"/>
                      <a:pt x="11974" y="30875"/>
                    </a:cubicBezTo>
                    <a:close/>
                    <a:moveTo>
                      <a:pt x="1051" y="31735"/>
                    </a:moveTo>
                    <a:lnTo>
                      <a:pt x="1051" y="31735"/>
                    </a:lnTo>
                    <a:cubicBezTo>
                      <a:pt x="1067" y="31740"/>
                      <a:pt x="1086" y="31748"/>
                      <a:pt x="1103" y="31753"/>
                    </a:cubicBezTo>
                    <a:cubicBezTo>
                      <a:pt x="1106" y="31759"/>
                      <a:pt x="1110" y="31762"/>
                      <a:pt x="1113" y="31768"/>
                    </a:cubicBezTo>
                    <a:cubicBezTo>
                      <a:pt x="1107" y="31765"/>
                      <a:pt x="1100" y="31762"/>
                      <a:pt x="1094" y="31762"/>
                    </a:cubicBezTo>
                    <a:cubicBezTo>
                      <a:pt x="1081" y="31752"/>
                      <a:pt x="1067" y="31743"/>
                      <a:pt x="1051" y="31735"/>
                    </a:cubicBezTo>
                    <a:close/>
                    <a:moveTo>
                      <a:pt x="32992" y="31922"/>
                    </a:moveTo>
                    <a:lnTo>
                      <a:pt x="33001" y="31946"/>
                    </a:lnTo>
                    <a:lnTo>
                      <a:pt x="32979" y="31945"/>
                    </a:lnTo>
                    <a:lnTo>
                      <a:pt x="32992" y="31922"/>
                    </a:lnTo>
                    <a:close/>
                    <a:moveTo>
                      <a:pt x="2902" y="32055"/>
                    </a:moveTo>
                    <a:lnTo>
                      <a:pt x="2902" y="32055"/>
                    </a:lnTo>
                    <a:cubicBezTo>
                      <a:pt x="2942" y="32062"/>
                      <a:pt x="2982" y="32071"/>
                      <a:pt x="3023" y="32080"/>
                    </a:cubicBezTo>
                    <a:cubicBezTo>
                      <a:pt x="3013" y="32098"/>
                      <a:pt x="3004" y="32117"/>
                      <a:pt x="2995" y="32137"/>
                    </a:cubicBezTo>
                    <a:cubicBezTo>
                      <a:pt x="2964" y="32110"/>
                      <a:pt x="2931" y="32083"/>
                      <a:pt x="2902" y="32055"/>
                    </a:cubicBezTo>
                    <a:close/>
                    <a:moveTo>
                      <a:pt x="11488" y="27920"/>
                    </a:moveTo>
                    <a:lnTo>
                      <a:pt x="11488" y="27920"/>
                    </a:lnTo>
                    <a:cubicBezTo>
                      <a:pt x="11182" y="28892"/>
                      <a:pt x="11063" y="29874"/>
                      <a:pt x="11326" y="30878"/>
                    </a:cubicBezTo>
                    <a:cubicBezTo>
                      <a:pt x="11357" y="31000"/>
                      <a:pt x="11339" y="31141"/>
                      <a:pt x="11314" y="31266"/>
                    </a:cubicBezTo>
                    <a:cubicBezTo>
                      <a:pt x="11252" y="31581"/>
                      <a:pt x="11170" y="31884"/>
                      <a:pt x="11097" y="32196"/>
                    </a:cubicBezTo>
                    <a:cubicBezTo>
                      <a:pt x="11100" y="32199"/>
                      <a:pt x="11100" y="32199"/>
                      <a:pt x="11100" y="32202"/>
                    </a:cubicBezTo>
                    <a:cubicBezTo>
                      <a:pt x="11103" y="32202"/>
                      <a:pt x="11103" y="32202"/>
                      <a:pt x="11106" y="32203"/>
                    </a:cubicBezTo>
                    <a:cubicBezTo>
                      <a:pt x="11119" y="32202"/>
                      <a:pt x="11130" y="32199"/>
                      <a:pt x="11146" y="32196"/>
                    </a:cubicBezTo>
                    <a:lnTo>
                      <a:pt x="11146" y="32196"/>
                    </a:lnTo>
                    <a:cubicBezTo>
                      <a:pt x="11140" y="32203"/>
                      <a:pt x="11139" y="32212"/>
                      <a:pt x="11136" y="32221"/>
                    </a:cubicBezTo>
                    <a:cubicBezTo>
                      <a:pt x="11124" y="32215"/>
                      <a:pt x="11116" y="32209"/>
                      <a:pt x="11106" y="32203"/>
                    </a:cubicBezTo>
                    <a:lnTo>
                      <a:pt x="11103" y="32203"/>
                    </a:lnTo>
                    <a:cubicBezTo>
                      <a:pt x="11103" y="32203"/>
                      <a:pt x="11103" y="32202"/>
                      <a:pt x="11100" y="32202"/>
                    </a:cubicBezTo>
                    <a:cubicBezTo>
                      <a:pt x="11100" y="32199"/>
                      <a:pt x="11097" y="32199"/>
                      <a:pt x="11097" y="32199"/>
                    </a:cubicBezTo>
                    <a:lnTo>
                      <a:pt x="11097" y="32196"/>
                    </a:lnTo>
                    <a:cubicBezTo>
                      <a:pt x="10900" y="31832"/>
                      <a:pt x="10831" y="31461"/>
                      <a:pt x="10880" y="31033"/>
                    </a:cubicBezTo>
                    <a:cubicBezTo>
                      <a:pt x="10940" y="30531"/>
                      <a:pt x="10861" y="30012"/>
                      <a:pt x="10916" y="29507"/>
                    </a:cubicBezTo>
                    <a:cubicBezTo>
                      <a:pt x="10962" y="29070"/>
                      <a:pt x="11100" y="28641"/>
                      <a:pt x="11228" y="28219"/>
                    </a:cubicBezTo>
                    <a:cubicBezTo>
                      <a:pt x="11262" y="28102"/>
                      <a:pt x="11399" y="28020"/>
                      <a:pt x="11488" y="27920"/>
                    </a:cubicBezTo>
                    <a:close/>
                    <a:moveTo>
                      <a:pt x="26374" y="32156"/>
                    </a:moveTo>
                    <a:cubicBezTo>
                      <a:pt x="26413" y="32163"/>
                      <a:pt x="26445" y="32185"/>
                      <a:pt x="26481" y="32202"/>
                    </a:cubicBezTo>
                    <a:cubicBezTo>
                      <a:pt x="26475" y="32218"/>
                      <a:pt x="26468" y="32236"/>
                      <a:pt x="26459" y="32257"/>
                    </a:cubicBezTo>
                    <a:cubicBezTo>
                      <a:pt x="26419" y="32248"/>
                      <a:pt x="26377" y="32239"/>
                      <a:pt x="26337" y="32232"/>
                    </a:cubicBezTo>
                    <a:cubicBezTo>
                      <a:pt x="26350" y="32205"/>
                      <a:pt x="26367" y="32156"/>
                      <a:pt x="26374" y="32156"/>
                    </a:cubicBezTo>
                    <a:close/>
                    <a:moveTo>
                      <a:pt x="26131" y="32278"/>
                    </a:moveTo>
                    <a:cubicBezTo>
                      <a:pt x="26150" y="32280"/>
                      <a:pt x="26169" y="32285"/>
                      <a:pt x="26190" y="32288"/>
                    </a:cubicBezTo>
                    <a:cubicBezTo>
                      <a:pt x="26177" y="32301"/>
                      <a:pt x="26169" y="32316"/>
                      <a:pt x="26157" y="32324"/>
                    </a:cubicBezTo>
                    <a:cubicBezTo>
                      <a:pt x="26155" y="32325"/>
                      <a:pt x="26152" y="32326"/>
                      <a:pt x="26148" y="32326"/>
                    </a:cubicBezTo>
                    <a:cubicBezTo>
                      <a:pt x="26140" y="32326"/>
                      <a:pt x="26131" y="32323"/>
                      <a:pt x="26131" y="32321"/>
                    </a:cubicBezTo>
                    <a:cubicBezTo>
                      <a:pt x="26129" y="32307"/>
                      <a:pt x="26131" y="32294"/>
                      <a:pt x="26131" y="32278"/>
                    </a:cubicBezTo>
                    <a:close/>
                    <a:moveTo>
                      <a:pt x="24289" y="31811"/>
                    </a:moveTo>
                    <a:cubicBezTo>
                      <a:pt x="24291" y="31817"/>
                      <a:pt x="24291" y="31821"/>
                      <a:pt x="24294" y="31827"/>
                    </a:cubicBezTo>
                    <a:cubicBezTo>
                      <a:pt x="24673" y="31982"/>
                      <a:pt x="25051" y="32147"/>
                      <a:pt x="25437" y="32285"/>
                    </a:cubicBezTo>
                    <a:cubicBezTo>
                      <a:pt x="25596" y="32343"/>
                      <a:pt x="25778" y="32340"/>
                      <a:pt x="25998" y="32370"/>
                    </a:cubicBezTo>
                    <a:cubicBezTo>
                      <a:pt x="25811" y="32451"/>
                      <a:pt x="25654" y="32520"/>
                      <a:pt x="25499" y="32592"/>
                    </a:cubicBezTo>
                    <a:cubicBezTo>
                      <a:pt x="25330" y="32671"/>
                      <a:pt x="25165" y="32758"/>
                      <a:pt x="24957" y="32861"/>
                    </a:cubicBezTo>
                    <a:cubicBezTo>
                      <a:pt x="24685" y="32560"/>
                      <a:pt x="24462" y="32212"/>
                      <a:pt x="24291" y="31830"/>
                    </a:cubicBezTo>
                    <a:cubicBezTo>
                      <a:pt x="24291" y="31824"/>
                      <a:pt x="24289" y="31817"/>
                      <a:pt x="24289" y="31811"/>
                    </a:cubicBezTo>
                    <a:close/>
                    <a:moveTo>
                      <a:pt x="24302" y="33032"/>
                    </a:moveTo>
                    <a:cubicBezTo>
                      <a:pt x="24321" y="33037"/>
                      <a:pt x="24343" y="33040"/>
                      <a:pt x="24363" y="33046"/>
                    </a:cubicBezTo>
                    <a:cubicBezTo>
                      <a:pt x="24343" y="33089"/>
                      <a:pt x="24321" y="33132"/>
                      <a:pt x="24302" y="33175"/>
                    </a:cubicBezTo>
                    <a:lnTo>
                      <a:pt x="24302" y="33194"/>
                    </a:lnTo>
                    <a:cubicBezTo>
                      <a:pt x="24297" y="33197"/>
                      <a:pt x="24292" y="33200"/>
                      <a:pt x="24286" y="33200"/>
                    </a:cubicBezTo>
                    <a:cubicBezTo>
                      <a:pt x="24289" y="33194"/>
                      <a:pt x="24292" y="33190"/>
                      <a:pt x="24297" y="33187"/>
                    </a:cubicBezTo>
                    <a:cubicBezTo>
                      <a:pt x="24299" y="33184"/>
                      <a:pt x="24299" y="33178"/>
                      <a:pt x="24302" y="33175"/>
                    </a:cubicBezTo>
                    <a:lnTo>
                      <a:pt x="24302" y="33032"/>
                    </a:lnTo>
                    <a:close/>
                    <a:moveTo>
                      <a:pt x="25914" y="33148"/>
                    </a:moveTo>
                    <a:cubicBezTo>
                      <a:pt x="25930" y="33181"/>
                      <a:pt x="25946" y="33211"/>
                      <a:pt x="25963" y="33240"/>
                    </a:cubicBezTo>
                    <a:cubicBezTo>
                      <a:pt x="25841" y="33301"/>
                      <a:pt x="25722" y="33360"/>
                      <a:pt x="25599" y="33420"/>
                    </a:cubicBezTo>
                    <a:cubicBezTo>
                      <a:pt x="25578" y="33390"/>
                      <a:pt x="25559" y="33360"/>
                      <a:pt x="25536" y="33331"/>
                    </a:cubicBezTo>
                    <a:cubicBezTo>
                      <a:pt x="25664" y="33270"/>
                      <a:pt x="25789" y="33209"/>
                      <a:pt x="25914" y="33148"/>
                    </a:cubicBezTo>
                    <a:close/>
                    <a:moveTo>
                      <a:pt x="14095" y="27249"/>
                    </a:moveTo>
                    <a:cubicBezTo>
                      <a:pt x="14179" y="27776"/>
                      <a:pt x="14223" y="28295"/>
                      <a:pt x="14347" y="28794"/>
                    </a:cubicBezTo>
                    <a:cubicBezTo>
                      <a:pt x="14535" y="29523"/>
                      <a:pt x="15451" y="30291"/>
                      <a:pt x="16201" y="30302"/>
                    </a:cubicBezTo>
                    <a:cubicBezTo>
                      <a:pt x="16215" y="30303"/>
                      <a:pt x="16230" y="30303"/>
                      <a:pt x="16244" y="30303"/>
                    </a:cubicBezTo>
                    <a:cubicBezTo>
                      <a:pt x="16772" y="30303"/>
                      <a:pt x="17283" y="30124"/>
                      <a:pt x="17699" y="29757"/>
                    </a:cubicBezTo>
                    <a:cubicBezTo>
                      <a:pt x="17989" y="29504"/>
                      <a:pt x="18373" y="29532"/>
                      <a:pt x="18706" y="29404"/>
                    </a:cubicBezTo>
                    <a:cubicBezTo>
                      <a:pt x="18711" y="29402"/>
                      <a:pt x="18716" y="29401"/>
                      <a:pt x="18722" y="29401"/>
                    </a:cubicBezTo>
                    <a:cubicBezTo>
                      <a:pt x="18776" y="29401"/>
                      <a:pt x="18857" y="29471"/>
                      <a:pt x="18923" y="29504"/>
                    </a:cubicBezTo>
                    <a:cubicBezTo>
                      <a:pt x="19120" y="29608"/>
                      <a:pt x="19315" y="29713"/>
                      <a:pt x="19505" y="29816"/>
                    </a:cubicBezTo>
                    <a:cubicBezTo>
                      <a:pt x="19279" y="29903"/>
                      <a:pt x="19018" y="29979"/>
                      <a:pt x="18780" y="30107"/>
                    </a:cubicBezTo>
                    <a:cubicBezTo>
                      <a:pt x="18553" y="30226"/>
                      <a:pt x="18342" y="30386"/>
                      <a:pt x="18152" y="30557"/>
                    </a:cubicBezTo>
                    <a:cubicBezTo>
                      <a:pt x="18094" y="30612"/>
                      <a:pt x="18097" y="30780"/>
                      <a:pt x="18135" y="30866"/>
                    </a:cubicBezTo>
                    <a:cubicBezTo>
                      <a:pt x="18149" y="30897"/>
                      <a:pt x="18238" y="30920"/>
                      <a:pt x="18315" y="30920"/>
                    </a:cubicBezTo>
                    <a:cubicBezTo>
                      <a:pt x="18353" y="30920"/>
                      <a:pt x="18387" y="30914"/>
                      <a:pt x="18409" y="30902"/>
                    </a:cubicBezTo>
                    <a:cubicBezTo>
                      <a:pt x="19104" y="30492"/>
                      <a:pt x="19835" y="30362"/>
                      <a:pt x="20583" y="30362"/>
                    </a:cubicBezTo>
                    <a:cubicBezTo>
                      <a:pt x="20986" y="30362"/>
                      <a:pt x="21393" y="30400"/>
                      <a:pt x="21803" y="30452"/>
                    </a:cubicBezTo>
                    <a:cubicBezTo>
                      <a:pt x="22354" y="30522"/>
                      <a:pt x="22874" y="30670"/>
                      <a:pt x="23293" y="31049"/>
                    </a:cubicBezTo>
                    <a:cubicBezTo>
                      <a:pt x="23452" y="31192"/>
                      <a:pt x="23560" y="31398"/>
                      <a:pt x="23654" y="31607"/>
                    </a:cubicBezTo>
                    <a:cubicBezTo>
                      <a:pt x="23181" y="31049"/>
                      <a:pt x="22580" y="30924"/>
                      <a:pt x="21882" y="30878"/>
                    </a:cubicBezTo>
                    <a:cubicBezTo>
                      <a:pt x="21799" y="30872"/>
                      <a:pt x="21717" y="30869"/>
                      <a:pt x="21636" y="30869"/>
                    </a:cubicBezTo>
                    <a:cubicBezTo>
                      <a:pt x="20595" y="30869"/>
                      <a:pt x="19736" y="31326"/>
                      <a:pt x="18884" y="31863"/>
                    </a:cubicBezTo>
                    <a:cubicBezTo>
                      <a:pt x="18431" y="32150"/>
                      <a:pt x="17978" y="32429"/>
                      <a:pt x="17676" y="32901"/>
                    </a:cubicBezTo>
                    <a:cubicBezTo>
                      <a:pt x="17568" y="32701"/>
                      <a:pt x="17478" y="32500"/>
                      <a:pt x="17354" y="32321"/>
                    </a:cubicBezTo>
                    <a:cubicBezTo>
                      <a:pt x="17295" y="32236"/>
                      <a:pt x="17211" y="32125"/>
                      <a:pt x="17108" y="32125"/>
                    </a:cubicBezTo>
                    <a:cubicBezTo>
                      <a:pt x="17068" y="32125"/>
                      <a:pt x="17026" y="32141"/>
                      <a:pt x="16981" y="32182"/>
                    </a:cubicBezTo>
                    <a:cubicBezTo>
                      <a:pt x="16911" y="32245"/>
                      <a:pt x="16914" y="32426"/>
                      <a:pt x="16935" y="32549"/>
                    </a:cubicBezTo>
                    <a:cubicBezTo>
                      <a:pt x="17014" y="32974"/>
                      <a:pt x="17137" y="33395"/>
                      <a:pt x="17196" y="33824"/>
                    </a:cubicBezTo>
                    <a:cubicBezTo>
                      <a:pt x="17223" y="34027"/>
                      <a:pt x="17171" y="34253"/>
                      <a:pt x="17104" y="34451"/>
                    </a:cubicBezTo>
                    <a:cubicBezTo>
                      <a:pt x="17060" y="34578"/>
                      <a:pt x="16922" y="34671"/>
                      <a:pt x="16783" y="34822"/>
                    </a:cubicBezTo>
                    <a:cubicBezTo>
                      <a:pt x="16687" y="34553"/>
                      <a:pt x="16615" y="34359"/>
                      <a:pt x="16543" y="34163"/>
                    </a:cubicBezTo>
                    <a:cubicBezTo>
                      <a:pt x="16341" y="33641"/>
                      <a:pt x="15962" y="33270"/>
                      <a:pt x="15438" y="33142"/>
                    </a:cubicBezTo>
                    <a:cubicBezTo>
                      <a:pt x="15291" y="33107"/>
                      <a:pt x="15136" y="33094"/>
                      <a:pt x="14979" y="33094"/>
                    </a:cubicBezTo>
                    <a:cubicBezTo>
                      <a:pt x="14746" y="33094"/>
                      <a:pt x="14506" y="33122"/>
                      <a:pt x="14274" y="33142"/>
                    </a:cubicBezTo>
                    <a:cubicBezTo>
                      <a:pt x="13260" y="33234"/>
                      <a:pt x="12407" y="33720"/>
                      <a:pt x="11605" y="34310"/>
                    </a:cubicBezTo>
                    <a:cubicBezTo>
                      <a:pt x="11293" y="34534"/>
                      <a:pt x="11137" y="34795"/>
                      <a:pt x="10825" y="35557"/>
                    </a:cubicBezTo>
                    <a:cubicBezTo>
                      <a:pt x="10752" y="34586"/>
                      <a:pt x="10677" y="33616"/>
                      <a:pt x="10595" y="32579"/>
                    </a:cubicBezTo>
                    <a:lnTo>
                      <a:pt x="10595" y="32579"/>
                    </a:lnTo>
                    <a:cubicBezTo>
                      <a:pt x="10751" y="32661"/>
                      <a:pt x="10845" y="32720"/>
                      <a:pt x="10946" y="32760"/>
                    </a:cubicBezTo>
                    <a:cubicBezTo>
                      <a:pt x="11014" y="32789"/>
                      <a:pt x="11078" y="32803"/>
                      <a:pt x="11136" y="32803"/>
                    </a:cubicBezTo>
                    <a:cubicBezTo>
                      <a:pt x="11321" y="32803"/>
                      <a:pt x="11449" y="32663"/>
                      <a:pt x="11480" y="32435"/>
                    </a:cubicBezTo>
                    <a:cubicBezTo>
                      <a:pt x="11527" y="32114"/>
                      <a:pt x="11621" y="31801"/>
                      <a:pt x="11694" y="31474"/>
                    </a:cubicBezTo>
                    <a:cubicBezTo>
                      <a:pt x="11881" y="31539"/>
                      <a:pt x="12025" y="31591"/>
                      <a:pt x="12194" y="31651"/>
                    </a:cubicBezTo>
                    <a:cubicBezTo>
                      <a:pt x="12406" y="31364"/>
                      <a:pt x="12749" y="31159"/>
                      <a:pt x="12519" y="30676"/>
                    </a:cubicBezTo>
                    <a:cubicBezTo>
                      <a:pt x="12391" y="30416"/>
                      <a:pt x="12421" y="30079"/>
                      <a:pt x="12373" y="29733"/>
                    </a:cubicBezTo>
                    <a:lnTo>
                      <a:pt x="12373" y="29733"/>
                    </a:lnTo>
                    <a:cubicBezTo>
                      <a:pt x="12611" y="30026"/>
                      <a:pt x="12801" y="30291"/>
                      <a:pt x="13024" y="30527"/>
                    </a:cubicBezTo>
                    <a:cubicBezTo>
                      <a:pt x="13336" y="30856"/>
                      <a:pt x="13729" y="31031"/>
                      <a:pt x="14187" y="31054"/>
                    </a:cubicBezTo>
                    <a:cubicBezTo>
                      <a:pt x="14202" y="31055"/>
                      <a:pt x="14217" y="31055"/>
                      <a:pt x="14232" y="31055"/>
                    </a:cubicBezTo>
                    <a:cubicBezTo>
                      <a:pt x="14632" y="31055"/>
                      <a:pt x="14892" y="30811"/>
                      <a:pt x="14921" y="30407"/>
                    </a:cubicBezTo>
                    <a:cubicBezTo>
                      <a:pt x="14928" y="30302"/>
                      <a:pt x="14952" y="30196"/>
                      <a:pt x="14955" y="30091"/>
                    </a:cubicBezTo>
                    <a:cubicBezTo>
                      <a:pt x="14955" y="29916"/>
                      <a:pt x="14893" y="29770"/>
                      <a:pt x="14715" y="29770"/>
                    </a:cubicBezTo>
                    <a:cubicBezTo>
                      <a:pt x="14700" y="29770"/>
                      <a:pt x="14684" y="29771"/>
                      <a:pt x="14668" y="29773"/>
                    </a:cubicBezTo>
                    <a:cubicBezTo>
                      <a:pt x="14632" y="29778"/>
                      <a:pt x="14598" y="29780"/>
                      <a:pt x="14566" y="29780"/>
                    </a:cubicBezTo>
                    <a:cubicBezTo>
                      <a:pt x="14268" y="29780"/>
                      <a:pt x="14095" y="29594"/>
                      <a:pt x="14068" y="29320"/>
                    </a:cubicBezTo>
                    <a:cubicBezTo>
                      <a:pt x="14016" y="28758"/>
                      <a:pt x="14031" y="28191"/>
                      <a:pt x="14028" y="27628"/>
                    </a:cubicBezTo>
                    <a:cubicBezTo>
                      <a:pt x="14025" y="27503"/>
                      <a:pt x="14071" y="27380"/>
                      <a:pt x="14095" y="27249"/>
                    </a:cubicBezTo>
                    <a:close/>
                    <a:moveTo>
                      <a:pt x="10873" y="35712"/>
                    </a:moveTo>
                    <a:lnTo>
                      <a:pt x="10880" y="35737"/>
                    </a:lnTo>
                    <a:lnTo>
                      <a:pt x="10858" y="35734"/>
                    </a:lnTo>
                    <a:lnTo>
                      <a:pt x="10873" y="35712"/>
                    </a:lnTo>
                    <a:close/>
                    <a:moveTo>
                      <a:pt x="10861" y="35865"/>
                    </a:moveTo>
                    <a:lnTo>
                      <a:pt x="10883" y="35867"/>
                    </a:lnTo>
                    <a:lnTo>
                      <a:pt x="10870" y="35889"/>
                    </a:lnTo>
                    <a:lnTo>
                      <a:pt x="10861" y="35865"/>
                    </a:lnTo>
                    <a:close/>
                    <a:moveTo>
                      <a:pt x="22172" y="31471"/>
                    </a:moveTo>
                    <a:cubicBezTo>
                      <a:pt x="22726" y="31471"/>
                      <a:pt x="23003" y="31881"/>
                      <a:pt x="23296" y="32270"/>
                    </a:cubicBezTo>
                    <a:cubicBezTo>
                      <a:pt x="23675" y="32769"/>
                      <a:pt x="23822" y="33362"/>
                      <a:pt x="23908" y="33952"/>
                    </a:cubicBezTo>
                    <a:cubicBezTo>
                      <a:pt x="23984" y="34451"/>
                      <a:pt x="23779" y="34926"/>
                      <a:pt x="23332" y="35213"/>
                    </a:cubicBezTo>
                    <a:cubicBezTo>
                      <a:pt x="22411" y="35801"/>
                      <a:pt x="21372" y="36057"/>
                      <a:pt x="20300" y="36095"/>
                    </a:cubicBezTo>
                    <a:cubicBezTo>
                      <a:pt x="20260" y="36096"/>
                      <a:pt x="20220" y="36097"/>
                      <a:pt x="20179" y="36097"/>
                    </a:cubicBezTo>
                    <a:cubicBezTo>
                      <a:pt x="19622" y="36097"/>
                      <a:pt x="19070" y="35939"/>
                      <a:pt x="18813" y="35102"/>
                    </a:cubicBezTo>
                    <a:cubicBezTo>
                      <a:pt x="18773" y="34963"/>
                      <a:pt x="18602" y="34871"/>
                      <a:pt x="18516" y="34741"/>
                    </a:cubicBezTo>
                    <a:cubicBezTo>
                      <a:pt x="17987" y="33952"/>
                      <a:pt x="18176" y="33056"/>
                      <a:pt x="18941" y="32492"/>
                    </a:cubicBezTo>
                    <a:cubicBezTo>
                      <a:pt x="19880" y="31798"/>
                      <a:pt x="20968" y="31605"/>
                      <a:pt x="22078" y="31474"/>
                    </a:cubicBezTo>
                    <a:cubicBezTo>
                      <a:pt x="22110" y="31472"/>
                      <a:pt x="22141" y="31471"/>
                      <a:pt x="22172" y="31471"/>
                    </a:cubicBezTo>
                    <a:close/>
                    <a:moveTo>
                      <a:pt x="10243" y="29605"/>
                    </a:moveTo>
                    <a:lnTo>
                      <a:pt x="10243" y="29605"/>
                    </a:lnTo>
                    <a:cubicBezTo>
                      <a:pt x="10240" y="29885"/>
                      <a:pt x="10254" y="30167"/>
                      <a:pt x="10234" y="30446"/>
                    </a:cubicBezTo>
                    <a:cubicBezTo>
                      <a:pt x="10105" y="32318"/>
                      <a:pt x="10053" y="34188"/>
                      <a:pt x="10325" y="36054"/>
                    </a:cubicBezTo>
                    <a:cubicBezTo>
                      <a:pt x="10328" y="36076"/>
                      <a:pt x="10322" y="36100"/>
                      <a:pt x="10319" y="36149"/>
                    </a:cubicBezTo>
                    <a:cubicBezTo>
                      <a:pt x="10273" y="36159"/>
                      <a:pt x="10218" y="36174"/>
                      <a:pt x="10164" y="36179"/>
                    </a:cubicBezTo>
                    <a:cubicBezTo>
                      <a:pt x="10108" y="36187"/>
                      <a:pt x="10047" y="36190"/>
                      <a:pt x="9915" y="36204"/>
                    </a:cubicBezTo>
                    <a:cubicBezTo>
                      <a:pt x="9658" y="35537"/>
                      <a:pt x="9350" y="34874"/>
                      <a:pt x="9153" y="34179"/>
                    </a:cubicBezTo>
                    <a:cubicBezTo>
                      <a:pt x="8783" y="32899"/>
                      <a:pt x="9193" y="31707"/>
                      <a:pt x="9708" y="30553"/>
                    </a:cubicBezTo>
                    <a:cubicBezTo>
                      <a:pt x="9858" y="30223"/>
                      <a:pt x="10063" y="29920"/>
                      <a:pt x="10243" y="29605"/>
                    </a:cubicBezTo>
                    <a:close/>
                    <a:moveTo>
                      <a:pt x="11173" y="37285"/>
                    </a:moveTo>
                    <a:lnTo>
                      <a:pt x="11173" y="37408"/>
                    </a:lnTo>
                    <a:cubicBezTo>
                      <a:pt x="11176" y="37413"/>
                      <a:pt x="11176" y="37422"/>
                      <a:pt x="11179" y="37428"/>
                    </a:cubicBezTo>
                    <a:cubicBezTo>
                      <a:pt x="11182" y="37432"/>
                      <a:pt x="11182" y="37435"/>
                      <a:pt x="11182" y="37441"/>
                    </a:cubicBezTo>
                    <a:cubicBezTo>
                      <a:pt x="11179" y="37438"/>
                      <a:pt x="11176" y="37435"/>
                      <a:pt x="11173" y="37435"/>
                    </a:cubicBezTo>
                    <a:lnTo>
                      <a:pt x="11173" y="37408"/>
                    </a:lnTo>
                    <a:cubicBezTo>
                      <a:pt x="11163" y="37370"/>
                      <a:pt x="11149" y="37331"/>
                      <a:pt x="11139" y="37294"/>
                    </a:cubicBezTo>
                    <a:cubicBezTo>
                      <a:pt x="11149" y="37291"/>
                      <a:pt x="11163" y="37288"/>
                      <a:pt x="11173" y="37285"/>
                    </a:cubicBezTo>
                    <a:close/>
                    <a:moveTo>
                      <a:pt x="14926" y="33531"/>
                    </a:moveTo>
                    <a:cubicBezTo>
                      <a:pt x="15537" y="33531"/>
                      <a:pt x="15874" y="34006"/>
                      <a:pt x="16047" y="34408"/>
                    </a:cubicBezTo>
                    <a:cubicBezTo>
                      <a:pt x="16106" y="34549"/>
                      <a:pt x="16136" y="34701"/>
                      <a:pt x="16176" y="34846"/>
                    </a:cubicBezTo>
                    <a:cubicBezTo>
                      <a:pt x="15812" y="35436"/>
                      <a:pt x="15906" y="35775"/>
                      <a:pt x="16595" y="36339"/>
                    </a:cubicBezTo>
                    <a:cubicBezTo>
                      <a:pt x="16537" y="36782"/>
                      <a:pt x="16267" y="37028"/>
                      <a:pt x="15870" y="37223"/>
                    </a:cubicBezTo>
                    <a:cubicBezTo>
                      <a:pt x="15096" y="37600"/>
                      <a:pt x="14337" y="37994"/>
                      <a:pt x="13477" y="38138"/>
                    </a:cubicBezTo>
                    <a:cubicBezTo>
                      <a:pt x="13287" y="38170"/>
                      <a:pt x="13135" y="38189"/>
                      <a:pt x="13008" y="38189"/>
                    </a:cubicBezTo>
                    <a:cubicBezTo>
                      <a:pt x="12646" y="38189"/>
                      <a:pt x="12484" y="38032"/>
                      <a:pt x="12207" y="37554"/>
                    </a:cubicBezTo>
                    <a:cubicBezTo>
                      <a:pt x="12002" y="37199"/>
                      <a:pt x="11746" y="36852"/>
                      <a:pt x="11642" y="36467"/>
                    </a:cubicBezTo>
                    <a:cubicBezTo>
                      <a:pt x="11425" y="35653"/>
                      <a:pt x="11596" y="34961"/>
                      <a:pt x="12358" y="34432"/>
                    </a:cubicBezTo>
                    <a:cubicBezTo>
                      <a:pt x="13110" y="33909"/>
                      <a:pt x="13908" y="33624"/>
                      <a:pt x="14814" y="33536"/>
                    </a:cubicBezTo>
                    <a:cubicBezTo>
                      <a:pt x="14853" y="33533"/>
                      <a:pt x="14890" y="33531"/>
                      <a:pt x="14926" y="33531"/>
                    </a:cubicBezTo>
                    <a:close/>
                    <a:moveTo>
                      <a:pt x="2957" y="26594"/>
                    </a:moveTo>
                    <a:cubicBezTo>
                      <a:pt x="3330" y="26932"/>
                      <a:pt x="3724" y="27252"/>
                      <a:pt x="4068" y="27622"/>
                    </a:cubicBezTo>
                    <a:cubicBezTo>
                      <a:pt x="4518" y="28102"/>
                      <a:pt x="4934" y="28614"/>
                      <a:pt x="5354" y="29122"/>
                    </a:cubicBezTo>
                    <a:cubicBezTo>
                      <a:pt x="5821" y="29687"/>
                      <a:pt x="6268" y="30261"/>
                      <a:pt x="6736" y="30823"/>
                    </a:cubicBezTo>
                    <a:cubicBezTo>
                      <a:pt x="6936" y="31067"/>
                      <a:pt x="7145" y="31312"/>
                      <a:pt x="7381" y="31520"/>
                    </a:cubicBezTo>
                    <a:cubicBezTo>
                      <a:pt x="7428" y="31562"/>
                      <a:pt x="7514" y="31582"/>
                      <a:pt x="7598" y="31582"/>
                    </a:cubicBezTo>
                    <a:cubicBezTo>
                      <a:pt x="7657" y="31582"/>
                      <a:pt x="7714" y="31572"/>
                      <a:pt x="7758" y="31553"/>
                    </a:cubicBezTo>
                    <a:cubicBezTo>
                      <a:pt x="7818" y="31529"/>
                      <a:pt x="7847" y="31319"/>
                      <a:pt x="7816" y="31217"/>
                    </a:cubicBezTo>
                    <a:cubicBezTo>
                      <a:pt x="7501" y="30180"/>
                      <a:pt x="7158" y="29155"/>
                      <a:pt x="6852" y="28118"/>
                    </a:cubicBezTo>
                    <a:cubicBezTo>
                      <a:pt x="6782" y="27876"/>
                      <a:pt x="6815" y="27605"/>
                      <a:pt x="6797" y="27323"/>
                    </a:cubicBezTo>
                    <a:lnTo>
                      <a:pt x="6797" y="27323"/>
                    </a:lnTo>
                    <a:cubicBezTo>
                      <a:pt x="7204" y="27366"/>
                      <a:pt x="7314" y="27638"/>
                      <a:pt x="7424" y="27849"/>
                    </a:cubicBezTo>
                    <a:cubicBezTo>
                      <a:pt x="7910" y="28774"/>
                      <a:pt x="8374" y="29707"/>
                      <a:pt x="8825" y="30649"/>
                    </a:cubicBezTo>
                    <a:cubicBezTo>
                      <a:pt x="8881" y="30768"/>
                      <a:pt x="8822" y="30958"/>
                      <a:pt x="8783" y="31108"/>
                    </a:cubicBezTo>
                    <a:cubicBezTo>
                      <a:pt x="8632" y="31696"/>
                      <a:pt x="8458" y="32280"/>
                      <a:pt x="8312" y="32871"/>
                    </a:cubicBezTo>
                    <a:cubicBezTo>
                      <a:pt x="8095" y="33769"/>
                      <a:pt x="8431" y="34572"/>
                      <a:pt x="8783" y="35364"/>
                    </a:cubicBezTo>
                    <a:cubicBezTo>
                      <a:pt x="8947" y="35728"/>
                      <a:pt x="9162" y="36070"/>
                      <a:pt x="9334" y="36428"/>
                    </a:cubicBezTo>
                    <a:cubicBezTo>
                      <a:pt x="9370" y="36504"/>
                      <a:pt x="9361" y="36645"/>
                      <a:pt x="9313" y="36707"/>
                    </a:cubicBezTo>
                    <a:cubicBezTo>
                      <a:pt x="8770" y="37382"/>
                      <a:pt x="8811" y="38141"/>
                      <a:pt x="8957" y="38922"/>
                    </a:cubicBezTo>
                    <a:cubicBezTo>
                      <a:pt x="8970" y="39001"/>
                      <a:pt x="8960" y="39084"/>
                      <a:pt x="8960" y="39179"/>
                    </a:cubicBezTo>
                    <a:cubicBezTo>
                      <a:pt x="8529" y="38963"/>
                      <a:pt x="8095" y="38787"/>
                      <a:pt x="7706" y="38536"/>
                    </a:cubicBezTo>
                    <a:cubicBezTo>
                      <a:pt x="7174" y="38196"/>
                      <a:pt x="6672" y="37807"/>
                      <a:pt x="6168" y="37422"/>
                    </a:cubicBezTo>
                    <a:cubicBezTo>
                      <a:pt x="5495" y="36903"/>
                      <a:pt x="4781" y="36470"/>
                      <a:pt x="3959" y="36217"/>
                    </a:cubicBezTo>
                    <a:cubicBezTo>
                      <a:pt x="3224" y="35994"/>
                      <a:pt x="2502" y="35731"/>
                      <a:pt x="1779" y="35482"/>
                    </a:cubicBezTo>
                    <a:cubicBezTo>
                      <a:pt x="1648" y="35436"/>
                      <a:pt x="1526" y="35357"/>
                      <a:pt x="1379" y="35284"/>
                    </a:cubicBezTo>
                    <a:cubicBezTo>
                      <a:pt x="1553" y="35007"/>
                      <a:pt x="1829" y="35012"/>
                      <a:pt x="2071" y="35005"/>
                    </a:cubicBezTo>
                    <a:cubicBezTo>
                      <a:pt x="2108" y="35003"/>
                      <a:pt x="2145" y="35003"/>
                      <a:pt x="2182" y="35003"/>
                    </a:cubicBezTo>
                    <a:cubicBezTo>
                      <a:pt x="2793" y="35003"/>
                      <a:pt x="3376" y="35187"/>
                      <a:pt x="3962" y="35344"/>
                    </a:cubicBezTo>
                    <a:cubicBezTo>
                      <a:pt x="4176" y="35400"/>
                      <a:pt x="4402" y="35436"/>
                      <a:pt x="4622" y="35436"/>
                    </a:cubicBezTo>
                    <a:cubicBezTo>
                      <a:pt x="4730" y="35433"/>
                      <a:pt x="4898" y="35351"/>
                      <a:pt x="4925" y="35268"/>
                    </a:cubicBezTo>
                    <a:cubicBezTo>
                      <a:pt x="4955" y="35183"/>
                      <a:pt x="4868" y="35018"/>
                      <a:pt x="4784" y="34947"/>
                    </a:cubicBezTo>
                    <a:cubicBezTo>
                      <a:pt x="4344" y="34586"/>
                      <a:pt x="3891" y="34247"/>
                      <a:pt x="3444" y="33900"/>
                    </a:cubicBezTo>
                    <a:cubicBezTo>
                      <a:pt x="2915" y="33490"/>
                      <a:pt x="2367" y="33102"/>
                      <a:pt x="1865" y="32661"/>
                    </a:cubicBezTo>
                    <a:cubicBezTo>
                      <a:pt x="1577" y="32405"/>
                      <a:pt x="1360" y="32068"/>
                      <a:pt x="1113" y="31768"/>
                    </a:cubicBezTo>
                    <a:lnTo>
                      <a:pt x="1113" y="31768"/>
                    </a:lnTo>
                    <a:cubicBezTo>
                      <a:pt x="1779" y="31909"/>
                      <a:pt x="2253" y="32399"/>
                      <a:pt x="2811" y="32730"/>
                    </a:cubicBezTo>
                    <a:cubicBezTo>
                      <a:pt x="3514" y="33145"/>
                      <a:pt x="4182" y="33620"/>
                      <a:pt x="4879" y="34048"/>
                    </a:cubicBezTo>
                    <a:cubicBezTo>
                      <a:pt x="4912" y="34069"/>
                      <a:pt x="4960" y="34078"/>
                      <a:pt x="5011" y="34078"/>
                    </a:cubicBezTo>
                    <a:cubicBezTo>
                      <a:pt x="5099" y="34078"/>
                      <a:pt x="5198" y="34052"/>
                      <a:pt x="5256" y="34011"/>
                    </a:cubicBezTo>
                    <a:cubicBezTo>
                      <a:pt x="5359" y="33938"/>
                      <a:pt x="5405" y="33800"/>
                      <a:pt x="5273" y="33647"/>
                    </a:cubicBezTo>
                    <a:cubicBezTo>
                      <a:pt x="4722" y="33017"/>
                      <a:pt x="4198" y="32359"/>
                      <a:pt x="3645" y="31732"/>
                    </a:cubicBezTo>
                    <a:cubicBezTo>
                      <a:pt x="2880" y="30872"/>
                      <a:pt x="2074" y="30045"/>
                      <a:pt x="1327" y="29165"/>
                    </a:cubicBezTo>
                    <a:cubicBezTo>
                      <a:pt x="1051" y="28840"/>
                      <a:pt x="723" y="28509"/>
                      <a:pt x="653" y="27980"/>
                    </a:cubicBezTo>
                    <a:lnTo>
                      <a:pt x="653" y="27980"/>
                    </a:lnTo>
                    <a:cubicBezTo>
                      <a:pt x="1255" y="28256"/>
                      <a:pt x="1751" y="28598"/>
                      <a:pt x="2210" y="28994"/>
                    </a:cubicBezTo>
                    <a:cubicBezTo>
                      <a:pt x="2734" y="29448"/>
                      <a:pt x="3236" y="29923"/>
                      <a:pt x="3743" y="30392"/>
                    </a:cubicBezTo>
                    <a:cubicBezTo>
                      <a:pt x="4326" y="30932"/>
                      <a:pt x="4904" y="31471"/>
                      <a:pt x="5487" y="32011"/>
                    </a:cubicBezTo>
                    <a:cubicBezTo>
                      <a:pt x="5607" y="32123"/>
                      <a:pt x="5748" y="32218"/>
                      <a:pt x="5856" y="32337"/>
                    </a:cubicBezTo>
                    <a:cubicBezTo>
                      <a:pt x="5934" y="32422"/>
                      <a:pt x="6007" y="32459"/>
                      <a:pt x="6081" y="32459"/>
                    </a:cubicBezTo>
                    <a:cubicBezTo>
                      <a:pt x="6158" y="32459"/>
                      <a:pt x="6235" y="32417"/>
                      <a:pt x="6317" y="32347"/>
                    </a:cubicBezTo>
                    <a:cubicBezTo>
                      <a:pt x="6485" y="32203"/>
                      <a:pt x="6467" y="32038"/>
                      <a:pt x="6363" y="31881"/>
                    </a:cubicBezTo>
                    <a:cubicBezTo>
                      <a:pt x="6073" y="31438"/>
                      <a:pt x="5778" y="31000"/>
                      <a:pt x="5469" y="30568"/>
                    </a:cubicBezTo>
                    <a:cubicBezTo>
                      <a:pt x="4750" y="29572"/>
                      <a:pt x="4009" y="28593"/>
                      <a:pt x="3303" y="27586"/>
                    </a:cubicBezTo>
                    <a:cubicBezTo>
                      <a:pt x="3108" y="27310"/>
                      <a:pt x="3010" y="26962"/>
                      <a:pt x="2869" y="26644"/>
                    </a:cubicBezTo>
                    <a:cubicBezTo>
                      <a:pt x="2899" y="26628"/>
                      <a:pt x="2926" y="26610"/>
                      <a:pt x="2957" y="26594"/>
                    </a:cubicBezTo>
                    <a:close/>
                    <a:moveTo>
                      <a:pt x="27647" y="39976"/>
                    </a:moveTo>
                    <a:lnTo>
                      <a:pt x="27649" y="39977"/>
                    </a:lnTo>
                    <a:lnTo>
                      <a:pt x="27649" y="39977"/>
                    </a:lnTo>
                    <a:cubicBezTo>
                      <a:pt x="27648" y="39977"/>
                      <a:pt x="27648" y="39976"/>
                      <a:pt x="27647" y="39976"/>
                    </a:cubicBezTo>
                    <a:close/>
                    <a:moveTo>
                      <a:pt x="29889" y="40222"/>
                    </a:moveTo>
                    <a:lnTo>
                      <a:pt x="29889" y="40222"/>
                    </a:lnTo>
                    <a:cubicBezTo>
                      <a:pt x="29972" y="40259"/>
                      <a:pt x="30054" y="40295"/>
                      <a:pt x="30138" y="40332"/>
                    </a:cubicBezTo>
                    <a:cubicBezTo>
                      <a:pt x="30116" y="40363"/>
                      <a:pt x="30092" y="40396"/>
                      <a:pt x="30070" y="40426"/>
                    </a:cubicBezTo>
                    <a:cubicBezTo>
                      <a:pt x="30011" y="40357"/>
                      <a:pt x="29951" y="40292"/>
                      <a:pt x="29889" y="40222"/>
                    </a:cubicBezTo>
                    <a:close/>
                    <a:moveTo>
                      <a:pt x="22250" y="23658"/>
                    </a:moveTo>
                    <a:cubicBezTo>
                      <a:pt x="23091" y="23658"/>
                      <a:pt x="23922" y="23811"/>
                      <a:pt x="24725" y="24122"/>
                    </a:cubicBezTo>
                    <a:cubicBezTo>
                      <a:pt x="25159" y="24293"/>
                      <a:pt x="25552" y="24575"/>
                      <a:pt x="25965" y="24808"/>
                    </a:cubicBezTo>
                    <a:cubicBezTo>
                      <a:pt x="25973" y="24814"/>
                      <a:pt x="25989" y="24816"/>
                      <a:pt x="25995" y="24828"/>
                    </a:cubicBezTo>
                    <a:cubicBezTo>
                      <a:pt x="26248" y="25383"/>
                      <a:pt x="26948" y="25422"/>
                      <a:pt x="27259" y="25937"/>
                    </a:cubicBezTo>
                    <a:cubicBezTo>
                      <a:pt x="27564" y="26438"/>
                      <a:pt x="27959" y="26887"/>
                      <a:pt x="28283" y="27380"/>
                    </a:cubicBezTo>
                    <a:cubicBezTo>
                      <a:pt x="28635" y="27921"/>
                      <a:pt x="28993" y="28466"/>
                      <a:pt x="29268" y="29047"/>
                    </a:cubicBezTo>
                    <a:cubicBezTo>
                      <a:pt x="29672" y="29901"/>
                      <a:pt x="29758" y="30834"/>
                      <a:pt x="29788" y="31768"/>
                    </a:cubicBezTo>
                    <a:cubicBezTo>
                      <a:pt x="29798" y="32131"/>
                      <a:pt x="29780" y="32494"/>
                      <a:pt x="29807" y="32856"/>
                    </a:cubicBezTo>
                    <a:cubicBezTo>
                      <a:pt x="29826" y="33096"/>
                      <a:pt x="29923" y="33334"/>
                      <a:pt x="29948" y="33575"/>
                    </a:cubicBezTo>
                    <a:cubicBezTo>
                      <a:pt x="30021" y="34316"/>
                      <a:pt x="29905" y="35038"/>
                      <a:pt x="29690" y="35745"/>
                    </a:cubicBezTo>
                    <a:cubicBezTo>
                      <a:pt x="29465" y="36504"/>
                      <a:pt x="29265" y="37265"/>
                      <a:pt x="29235" y="38062"/>
                    </a:cubicBezTo>
                    <a:cubicBezTo>
                      <a:pt x="29204" y="38830"/>
                      <a:pt x="29302" y="39552"/>
                      <a:pt x="29859" y="40143"/>
                    </a:cubicBezTo>
                    <a:cubicBezTo>
                      <a:pt x="29870" y="40154"/>
                      <a:pt x="29867" y="40181"/>
                      <a:pt x="29864" y="40200"/>
                    </a:cubicBezTo>
                    <a:cubicBezTo>
                      <a:pt x="29867" y="40200"/>
                      <a:pt x="29870" y="40203"/>
                      <a:pt x="29872" y="40203"/>
                    </a:cubicBezTo>
                    <a:cubicBezTo>
                      <a:pt x="29877" y="40209"/>
                      <a:pt x="29883" y="40216"/>
                      <a:pt x="29889" y="40222"/>
                    </a:cubicBezTo>
                    <a:cubicBezTo>
                      <a:pt x="29880" y="40219"/>
                      <a:pt x="29873" y="40213"/>
                      <a:pt x="29864" y="40212"/>
                    </a:cubicBezTo>
                    <a:lnTo>
                      <a:pt x="29864" y="40200"/>
                    </a:lnTo>
                    <a:cubicBezTo>
                      <a:pt x="29755" y="40145"/>
                      <a:pt x="29647" y="40092"/>
                      <a:pt x="29534" y="40043"/>
                    </a:cubicBezTo>
                    <a:cubicBezTo>
                      <a:pt x="29403" y="39986"/>
                      <a:pt x="29268" y="39937"/>
                      <a:pt x="29134" y="39885"/>
                    </a:cubicBezTo>
                    <a:cubicBezTo>
                      <a:pt x="29112" y="39915"/>
                      <a:pt x="29091" y="39943"/>
                      <a:pt x="29066" y="39970"/>
                    </a:cubicBezTo>
                    <a:cubicBezTo>
                      <a:pt x="29091" y="40099"/>
                      <a:pt x="29115" y="40227"/>
                      <a:pt x="29140" y="40355"/>
                    </a:cubicBezTo>
                    <a:lnTo>
                      <a:pt x="29148" y="40355"/>
                    </a:lnTo>
                    <a:cubicBezTo>
                      <a:pt x="29156" y="40358"/>
                      <a:pt x="29164" y="40360"/>
                      <a:pt x="29176" y="40363"/>
                    </a:cubicBezTo>
                    <a:cubicBezTo>
                      <a:pt x="29164" y="40360"/>
                      <a:pt x="29151" y="40360"/>
                      <a:pt x="29140" y="40357"/>
                    </a:cubicBezTo>
                    <a:cubicBezTo>
                      <a:pt x="29106" y="40363"/>
                      <a:pt x="29074" y="40365"/>
                      <a:pt x="29043" y="40365"/>
                    </a:cubicBezTo>
                    <a:cubicBezTo>
                      <a:pt x="28768" y="40365"/>
                      <a:pt x="28584" y="40153"/>
                      <a:pt x="28375" y="40007"/>
                    </a:cubicBezTo>
                    <a:cubicBezTo>
                      <a:pt x="28298" y="39956"/>
                      <a:pt x="28258" y="39854"/>
                      <a:pt x="28182" y="39799"/>
                    </a:cubicBezTo>
                    <a:cubicBezTo>
                      <a:pt x="28060" y="39713"/>
                      <a:pt x="27922" y="39646"/>
                      <a:pt x="27791" y="39570"/>
                    </a:cubicBezTo>
                    <a:cubicBezTo>
                      <a:pt x="27745" y="39710"/>
                      <a:pt x="27699" y="39845"/>
                      <a:pt x="27653" y="39980"/>
                    </a:cubicBezTo>
                    <a:lnTo>
                      <a:pt x="27649" y="39977"/>
                    </a:lnTo>
                    <a:lnTo>
                      <a:pt x="27649" y="39977"/>
                    </a:lnTo>
                    <a:cubicBezTo>
                      <a:pt x="27650" y="39979"/>
                      <a:pt x="27651" y="39981"/>
                      <a:pt x="27653" y="39983"/>
                    </a:cubicBezTo>
                    <a:cubicBezTo>
                      <a:pt x="27900" y="40460"/>
                      <a:pt x="28264" y="40803"/>
                      <a:pt x="28806" y="40941"/>
                    </a:cubicBezTo>
                    <a:cubicBezTo>
                      <a:pt x="28627" y="41026"/>
                      <a:pt x="28457" y="41067"/>
                      <a:pt x="28299" y="41067"/>
                    </a:cubicBezTo>
                    <a:cubicBezTo>
                      <a:pt x="27804" y="41067"/>
                      <a:pt x="27428" y="40660"/>
                      <a:pt x="27270" y="39915"/>
                    </a:cubicBezTo>
                    <a:cubicBezTo>
                      <a:pt x="27204" y="39902"/>
                      <a:pt x="27147" y="39896"/>
                      <a:pt x="27097" y="39896"/>
                    </a:cubicBezTo>
                    <a:cubicBezTo>
                      <a:pt x="26897" y="39896"/>
                      <a:pt x="26823" y="40003"/>
                      <a:pt x="26836" y="40246"/>
                    </a:cubicBezTo>
                    <a:cubicBezTo>
                      <a:pt x="26858" y="40675"/>
                      <a:pt x="27069" y="41008"/>
                      <a:pt x="27359" y="41320"/>
                    </a:cubicBezTo>
                    <a:cubicBezTo>
                      <a:pt x="27270" y="41399"/>
                      <a:pt x="27184" y="41473"/>
                      <a:pt x="27070" y="41576"/>
                    </a:cubicBezTo>
                    <a:cubicBezTo>
                      <a:pt x="26722" y="40981"/>
                      <a:pt x="26492" y="40360"/>
                      <a:pt x="26392" y="39720"/>
                    </a:cubicBezTo>
                    <a:cubicBezTo>
                      <a:pt x="26812" y="39416"/>
                      <a:pt x="27252" y="39153"/>
                      <a:pt x="27621" y="38817"/>
                    </a:cubicBezTo>
                    <a:cubicBezTo>
                      <a:pt x="28562" y="37964"/>
                      <a:pt x="29066" y="36858"/>
                      <a:pt x="29252" y="35629"/>
                    </a:cubicBezTo>
                    <a:cubicBezTo>
                      <a:pt x="29420" y="34494"/>
                      <a:pt x="29262" y="33380"/>
                      <a:pt x="28773" y="32330"/>
                    </a:cubicBezTo>
                    <a:cubicBezTo>
                      <a:pt x="28615" y="31995"/>
                      <a:pt x="28189" y="31697"/>
                      <a:pt x="27821" y="31697"/>
                    </a:cubicBezTo>
                    <a:cubicBezTo>
                      <a:pt x="27746" y="31697"/>
                      <a:pt x="27674" y="31709"/>
                      <a:pt x="27607" y="31736"/>
                    </a:cubicBezTo>
                    <a:cubicBezTo>
                      <a:pt x="27442" y="31800"/>
                      <a:pt x="27292" y="31828"/>
                      <a:pt x="27153" y="31828"/>
                    </a:cubicBezTo>
                    <a:cubicBezTo>
                      <a:pt x="26741" y="31828"/>
                      <a:pt x="26419" y="31587"/>
                      <a:pt x="26085" y="31318"/>
                    </a:cubicBezTo>
                    <a:cubicBezTo>
                      <a:pt x="25095" y="30517"/>
                      <a:pt x="24384" y="29519"/>
                      <a:pt x="23941" y="28331"/>
                    </a:cubicBezTo>
                    <a:cubicBezTo>
                      <a:pt x="23898" y="28216"/>
                      <a:pt x="23858" y="28135"/>
                      <a:pt x="23770" y="28135"/>
                    </a:cubicBezTo>
                    <a:cubicBezTo>
                      <a:pt x="23738" y="28135"/>
                      <a:pt x="23700" y="28145"/>
                      <a:pt x="23654" y="28168"/>
                    </a:cubicBezTo>
                    <a:cubicBezTo>
                      <a:pt x="23439" y="28309"/>
                      <a:pt x="23532" y="28502"/>
                      <a:pt x="23589" y="28672"/>
                    </a:cubicBezTo>
                    <a:cubicBezTo>
                      <a:pt x="23911" y="29629"/>
                      <a:pt x="24440" y="30463"/>
                      <a:pt x="25155" y="31180"/>
                    </a:cubicBezTo>
                    <a:cubicBezTo>
                      <a:pt x="25358" y="31385"/>
                      <a:pt x="25578" y="31575"/>
                      <a:pt x="25792" y="31773"/>
                    </a:cubicBezTo>
                    <a:cubicBezTo>
                      <a:pt x="25783" y="31798"/>
                      <a:pt x="25776" y="31822"/>
                      <a:pt x="25765" y="31850"/>
                    </a:cubicBezTo>
                    <a:cubicBezTo>
                      <a:pt x="25440" y="31703"/>
                      <a:pt x="25076" y="31608"/>
                      <a:pt x="24788" y="31402"/>
                    </a:cubicBezTo>
                    <a:cubicBezTo>
                      <a:pt x="24072" y="30892"/>
                      <a:pt x="23381" y="30347"/>
                      <a:pt x="22702" y="29785"/>
                    </a:cubicBezTo>
                    <a:cubicBezTo>
                      <a:pt x="22408" y="29540"/>
                      <a:pt x="22091" y="29296"/>
                      <a:pt x="21993" y="28882"/>
                    </a:cubicBezTo>
                    <a:cubicBezTo>
                      <a:pt x="21974" y="28805"/>
                      <a:pt x="21879" y="28721"/>
                      <a:pt x="21800" y="28683"/>
                    </a:cubicBezTo>
                    <a:cubicBezTo>
                      <a:pt x="21359" y="28475"/>
                      <a:pt x="21196" y="28022"/>
                      <a:pt x="20909" y="27677"/>
                    </a:cubicBezTo>
                    <a:cubicBezTo>
                      <a:pt x="20873" y="27633"/>
                      <a:pt x="20863" y="27546"/>
                      <a:pt x="20821" y="27527"/>
                    </a:cubicBezTo>
                    <a:cubicBezTo>
                      <a:pt x="20230" y="27272"/>
                      <a:pt x="20282" y="26689"/>
                      <a:pt x="20141" y="26208"/>
                    </a:cubicBezTo>
                    <a:cubicBezTo>
                      <a:pt x="20098" y="26059"/>
                      <a:pt x="20108" y="25896"/>
                      <a:pt x="20064" y="25750"/>
                    </a:cubicBezTo>
                    <a:cubicBezTo>
                      <a:pt x="20043" y="25676"/>
                      <a:pt x="19955" y="25620"/>
                      <a:pt x="19899" y="25554"/>
                    </a:cubicBezTo>
                    <a:cubicBezTo>
                      <a:pt x="19832" y="25623"/>
                      <a:pt x="19711" y="25688"/>
                      <a:pt x="19706" y="25761"/>
                    </a:cubicBezTo>
                    <a:cubicBezTo>
                      <a:pt x="19689" y="26043"/>
                      <a:pt x="19640" y="26346"/>
                      <a:pt x="19725" y="26605"/>
                    </a:cubicBezTo>
                    <a:cubicBezTo>
                      <a:pt x="19912" y="27188"/>
                      <a:pt x="20135" y="27766"/>
                      <a:pt x="20417" y="28306"/>
                    </a:cubicBezTo>
                    <a:cubicBezTo>
                      <a:pt x="20551" y="28564"/>
                      <a:pt x="20854" y="28729"/>
                      <a:pt x="21093" y="28946"/>
                    </a:cubicBezTo>
                    <a:cubicBezTo>
                      <a:pt x="20737" y="29131"/>
                      <a:pt x="20384" y="29310"/>
                      <a:pt x="19990" y="29310"/>
                    </a:cubicBezTo>
                    <a:cubicBezTo>
                      <a:pt x="19861" y="29310"/>
                      <a:pt x="19729" y="29291"/>
                      <a:pt x="19590" y="29247"/>
                    </a:cubicBezTo>
                    <a:cubicBezTo>
                      <a:pt x="19328" y="29166"/>
                      <a:pt x="19183" y="29051"/>
                      <a:pt x="19364" y="28748"/>
                    </a:cubicBezTo>
                    <a:cubicBezTo>
                      <a:pt x="19281" y="28712"/>
                      <a:pt x="19206" y="28651"/>
                      <a:pt x="19149" y="28651"/>
                    </a:cubicBezTo>
                    <a:cubicBezTo>
                      <a:pt x="19143" y="28651"/>
                      <a:pt x="19137" y="28651"/>
                      <a:pt x="19131" y="28653"/>
                    </a:cubicBezTo>
                    <a:cubicBezTo>
                      <a:pt x="19085" y="28665"/>
                      <a:pt x="19043" y="28671"/>
                      <a:pt x="19006" y="28671"/>
                    </a:cubicBezTo>
                    <a:cubicBezTo>
                      <a:pt x="18807" y="28671"/>
                      <a:pt x="18725" y="28513"/>
                      <a:pt x="18626" y="28335"/>
                    </a:cubicBezTo>
                    <a:cubicBezTo>
                      <a:pt x="18135" y="27454"/>
                      <a:pt x="17935" y="26515"/>
                      <a:pt x="17988" y="25508"/>
                    </a:cubicBezTo>
                    <a:cubicBezTo>
                      <a:pt x="17997" y="25343"/>
                      <a:pt x="18094" y="25067"/>
                      <a:pt x="17807" y="25049"/>
                    </a:cubicBezTo>
                    <a:cubicBezTo>
                      <a:pt x="17799" y="25049"/>
                      <a:pt x="17792" y="25049"/>
                      <a:pt x="17784" y="25049"/>
                    </a:cubicBezTo>
                    <a:cubicBezTo>
                      <a:pt x="17551" y="25049"/>
                      <a:pt x="17570" y="25292"/>
                      <a:pt x="17544" y="25474"/>
                    </a:cubicBezTo>
                    <a:cubicBezTo>
                      <a:pt x="17373" y="26646"/>
                      <a:pt x="17525" y="27753"/>
                      <a:pt x="18178" y="28762"/>
                    </a:cubicBezTo>
                    <a:cubicBezTo>
                      <a:pt x="18217" y="28821"/>
                      <a:pt x="18247" y="28886"/>
                      <a:pt x="18278" y="28949"/>
                    </a:cubicBezTo>
                    <a:cubicBezTo>
                      <a:pt x="18175" y="29007"/>
                      <a:pt x="18072" y="29036"/>
                      <a:pt x="17973" y="29036"/>
                    </a:cubicBezTo>
                    <a:cubicBezTo>
                      <a:pt x="17802" y="29036"/>
                      <a:pt x="17646" y="28950"/>
                      <a:pt x="17525" y="28785"/>
                    </a:cubicBezTo>
                    <a:cubicBezTo>
                      <a:pt x="17125" y="28233"/>
                      <a:pt x="16966" y="27592"/>
                      <a:pt x="16862" y="26939"/>
                    </a:cubicBezTo>
                    <a:cubicBezTo>
                      <a:pt x="16806" y="26581"/>
                      <a:pt x="16838" y="26208"/>
                      <a:pt x="16806" y="25845"/>
                    </a:cubicBezTo>
                    <a:cubicBezTo>
                      <a:pt x="16797" y="25753"/>
                      <a:pt x="16694" y="25669"/>
                      <a:pt x="16635" y="25581"/>
                    </a:cubicBezTo>
                    <a:cubicBezTo>
                      <a:pt x="16561" y="25649"/>
                      <a:pt x="16436" y="25709"/>
                      <a:pt x="16421" y="25790"/>
                    </a:cubicBezTo>
                    <a:cubicBezTo>
                      <a:pt x="16237" y="26750"/>
                      <a:pt x="16344" y="27679"/>
                      <a:pt x="16819" y="28542"/>
                    </a:cubicBezTo>
                    <a:cubicBezTo>
                      <a:pt x="16981" y="28837"/>
                      <a:pt x="17204" y="29097"/>
                      <a:pt x="17403" y="29381"/>
                    </a:cubicBezTo>
                    <a:cubicBezTo>
                      <a:pt x="17214" y="29585"/>
                      <a:pt x="17046" y="29671"/>
                      <a:pt x="16843" y="29671"/>
                    </a:cubicBezTo>
                    <a:cubicBezTo>
                      <a:pt x="16750" y="29671"/>
                      <a:pt x="16650" y="29653"/>
                      <a:pt x="16537" y="29621"/>
                    </a:cubicBezTo>
                    <a:cubicBezTo>
                      <a:pt x="16509" y="29613"/>
                      <a:pt x="16480" y="29609"/>
                      <a:pt x="16450" y="29609"/>
                    </a:cubicBezTo>
                    <a:cubicBezTo>
                      <a:pt x="16328" y="29609"/>
                      <a:pt x="16190" y="29667"/>
                      <a:pt x="16060" y="29719"/>
                    </a:cubicBezTo>
                    <a:cubicBezTo>
                      <a:pt x="15400" y="29445"/>
                      <a:pt x="14947" y="28972"/>
                      <a:pt x="14793" y="28222"/>
                    </a:cubicBezTo>
                    <a:cubicBezTo>
                      <a:pt x="14610" y="27334"/>
                      <a:pt x="14652" y="26466"/>
                      <a:pt x="14901" y="25563"/>
                    </a:cubicBezTo>
                    <a:cubicBezTo>
                      <a:pt x="15935" y="25025"/>
                      <a:pt x="17073" y="24629"/>
                      <a:pt x="18238" y="24323"/>
                    </a:cubicBezTo>
                    <a:cubicBezTo>
                      <a:pt x="19196" y="24070"/>
                      <a:pt x="20178" y="23892"/>
                      <a:pt x="21160" y="23742"/>
                    </a:cubicBezTo>
                    <a:cubicBezTo>
                      <a:pt x="21524" y="23686"/>
                      <a:pt x="21888" y="23658"/>
                      <a:pt x="22250" y="23658"/>
                    </a:cubicBezTo>
                    <a:close/>
                    <a:moveTo>
                      <a:pt x="10298" y="36589"/>
                    </a:moveTo>
                    <a:cubicBezTo>
                      <a:pt x="10328" y="36605"/>
                      <a:pt x="10355" y="36621"/>
                      <a:pt x="10381" y="36640"/>
                    </a:cubicBezTo>
                    <a:cubicBezTo>
                      <a:pt x="10482" y="37009"/>
                      <a:pt x="10574" y="37382"/>
                      <a:pt x="10683" y="37747"/>
                    </a:cubicBezTo>
                    <a:cubicBezTo>
                      <a:pt x="10965" y="38719"/>
                      <a:pt x="11250" y="39690"/>
                      <a:pt x="11551" y="40656"/>
                    </a:cubicBezTo>
                    <a:cubicBezTo>
                      <a:pt x="11671" y="41030"/>
                      <a:pt x="11836" y="41397"/>
                      <a:pt x="11983" y="41765"/>
                    </a:cubicBezTo>
                    <a:cubicBezTo>
                      <a:pt x="11986" y="41765"/>
                      <a:pt x="11987" y="41763"/>
                      <a:pt x="11990" y="41763"/>
                    </a:cubicBezTo>
                    <a:cubicBezTo>
                      <a:pt x="11993" y="41770"/>
                      <a:pt x="11993" y="41776"/>
                      <a:pt x="11993" y="41785"/>
                    </a:cubicBezTo>
                    <a:cubicBezTo>
                      <a:pt x="11990" y="41779"/>
                      <a:pt x="11987" y="41776"/>
                      <a:pt x="11984" y="41770"/>
                    </a:cubicBezTo>
                    <a:cubicBezTo>
                      <a:pt x="11984" y="41768"/>
                      <a:pt x="11983" y="41768"/>
                      <a:pt x="11983" y="41765"/>
                    </a:cubicBezTo>
                    <a:cubicBezTo>
                      <a:pt x="11883" y="41804"/>
                      <a:pt x="11792" y="41822"/>
                      <a:pt x="11707" y="41822"/>
                    </a:cubicBezTo>
                    <a:cubicBezTo>
                      <a:pt x="11434" y="41822"/>
                      <a:pt x="11226" y="41640"/>
                      <a:pt x="11027" y="41421"/>
                    </a:cubicBezTo>
                    <a:cubicBezTo>
                      <a:pt x="10135" y="40430"/>
                      <a:pt x="9527" y="39316"/>
                      <a:pt x="9481" y="37948"/>
                    </a:cubicBezTo>
                    <a:cubicBezTo>
                      <a:pt x="9466" y="37597"/>
                      <a:pt x="9543" y="37275"/>
                      <a:pt x="9787" y="36991"/>
                    </a:cubicBezTo>
                    <a:cubicBezTo>
                      <a:pt x="9831" y="36996"/>
                      <a:pt x="9874" y="37000"/>
                      <a:pt x="9915" y="37000"/>
                    </a:cubicBezTo>
                    <a:cubicBezTo>
                      <a:pt x="10123" y="37000"/>
                      <a:pt x="10284" y="36912"/>
                      <a:pt x="10298" y="36589"/>
                    </a:cubicBezTo>
                    <a:close/>
                    <a:moveTo>
                      <a:pt x="9147" y="39680"/>
                    </a:moveTo>
                    <a:cubicBezTo>
                      <a:pt x="9508" y="40613"/>
                      <a:pt x="9991" y="41464"/>
                      <a:pt x="10751" y="42134"/>
                    </a:cubicBezTo>
                    <a:cubicBezTo>
                      <a:pt x="10738" y="42162"/>
                      <a:pt x="10726" y="42192"/>
                      <a:pt x="10713" y="42219"/>
                    </a:cubicBezTo>
                    <a:cubicBezTo>
                      <a:pt x="10310" y="42256"/>
                      <a:pt x="9909" y="42294"/>
                      <a:pt x="9478" y="42336"/>
                    </a:cubicBezTo>
                    <a:cubicBezTo>
                      <a:pt x="9346" y="41464"/>
                      <a:pt x="9212" y="40591"/>
                      <a:pt x="9080" y="39717"/>
                    </a:cubicBezTo>
                    <a:cubicBezTo>
                      <a:pt x="9101" y="39703"/>
                      <a:pt x="9123" y="39693"/>
                      <a:pt x="9147" y="39680"/>
                    </a:cubicBezTo>
                    <a:close/>
                    <a:moveTo>
                      <a:pt x="11993" y="41785"/>
                    </a:moveTo>
                    <a:lnTo>
                      <a:pt x="11993" y="41785"/>
                    </a:lnTo>
                    <a:cubicBezTo>
                      <a:pt x="12079" y="41969"/>
                      <a:pt x="12173" y="42153"/>
                      <a:pt x="12265" y="42340"/>
                    </a:cubicBezTo>
                    <a:lnTo>
                      <a:pt x="12272" y="42340"/>
                    </a:lnTo>
                    <a:cubicBezTo>
                      <a:pt x="12278" y="42354"/>
                      <a:pt x="12283" y="42367"/>
                      <a:pt x="12283" y="42367"/>
                    </a:cubicBezTo>
                    <a:cubicBezTo>
                      <a:pt x="12283" y="42367"/>
                      <a:pt x="12275" y="42357"/>
                      <a:pt x="12268" y="42346"/>
                    </a:cubicBezTo>
                    <a:cubicBezTo>
                      <a:pt x="12268" y="42343"/>
                      <a:pt x="12265" y="42343"/>
                      <a:pt x="12265" y="42341"/>
                    </a:cubicBezTo>
                    <a:cubicBezTo>
                      <a:pt x="11852" y="42314"/>
                      <a:pt x="12020" y="41999"/>
                      <a:pt x="11993" y="41785"/>
                    </a:cubicBezTo>
                    <a:close/>
                    <a:moveTo>
                      <a:pt x="11143" y="42596"/>
                    </a:moveTo>
                    <a:lnTo>
                      <a:pt x="11166" y="42599"/>
                    </a:lnTo>
                    <a:lnTo>
                      <a:pt x="11152" y="42617"/>
                    </a:lnTo>
                    <a:lnTo>
                      <a:pt x="11143" y="42596"/>
                    </a:lnTo>
                    <a:close/>
                    <a:moveTo>
                      <a:pt x="32968" y="32096"/>
                    </a:moveTo>
                    <a:cubicBezTo>
                      <a:pt x="32998" y="32104"/>
                      <a:pt x="33031" y="32111"/>
                      <a:pt x="33063" y="32120"/>
                    </a:cubicBezTo>
                    <a:cubicBezTo>
                      <a:pt x="32912" y="33053"/>
                      <a:pt x="32753" y="33987"/>
                      <a:pt x="32607" y="34923"/>
                    </a:cubicBezTo>
                    <a:cubicBezTo>
                      <a:pt x="32555" y="35243"/>
                      <a:pt x="32520" y="35568"/>
                      <a:pt x="32496" y="35895"/>
                    </a:cubicBezTo>
                    <a:cubicBezTo>
                      <a:pt x="32453" y="36461"/>
                      <a:pt x="32597" y="36651"/>
                      <a:pt x="33166" y="36673"/>
                    </a:cubicBezTo>
                    <a:cubicBezTo>
                      <a:pt x="33330" y="36680"/>
                      <a:pt x="33499" y="36699"/>
                      <a:pt x="33666" y="36699"/>
                    </a:cubicBezTo>
                    <a:cubicBezTo>
                      <a:pt x="33894" y="36699"/>
                      <a:pt x="34119" y="36663"/>
                      <a:pt x="34324" y="36513"/>
                    </a:cubicBezTo>
                    <a:cubicBezTo>
                      <a:pt x="34422" y="36440"/>
                      <a:pt x="34509" y="36351"/>
                      <a:pt x="34601" y="36263"/>
                    </a:cubicBezTo>
                    <a:cubicBezTo>
                      <a:pt x="34867" y="35948"/>
                      <a:pt x="35141" y="35639"/>
                      <a:pt x="35391" y="35314"/>
                    </a:cubicBezTo>
                    <a:cubicBezTo>
                      <a:pt x="35541" y="35119"/>
                      <a:pt x="35698" y="34968"/>
                      <a:pt x="35959" y="34968"/>
                    </a:cubicBezTo>
                    <a:cubicBezTo>
                      <a:pt x="36006" y="34968"/>
                      <a:pt x="36056" y="34973"/>
                      <a:pt x="36110" y="34983"/>
                    </a:cubicBezTo>
                    <a:cubicBezTo>
                      <a:pt x="36110" y="35192"/>
                      <a:pt x="36113" y="35417"/>
                      <a:pt x="36110" y="35639"/>
                    </a:cubicBezTo>
                    <a:cubicBezTo>
                      <a:pt x="36101" y="37034"/>
                      <a:pt x="35923" y="38431"/>
                      <a:pt x="36164" y="39815"/>
                    </a:cubicBezTo>
                    <a:cubicBezTo>
                      <a:pt x="36288" y="40518"/>
                      <a:pt x="36535" y="41195"/>
                      <a:pt x="36750" y="41972"/>
                    </a:cubicBezTo>
                    <a:cubicBezTo>
                      <a:pt x="36219" y="42292"/>
                      <a:pt x="35616" y="42699"/>
                      <a:pt x="34972" y="43030"/>
                    </a:cubicBezTo>
                    <a:cubicBezTo>
                      <a:pt x="33608" y="43733"/>
                      <a:pt x="32162" y="44205"/>
                      <a:pt x="30637" y="44422"/>
                    </a:cubicBezTo>
                    <a:cubicBezTo>
                      <a:pt x="30394" y="44457"/>
                      <a:pt x="30141" y="44459"/>
                      <a:pt x="29896" y="44501"/>
                    </a:cubicBezTo>
                    <a:cubicBezTo>
                      <a:pt x="29822" y="44513"/>
                      <a:pt x="29751" y="44519"/>
                      <a:pt x="29683" y="44519"/>
                    </a:cubicBezTo>
                    <a:cubicBezTo>
                      <a:pt x="29264" y="44519"/>
                      <a:pt x="28943" y="44306"/>
                      <a:pt x="28675" y="43963"/>
                    </a:cubicBezTo>
                    <a:cubicBezTo>
                      <a:pt x="28274" y="43453"/>
                      <a:pt x="27870" y="42948"/>
                      <a:pt x="27473" y="42436"/>
                    </a:cubicBezTo>
                    <a:cubicBezTo>
                      <a:pt x="27417" y="42360"/>
                      <a:pt x="27398" y="42251"/>
                      <a:pt x="27362" y="42153"/>
                    </a:cubicBezTo>
                    <a:cubicBezTo>
                      <a:pt x="27894" y="41985"/>
                      <a:pt x="28378" y="41773"/>
                      <a:pt x="28882" y="41684"/>
                    </a:cubicBezTo>
                    <a:cubicBezTo>
                      <a:pt x="30036" y="41481"/>
                      <a:pt x="30776" y="40629"/>
                      <a:pt x="31663" y="40007"/>
                    </a:cubicBezTo>
                    <a:cubicBezTo>
                      <a:pt x="31768" y="39934"/>
                      <a:pt x="31820" y="39780"/>
                      <a:pt x="31891" y="39671"/>
                    </a:cubicBezTo>
                    <a:cubicBezTo>
                      <a:pt x="31719" y="39417"/>
                      <a:pt x="31646" y="39309"/>
                      <a:pt x="31525" y="39309"/>
                    </a:cubicBezTo>
                    <a:cubicBezTo>
                      <a:pt x="31437" y="39309"/>
                      <a:pt x="31323" y="39366"/>
                      <a:pt x="31126" y="39465"/>
                    </a:cubicBezTo>
                    <a:cubicBezTo>
                      <a:pt x="31039" y="39508"/>
                      <a:pt x="30957" y="39557"/>
                      <a:pt x="30868" y="39592"/>
                    </a:cubicBezTo>
                    <a:cubicBezTo>
                      <a:pt x="30755" y="39638"/>
                      <a:pt x="30657" y="39662"/>
                      <a:pt x="30571" y="39662"/>
                    </a:cubicBezTo>
                    <a:cubicBezTo>
                      <a:pt x="30388" y="39662"/>
                      <a:pt x="30262" y="39552"/>
                      <a:pt x="30162" y="39304"/>
                    </a:cubicBezTo>
                    <a:cubicBezTo>
                      <a:pt x="30057" y="39047"/>
                      <a:pt x="30018" y="38762"/>
                      <a:pt x="29951" y="38490"/>
                    </a:cubicBezTo>
                    <a:lnTo>
                      <a:pt x="29951" y="38486"/>
                    </a:lnTo>
                    <a:lnTo>
                      <a:pt x="29951" y="38417"/>
                    </a:lnTo>
                    <a:lnTo>
                      <a:pt x="29951" y="38413"/>
                    </a:lnTo>
                    <a:cubicBezTo>
                      <a:pt x="29818" y="37710"/>
                      <a:pt x="29994" y="37042"/>
                      <a:pt x="30135" y="36464"/>
                    </a:cubicBezTo>
                    <a:cubicBezTo>
                      <a:pt x="30556" y="36351"/>
                      <a:pt x="30923" y="36280"/>
                      <a:pt x="31264" y="36149"/>
                    </a:cubicBezTo>
                    <a:cubicBezTo>
                      <a:pt x="32065" y="35840"/>
                      <a:pt x="32319" y="35105"/>
                      <a:pt x="32509" y="34375"/>
                    </a:cubicBezTo>
                    <a:cubicBezTo>
                      <a:pt x="32686" y="33708"/>
                      <a:pt x="32768" y="33016"/>
                      <a:pt x="32894" y="32334"/>
                    </a:cubicBezTo>
                    <a:cubicBezTo>
                      <a:pt x="32909" y="32252"/>
                      <a:pt x="32940" y="32175"/>
                      <a:pt x="32968" y="32096"/>
                    </a:cubicBezTo>
                    <a:close/>
                    <a:moveTo>
                      <a:pt x="10943" y="42682"/>
                    </a:moveTo>
                    <a:cubicBezTo>
                      <a:pt x="11160" y="43508"/>
                      <a:pt x="11377" y="44329"/>
                      <a:pt x="11598" y="45166"/>
                    </a:cubicBezTo>
                    <a:cubicBezTo>
                      <a:pt x="11399" y="45283"/>
                      <a:pt x="11248" y="45334"/>
                      <a:pt x="11130" y="45334"/>
                    </a:cubicBezTo>
                    <a:cubicBezTo>
                      <a:pt x="10869" y="45334"/>
                      <a:pt x="10771" y="45085"/>
                      <a:pt x="10689" y="44750"/>
                    </a:cubicBezTo>
                    <a:cubicBezTo>
                      <a:pt x="10569" y="44258"/>
                      <a:pt x="10427" y="43774"/>
                      <a:pt x="10308" y="43282"/>
                    </a:cubicBezTo>
                    <a:cubicBezTo>
                      <a:pt x="10273" y="43138"/>
                      <a:pt x="10276" y="42984"/>
                      <a:pt x="10262" y="42837"/>
                    </a:cubicBezTo>
                    <a:cubicBezTo>
                      <a:pt x="10533" y="42777"/>
                      <a:pt x="10772" y="42724"/>
                      <a:pt x="10943" y="42682"/>
                    </a:cubicBezTo>
                    <a:close/>
                    <a:moveTo>
                      <a:pt x="9771" y="42842"/>
                    </a:moveTo>
                    <a:cubicBezTo>
                      <a:pt x="9863" y="43288"/>
                      <a:pt x="9937" y="43705"/>
                      <a:pt x="10032" y="44117"/>
                    </a:cubicBezTo>
                    <a:cubicBezTo>
                      <a:pt x="10126" y="44518"/>
                      <a:pt x="10240" y="44918"/>
                      <a:pt x="10362" y="45368"/>
                    </a:cubicBezTo>
                    <a:cubicBezTo>
                      <a:pt x="10164" y="45314"/>
                      <a:pt x="9996" y="45265"/>
                      <a:pt x="9827" y="45222"/>
                    </a:cubicBezTo>
                    <a:cubicBezTo>
                      <a:pt x="9610" y="45167"/>
                      <a:pt x="9576" y="44994"/>
                      <a:pt x="9570" y="44815"/>
                    </a:cubicBezTo>
                    <a:cubicBezTo>
                      <a:pt x="9554" y="44251"/>
                      <a:pt x="9548" y="43686"/>
                      <a:pt x="9533" y="43125"/>
                    </a:cubicBezTo>
                    <a:cubicBezTo>
                      <a:pt x="9533" y="43057"/>
                      <a:pt x="9505" y="42988"/>
                      <a:pt x="9481" y="42886"/>
                    </a:cubicBezTo>
                    <a:cubicBezTo>
                      <a:pt x="9589" y="42869"/>
                      <a:pt x="9681" y="42856"/>
                      <a:pt x="9771" y="42842"/>
                    </a:cubicBezTo>
                    <a:close/>
                    <a:moveTo>
                      <a:pt x="27735" y="32485"/>
                    </a:moveTo>
                    <a:cubicBezTo>
                      <a:pt x="27876" y="32485"/>
                      <a:pt x="27999" y="32578"/>
                      <a:pt x="28090" y="32766"/>
                    </a:cubicBezTo>
                    <a:cubicBezTo>
                      <a:pt x="28439" y="33488"/>
                      <a:pt x="28608" y="34255"/>
                      <a:pt x="28565" y="35048"/>
                    </a:cubicBezTo>
                    <a:cubicBezTo>
                      <a:pt x="28510" y="36116"/>
                      <a:pt x="28204" y="37113"/>
                      <a:pt x="27574" y="38000"/>
                    </a:cubicBezTo>
                    <a:cubicBezTo>
                      <a:pt x="27203" y="38526"/>
                      <a:pt x="26495" y="39053"/>
                      <a:pt x="25933" y="39261"/>
                    </a:cubicBezTo>
                    <a:cubicBezTo>
                      <a:pt x="26047" y="38579"/>
                      <a:pt x="26163" y="37891"/>
                      <a:pt x="26278" y="37208"/>
                    </a:cubicBezTo>
                    <a:cubicBezTo>
                      <a:pt x="26178" y="37187"/>
                      <a:pt x="26099" y="37176"/>
                      <a:pt x="26034" y="37176"/>
                    </a:cubicBezTo>
                    <a:cubicBezTo>
                      <a:pt x="25848" y="37176"/>
                      <a:pt x="25788" y="37272"/>
                      <a:pt x="25729" y="37530"/>
                    </a:cubicBezTo>
                    <a:cubicBezTo>
                      <a:pt x="25575" y="38206"/>
                      <a:pt x="25437" y="38884"/>
                      <a:pt x="25263" y="39554"/>
                    </a:cubicBezTo>
                    <a:cubicBezTo>
                      <a:pt x="25198" y="39806"/>
                      <a:pt x="25205" y="40105"/>
                      <a:pt x="24834" y="40219"/>
                    </a:cubicBezTo>
                    <a:cubicBezTo>
                      <a:pt x="24701" y="40259"/>
                      <a:pt x="24633" y="40574"/>
                      <a:pt x="24574" y="40775"/>
                    </a:cubicBezTo>
                    <a:cubicBezTo>
                      <a:pt x="24314" y="41642"/>
                      <a:pt x="23969" y="42479"/>
                      <a:pt x="23409" y="43195"/>
                    </a:cubicBezTo>
                    <a:cubicBezTo>
                      <a:pt x="22718" y="44080"/>
                      <a:pt x="21845" y="44756"/>
                      <a:pt x="20876" y="45325"/>
                    </a:cubicBezTo>
                    <a:cubicBezTo>
                      <a:pt x="20259" y="45688"/>
                      <a:pt x="19634" y="45837"/>
                      <a:pt x="18996" y="45837"/>
                    </a:cubicBezTo>
                    <a:cubicBezTo>
                      <a:pt x="18536" y="45837"/>
                      <a:pt x="18069" y="45759"/>
                      <a:pt x="17593" y="45629"/>
                    </a:cubicBezTo>
                    <a:cubicBezTo>
                      <a:pt x="15970" y="45184"/>
                      <a:pt x="14660" y="44264"/>
                      <a:pt x="13563" y="43024"/>
                    </a:cubicBezTo>
                    <a:cubicBezTo>
                      <a:pt x="12815" y="42174"/>
                      <a:pt x="12357" y="41152"/>
                      <a:pt x="11999" y="40094"/>
                    </a:cubicBezTo>
                    <a:cubicBezTo>
                      <a:pt x="11702" y="39218"/>
                      <a:pt x="11454" y="38325"/>
                      <a:pt x="11182" y="37441"/>
                    </a:cubicBezTo>
                    <a:lnTo>
                      <a:pt x="11182" y="37441"/>
                    </a:lnTo>
                    <a:cubicBezTo>
                      <a:pt x="11513" y="37597"/>
                      <a:pt x="11692" y="37888"/>
                      <a:pt x="11767" y="38221"/>
                    </a:cubicBezTo>
                    <a:cubicBezTo>
                      <a:pt x="11816" y="38436"/>
                      <a:pt x="11910" y="38558"/>
                      <a:pt x="12102" y="38631"/>
                    </a:cubicBezTo>
                    <a:cubicBezTo>
                      <a:pt x="12491" y="38776"/>
                      <a:pt x="12880" y="38853"/>
                      <a:pt x="13267" y="38853"/>
                    </a:cubicBezTo>
                    <a:cubicBezTo>
                      <a:pt x="13697" y="38853"/>
                      <a:pt x="14124" y="38758"/>
                      <a:pt x="14541" y="38558"/>
                    </a:cubicBezTo>
                    <a:cubicBezTo>
                      <a:pt x="15203" y="38239"/>
                      <a:pt x="15842" y="37869"/>
                      <a:pt x="16510" y="37514"/>
                    </a:cubicBezTo>
                    <a:cubicBezTo>
                      <a:pt x="16534" y="37576"/>
                      <a:pt x="16586" y="37707"/>
                      <a:pt x="16635" y="37839"/>
                    </a:cubicBezTo>
                    <a:cubicBezTo>
                      <a:pt x="16638" y="37836"/>
                      <a:pt x="16641" y="37836"/>
                      <a:pt x="16643" y="37836"/>
                    </a:cubicBezTo>
                    <a:cubicBezTo>
                      <a:pt x="16646" y="37829"/>
                      <a:pt x="16651" y="37820"/>
                      <a:pt x="16656" y="37812"/>
                    </a:cubicBezTo>
                    <a:cubicBezTo>
                      <a:pt x="16656" y="37817"/>
                      <a:pt x="16659" y="37829"/>
                      <a:pt x="16656" y="37832"/>
                    </a:cubicBezTo>
                    <a:cubicBezTo>
                      <a:pt x="16651" y="37833"/>
                      <a:pt x="16649" y="37833"/>
                      <a:pt x="16643" y="37836"/>
                    </a:cubicBezTo>
                    <a:cubicBezTo>
                      <a:pt x="16641" y="37839"/>
                      <a:pt x="16641" y="37842"/>
                      <a:pt x="16638" y="37845"/>
                    </a:cubicBezTo>
                    <a:cubicBezTo>
                      <a:pt x="16638" y="37842"/>
                      <a:pt x="16635" y="37842"/>
                      <a:pt x="16635" y="37839"/>
                    </a:cubicBezTo>
                    <a:lnTo>
                      <a:pt x="16629" y="37839"/>
                    </a:lnTo>
                    <a:cubicBezTo>
                      <a:pt x="16744" y="37970"/>
                      <a:pt x="16852" y="38108"/>
                      <a:pt x="16971" y="38230"/>
                    </a:cubicBezTo>
                    <a:cubicBezTo>
                      <a:pt x="17375" y="38643"/>
                      <a:pt x="17902" y="38628"/>
                      <a:pt x="18424" y="38637"/>
                    </a:cubicBezTo>
                    <a:lnTo>
                      <a:pt x="18421" y="38631"/>
                    </a:lnTo>
                    <a:cubicBezTo>
                      <a:pt x="18473" y="38490"/>
                      <a:pt x="18596" y="38313"/>
                      <a:pt x="18550" y="38217"/>
                    </a:cubicBezTo>
                    <a:cubicBezTo>
                      <a:pt x="18498" y="38102"/>
                      <a:pt x="18307" y="38019"/>
                      <a:pt x="18161" y="37991"/>
                    </a:cubicBezTo>
                    <a:cubicBezTo>
                      <a:pt x="17552" y="37878"/>
                      <a:pt x="17222" y="37524"/>
                      <a:pt x="17281" y="36911"/>
                    </a:cubicBezTo>
                    <a:cubicBezTo>
                      <a:pt x="17341" y="36315"/>
                      <a:pt x="17479" y="35726"/>
                      <a:pt x="17585" y="35118"/>
                    </a:cubicBezTo>
                    <a:cubicBezTo>
                      <a:pt x="17849" y="35167"/>
                      <a:pt x="18005" y="35259"/>
                      <a:pt x="18020" y="35525"/>
                    </a:cubicBezTo>
                    <a:cubicBezTo>
                      <a:pt x="18035" y="35785"/>
                      <a:pt x="18179" y="35911"/>
                      <a:pt x="18451" y="35942"/>
                    </a:cubicBezTo>
                    <a:cubicBezTo>
                      <a:pt x="18595" y="35957"/>
                      <a:pt x="18754" y="36046"/>
                      <a:pt x="18858" y="36149"/>
                    </a:cubicBezTo>
                    <a:cubicBezTo>
                      <a:pt x="19245" y="36543"/>
                      <a:pt x="19718" y="36700"/>
                      <a:pt x="20220" y="36700"/>
                    </a:cubicBezTo>
                    <a:cubicBezTo>
                      <a:pt x="20323" y="36700"/>
                      <a:pt x="20427" y="36694"/>
                      <a:pt x="20532" y="36681"/>
                    </a:cubicBezTo>
                    <a:cubicBezTo>
                      <a:pt x="21478" y="36563"/>
                      <a:pt x="22406" y="36355"/>
                      <a:pt x="23261" y="35880"/>
                    </a:cubicBezTo>
                    <a:cubicBezTo>
                      <a:pt x="24048" y="35446"/>
                      <a:pt x="24465" y="34844"/>
                      <a:pt x="24366" y="33926"/>
                    </a:cubicBezTo>
                    <a:cubicBezTo>
                      <a:pt x="24360" y="33880"/>
                      <a:pt x="24373" y="33834"/>
                      <a:pt x="24378" y="33797"/>
                    </a:cubicBezTo>
                    <a:cubicBezTo>
                      <a:pt x="24515" y="33688"/>
                      <a:pt x="24650" y="33639"/>
                      <a:pt x="24786" y="33639"/>
                    </a:cubicBezTo>
                    <a:cubicBezTo>
                      <a:pt x="24915" y="33639"/>
                      <a:pt x="25045" y="33683"/>
                      <a:pt x="25179" y="33759"/>
                    </a:cubicBezTo>
                    <a:cubicBezTo>
                      <a:pt x="25328" y="33843"/>
                      <a:pt x="25499" y="33886"/>
                      <a:pt x="25676" y="33953"/>
                    </a:cubicBezTo>
                    <a:cubicBezTo>
                      <a:pt x="25686" y="34265"/>
                      <a:pt x="25780" y="34435"/>
                      <a:pt x="25953" y="34435"/>
                    </a:cubicBezTo>
                    <a:cubicBezTo>
                      <a:pt x="25999" y="34435"/>
                      <a:pt x="26050" y="34424"/>
                      <a:pt x="26107" y="34399"/>
                    </a:cubicBezTo>
                    <a:cubicBezTo>
                      <a:pt x="26196" y="34359"/>
                      <a:pt x="26261" y="34244"/>
                      <a:pt x="26321" y="34152"/>
                    </a:cubicBezTo>
                    <a:cubicBezTo>
                      <a:pt x="26606" y="33718"/>
                      <a:pt x="26878" y="33276"/>
                      <a:pt x="27167" y="32845"/>
                    </a:cubicBezTo>
                    <a:cubicBezTo>
                      <a:pt x="27230" y="32753"/>
                      <a:pt x="27334" y="32684"/>
                      <a:pt x="27426" y="32612"/>
                    </a:cubicBezTo>
                    <a:cubicBezTo>
                      <a:pt x="27535" y="32527"/>
                      <a:pt x="27639" y="32485"/>
                      <a:pt x="27735" y="32485"/>
                    </a:cubicBezTo>
                    <a:close/>
                    <a:moveTo>
                      <a:pt x="25881" y="39871"/>
                    </a:moveTo>
                    <a:cubicBezTo>
                      <a:pt x="26085" y="40470"/>
                      <a:pt x="26242" y="41049"/>
                      <a:pt x="26474" y="41599"/>
                    </a:cubicBezTo>
                    <a:cubicBezTo>
                      <a:pt x="26707" y="42150"/>
                      <a:pt x="27013" y="42669"/>
                      <a:pt x="27263" y="43152"/>
                    </a:cubicBezTo>
                    <a:cubicBezTo>
                      <a:pt x="27115" y="43398"/>
                      <a:pt x="26991" y="43630"/>
                      <a:pt x="26848" y="43850"/>
                    </a:cubicBezTo>
                    <a:cubicBezTo>
                      <a:pt x="26707" y="44061"/>
                      <a:pt x="26570" y="44283"/>
                      <a:pt x="26389" y="44457"/>
                    </a:cubicBezTo>
                    <a:cubicBezTo>
                      <a:pt x="26019" y="44815"/>
                      <a:pt x="25624" y="45144"/>
                      <a:pt x="25238" y="45485"/>
                    </a:cubicBezTo>
                    <a:cubicBezTo>
                      <a:pt x="25244" y="45506"/>
                      <a:pt x="25248" y="45529"/>
                      <a:pt x="25251" y="45551"/>
                    </a:cubicBezTo>
                    <a:cubicBezTo>
                      <a:pt x="25238" y="45537"/>
                      <a:pt x="25227" y="45524"/>
                      <a:pt x="25214" y="45509"/>
                    </a:cubicBezTo>
                    <a:cubicBezTo>
                      <a:pt x="24400" y="46099"/>
                      <a:pt x="23565" y="46647"/>
                      <a:pt x="22617" y="46996"/>
                    </a:cubicBezTo>
                    <a:cubicBezTo>
                      <a:pt x="22362" y="47088"/>
                      <a:pt x="22093" y="47140"/>
                      <a:pt x="21802" y="47219"/>
                    </a:cubicBezTo>
                    <a:cubicBezTo>
                      <a:pt x="21497" y="46828"/>
                      <a:pt x="21188" y="46430"/>
                      <a:pt x="20878" y="46033"/>
                    </a:cubicBezTo>
                    <a:cubicBezTo>
                      <a:pt x="21242" y="45793"/>
                      <a:pt x="21597" y="45570"/>
                      <a:pt x="21937" y="45322"/>
                    </a:cubicBezTo>
                    <a:cubicBezTo>
                      <a:pt x="22742" y="44741"/>
                      <a:pt x="23470" y="44086"/>
                      <a:pt x="24020" y="43239"/>
                    </a:cubicBezTo>
                    <a:cubicBezTo>
                      <a:pt x="24679" y="42221"/>
                      <a:pt x="25364" y="41217"/>
                      <a:pt x="25719" y="40038"/>
                    </a:cubicBezTo>
                    <a:cubicBezTo>
                      <a:pt x="25740" y="39967"/>
                      <a:pt x="25838" y="39915"/>
                      <a:pt x="25881" y="39871"/>
                    </a:cubicBezTo>
                    <a:close/>
                    <a:moveTo>
                      <a:pt x="17726" y="47430"/>
                    </a:moveTo>
                    <a:cubicBezTo>
                      <a:pt x="17726" y="47436"/>
                      <a:pt x="17723" y="47439"/>
                      <a:pt x="17723" y="47443"/>
                    </a:cubicBezTo>
                    <a:cubicBezTo>
                      <a:pt x="17709" y="47446"/>
                      <a:pt x="17693" y="47446"/>
                      <a:pt x="17690" y="47446"/>
                    </a:cubicBezTo>
                    <a:cubicBezTo>
                      <a:pt x="17693" y="47446"/>
                      <a:pt x="17705" y="47440"/>
                      <a:pt x="17718" y="47436"/>
                    </a:cubicBezTo>
                    <a:cubicBezTo>
                      <a:pt x="17721" y="47433"/>
                      <a:pt x="17723" y="47433"/>
                      <a:pt x="17726" y="47430"/>
                    </a:cubicBezTo>
                    <a:close/>
                    <a:moveTo>
                      <a:pt x="12893" y="43269"/>
                    </a:moveTo>
                    <a:cubicBezTo>
                      <a:pt x="13018" y="43382"/>
                      <a:pt x="13143" y="43480"/>
                      <a:pt x="13250" y="43600"/>
                    </a:cubicBezTo>
                    <a:cubicBezTo>
                      <a:pt x="14003" y="44447"/>
                      <a:pt x="14878" y="45138"/>
                      <a:pt x="15889" y="45646"/>
                    </a:cubicBezTo>
                    <a:cubicBezTo>
                      <a:pt x="16907" y="46152"/>
                      <a:pt x="17978" y="46467"/>
                      <a:pt x="19123" y="46489"/>
                    </a:cubicBezTo>
                    <a:cubicBezTo>
                      <a:pt x="19131" y="46489"/>
                      <a:pt x="19140" y="46489"/>
                      <a:pt x="19149" y="46489"/>
                    </a:cubicBezTo>
                    <a:cubicBezTo>
                      <a:pt x="19363" y="46489"/>
                      <a:pt x="19577" y="46456"/>
                      <a:pt x="19790" y="46437"/>
                    </a:cubicBezTo>
                    <a:cubicBezTo>
                      <a:pt x="19796" y="46435"/>
                      <a:pt x="19801" y="46430"/>
                      <a:pt x="19807" y="46427"/>
                    </a:cubicBezTo>
                    <a:lnTo>
                      <a:pt x="19807" y="46427"/>
                    </a:lnTo>
                    <a:lnTo>
                      <a:pt x="19798" y="46435"/>
                    </a:lnTo>
                    <a:cubicBezTo>
                      <a:pt x="19796" y="46437"/>
                      <a:pt x="19793" y="46437"/>
                      <a:pt x="19791" y="46437"/>
                    </a:cubicBezTo>
                    <a:cubicBezTo>
                      <a:pt x="19696" y="46493"/>
                      <a:pt x="19598" y="46592"/>
                      <a:pt x="19508" y="46592"/>
                    </a:cubicBezTo>
                    <a:cubicBezTo>
                      <a:pt x="19506" y="46592"/>
                      <a:pt x="19503" y="46592"/>
                      <a:pt x="19501" y="46592"/>
                    </a:cubicBezTo>
                    <a:cubicBezTo>
                      <a:pt x="19488" y="46591"/>
                      <a:pt x="19475" y="46591"/>
                      <a:pt x="19462" y="46591"/>
                    </a:cubicBezTo>
                    <a:cubicBezTo>
                      <a:pt x="19133" y="46591"/>
                      <a:pt x="18915" y="46815"/>
                      <a:pt x="18654" y="46953"/>
                    </a:cubicBezTo>
                    <a:cubicBezTo>
                      <a:pt x="18345" y="47115"/>
                      <a:pt x="18035" y="47272"/>
                      <a:pt x="17726" y="47430"/>
                    </a:cubicBezTo>
                    <a:cubicBezTo>
                      <a:pt x="17767" y="47243"/>
                      <a:pt x="17827" y="47054"/>
                      <a:pt x="17843" y="46864"/>
                    </a:cubicBezTo>
                    <a:cubicBezTo>
                      <a:pt x="17860" y="46620"/>
                      <a:pt x="17776" y="46501"/>
                      <a:pt x="17587" y="46501"/>
                    </a:cubicBezTo>
                    <a:cubicBezTo>
                      <a:pt x="17541" y="46501"/>
                      <a:pt x="17490" y="46508"/>
                      <a:pt x="17433" y="46522"/>
                    </a:cubicBezTo>
                    <a:cubicBezTo>
                      <a:pt x="17301" y="46552"/>
                      <a:pt x="17173" y="46625"/>
                      <a:pt x="17048" y="46690"/>
                    </a:cubicBezTo>
                    <a:cubicBezTo>
                      <a:pt x="16435" y="47010"/>
                      <a:pt x="15824" y="47335"/>
                      <a:pt x="15194" y="47636"/>
                    </a:cubicBezTo>
                    <a:cubicBezTo>
                      <a:pt x="15542" y="47078"/>
                      <a:pt x="15377" y="46486"/>
                      <a:pt x="15371" y="45916"/>
                    </a:cubicBezTo>
                    <a:cubicBezTo>
                      <a:pt x="15371" y="45827"/>
                      <a:pt x="15234" y="45738"/>
                      <a:pt x="15162" y="45647"/>
                    </a:cubicBezTo>
                    <a:cubicBezTo>
                      <a:pt x="15080" y="45745"/>
                      <a:pt x="14924" y="45849"/>
                      <a:pt x="14928" y="45938"/>
                    </a:cubicBezTo>
                    <a:cubicBezTo>
                      <a:pt x="14955" y="46353"/>
                      <a:pt x="14747" y="46605"/>
                      <a:pt x="14429" y="46812"/>
                    </a:cubicBezTo>
                    <a:cubicBezTo>
                      <a:pt x="13936" y="47134"/>
                      <a:pt x="13447" y="47468"/>
                      <a:pt x="12942" y="47776"/>
                    </a:cubicBezTo>
                    <a:cubicBezTo>
                      <a:pt x="12918" y="47791"/>
                      <a:pt x="12887" y="47796"/>
                      <a:pt x="12853" y="47796"/>
                    </a:cubicBezTo>
                    <a:cubicBezTo>
                      <a:pt x="12778" y="47796"/>
                      <a:pt x="12687" y="47771"/>
                      <a:pt x="12608" y="47767"/>
                    </a:cubicBezTo>
                    <a:lnTo>
                      <a:pt x="12608" y="47788"/>
                    </a:lnTo>
                    <a:lnTo>
                      <a:pt x="12603" y="47773"/>
                    </a:lnTo>
                    <a:lnTo>
                      <a:pt x="12608" y="47767"/>
                    </a:lnTo>
                    <a:cubicBezTo>
                      <a:pt x="12935" y="47384"/>
                      <a:pt x="13021" y="46901"/>
                      <a:pt x="13122" y="46437"/>
                    </a:cubicBezTo>
                    <a:cubicBezTo>
                      <a:pt x="13342" y="45430"/>
                      <a:pt x="13192" y="44447"/>
                      <a:pt x="12874" y="43480"/>
                    </a:cubicBezTo>
                    <a:cubicBezTo>
                      <a:pt x="12862" y="43437"/>
                      <a:pt x="12859" y="43391"/>
                      <a:pt x="12853" y="43345"/>
                    </a:cubicBezTo>
                    <a:cubicBezTo>
                      <a:pt x="12853" y="43334"/>
                      <a:pt x="12864" y="43322"/>
                      <a:pt x="12893" y="43269"/>
                    </a:cubicBezTo>
                    <a:close/>
                    <a:moveTo>
                      <a:pt x="20591" y="46348"/>
                    </a:moveTo>
                    <a:cubicBezTo>
                      <a:pt x="20989" y="46986"/>
                      <a:pt x="21343" y="47550"/>
                      <a:pt x="21695" y="48112"/>
                    </a:cubicBezTo>
                    <a:cubicBezTo>
                      <a:pt x="21022" y="48779"/>
                      <a:pt x="20273" y="49178"/>
                      <a:pt x="19440" y="49425"/>
                    </a:cubicBezTo>
                    <a:cubicBezTo>
                      <a:pt x="18569" y="49682"/>
                      <a:pt x="17693" y="49921"/>
                      <a:pt x="16793" y="50176"/>
                    </a:cubicBezTo>
                    <a:cubicBezTo>
                      <a:pt x="16692" y="49398"/>
                      <a:pt x="16592" y="48605"/>
                      <a:pt x="16485" y="47770"/>
                    </a:cubicBezTo>
                    <a:cubicBezTo>
                      <a:pt x="16564" y="47737"/>
                      <a:pt x="16665" y="47694"/>
                      <a:pt x="16769" y="47653"/>
                    </a:cubicBezTo>
                    <a:cubicBezTo>
                      <a:pt x="16766" y="47650"/>
                      <a:pt x="16766" y="47648"/>
                      <a:pt x="16766" y="47645"/>
                    </a:cubicBezTo>
                    <a:cubicBezTo>
                      <a:pt x="16793" y="47617"/>
                      <a:pt x="16816" y="47587"/>
                      <a:pt x="16843" y="47561"/>
                    </a:cubicBezTo>
                    <a:lnTo>
                      <a:pt x="16868" y="47561"/>
                    </a:lnTo>
                    <a:cubicBezTo>
                      <a:pt x="16863" y="47563"/>
                      <a:pt x="16855" y="47566"/>
                      <a:pt x="16849" y="47568"/>
                    </a:cubicBezTo>
                    <a:cubicBezTo>
                      <a:pt x="16822" y="47596"/>
                      <a:pt x="16797" y="47623"/>
                      <a:pt x="16770" y="47653"/>
                    </a:cubicBezTo>
                    <a:lnTo>
                      <a:pt x="16769" y="47653"/>
                    </a:lnTo>
                    <a:cubicBezTo>
                      <a:pt x="16862" y="48073"/>
                      <a:pt x="16922" y="48165"/>
                      <a:pt x="17258" y="48165"/>
                    </a:cubicBezTo>
                    <a:cubicBezTo>
                      <a:pt x="17300" y="48165"/>
                      <a:pt x="17346" y="48163"/>
                      <a:pt x="17397" y="48161"/>
                    </a:cubicBezTo>
                    <a:cubicBezTo>
                      <a:pt x="18011" y="48134"/>
                      <a:pt x="18529" y="47853"/>
                      <a:pt x="19031" y="47528"/>
                    </a:cubicBezTo>
                    <a:cubicBezTo>
                      <a:pt x="19166" y="47443"/>
                      <a:pt x="19345" y="47409"/>
                      <a:pt x="19505" y="47393"/>
                    </a:cubicBezTo>
                    <a:cubicBezTo>
                      <a:pt x="19761" y="47370"/>
                      <a:pt x="19931" y="47311"/>
                      <a:pt x="20049" y="47039"/>
                    </a:cubicBezTo>
                    <a:cubicBezTo>
                      <a:pt x="20145" y="46806"/>
                      <a:pt x="20365" y="46625"/>
                      <a:pt x="20591" y="46348"/>
                    </a:cubicBezTo>
                    <a:close/>
                    <a:moveTo>
                      <a:pt x="36163" y="1"/>
                    </a:moveTo>
                    <a:cubicBezTo>
                      <a:pt x="35499" y="1"/>
                      <a:pt x="34843" y="76"/>
                      <a:pt x="34197" y="274"/>
                    </a:cubicBezTo>
                    <a:cubicBezTo>
                      <a:pt x="33991" y="340"/>
                      <a:pt x="33779" y="455"/>
                      <a:pt x="33571" y="455"/>
                    </a:cubicBezTo>
                    <a:cubicBezTo>
                      <a:pt x="33566" y="455"/>
                      <a:pt x="33561" y="455"/>
                      <a:pt x="33556" y="455"/>
                    </a:cubicBezTo>
                    <a:cubicBezTo>
                      <a:pt x="33261" y="445"/>
                      <a:pt x="32965" y="347"/>
                      <a:pt x="32671" y="277"/>
                    </a:cubicBezTo>
                    <a:cubicBezTo>
                      <a:pt x="32376" y="206"/>
                      <a:pt x="32082" y="172"/>
                      <a:pt x="31792" y="172"/>
                    </a:cubicBezTo>
                    <a:cubicBezTo>
                      <a:pt x="31248" y="172"/>
                      <a:pt x="30716" y="292"/>
                      <a:pt x="30205" y="516"/>
                    </a:cubicBezTo>
                    <a:cubicBezTo>
                      <a:pt x="28334" y="1331"/>
                      <a:pt x="26947" y="2710"/>
                      <a:pt x="25963" y="4470"/>
                    </a:cubicBezTo>
                    <a:cubicBezTo>
                      <a:pt x="25532" y="5238"/>
                      <a:pt x="25197" y="6069"/>
                      <a:pt x="24888" y="6899"/>
                    </a:cubicBezTo>
                    <a:cubicBezTo>
                      <a:pt x="24670" y="7487"/>
                      <a:pt x="24551" y="8117"/>
                      <a:pt x="24422" y="8735"/>
                    </a:cubicBezTo>
                    <a:cubicBezTo>
                      <a:pt x="24305" y="9286"/>
                      <a:pt x="24238" y="9848"/>
                      <a:pt x="24147" y="10408"/>
                    </a:cubicBezTo>
                    <a:cubicBezTo>
                      <a:pt x="23562" y="10472"/>
                      <a:pt x="23247" y="10879"/>
                      <a:pt x="22905" y="11311"/>
                    </a:cubicBezTo>
                    <a:cubicBezTo>
                      <a:pt x="22777" y="10809"/>
                      <a:pt x="22424" y="10579"/>
                      <a:pt x="21990" y="10405"/>
                    </a:cubicBezTo>
                    <a:cubicBezTo>
                      <a:pt x="22053" y="10314"/>
                      <a:pt x="22093" y="10247"/>
                      <a:pt x="22142" y="10185"/>
                    </a:cubicBezTo>
                    <a:cubicBezTo>
                      <a:pt x="22329" y="9953"/>
                      <a:pt x="22532" y="9737"/>
                      <a:pt x="22696" y="9490"/>
                    </a:cubicBezTo>
                    <a:cubicBezTo>
                      <a:pt x="22755" y="9402"/>
                      <a:pt x="22725" y="9254"/>
                      <a:pt x="22736" y="9132"/>
                    </a:cubicBezTo>
                    <a:lnTo>
                      <a:pt x="22736" y="9132"/>
                    </a:lnTo>
                    <a:cubicBezTo>
                      <a:pt x="22626" y="9164"/>
                      <a:pt x="22489" y="9164"/>
                      <a:pt x="22406" y="9233"/>
                    </a:cubicBezTo>
                    <a:cubicBezTo>
                      <a:pt x="22194" y="9405"/>
                      <a:pt x="22004" y="9610"/>
                      <a:pt x="21784" y="9818"/>
                    </a:cubicBezTo>
                    <a:cubicBezTo>
                      <a:pt x="21800" y="9750"/>
                      <a:pt x="21803" y="9704"/>
                      <a:pt x="21819" y="9664"/>
                    </a:cubicBezTo>
                    <a:cubicBezTo>
                      <a:pt x="22099" y="8934"/>
                      <a:pt x="22387" y="8209"/>
                      <a:pt x="22657" y="7477"/>
                    </a:cubicBezTo>
                    <a:cubicBezTo>
                      <a:pt x="22693" y="7379"/>
                      <a:pt x="22636" y="7248"/>
                      <a:pt x="22623" y="7135"/>
                    </a:cubicBezTo>
                    <a:cubicBezTo>
                      <a:pt x="22498" y="7168"/>
                      <a:pt x="22329" y="7165"/>
                      <a:pt x="22256" y="7244"/>
                    </a:cubicBezTo>
                    <a:cubicBezTo>
                      <a:pt x="22142" y="7371"/>
                      <a:pt x="22082" y="7550"/>
                      <a:pt x="22012" y="7713"/>
                    </a:cubicBezTo>
                    <a:cubicBezTo>
                      <a:pt x="21746" y="8322"/>
                      <a:pt x="21485" y="8934"/>
                      <a:pt x="21236" y="9517"/>
                    </a:cubicBezTo>
                    <a:cubicBezTo>
                      <a:pt x="20937" y="9316"/>
                      <a:pt x="20655" y="9069"/>
                      <a:pt x="20328" y="8928"/>
                    </a:cubicBezTo>
                    <a:cubicBezTo>
                      <a:pt x="19853" y="8725"/>
                      <a:pt x="19353" y="8564"/>
                      <a:pt x="18848" y="8448"/>
                    </a:cubicBezTo>
                    <a:cubicBezTo>
                      <a:pt x="18093" y="8269"/>
                      <a:pt x="17324" y="8171"/>
                      <a:pt x="16552" y="8171"/>
                    </a:cubicBezTo>
                    <a:cubicBezTo>
                      <a:pt x="16257" y="8171"/>
                      <a:pt x="15961" y="8185"/>
                      <a:pt x="15666" y="8215"/>
                    </a:cubicBezTo>
                    <a:cubicBezTo>
                      <a:pt x="14448" y="8337"/>
                      <a:pt x="13279" y="8670"/>
                      <a:pt x="12155" y="9164"/>
                    </a:cubicBezTo>
                    <a:cubicBezTo>
                      <a:pt x="11369" y="9512"/>
                      <a:pt x="10617" y="9916"/>
                      <a:pt x="10001" y="10518"/>
                    </a:cubicBezTo>
                    <a:cubicBezTo>
                      <a:pt x="9432" y="11076"/>
                      <a:pt x="8903" y="11676"/>
                      <a:pt x="8352" y="12254"/>
                    </a:cubicBezTo>
                    <a:cubicBezTo>
                      <a:pt x="7709" y="12927"/>
                      <a:pt x="7009" y="13514"/>
                      <a:pt x="6060" y="13719"/>
                    </a:cubicBezTo>
                    <a:cubicBezTo>
                      <a:pt x="5858" y="13762"/>
                      <a:pt x="5657" y="13866"/>
                      <a:pt x="5486" y="13988"/>
                    </a:cubicBezTo>
                    <a:cubicBezTo>
                      <a:pt x="5103" y="14260"/>
                      <a:pt x="5173" y="14686"/>
                      <a:pt x="5608" y="14870"/>
                    </a:cubicBezTo>
                    <a:cubicBezTo>
                      <a:pt x="5703" y="14910"/>
                      <a:pt x="5812" y="14952"/>
                      <a:pt x="5877" y="15026"/>
                    </a:cubicBezTo>
                    <a:cubicBezTo>
                      <a:pt x="6110" y="15292"/>
                      <a:pt x="6412" y="15402"/>
                      <a:pt x="6751" y="15442"/>
                    </a:cubicBezTo>
                    <a:cubicBezTo>
                      <a:pt x="6823" y="15451"/>
                      <a:pt x="6895" y="15488"/>
                      <a:pt x="6976" y="15518"/>
                    </a:cubicBezTo>
                    <a:cubicBezTo>
                      <a:pt x="6382" y="16265"/>
                      <a:pt x="6018" y="17067"/>
                      <a:pt x="6037" y="18006"/>
                    </a:cubicBezTo>
                    <a:cubicBezTo>
                      <a:pt x="6043" y="18207"/>
                      <a:pt x="6149" y="18407"/>
                      <a:pt x="6219" y="18606"/>
                    </a:cubicBezTo>
                    <a:cubicBezTo>
                      <a:pt x="6263" y="18719"/>
                      <a:pt x="6344" y="18823"/>
                      <a:pt x="6388" y="18939"/>
                    </a:cubicBezTo>
                    <a:cubicBezTo>
                      <a:pt x="6438" y="19084"/>
                      <a:pt x="6545" y="19166"/>
                      <a:pt x="6661" y="19166"/>
                    </a:cubicBezTo>
                    <a:cubicBezTo>
                      <a:pt x="6736" y="19166"/>
                      <a:pt x="6814" y="19132"/>
                      <a:pt x="6884" y="19059"/>
                    </a:cubicBezTo>
                    <a:cubicBezTo>
                      <a:pt x="6976" y="18961"/>
                      <a:pt x="7040" y="18834"/>
                      <a:pt x="7158" y="18666"/>
                    </a:cubicBezTo>
                    <a:lnTo>
                      <a:pt x="7158" y="18666"/>
                    </a:lnTo>
                    <a:cubicBezTo>
                      <a:pt x="7150" y="18783"/>
                      <a:pt x="7141" y="18837"/>
                      <a:pt x="7147" y="18890"/>
                    </a:cubicBezTo>
                    <a:cubicBezTo>
                      <a:pt x="7180" y="19404"/>
                      <a:pt x="7168" y="19927"/>
                      <a:pt x="7263" y="20432"/>
                    </a:cubicBezTo>
                    <a:cubicBezTo>
                      <a:pt x="7334" y="20799"/>
                      <a:pt x="7529" y="21135"/>
                      <a:pt x="7994" y="21203"/>
                    </a:cubicBezTo>
                    <a:cubicBezTo>
                      <a:pt x="8031" y="21208"/>
                      <a:pt x="8064" y="21211"/>
                      <a:pt x="8094" y="21211"/>
                    </a:cubicBezTo>
                    <a:cubicBezTo>
                      <a:pt x="8269" y="21211"/>
                      <a:pt x="8325" y="21117"/>
                      <a:pt x="8330" y="20931"/>
                    </a:cubicBezTo>
                    <a:cubicBezTo>
                      <a:pt x="8338" y="20705"/>
                      <a:pt x="8333" y="20484"/>
                      <a:pt x="8333" y="20233"/>
                    </a:cubicBezTo>
                    <a:lnTo>
                      <a:pt x="8333" y="20233"/>
                    </a:lnTo>
                    <a:cubicBezTo>
                      <a:pt x="8563" y="20738"/>
                      <a:pt x="8778" y="21210"/>
                      <a:pt x="9022" y="21745"/>
                    </a:cubicBezTo>
                    <a:cubicBezTo>
                      <a:pt x="8951" y="21733"/>
                      <a:pt x="8885" y="21727"/>
                      <a:pt x="8823" y="21727"/>
                    </a:cubicBezTo>
                    <a:cubicBezTo>
                      <a:pt x="8515" y="21727"/>
                      <a:pt x="8319" y="21873"/>
                      <a:pt x="8197" y="22103"/>
                    </a:cubicBezTo>
                    <a:cubicBezTo>
                      <a:pt x="7853" y="22763"/>
                      <a:pt x="7749" y="23468"/>
                      <a:pt x="7912" y="24201"/>
                    </a:cubicBezTo>
                    <a:cubicBezTo>
                      <a:pt x="8113" y="25117"/>
                      <a:pt x="8549" y="25918"/>
                      <a:pt x="9160" y="26624"/>
                    </a:cubicBezTo>
                    <a:cubicBezTo>
                      <a:pt x="9640" y="27176"/>
                      <a:pt x="10197" y="27622"/>
                      <a:pt x="10948" y="27622"/>
                    </a:cubicBezTo>
                    <a:cubicBezTo>
                      <a:pt x="10357" y="28457"/>
                      <a:pt x="9757" y="29304"/>
                      <a:pt x="9172" y="30134"/>
                    </a:cubicBezTo>
                    <a:cubicBezTo>
                      <a:pt x="8821" y="29402"/>
                      <a:pt x="8487" y="28662"/>
                      <a:pt x="8116" y="27940"/>
                    </a:cubicBezTo>
                    <a:cubicBezTo>
                      <a:pt x="7949" y="27616"/>
                      <a:pt x="7728" y="27313"/>
                      <a:pt x="7489" y="27034"/>
                    </a:cubicBezTo>
                    <a:cubicBezTo>
                      <a:pt x="7343" y="26864"/>
                      <a:pt x="7156" y="26740"/>
                      <a:pt x="6940" y="26740"/>
                    </a:cubicBezTo>
                    <a:cubicBezTo>
                      <a:pt x="6861" y="26740"/>
                      <a:pt x="6779" y="26756"/>
                      <a:pt x="6694" y="26792"/>
                    </a:cubicBezTo>
                    <a:cubicBezTo>
                      <a:pt x="6393" y="26919"/>
                      <a:pt x="6257" y="27191"/>
                      <a:pt x="6257" y="27503"/>
                    </a:cubicBezTo>
                    <a:cubicBezTo>
                      <a:pt x="6254" y="27782"/>
                      <a:pt x="6287" y="28068"/>
                      <a:pt x="6342" y="28341"/>
                    </a:cubicBezTo>
                    <a:cubicBezTo>
                      <a:pt x="6422" y="28759"/>
                      <a:pt x="6537" y="29171"/>
                      <a:pt x="6657" y="29671"/>
                    </a:cubicBezTo>
                    <a:cubicBezTo>
                      <a:pt x="6333" y="29286"/>
                      <a:pt x="6067" y="28977"/>
                      <a:pt x="5812" y="28656"/>
                    </a:cubicBezTo>
                    <a:cubicBezTo>
                      <a:pt x="4931" y="27563"/>
                      <a:pt x="3953" y="26561"/>
                      <a:pt x="2890" y="25642"/>
                    </a:cubicBezTo>
                    <a:cubicBezTo>
                      <a:pt x="2800" y="25565"/>
                      <a:pt x="2645" y="25509"/>
                      <a:pt x="2518" y="25509"/>
                    </a:cubicBezTo>
                    <a:cubicBezTo>
                      <a:pt x="2487" y="25509"/>
                      <a:pt x="2458" y="25513"/>
                      <a:pt x="2432" y="25520"/>
                    </a:cubicBezTo>
                    <a:cubicBezTo>
                      <a:pt x="2233" y="25568"/>
                      <a:pt x="2111" y="25764"/>
                      <a:pt x="2138" y="25984"/>
                    </a:cubicBezTo>
                    <a:cubicBezTo>
                      <a:pt x="2177" y="26273"/>
                      <a:pt x="2206" y="26572"/>
                      <a:pt x="2304" y="26847"/>
                    </a:cubicBezTo>
                    <a:cubicBezTo>
                      <a:pt x="2722" y="28023"/>
                      <a:pt x="3433" y="29023"/>
                      <a:pt x="4265" y="29939"/>
                    </a:cubicBezTo>
                    <a:cubicBezTo>
                      <a:pt x="4200" y="29931"/>
                      <a:pt x="4124" y="29941"/>
                      <a:pt x="4084" y="29907"/>
                    </a:cubicBezTo>
                    <a:cubicBezTo>
                      <a:pt x="3857" y="29717"/>
                      <a:pt x="3640" y="29513"/>
                      <a:pt x="3420" y="29316"/>
                    </a:cubicBezTo>
                    <a:cubicBezTo>
                      <a:pt x="2643" y="28616"/>
                      <a:pt x="1890" y="27888"/>
                      <a:pt x="935" y="27419"/>
                    </a:cubicBezTo>
                    <a:cubicBezTo>
                      <a:pt x="806" y="27356"/>
                      <a:pt x="682" y="27326"/>
                      <a:pt x="569" y="27326"/>
                    </a:cubicBezTo>
                    <a:cubicBezTo>
                      <a:pt x="260" y="27326"/>
                      <a:pt x="31" y="27550"/>
                      <a:pt x="17" y="27940"/>
                    </a:cubicBezTo>
                    <a:cubicBezTo>
                      <a:pt x="0" y="28506"/>
                      <a:pt x="280" y="28959"/>
                      <a:pt x="620" y="29372"/>
                    </a:cubicBezTo>
                    <a:cubicBezTo>
                      <a:pt x="1116" y="29980"/>
                      <a:pt x="1651" y="30558"/>
                      <a:pt x="2160" y="31155"/>
                    </a:cubicBezTo>
                    <a:cubicBezTo>
                      <a:pt x="2404" y="31440"/>
                      <a:pt x="2633" y="31737"/>
                      <a:pt x="2869" y="32031"/>
                    </a:cubicBezTo>
                    <a:cubicBezTo>
                      <a:pt x="2804" y="31999"/>
                      <a:pt x="2738" y="31966"/>
                      <a:pt x="2670" y="31930"/>
                    </a:cubicBezTo>
                    <a:cubicBezTo>
                      <a:pt x="2098" y="31627"/>
                      <a:pt x="1534" y="31306"/>
                      <a:pt x="948" y="31024"/>
                    </a:cubicBezTo>
                    <a:cubicBezTo>
                      <a:pt x="840" y="30973"/>
                      <a:pt x="735" y="30949"/>
                      <a:pt x="638" y="30949"/>
                    </a:cubicBezTo>
                    <a:cubicBezTo>
                      <a:pt x="368" y="30949"/>
                      <a:pt x="167" y="31136"/>
                      <a:pt x="174" y="31424"/>
                    </a:cubicBezTo>
                    <a:cubicBezTo>
                      <a:pt x="177" y="31571"/>
                      <a:pt x="217" y="31740"/>
                      <a:pt x="305" y="31855"/>
                    </a:cubicBezTo>
                    <a:cubicBezTo>
                      <a:pt x="630" y="32284"/>
                      <a:pt x="959" y="32712"/>
                      <a:pt x="1330" y="33098"/>
                    </a:cubicBezTo>
                    <a:cubicBezTo>
                      <a:pt x="1609" y="33388"/>
                      <a:pt x="1960" y="33613"/>
                      <a:pt x="2276" y="33869"/>
                    </a:cubicBezTo>
                    <a:cubicBezTo>
                      <a:pt x="2542" y="34080"/>
                      <a:pt x="2806" y="34291"/>
                      <a:pt x="3135" y="34555"/>
                    </a:cubicBezTo>
                    <a:cubicBezTo>
                      <a:pt x="2906" y="34533"/>
                      <a:pt x="2780" y="34521"/>
                      <a:pt x="2649" y="34511"/>
                    </a:cubicBezTo>
                    <a:cubicBezTo>
                      <a:pt x="2459" y="34496"/>
                      <a:pt x="2269" y="34480"/>
                      <a:pt x="2080" y="34480"/>
                    </a:cubicBezTo>
                    <a:cubicBezTo>
                      <a:pt x="1824" y="34480"/>
                      <a:pt x="1569" y="34510"/>
                      <a:pt x="1317" y="34615"/>
                    </a:cubicBezTo>
                    <a:cubicBezTo>
                      <a:pt x="1007" y="34744"/>
                      <a:pt x="834" y="34949"/>
                      <a:pt x="815" y="35276"/>
                    </a:cubicBezTo>
                    <a:cubicBezTo>
                      <a:pt x="804" y="35496"/>
                      <a:pt x="1122" y="35931"/>
                      <a:pt x="1355" y="36017"/>
                    </a:cubicBezTo>
                    <a:cubicBezTo>
                      <a:pt x="1675" y="36136"/>
                      <a:pt x="1995" y="36248"/>
                      <a:pt x="2318" y="36351"/>
                    </a:cubicBezTo>
                    <a:cubicBezTo>
                      <a:pt x="3829" y="36821"/>
                      <a:pt x="5243" y="37442"/>
                      <a:pt x="6376" y="38611"/>
                    </a:cubicBezTo>
                    <a:cubicBezTo>
                      <a:pt x="6920" y="39171"/>
                      <a:pt x="7643" y="39462"/>
                      <a:pt x="8407" y="39648"/>
                    </a:cubicBezTo>
                    <a:cubicBezTo>
                      <a:pt x="8493" y="39669"/>
                      <a:pt x="8599" y="39805"/>
                      <a:pt x="8615" y="39900"/>
                    </a:cubicBezTo>
                    <a:cubicBezTo>
                      <a:pt x="8701" y="40423"/>
                      <a:pt x="8780" y="40949"/>
                      <a:pt x="8826" y="41479"/>
                    </a:cubicBezTo>
                    <a:cubicBezTo>
                      <a:pt x="8906" y="42429"/>
                      <a:pt x="8970" y="43378"/>
                      <a:pt x="9019" y="44330"/>
                    </a:cubicBezTo>
                    <a:cubicBezTo>
                      <a:pt x="9054" y="45074"/>
                      <a:pt x="9029" y="45820"/>
                      <a:pt x="9077" y="46563"/>
                    </a:cubicBezTo>
                    <a:cubicBezTo>
                      <a:pt x="9133" y="47438"/>
                      <a:pt x="9245" y="48305"/>
                      <a:pt x="9320" y="49179"/>
                    </a:cubicBezTo>
                    <a:cubicBezTo>
                      <a:pt x="9377" y="49830"/>
                      <a:pt x="9478" y="50465"/>
                      <a:pt x="9705" y="51058"/>
                    </a:cubicBezTo>
                    <a:cubicBezTo>
                      <a:pt x="9839" y="51412"/>
                      <a:pt x="10017" y="51750"/>
                      <a:pt x="10262" y="52074"/>
                    </a:cubicBezTo>
                    <a:cubicBezTo>
                      <a:pt x="10509" y="52401"/>
                      <a:pt x="10620" y="52526"/>
                      <a:pt x="10897" y="52526"/>
                    </a:cubicBezTo>
                    <a:cubicBezTo>
                      <a:pt x="11004" y="52526"/>
                      <a:pt x="11135" y="52507"/>
                      <a:pt x="11308" y="52475"/>
                    </a:cubicBezTo>
                    <a:cubicBezTo>
                      <a:pt x="11149" y="52230"/>
                      <a:pt x="10983" y="52003"/>
                      <a:pt x="10843" y="51762"/>
                    </a:cubicBezTo>
                    <a:cubicBezTo>
                      <a:pt x="10702" y="51523"/>
                      <a:pt x="10538" y="51297"/>
                      <a:pt x="10405" y="51058"/>
                    </a:cubicBezTo>
                    <a:cubicBezTo>
                      <a:pt x="10275" y="50831"/>
                      <a:pt x="10172" y="50590"/>
                      <a:pt x="10134" y="50312"/>
                    </a:cubicBezTo>
                    <a:cubicBezTo>
                      <a:pt x="9977" y="49078"/>
                      <a:pt x="9806" y="47846"/>
                      <a:pt x="9659" y="46609"/>
                    </a:cubicBezTo>
                    <a:cubicBezTo>
                      <a:pt x="9622" y="46300"/>
                      <a:pt x="9653" y="45982"/>
                      <a:pt x="9653" y="45667"/>
                    </a:cubicBezTo>
                    <a:lnTo>
                      <a:pt x="9653" y="45667"/>
                    </a:lnTo>
                    <a:cubicBezTo>
                      <a:pt x="9988" y="45782"/>
                      <a:pt x="10315" y="45835"/>
                      <a:pt x="10642" y="45835"/>
                    </a:cubicBezTo>
                    <a:cubicBezTo>
                      <a:pt x="10897" y="45835"/>
                      <a:pt x="11152" y="45803"/>
                      <a:pt x="11409" y="45744"/>
                    </a:cubicBezTo>
                    <a:cubicBezTo>
                      <a:pt x="11542" y="45711"/>
                      <a:pt x="11672" y="45628"/>
                      <a:pt x="11816" y="45628"/>
                    </a:cubicBezTo>
                    <a:cubicBezTo>
                      <a:pt x="11887" y="45628"/>
                      <a:pt x="11961" y="45648"/>
                      <a:pt x="12042" y="45703"/>
                    </a:cubicBezTo>
                    <a:cubicBezTo>
                      <a:pt x="12072" y="45725"/>
                      <a:pt x="12103" y="45734"/>
                      <a:pt x="12133" y="45734"/>
                    </a:cubicBezTo>
                    <a:cubicBezTo>
                      <a:pt x="12250" y="45734"/>
                      <a:pt x="12351" y="45590"/>
                      <a:pt x="12315" y="45426"/>
                    </a:cubicBezTo>
                    <a:cubicBezTo>
                      <a:pt x="12278" y="45255"/>
                      <a:pt x="12210" y="45086"/>
                      <a:pt x="12140" y="44924"/>
                    </a:cubicBezTo>
                    <a:cubicBezTo>
                      <a:pt x="11849" y="44262"/>
                      <a:pt x="11635" y="43581"/>
                      <a:pt x="11556" y="42860"/>
                    </a:cubicBezTo>
                    <a:lnTo>
                      <a:pt x="11556" y="42860"/>
                    </a:lnTo>
                    <a:cubicBezTo>
                      <a:pt x="11672" y="42904"/>
                      <a:pt x="11784" y="42947"/>
                      <a:pt x="11901" y="42990"/>
                    </a:cubicBezTo>
                    <a:lnTo>
                      <a:pt x="11908" y="42993"/>
                    </a:lnTo>
                    <a:lnTo>
                      <a:pt x="11895" y="42983"/>
                    </a:lnTo>
                    <a:lnTo>
                      <a:pt x="11895" y="42983"/>
                    </a:lnTo>
                    <a:cubicBezTo>
                      <a:pt x="12216" y="43063"/>
                      <a:pt x="12361" y="43270"/>
                      <a:pt x="12340" y="43601"/>
                    </a:cubicBezTo>
                    <a:cubicBezTo>
                      <a:pt x="12337" y="43644"/>
                      <a:pt x="12364" y="43690"/>
                      <a:pt x="12375" y="43736"/>
                    </a:cubicBezTo>
                    <a:cubicBezTo>
                      <a:pt x="12562" y="44461"/>
                      <a:pt x="12706" y="45186"/>
                      <a:pt x="12551" y="45936"/>
                    </a:cubicBezTo>
                    <a:cubicBezTo>
                      <a:pt x="12397" y="46691"/>
                      <a:pt x="12193" y="47420"/>
                      <a:pt x="11452" y="47814"/>
                    </a:cubicBezTo>
                    <a:cubicBezTo>
                      <a:pt x="11203" y="47950"/>
                      <a:pt x="11136" y="48175"/>
                      <a:pt x="11214" y="48349"/>
                    </a:cubicBezTo>
                    <a:cubicBezTo>
                      <a:pt x="11287" y="48515"/>
                      <a:pt x="11528" y="48699"/>
                      <a:pt x="11702" y="48704"/>
                    </a:cubicBezTo>
                    <a:cubicBezTo>
                      <a:pt x="11717" y="48705"/>
                      <a:pt x="11732" y="48705"/>
                      <a:pt x="11747" y="48705"/>
                    </a:cubicBezTo>
                    <a:cubicBezTo>
                      <a:pt x="12111" y="48705"/>
                      <a:pt x="12493" y="48654"/>
                      <a:pt x="12839" y="48541"/>
                    </a:cubicBezTo>
                    <a:cubicBezTo>
                      <a:pt x="13227" y="48414"/>
                      <a:pt x="13582" y="48185"/>
                      <a:pt x="13943" y="48007"/>
                    </a:cubicBezTo>
                    <a:cubicBezTo>
                      <a:pt x="13993" y="48419"/>
                      <a:pt x="14062" y="48577"/>
                      <a:pt x="14329" y="48577"/>
                    </a:cubicBezTo>
                    <a:cubicBezTo>
                      <a:pt x="14434" y="48577"/>
                      <a:pt x="14571" y="48553"/>
                      <a:pt x="14750" y="48509"/>
                    </a:cubicBezTo>
                    <a:cubicBezTo>
                      <a:pt x="15181" y="48402"/>
                      <a:pt x="15598" y="48251"/>
                      <a:pt x="16071" y="48105"/>
                    </a:cubicBezTo>
                    <a:cubicBezTo>
                      <a:pt x="16121" y="48723"/>
                      <a:pt x="16170" y="49366"/>
                      <a:pt x="16237" y="50006"/>
                    </a:cubicBezTo>
                    <a:cubicBezTo>
                      <a:pt x="16265" y="50296"/>
                      <a:pt x="16146" y="50419"/>
                      <a:pt x="15881" y="50535"/>
                    </a:cubicBezTo>
                    <a:cubicBezTo>
                      <a:pt x="15487" y="50706"/>
                      <a:pt x="15096" y="50880"/>
                      <a:pt x="14706" y="51058"/>
                    </a:cubicBezTo>
                    <a:cubicBezTo>
                      <a:pt x="13917" y="51415"/>
                      <a:pt x="13132" y="51780"/>
                      <a:pt x="12348" y="52147"/>
                    </a:cubicBezTo>
                    <a:cubicBezTo>
                      <a:pt x="12239" y="52199"/>
                      <a:pt x="12177" y="52340"/>
                      <a:pt x="12095" y="52440"/>
                    </a:cubicBezTo>
                    <a:cubicBezTo>
                      <a:pt x="12118" y="52465"/>
                      <a:pt x="12140" y="52492"/>
                      <a:pt x="12161" y="52517"/>
                    </a:cubicBezTo>
                    <a:cubicBezTo>
                      <a:pt x="12170" y="52517"/>
                      <a:pt x="12179" y="52517"/>
                      <a:pt x="12188" y="52517"/>
                    </a:cubicBezTo>
                    <a:cubicBezTo>
                      <a:pt x="12373" y="52517"/>
                      <a:pt x="12559" y="52526"/>
                      <a:pt x="12744" y="52526"/>
                    </a:cubicBezTo>
                    <a:cubicBezTo>
                      <a:pt x="13088" y="52526"/>
                      <a:pt x="13429" y="52493"/>
                      <a:pt x="13753" y="52304"/>
                    </a:cubicBezTo>
                    <a:cubicBezTo>
                      <a:pt x="14028" y="52144"/>
                      <a:pt x="14315" y="52006"/>
                      <a:pt x="14603" y="51881"/>
                    </a:cubicBezTo>
                    <a:cubicBezTo>
                      <a:pt x="14967" y="51721"/>
                      <a:pt x="15341" y="51585"/>
                      <a:pt x="15709" y="51437"/>
                    </a:cubicBezTo>
                    <a:cubicBezTo>
                      <a:pt x="16008" y="51314"/>
                      <a:pt x="16304" y="51181"/>
                      <a:pt x="16605" y="51058"/>
                    </a:cubicBezTo>
                    <a:cubicBezTo>
                      <a:pt x="16816" y="50969"/>
                      <a:pt x="17027" y="50886"/>
                      <a:pt x="17245" y="50813"/>
                    </a:cubicBezTo>
                    <a:cubicBezTo>
                      <a:pt x="17899" y="50587"/>
                      <a:pt x="18572" y="50410"/>
                      <a:pt x="19236" y="50207"/>
                    </a:cubicBezTo>
                    <a:cubicBezTo>
                      <a:pt x="19511" y="50122"/>
                      <a:pt x="19780" y="50023"/>
                      <a:pt x="20135" y="49901"/>
                    </a:cubicBezTo>
                    <a:lnTo>
                      <a:pt x="20135" y="49901"/>
                    </a:lnTo>
                    <a:cubicBezTo>
                      <a:pt x="20062" y="50302"/>
                      <a:pt x="19988" y="50685"/>
                      <a:pt x="19921" y="51058"/>
                    </a:cubicBezTo>
                    <a:cubicBezTo>
                      <a:pt x="19830" y="51547"/>
                      <a:pt x="19741" y="52022"/>
                      <a:pt x="19655" y="52499"/>
                    </a:cubicBezTo>
                    <a:lnTo>
                      <a:pt x="20246" y="52499"/>
                    </a:lnTo>
                    <a:cubicBezTo>
                      <a:pt x="20307" y="52016"/>
                      <a:pt x="20374" y="51536"/>
                      <a:pt x="20435" y="51058"/>
                    </a:cubicBezTo>
                    <a:cubicBezTo>
                      <a:pt x="20484" y="50695"/>
                      <a:pt x="20528" y="50329"/>
                      <a:pt x="20569" y="49966"/>
                    </a:cubicBezTo>
                    <a:cubicBezTo>
                      <a:pt x="20591" y="49757"/>
                      <a:pt x="20631" y="49629"/>
                      <a:pt x="20818" y="49507"/>
                    </a:cubicBezTo>
                    <a:cubicBezTo>
                      <a:pt x="21152" y="49290"/>
                      <a:pt x="21454" y="49027"/>
                      <a:pt x="21769" y="48779"/>
                    </a:cubicBezTo>
                    <a:cubicBezTo>
                      <a:pt x="21800" y="48850"/>
                      <a:pt x="21852" y="48923"/>
                      <a:pt x="21855" y="48996"/>
                    </a:cubicBezTo>
                    <a:cubicBezTo>
                      <a:pt x="21892" y="49672"/>
                      <a:pt x="21919" y="50351"/>
                      <a:pt x="21950" y="51028"/>
                    </a:cubicBezTo>
                    <a:cubicBezTo>
                      <a:pt x="21950" y="51040"/>
                      <a:pt x="21950" y="51048"/>
                      <a:pt x="21953" y="51058"/>
                    </a:cubicBezTo>
                    <a:cubicBezTo>
                      <a:pt x="21974" y="51539"/>
                      <a:pt x="21999" y="52022"/>
                      <a:pt x="22020" y="52508"/>
                    </a:cubicBezTo>
                    <a:lnTo>
                      <a:pt x="22470" y="52508"/>
                    </a:lnTo>
                    <a:lnTo>
                      <a:pt x="22470" y="50058"/>
                    </a:lnTo>
                    <a:cubicBezTo>
                      <a:pt x="22470" y="49241"/>
                      <a:pt x="22371" y="48440"/>
                      <a:pt x="22032" y="47675"/>
                    </a:cubicBezTo>
                    <a:cubicBezTo>
                      <a:pt x="22403" y="47597"/>
                      <a:pt x="22748" y="47524"/>
                      <a:pt x="23109" y="47445"/>
                    </a:cubicBezTo>
                    <a:cubicBezTo>
                      <a:pt x="23162" y="47561"/>
                      <a:pt x="23225" y="47675"/>
                      <a:pt x="23271" y="47794"/>
                    </a:cubicBezTo>
                    <a:cubicBezTo>
                      <a:pt x="23572" y="48555"/>
                      <a:pt x="23865" y="49314"/>
                      <a:pt x="24171" y="50071"/>
                    </a:cubicBezTo>
                    <a:cubicBezTo>
                      <a:pt x="24223" y="50199"/>
                      <a:pt x="24305" y="50329"/>
                      <a:pt x="24410" y="50416"/>
                    </a:cubicBezTo>
                    <a:cubicBezTo>
                      <a:pt x="24483" y="50476"/>
                      <a:pt x="24620" y="50459"/>
                      <a:pt x="24725" y="50478"/>
                    </a:cubicBezTo>
                    <a:cubicBezTo>
                      <a:pt x="24737" y="50373"/>
                      <a:pt x="24780" y="50256"/>
                      <a:pt x="24747" y="50164"/>
                    </a:cubicBezTo>
                    <a:cubicBezTo>
                      <a:pt x="24633" y="49843"/>
                      <a:pt x="24486" y="49534"/>
                      <a:pt x="24364" y="49216"/>
                    </a:cubicBezTo>
                    <a:cubicBezTo>
                      <a:pt x="24112" y="48568"/>
                      <a:pt x="23865" y="47916"/>
                      <a:pt x="23596" y="47218"/>
                    </a:cubicBezTo>
                    <a:cubicBezTo>
                      <a:pt x="23832" y="47084"/>
                      <a:pt x="24104" y="46931"/>
                      <a:pt x="24383" y="46775"/>
                    </a:cubicBezTo>
                    <a:cubicBezTo>
                      <a:pt x="24453" y="46927"/>
                      <a:pt x="24505" y="47046"/>
                      <a:pt x="24563" y="47166"/>
                    </a:cubicBezTo>
                    <a:cubicBezTo>
                      <a:pt x="24804" y="47676"/>
                      <a:pt x="25003" y="48213"/>
                      <a:pt x="25300" y="48690"/>
                    </a:cubicBezTo>
                    <a:cubicBezTo>
                      <a:pt x="25523" y="49045"/>
                      <a:pt x="25746" y="49464"/>
                      <a:pt x="26255" y="49567"/>
                    </a:cubicBezTo>
                    <a:cubicBezTo>
                      <a:pt x="26313" y="49488"/>
                      <a:pt x="26374" y="49406"/>
                      <a:pt x="26451" y="49304"/>
                    </a:cubicBezTo>
                    <a:cubicBezTo>
                      <a:pt x="25588" y="48561"/>
                      <a:pt x="25284" y="47509"/>
                      <a:pt x="24813" y="46539"/>
                    </a:cubicBezTo>
                    <a:cubicBezTo>
                      <a:pt x="25146" y="46303"/>
                      <a:pt x="25480" y="46064"/>
                      <a:pt x="25827" y="45820"/>
                    </a:cubicBezTo>
                    <a:cubicBezTo>
                      <a:pt x="26172" y="46693"/>
                      <a:pt x="26622" y="47461"/>
                      <a:pt x="27447" y="47934"/>
                    </a:cubicBezTo>
                    <a:cubicBezTo>
                      <a:pt x="27753" y="47744"/>
                      <a:pt x="27753" y="47659"/>
                      <a:pt x="27515" y="47429"/>
                    </a:cubicBezTo>
                    <a:cubicBezTo>
                      <a:pt x="26958" y="46891"/>
                      <a:pt x="26521" y="46267"/>
                      <a:pt x="26228" y="45486"/>
                    </a:cubicBezTo>
                    <a:cubicBezTo>
                      <a:pt x="26432" y="45266"/>
                      <a:pt x="26638" y="45046"/>
                      <a:pt x="26802" y="44871"/>
                    </a:cubicBezTo>
                    <a:cubicBezTo>
                      <a:pt x="27390" y="45342"/>
                      <a:pt x="27900" y="45761"/>
                      <a:pt x="28424" y="46165"/>
                    </a:cubicBezTo>
                    <a:cubicBezTo>
                      <a:pt x="28497" y="46221"/>
                      <a:pt x="28574" y="46256"/>
                      <a:pt x="28652" y="46256"/>
                    </a:cubicBezTo>
                    <a:cubicBezTo>
                      <a:pt x="28759" y="46256"/>
                      <a:pt x="28867" y="46189"/>
                      <a:pt x="28971" y="46018"/>
                    </a:cubicBezTo>
                    <a:cubicBezTo>
                      <a:pt x="28393" y="45508"/>
                      <a:pt x="27812" y="44993"/>
                      <a:pt x="27233" y="44480"/>
                    </a:cubicBezTo>
                    <a:cubicBezTo>
                      <a:pt x="27398" y="44179"/>
                      <a:pt x="27539" y="43923"/>
                      <a:pt x="27653" y="43715"/>
                    </a:cubicBezTo>
                    <a:cubicBezTo>
                      <a:pt x="28109" y="44136"/>
                      <a:pt x="28559" y="44547"/>
                      <a:pt x="29005" y="44966"/>
                    </a:cubicBezTo>
                    <a:cubicBezTo>
                      <a:pt x="29069" y="45025"/>
                      <a:pt x="29134" y="45112"/>
                      <a:pt x="29151" y="45193"/>
                    </a:cubicBezTo>
                    <a:cubicBezTo>
                      <a:pt x="29278" y="45860"/>
                      <a:pt x="29406" y="46529"/>
                      <a:pt x="29511" y="47199"/>
                    </a:cubicBezTo>
                    <a:cubicBezTo>
                      <a:pt x="29685" y="48277"/>
                      <a:pt x="29850" y="49360"/>
                      <a:pt x="30003" y="50446"/>
                    </a:cubicBezTo>
                    <a:cubicBezTo>
                      <a:pt x="30033" y="50649"/>
                      <a:pt x="30057" y="50856"/>
                      <a:pt x="30082" y="51058"/>
                    </a:cubicBezTo>
                    <a:cubicBezTo>
                      <a:pt x="30141" y="51542"/>
                      <a:pt x="30189" y="52022"/>
                      <a:pt x="30244" y="52496"/>
                    </a:cubicBezTo>
                    <a:lnTo>
                      <a:pt x="30798" y="52496"/>
                    </a:lnTo>
                    <a:cubicBezTo>
                      <a:pt x="30798" y="52383"/>
                      <a:pt x="30805" y="52288"/>
                      <a:pt x="30795" y="52199"/>
                    </a:cubicBezTo>
                    <a:cubicBezTo>
                      <a:pt x="30749" y="51819"/>
                      <a:pt x="30700" y="51440"/>
                      <a:pt x="30645" y="51058"/>
                    </a:cubicBezTo>
                    <a:cubicBezTo>
                      <a:pt x="30640" y="51018"/>
                      <a:pt x="30635" y="50978"/>
                      <a:pt x="30629" y="50938"/>
                    </a:cubicBezTo>
                    <a:cubicBezTo>
                      <a:pt x="30470" y="49792"/>
                      <a:pt x="30333" y="48644"/>
                      <a:pt x="30135" y="47508"/>
                    </a:cubicBezTo>
                    <a:cubicBezTo>
                      <a:pt x="30014" y="46786"/>
                      <a:pt x="29797" y="46083"/>
                      <a:pt x="29623" y="45373"/>
                    </a:cubicBezTo>
                    <a:cubicBezTo>
                      <a:pt x="29560" y="45115"/>
                      <a:pt x="29663" y="44987"/>
                      <a:pt x="29921" y="44987"/>
                    </a:cubicBezTo>
                    <a:cubicBezTo>
                      <a:pt x="30005" y="44987"/>
                      <a:pt x="30089" y="44998"/>
                      <a:pt x="30173" y="44998"/>
                    </a:cubicBezTo>
                    <a:cubicBezTo>
                      <a:pt x="30192" y="44998"/>
                      <a:pt x="30211" y="44997"/>
                      <a:pt x="30230" y="44996"/>
                    </a:cubicBezTo>
                    <a:cubicBezTo>
                      <a:pt x="30246" y="44994"/>
                      <a:pt x="30261" y="44993"/>
                      <a:pt x="30276" y="44993"/>
                    </a:cubicBezTo>
                    <a:cubicBezTo>
                      <a:pt x="30418" y="44993"/>
                      <a:pt x="30471" y="45071"/>
                      <a:pt x="30513" y="45226"/>
                    </a:cubicBezTo>
                    <a:cubicBezTo>
                      <a:pt x="30700" y="45885"/>
                      <a:pt x="30857" y="46560"/>
                      <a:pt x="31126" y="47187"/>
                    </a:cubicBezTo>
                    <a:cubicBezTo>
                      <a:pt x="31587" y="48259"/>
                      <a:pt x="32105" y="49311"/>
                      <a:pt x="32631" y="50357"/>
                    </a:cubicBezTo>
                    <a:cubicBezTo>
                      <a:pt x="32751" y="50593"/>
                      <a:pt x="32876" y="50828"/>
                      <a:pt x="33004" y="51058"/>
                    </a:cubicBezTo>
                    <a:cubicBezTo>
                      <a:pt x="33274" y="51556"/>
                      <a:pt x="33554" y="52041"/>
                      <a:pt x="33822" y="52524"/>
                    </a:cubicBezTo>
                    <a:cubicBezTo>
                      <a:pt x="33993" y="52524"/>
                      <a:pt x="34099" y="52524"/>
                      <a:pt x="34207" y="52521"/>
                    </a:cubicBezTo>
                    <a:cubicBezTo>
                      <a:pt x="34319" y="52519"/>
                      <a:pt x="34430" y="52511"/>
                      <a:pt x="34580" y="52505"/>
                    </a:cubicBezTo>
                    <a:cubicBezTo>
                      <a:pt x="34308" y="52022"/>
                      <a:pt x="34036" y="51542"/>
                      <a:pt x="33769" y="51058"/>
                    </a:cubicBezTo>
                    <a:cubicBezTo>
                      <a:pt x="32667" y="49078"/>
                      <a:pt x="31627" y="47095"/>
                      <a:pt x="30949" y="44941"/>
                    </a:cubicBezTo>
                    <a:cubicBezTo>
                      <a:pt x="33225" y="44596"/>
                      <a:pt x="35333" y="43812"/>
                      <a:pt x="37095" y="42464"/>
                    </a:cubicBezTo>
                    <a:cubicBezTo>
                      <a:pt x="37279" y="42600"/>
                      <a:pt x="37459" y="42738"/>
                      <a:pt x="37640" y="42870"/>
                    </a:cubicBezTo>
                    <a:cubicBezTo>
                      <a:pt x="38178" y="43256"/>
                      <a:pt x="38711" y="43647"/>
                      <a:pt x="39252" y="44030"/>
                    </a:cubicBezTo>
                    <a:cubicBezTo>
                      <a:pt x="39472" y="44189"/>
                      <a:pt x="39693" y="44347"/>
                      <a:pt x="39919" y="44501"/>
                    </a:cubicBezTo>
                    <a:cubicBezTo>
                      <a:pt x="40255" y="44734"/>
                      <a:pt x="40622" y="44930"/>
                      <a:pt x="40974" y="45141"/>
                    </a:cubicBezTo>
                    <a:lnTo>
                      <a:pt x="40974" y="44428"/>
                    </a:lnTo>
                    <a:cubicBezTo>
                      <a:pt x="40402" y="44024"/>
                      <a:pt x="39821" y="43633"/>
                      <a:pt x="39252" y="43231"/>
                    </a:cubicBezTo>
                    <a:cubicBezTo>
                      <a:pt x="38836" y="42938"/>
                      <a:pt x="38426" y="42640"/>
                      <a:pt x="38031" y="42325"/>
                    </a:cubicBezTo>
                    <a:cubicBezTo>
                      <a:pt x="37447" y="41864"/>
                      <a:pt x="37086" y="41194"/>
                      <a:pt x="36908" y="40453"/>
                    </a:cubicBezTo>
                    <a:cubicBezTo>
                      <a:pt x="36646" y="39376"/>
                      <a:pt x="36622" y="38280"/>
                      <a:pt x="36655" y="37173"/>
                    </a:cubicBezTo>
                    <a:cubicBezTo>
                      <a:pt x="36688" y="36001"/>
                      <a:pt x="36666" y="34829"/>
                      <a:pt x="36646" y="33657"/>
                    </a:cubicBezTo>
                    <a:cubicBezTo>
                      <a:pt x="36636" y="33068"/>
                      <a:pt x="36625" y="32474"/>
                      <a:pt x="36530" y="31893"/>
                    </a:cubicBezTo>
                    <a:cubicBezTo>
                      <a:pt x="36446" y="31365"/>
                      <a:pt x="36251" y="30849"/>
                      <a:pt x="36104" y="30328"/>
                    </a:cubicBezTo>
                    <a:cubicBezTo>
                      <a:pt x="36104" y="30322"/>
                      <a:pt x="36101" y="30314"/>
                      <a:pt x="36098" y="30310"/>
                    </a:cubicBezTo>
                    <a:lnTo>
                      <a:pt x="36098" y="30310"/>
                    </a:lnTo>
                    <a:cubicBezTo>
                      <a:pt x="36101" y="30314"/>
                      <a:pt x="36104" y="30320"/>
                      <a:pt x="36107" y="30325"/>
                    </a:cubicBezTo>
                    <a:cubicBezTo>
                      <a:pt x="36279" y="30365"/>
                      <a:pt x="36449" y="30383"/>
                      <a:pt x="36615" y="30383"/>
                    </a:cubicBezTo>
                    <a:cubicBezTo>
                      <a:pt x="37216" y="30383"/>
                      <a:pt x="37780" y="30156"/>
                      <a:pt x="38331" y="29946"/>
                    </a:cubicBezTo>
                    <a:cubicBezTo>
                      <a:pt x="38649" y="29826"/>
                      <a:pt x="38953" y="29668"/>
                      <a:pt x="39252" y="29496"/>
                    </a:cubicBezTo>
                    <a:cubicBezTo>
                      <a:pt x="39495" y="29353"/>
                      <a:pt x="39736" y="29202"/>
                      <a:pt x="39974" y="29053"/>
                    </a:cubicBezTo>
                    <a:cubicBezTo>
                      <a:pt x="40332" y="28826"/>
                      <a:pt x="40641" y="28521"/>
                      <a:pt x="40974" y="28252"/>
                    </a:cubicBezTo>
                    <a:lnTo>
                      <a:pt x="40974" y="27392"/>
                    </a:lnTo>
                    <a:cubicBezTo>
                      <a:pt x="40742" y="27593"/>
                      <a:pt x="40507" y="27794"/>
                      <a:pt x="40250" y="28016"/>
                    </a:cubicBezTo>
                    <a:cubicBezTo>
                      <a:pt x="40079" y="27710"/>
                      <a:pt x="39907" y="27406"/>
                      <a:pt x="39735" y="27094"/>
                    </a:cubicBezTo>
                    <a:cubicBezTo>
                      <a:pt x="40011" y="26844"/>
                      <a:pt x="40253" y="26624"/>
                      <a:pt x="40483" y="26415"/>
                    </a:cubicBezTo>
                    <a:cubicBezTo>
                      <a:pt x="40654" y="26727"/>
                      <a:pt x="40815" y="27024"/>
                      <a:pt x="40974" y="27321"/>
                    </a:cubicBezTo>
                    <a:lnTo>
                      <a:pt x="40974" y="26391"/>
                    </a:lnTo>
                    <a:cubicBezTo>
                      <a:pt x="40901" y="26305"/>
                      <a:pt x="40831" y="26220"/>
                      <a:pt x="40739" y="26109"/>
                    </a:cubicBezTo>
                    <a:cubicBezTo>
                      <a:pt x="40828" y="26054"/>
                      <a:pt x="40901" y="26008"/>
                      <a:pt x="40974" y="25962"/>
                    </a:cubicBezTo>
                    <a:lnTo>
                      <a:pt x="40974" y="24959"/>
                    </a:lnTo>
                    <a:cubicBezTo>
                      <a:pt x="40766" y="25160"/>
                      <a:pt x="40565" y="25369"/>
                      <a:pt x="40350" y="25564"/>
                    </a:cubicBezTo>
                    <a:cubicBezTo>
                      <a:pt x="39984" y="25901"/>
                      <a:pt x="39620" y="26239"/>
                      <a:pt x="39252" y="26574"/>
                    </a:cubicBezTo>
                    <a:cubicBezTo>
                      <a:pt x="38910" y="26886"/>
                      <a:pt x="38564" y="27195"/>
                      <a:pt x="38212" y="27495"/>
                    </a:cubicBezTo>
                    <a:cubicBezTo>
                      <a:pt x="37799" y="27851"/>
                      <a:pt x="37333" y="28141"/>
                      <a:pt x="36859" y="28486"/>
                    </a:cubicBezTo>
                    <a:cubicBezTo>
                      <a:pt x="35982" y="26532"/>
                      <a:pt x="34775" y="24910"/>
                      <a:pt x="32812" y="23857"/>
                    </a:cubicBezTo>
                    <a:cubicBezTo>
                      <a:pt x="33117" y="23842"/>
                      <a:pt x="33356" y="23817"/>
                      <a:pt x="33590" y="23817"/>
                    </a:cubicBezTo>
                    <a:cubicBezTo>
                      <a:pt x="33602" y="23817"/>
                      <a:pt x="33614" y="23817"/>
                      <a:pt x="33626" y="23817"/>
                    </a:cubicBezTo>
                    <a:cubicBezTo>
                      <a:pt x="33638" y="23817"/>
                      <a:pt x="33649" y="23817"/>
                      <a:pt x="33661" y="23817"/>
                    </a:cubicBezTo>
                    <a:cubicBezTo>
                      <a:pt x="34423" y="23817"/>
                      <a:pt x="35089" y="23489"/>
                      <a:pt x="35746" y="23176"/>
                    </a:cubicBezTo>
                    <a:cubicBezTo>
                      <a:pt x="36747" y="22701"/>
                      <a:pt x="37646" y="22058"/>
                      <a:pt x="38372" y="21214"/>
                    </a:cubicBezTo>
                    <a:cubicBezTo>
                      <a:pt x="38677" y="20862"/>
                      <a:pt x="38967" y="20495"/>
                      <a:pt x="39252" y="20124"/>
                    </a:cubicBezTo>
                    <a:cubicBezTo>
                      <a:pt x="39476" y="19837"/>
                      <a:pt x="39699" y="19543"/>
                      <a:pt x="39923" y="19258"/>
                    </a:cubicBezTo>
                    <a:cubicBezTo>
                      <a:pt x="39907" y="19246"/>
                      <a:pt x="39899" y="19237"/>
                      <a:pt x="39895" y="19231"/>
                    </a:cubicBezTo>
                    <a:lnTo>
                      <a:pt x="39895" y="19231"/>
                    </a:lnTo>
                    <a:cubicBezTo>
                      <a:pt x="40228" y="19451"/>
                      <a:pt x="40522" y="19700"/>
                      <a:pt x="40719" y="20061"/>
                    </a:cubicBezTo>
                    <a:cubicBezTo>
                      <a:pt x="40762" y="20140"/>
                      <a:pt x="40887" y="20179"/>
                      <a:pt x="40974" y="20235"/>
                    </a:cubicBezTo>
                    <a:lnTo>
                      <a:pt x="40974" y="18876"/>
                    </a:lnTo>
                    <a:cubicBezTo>
                      <a:pt x="40923" y="18903"/>
                      <a:pt x="40874" y="18931"/>
                      <a:pt x="40752" y="18998"/>
                    </a:cubicBezTo>
                    <a:cubicBezTo>
                      <a:pt x="40752" y="18683"/>
                      <a:pt x="40765" y="18420"/>
                      <a:pt x="40743" y="18160"/>
                    </a:cubicBezTo>
                    <a:cubicBezTo>
                      <a:pt x="40733" y="18032"/>
                      <a:pt x="40654" y="17910"/>
                      <a:pt x="40583" y="17734"/>
                    </a:cubicBezTo>
                    <a:cubicBezTo>
                      <a:pt x="40159" y="18094"/>
                      <a:pt x="40284" y="18509"/>
                      <a:pt x="40241" y="18885"/>
                    </a:cubicBezTo>
                    <a:cubicBezTo>
                      <a:pt x="40207" y="18893"/>
                      <a:pt x="40178" y="18896"/>
                      <a:pt x="40152" y="18896"/>
                    </a:cubicBezTo>
                    <a:cubicBezTo>
                      <a:pt x="39864" y="18896"/>
                      <a:pt x="40063" y="18425"/>
                      <a:pt x="39706" y="18420"/>
                    </a:cubicBezTo>
                    <a:cubicBezTo>
                      <a:pt x="39582" y="18629"/>
                      <a:pt x="39427" y="18885"/>
                      <a:pt x="39278" y="19142"/>
                    </a:cubicBezTo>
                    <a:cubicBezTo>
                      <a:pt x="39270" y="19155"/>
                      <a:pt x="39262" y="19172"/>
                      <a:pt x="39250" y="19185"/>
                    </a:cubicBezTo>
                    <a:cubicBezTo>
                      <a:pt x="38817" y="19937"/>
                      <a:pt x="38169" y="20504"/>
                      <a:pt x="37558" y="21103"/>
                    </a:cubicBezTo>
                    <a:cubicBezTo>
                      <a:pt x="36869" y="21781"/>
                      <a:pt x="36055" y="22300"/>
                      <a:pt x="35189" y="22701"/>
                    </a:cubicBezTo>
                    <a:cubicBezTo>
                      <a:pt x="34657" y="22947"/>
                      <a:pt x="34093" y="23177"/>
                      <a:pt x="33474" y="23177"/>
                    </a:cubicBezTo>
                    <a:cubicBezTo>
                      <a:pt x="33424" y="23177"/>
                      <a:pt x="33374" y="23176"/>
                      <a:pt x="33323" y="23173"/>
                    </a:cubicBezTo>
                    <a:cubicBezTo>
                      <a:pt x="32332" y="23111"/>
                      <a:pt x="31331" y="23148"/>
                      <a:pt x="30352" y="23007"/>
                    </a:cubicBezTo>
                    <a:cubicBezTo>
                      <a:pt x="28917" y="22802"/>
                      <a:pt x="27739" y="22055"/>
                      <a:pt x="26751" y="20994"/>
                    </a:cubicBezTo>
                    <a:cubicBezTo>
                      <a:pt x="26013" y="20202"/>
                      <a:pt x="25607" y="19244"/>
                      <a:pt x="25294" y="18238"/>
                    </a:cubicBezTo>
                    <a:cubicBezTo>
                      <a:pt x="25159" y="17803"/>
                      <a:pt x="24970" y="17375"/>
                      <a:pt x="25069" y="16897"/>
                    </a:cubicBezTo>
                    <a:cubicBezTo>
                      <a:pt x="25074" y="16876"/>
                      <a:pt x="25066" y="16848"/>
                      <a:pt x="25059" y="16830"/>
                    </a:cubicBezTo>
                    <a:cubicBezTo>
                      <a:pt x="24611" y="15816"/>
                      <a:pt x="24692" y="14730"/>
                      <a:pt x="24640" y="13669"/>
                    </a:cubicBezTo>
                    <a:cubicBezTo>
                      <a:pt x="24603" y="12812"/>
                      <a:pt x="24624" y="11958"/>
                      <a:pt x="24790" y="11099"/>
                    </a:cubicBezTo>
                    <a:cubicBezTo>
                      <a:pt x="24928" y="10373"/>
                      <a:pt x="24923" y="9618"/>
                      <a:pt x="24998" y="8880"/>
                    </a:cubicBezTo>
                    <a:cubicBezTo>
                      <a:pt x="25010" y="8774"/>
                      <a:pt x="25099" y="8655"/>
                      <a:pt x="25185" y="8584"/>
                    </a:cubicBezTo>
                    <a:cubicBezTo>
                      <a:pt x="25444" y="8381"/>
                      <a:pt x="25710" y="8189"/>
                      <a:pt x="25986" y="8015"/>
                    </a:cubicBezTo>
                    <a:cubicBezTo>
                      <a:pt x="26314" y="7809"/>
                      <a:pt x="26668" y="7638"/>
                      <a:pt x="26999" y="7434"/>
                    </a:cubicBezTo>
                    <a:cubicBezTo>
                      <a:pt x="27549" y="7096"/>
                      <a:pt x="28091" y="6738"/>
                      <a:pt x="28639" y="6396"/>
                    </a:cubicBezTo>
                    <a:cubicBezTo>
                      <a:pt x="28786" y="6304"/>
                      <a:pt x="28948" y="6237"/>
                      <a:pt x="29095" y="6148"/>
                    </a:cubicBezTo>
                    <a:cubicBezTo>
                      <a:pt x="29334" y="6002"/>
                      <a:pt x="29597" y="5876"/>
                      <a:pt x="29801" y="5690"/>
                    </a:cubicBezTo>
                    <a:cubicBezTo>
                      <a:pt x="30634" y="4919"/>
                      <a:pt x="31451" y="4132"/>
                      <a:pt x="32134" y="3484"/>
                    </a:cubicBezTo>
                    <a:lnTo>
                      <a:pt x="32134" y="3484"/>
                    </a:lnTo>
                    <a:cubicBezTo>
                      <a:pt x="32083" y="4365"/>
                      <a:pt x="32001" y="5457"/>
                      <a:pt x="31961" y="6547"/>
                    </a:cubicBezTo>
                    <a:cubicBezTo>
                      <a:pt x="31950" y="6824"/>
                      <a:pt x="32044" y="7109"/>
                      <a:pt x="32126" y="7378"/>
                    </a:cubicBezTo>
                    <a:cubicBezTo>
                      <a:pt x="32151" y="7454"/>
                      <a:pt x="32302" y="7491"/>
                      <a:pt x="32395" y="7546"/>
                    </a:cubicBezTo>
                    <a:cubicBezTo>
                      <a:pt x="32421" y="7454"/>
                      <a:pt x="32479" y="7353"/>
                      <a:pt x="32466" y="7268"/>
                    </a:cubicBezTo>
                    <a:cubicBezTo>
                      <a:pt x="32280" y="6282"/>
                      <a:pt x="32418" y="5301"/>
                      <a:pt x="32571" y="4333"/>
                    </a:cubicBezTo>
                    <a:cubicBezTo>
                      <a:pt x="32677" y="3671"/>
                      <a:pt x="32870" y="3023"/>
                      <a:pt x="33027" y="2369"/>
                    </a:cubicBezTo>
                    <a:cubicBezTo>
                      <a:pt x="33035" y="2342"/>
                      <a:pt x="33076" y="2323"/>
                      <a:pt x="33106" y="2302"/>
                    </a:cubicBezTo>
                    <a:lnTo>
                      <a:pt x="33106" y="2302"/>
                    </a:lnTo>
                    <a:cubicBezTo>
                      <a:pt x="33027" y="2917"/>
                      <a:pt x="32894" y="3530"/>
                      <a:pt x="32886" y="4147"/>
                    </a:cubicBezTo>
                    <a:cubicBezTo>
                      <a:pt x="32873" y="4903"/>
                      <a:pt x="32959" y="5659"/>
                      <a:pt x="33378" y="6331"/>
                    </a:cubicBezTo>
                    <a:cubicBezTo>
                      <a:pt x="33506" y="6536"/>
                      <a:pt x="33653" y="6707"/>
                      <a:pt x="33939" y="6707"/>
                    </a:cubicBezTo>
                    <a:cubicBezTo>
                      <a:pt x="33973" y="6707"/>
                      <a:pt x="34010" y="6704"/>
                      <a:pt x="34049" y="6699"/>
                    </a:cubicBezTo>
                    <a:cubicBezTo>
                      <a:pt x="34027" y="6583"/>
                      <a:pt x="34045" y="6444"/>
                      <a:pt x="33984" y="6371"/>
                    </a:cubicBezTo>
                    <a:cubicBezTo>
                      <a:pt x="33592" y="5899"/>
                      <a:pt x="33485" y="5331"/>
                      <a:pt x="33464" y="4752"/>
                    </a:cubicBezTo>
                    <a:cubicBezTo>
                      <a:pt x="33442" y="4144"/>
                      <a:pt x="33464" y="3533"/>
                      <a:pt x="33472" y="2926"/>
                    </a:cubicBezTo>
                    <a:cubicBezTo>
                      <a:pt x="33472" y="2883"/>
                      <a:pt x="33504" y="2838"/>
                      <a:pt x="33537" y="2755"/>
                    </a:cubicBezTo>
                    <a:cubicBezTo>
                      <a:pt x="33760" y="3128"/>
                      <a:pt x="33954" y="3482"/>
                      <a:pt x="34174" y="3820"/>
                    </a:cubicBezTo>
                    <a:cubicBezTo>
                      <a:pt x="35000" y="5090"/>
                      <a:pt x="35930" y="6273"/>
                      <a:pt x="37322" y="6962"/>
                    </a:cubicBezTo>
                    <a:cubicBezTo>
                      <a:pt x="37861" y="7231"/>
                      <a:pt x="38323" y="7546"/>
                      <a:pt x="38714" y="8005"/>
                    </a:cubicBezTo>
                    <a:cubicBezTo>
                      <a:pt x="38879" y="8197"/>
                      <a:pt x="39066" y="8373"/>
                      <a:pt x="39250" y="8547"/>
                    </a:cubicBezTo>
                    <a:cubicBezTo>
                      <a:pt x="39486" y="8770"/>
                      <a:pt x="39721" y="8993"/>
                      <a:pt x="39907" y="9250"/>
                    </a:cubicBezTo>
                    <a:cubicBezTo>
                      <a:pt x="40542" y="10116"/>
                      <a:pt x="40789" y="11119"/>
                      <a:pt x="40710" y="12196"/>
                    </a:cubicBezTo>
                    <a:cubicBezTo>
                      <a:pt x="40690" y="12526"/>
                      <a:pt x="40647" y="12862"/>
                      <a:pt x="40678" y="13190"/>
                    </a:cubicBezTo>
                    <a:cubicBezTo>
                      <a:pt x="40690" y="13330"/>
                      <a:pt x="40871" y="13449"/>
                      <a:pt x="40974" y="13578"/>
                    </a:cubicBezTo>
                    <a:lnTo>
                      <a:pt x="40974" y="981"/>
                    </a:lnTo>
                    <a:cubicBezTo>
                      <a:pt x="40877" y="935"/>
                      <a:pt x="40788" y="875"/>
                      <a:pt x="40687" y="843"/>
                    </a:cubicBezTo>
                    <a:cubicBezTo>
                      <a:pt x="40212" y="688"/>
                      <a:pt x="39735" y="544"/>
                      <a:pt x="39252" y="425"/>
                    </a:cubicBezTo>
                    <a:cubicBezTo>
                      <a:pt x="38524" y="238"/>
                      <a:pt x="37789" y="103"/>
                      <a:pt x="37034" y="40"/>
                    </a:cubicBezTo>
                    <a:cubicBezTo>
                      <a:pt x="36743" y="15"/>
                      <a:pt x="36452" y="1"/>
                      <a:pt x="36163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6"/>
              <p:cNvSpPr/>
              <p:nvPr/>
            </p:nvSpPr>
            <p:spPr>
              <a:xfrm>
                <a:off x="9057800" y="9525"/>
                <a:ext cx="91675" cy="192745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7572" extrusionOk="0">
                    <a:moveTo>
                      <a:pt x="3477" y="7572"/>
                    </a:moveTo>
                    <a:lnTo>
                      <a:pt x="3429" y="7239"/>
                    </a:lnTo>
                    <a:lnTo>
                      <a:pt x="0" y="95"/>
                    </a:lnTo>
                    <a:lnTo>
                      <a:pt x="1024" y="0"/>
                    </a:lnTo>
                    <a:lnTo>
                      <a:pt x="3667" y="19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VN"/>
              </a:p>
            </p:txBody>
          </p:sp>
        </p:grpSp>
        <p:sp>
          <p:nvSpPr>
            <p:cNvPr id="598" name="Google Shape;598;p36"/>
            <p:cNvSpPr/>
            <p:nvPr/>
          </p:nvSpPr>
          <p:spPr>
            <a:xfrm>
              <a:off x="8774775" y="2612950"/>
              <a:ext cx="112522" cy="63100"/>
            </a:xfrm>
            <a:custGeom>
              <a:avLst/>
              <a:gdLst/>
              <a:ahLst/>
              <a:cxnLst/>
              <a:rect l="l" t="t" r="r" b="b"/>
              <a:pathLst>
                <a:path w="4263" h="2238" extrusionOk="0">
                  <a:moveTo>
                    <a:pt x="3477" y="0"/>
                  </a:moveTo>
                  <a:lnTo>
                    <a:pt x="0" y="2167"/>
                  </a:lnTo>
                  <a:lnTo>
                    <a:pt x="1048" y="2238"/>
                  </a:lnTo>
                  <a:lnTo>
                    <a:pt x="4263" y="833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VN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16D371-E04C-5922-115B-F0D649947E59}"/>
              </a:ext>
            </a:extLst>
          </p:cNvPr>
          <p:cNvSpPr txBox="1"/>
          <p:nvPr/>
        </p:nvSpPr>
        <p:spPr>
          <a:xfrm>
            <a:off x="3263788" y="340964"/>
            <a:ext cx="26164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Londrina Solid" pitchFamily="2" charset="77"/>
              </a:rPr>
              <a:t>Objectives</a:t>
            </a:r>
            <a:endParaRPr lang="en-VN" sz="4800" dirty="0">
              <a:solidFill>
                <a:srgbClr val="C00000"/>
              </a:solidFill>
              <a:latin typeface="Londrina Solid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B78B15-8696-321C-B578-3EE664FFB768}"/>
              </a:ext>
            </a:extLst>
          </p:cNvPr>
          <p:cNvSpPr txBox="1"/>
          <p:nvPr/>
        </p:nvSpPr>
        <p:spPr>
          <a:xfrm>
            <a:off x="1554185" y="1297951"/>
            <a:ext cx="6035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Londrina Solid" pitchFamily="2" charset="77"/>
              </a:rPr>
              <a:t>By the end of this lesson, Ss will be able to:</a:t>
            </a:r>
            <a:endParaRPr lang="en-VN" sz="2800" dirty="0">
              <a:solidFill>
                <a:srgbClr val="0070C0"/>
              </a:solidFill>
              <a:latin typeface="Londrina Solid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A83C63-7E0A-F172-1083-56B78716317E}"/>
              </a:ext>
            </a:extLst>
          </p:cNvPr>
          <p:cNvSpPr txBox="1"/>
          <p:nvPr/>
        </p:nvSpPr>
        <p:spPr>
          <a:xfrm>
            <a:off x="892142" y="2102390"/>
            <a:ext cx="6928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2">
                    <a:lumMod val="50000"/>
                  </a:schemeClr>
                </a:solidFill>
                <a:latin typeface="Londrina Solid" pitchFamily="2" charset="77"/>
              </a:rPr>
              <a:t>01. </a:t>
            </a:r>
            <a:r>
              <a:rPr lang="en-US" sz="3200" dirty="0">
                <a:latin typeface="Londrina Solid" pitchFamily="2" charset="77"/>
              </a:rPr>
              <a:t>Know how to express hope and respond.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E4273-38F4-3FFA-A9FD-19CB5BC4679D}"/>
              </a:ext>
            </a:extLst>
          </p:cNvPr>
          <p:cNvSpPr txBox="1"/>
          <p:nvPr/>
        </p:nvSpPr>
        <p:spPr>
          <a:xfrm>
            <a:off x="892142" y="3249604"/>
            <a:ext cx="4291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Londrina Solid" pitchFamily="2" charset="77"/>
              </a:rPr>
              <a:t>02. </a:t>
            </a:r>
            <a:r>
              <a:rPr lang="en-US" sz="3200" dirty="0">
                <a:latin typeface="Londrina Solid" pitchFamily="2" charset="77"/>
              </a:rPr>
              <a:t>Talk about future jobs.</a:t>
            </a:r>
          </a:p>
        </p:txBody>
      </p:sp>
      <p:grpSp>
        <p:nvGrpSpPr>
          <p:cNvPr id="8" name="Google Shape;605;p37">
            <a:extLst>
              <a:ext uri="{FF2B5EF4-FFF2-40B4-BE49-F238E27FC236}">
                <a16:creationId xmlns:a16="http://schemas.microsoft.com/office/drawing/2014/main" id="{3CE033EC-84DB-0AFE-7685-E5C834B31322}"/>
              </a:ext>
            </a:extLst>
          </p:cNvPr>
          <p:cNvGrpSpPr>
            <a:grpSpLocks noChangeAspect="1"/>
          </p:cNvGrpSpPr>
          <p:nvPr/>
        </p:nvGrpSpPr>
        <p:grpSpPr>
          <a:xfrm>
            <a:off x="5880210" y="2840184"/>
            <a:ext cx="2953717" cy="2823270"/>
            <a:chOff x="3207788" y="2143325"/>
            <a:chExt cx="2728429" cy="2607931"/>
          </a:xfrm>
        </p:grpSpPr>
        <p:sp>
          <p:nvSpPr>
            <p:cNvPr id="9" name="Google Shape;606;p37">
              <a:extLst>
                <a:ext uri="{FF2B5EF4-FFF2-40B4-BE49-F238E27FC236}">
                  <a16:creationId xmlns:a16="http://schemas.microsoft.com/office/drawing/2014/main" id="{D9D3FF9E-5DF1-4489-9231-EB8601F92FB3}"/>
                </a:ext>
              </a:extLst>
            </p:cNvPr>
            <p:cNvSpPr/>
            <p:nvPr/>
          </p:nvSpPr>
          <p:spPr>
            <a:xfrm>
              <a:off x="5182235" y="2485123"/>
              <a:ext cx="753981" cy="1223522"/>
            </a:xfrm>
            <a:custGeom>
              <a:avLst/>
              <a:gdLst/>
              <a:ahLst/>
              <a:cxnLst/>
              <a:rect l="l" t="t" r="r" b="b"/>
              <a:pathLst>
                <a:path w="22322" h="36223" extrusionOk="0">
                  <a:moveTo>
                    <a:pt x="7015" y="1790"/>
                  </a:moveTo>
                  <a:cubicBezTo>
                    <a:pt x="7274" y="1879"/>
                    <a:pt x="7448" y="1915"/>
                    <a:pt x="7596" y="1995"/>
                  </a:cubicBezTo>
                  <a:cubicBezTo>
                    <a:pt x="7660" y="2031"/>
                    <a:pt x="7716" y="2166"/>
                    <a:pt x="7699" y="2237"/>
                  </a:cubicBezTo>
                  <a:cubicBezTo>
                    <a:pt x="7681" y="2302"/>
                    <a:pt x="7564" y="2391"/>
                    <a:pt x="7497" y="2391"/>
                  </a:cubicBezTo>
                  <a:cubicBezTo>
                    <a:pt x="7495" y="2391"/>
                    <a:pt x="7492" y="2391"/>
                    <a:pt x="7490" y="2391"/>
                  </a:cubicBezTo>
                  <a:cubicBezTo>
                    <a:pt x="7386" y="2376"/>
                    <a:pt x="7284" y="2370"/>
                    <a:pt x="7185" y="2370"/>
                  </a:cubicBezTo>
                  <a:cubicBezTo>
                    <a:pt x="6465" y="2370"/>
                    <a:pt x="5846" y="2720"/>
                    <a:pt x="5208" y="3022"/>
                  </a:cubicBezTo>
                  <a:cubicBezTo>
                    <a:pt x="5178" y="3037"/>
                    <a:pt x="5143" y="3042"/>
                    <a:pt x="5106" y="3042"/>
                  </a:cubicBezTo>
                  <a:cubicBezTo>
                    <a:pt x="5030" y="3042"/>
                    <a:pt x="4945" y="3021"/>
                    <a:pt x="4869" y="3019"/>
                  </a:cubicBezTo>
                  <a:cubicBezTo>
                    <a:pt x="4884" y="2903"/>
                    <a:pt x="4860" y="2752"/>
                    <a:pt x="4926" y="2677"/>
                  </a:cubicBezTo>
                  <a:cubicBezTo>
                    <a:pt x="5043" y="2539"/>
                    <a:pt x="5201" y="2407"/>
                    <a:pt x="5368" y="2346"/>
                  </a:cubicBezTo>
                  <a:cubicBezTo>
                    <a:pt x="5931" y="2136"/>
                    <a:pt x="6508" y="1959"/>
                    <a:pt x="7015" y="1790"/>
                  </a:cubicBezTo>
                  <a:close/>
                  <a:moveTo>
                    <a:pt x="6929" y="3388"/>
                  </a:moveTo>
                  <a:cubicBezTo>
                    <a:pt x="7059" y="3388"/>
                    <a:pt x="7194" y="3402"/>
                    <a:pt x="7335" y="3430"/>
                  </a:cubicBezTo>
                  <a:cubicBezTo>
                    <a:pt x="7745" y="3512"/>
                    <a:pt x="8189" y="3553"/>
                    <a:pt x="8533" y="3879"/>
                  </a:cubicBezTo>
                  <a:cubicBezTo>
                    <a:pt x="8426" y="4127"/>
                    <a:pt x="8266" y="4194"/>
                    <a:pt x="8102" y="4194"/>
                  </a:cubicBezTo>
                  <a:cubicBezTo>
                    <a:pt x="7998" y="4194"/>
                    <a:pt x="7893" y="4167"/>
                    <a:pt x="7799" y="4142"/>
                  </a:cubicBezTo>
                  <a:cubicBezTo>
                    <a:pt x="7564" y="4077"/>
                    <a:pt x="7339" y="4044"/>
                    <a:pt x="7122" y="4044"/>
                  </a:cubicBezTo>
                  <a:cubicBezTo>
                    <a:pt x="6551" y="4044"/>
                    <a:pt x="6043" y="4272"/>
                    <a:pt x="5590" y="4716"/>
                  </a:cubicBezTo>
                  <a:cubicBezTo>
                    <a:pt x="5529" y="4777"/>
                    <a:pt x="5473" y="4801"/>
                    <a:pt x="5421" y="4801"/>
                  </a:cubicBezTo>
                  <a:cubicBezTo>
                    <a:pt x="5350" y="4801"/>
                    <a:pt x="5285" y="4757"/>
                    <a:pt x="5221" y="4703"/>
                  </a:cubicBezTo>
                  <a:cubicBezTo>
                    <a:pt x="5076" y="4584"/>
                    <a:pt x="5055" y="4451"/>
                    <a:pt x="5198" y="4298"/>
                  </a:cubicBezTo>
                  <a:cubicBezTo>
                    <a:pt x="5686" y="3777"/>
                    <a:pt x="6234" y="3388"/>
                    <a:pt x="6929" y="3388"/>
                  </a:cubicBezTo>
                  <a:close/>
                  <a:moveTo>
                    <a:pt x="2973" y="3422"/>
                  </a:moveTo>
                  <a:cubicBezTo>
                    <a:pt x="3112" y="3422"/>
                    <a:pt x="3250" y="3425"/>
                    <a:pt x="3387" y="3428"/>
                  </a:cubicBezTo>
                  <a:cubicBezTo>
                    <a:pt x="3501" y="3428"/>
                    <a:pt x="3610" y="3635"/>
                    <a:pt x="3722" y="3747"/>
                  </a:cubicBezTo>
                  <a:cubicBezTo>
                    <a:pt x="3603" y="3824"/>
                    <a:pt x="3484" y="3963"/>
                    <a:pt x="3359" y="3971"/>
                  </a:cubicBezTo>
                  <a:cubicBezTo>
                    <a:pt x="2020" y="4052"/>
                    <a:pt x="1949" y="4072"/>
                    <a:pt x="1005" y="4922"/>
                  </a:cubicBezTo>
                  <a:cubicBezTo>
                    <a:pt x="697" y="4861"/>
                    <a:pt x="654" y="4706"/>
                    <a:pt x="757" y="4446"/>
                  </a:cubicBezTo>
                  <a:cubicBezTo>
                    <a:pt x="980" y="3888"/>
                    <a:pt x="1469" y="3648"/>
                    <a:pt x="1981" y="3521"/>
                  </a:cubicBezTo>
                  <a:cubicBezTo>
                    <a:pt x="2300" y="3440"/>
                    <a:pt x="2636" y="3422"/>
                    <a:pt x="2973" y="3422"/>
                  </a:cubicBezTo>
                  <a:close/>
                  <a:moveTo>
                    <a:pt x="5596" y="4867"/>
                  </a:moveTo>
                  <a:lnTo>
                    <a:pt x="5596" y="4867"/>
                  </a:lnTo>
                  <a:cubicBezTo>
                    <a:pt x="6170" y="4903"/>
                    <a:pt x="6360" y="5047"/>
                    <a:pt x="6406" y="5411"/>
                  </a:cubicBezTo>
                  <a:cubicBezTo>
                    <a:pt x="6306" y="5463"/>
                    <a:pt x="6208" y="5488"/>
                    <a:pt x="6113" y="5488"/>
                  </a:cubicBezTo>
                  <a:cubicBezTo>
                    <a:pt x="5964" y="5488"/>
                    <a:pt x="5824" y="5426"/>
                    <a:pt x="5705" y="5311"/>
                  </a:cubicBezTo>
                  <a:cubicBezTo>
                    <a:pt x="5622" y="5231"/>
                    <a:pt x="5635" y="5050"/>
                    <a:pt x="5596" y="4867"/>
                  </a:cubicBezTo>
                  <a:close/>
                  <a:moveTo>
                    <a:pt x="11804" y="4296"/>
                  </a:moveTo>
                  <a:cubicBezTo>
                    <a:pt x="11808" y="4426"/>
                    <a:pt x="11856" y="4574"/>
                    <a:pt x="11808" y="4680"/>
                  </a:cubicBezTo>
                  <a:cubicBezTo>
                    <a:pt x="11676" y="4963"/>
                    <a:pt x="11505" y="5231"/>
                    <a:pt x="11351" y="5498"/>
                  </a:cubicBezTo>
                  <a:cubicBezTo>
                    <a:pt x="11512" y="5623"/>
                    <a:pt x="11682" y="5704"/>
                    <a:pt x="11772" y="5839"/>
                  </a:cubicBezTo>
                  <a:cubicBezTo>
                    <a:pt x="11846" y="5948"/>
                    <a:pt x="11824" y="6120"/>
                    <a:pt x="11846" y="6265"/>
                  </a:cubicBezTo>
                  <a:cubicBezTo>
                    <a:pt x="11705" y="6250"/>
                    <a:pt x="11565" y="6245"/>
                    <a:pt x="11430" y="6216"/>
                  </a:cubicBezTo>
                  <a:cubicBezTo>
                    <a:pt x="11363" y="6203"/>
                    <a:pt x="11305" y="6145"/>
                    <a:pt x="11225" y="6099"/>
                  </a:cubicBezTo>
                  <a:cubicBezTo>
                    <a:pt x="11183" y="6128"/>
                    <a:pt x="11141" y="6161"/>
                    <a:pt x="11092" y="6184"/>
                  </a:cubicBezTo>
                  <a:cubicBezTo>
                    <a:pt x="11000" y="6231"/>
                    <a:pt x="10850" y="6323"/>
                    <a:pt x="10804" y="6323"/>
                  </a:cubicBezTo>
                  <a:cubicBezTo>
                    <a:pt x="10799" y="6323"/>
                    <a:pt x="10795" y="6322"/>
                    <a:pt x="10793" y="6319"/>
                  </a:cubicBezTo>
                  <a:cubicBezTo>
                    <a:pt x="10697" y="6213"/>
                    <a:pt x="10580" y="6058"/>
                    <a:pt x="10593" y="5935"/>
                  </a:cubicBezTo>
                  <a:cubicBezTo>
                    <a:pt x="10619" y="5714"/>
                    <a:pt x="10700" y="5482"/>
                    <a:pt x="10813" y="5291"/>
                  </a:cubicBezTo>
                  <a:cubicBezTo>
                    <a:pt x="11006" y="4971"/>
                    <a:pt x="11229" y="4670"/>
                    <a:pt x="11466" y="4381"/>
                  </a:cubicBezTo>
                  <a:cubicBezTo>
                    <a:pt x="11525" y="4311"/>
                    <a:pt x="11689" y="4322"/>
                    <a:pt x="11804" y="4296"/>
                  </a:cubicBezTo>
                  <a:close/>
                  <a:moveTo>
                    <a:pt x="3223" y="5020"/>
                  </a:moveTo>
                  <a:cubicBezTo>
                    <a:pt x="3305" y="5020"/>
                    <a:pt x="3382" y="5030"/>
                    <a:pt x="3452" y="5051"/>
                  </a:cubicBezTo>
                  <a:cubicBezTo>
                    <a:pt x="3478" y="5063"/>
                    <a:pt x="3501" y="5080"/>
                    <a:pt x="3527" y="5093"/>
                  </a:cubicBezTo>
                  <a:cubicBezTo>
                    <a:pt x="3623" y="5376"/>
                    <a:pt x="3582" y="5524"/>
                    <a:pt x="3226" y="5572"/>
                  </a:cubicBezTo>
                  <a:cubicBezTo>
                    <a:pt x="2663" y="5646"/>
                    <a:pt x="2299" y="6061"/>
                    <a:pt x="1942" y="6465"/>
                  </a:cubicBezTo>
                  <a:cubicBezTo>
                    <a:pt x="1892" y="6521"/>
                    <a:pt x="1761" y="6577"/>
                    <a:pt x="1698" y="6577"/>
                  </a:cubicBezTo>
                  <a:cubicBezTo>
                    <a:pt x="1685" y="6577"/>
                    <a:pt x="1675" y="6575"/>
                    <a:pt x="1669" y="6570"/>
                  </a:cubicBezTo>
                  <a:cubicBezTo>
                    <a:pt x="1588" y="6496"/>
                    <a:pt x="1508" y="6357"/>
                    <a:pt x="1521" y="6258"/>
                  </a:cubicBezTo>
                  <a:cubicBezTo>
                    <a:pt x="1602" y="5670"/>
                    <a:pt x="2560" y="5020"/>
                    <a:pt x="3223" y="5020"/>
                  </a:cubicBezTo>
                  <a:close/>
                  <a:moveTo>
                    <a:pt x="3103" y="5877"/>
                  </a:moveTo>
                  <a:cubicBezTo>
                    <a:pt x="3148" y="5877"/>
                    <a:pt x="3284" y="5920"/>
                    <a:pt x="3317" y="5971"/>
                  </a:cubicBezTo>
                  <a:cubicBezTo>
                    <a:pt x="3426" y="6135"/>
                    <a:pt x="3091" y="6706"/>
                    <a:pt x="2831" y="6728"/>
                  </a:cubicBezTo>
                  <a:cubicBezTo>
                    <a:pt x="2796" y="6686"/>
                    <a:pt x="2683" y="6590"/>
                    <a:pt x="2699" y="6557"/>
                  </a:cubicBezTo>
                  <a:cubicBezTo>
                    <a:pt x="2809" y="6319"/>
                    <a:pt x="2943" y="6097"/>
                    <a:pt x="3088" y="5881"/>
                  </a:cubicBezTo>
                  <a:cubicBezTo>
                    <a:pt x="3090" y="5878"/>
                    <a:pt x="3095" y="5877"/>
                    <a:pt x="3103" y="5877"/>
                  </a:cubicBezTo>
                  <a:close/>
                  <a:moveTo>
                    <a:pt x="4047" y="4283"/>
                  </a:moveTo>
                  <a:cubicBezTo>
                    <a:pt x="4150" y="4283"/>
                    <a:pt x="4316" y="4438"/>
                    <a:pt x="4348" y="4551"/>
                  </a:cubicBezTo>
                  <a:cubicBezTo>
                    <a:pt x="4476" y="4989"/>
                    <a:pt x="4564" y="5439"/>
                    <a:pt x="4640" y="5774"/>
                  </a:cubicBezTo>
                  <a:cubicBezTo>
                    <a:pt x="4582" y="6229"/>
                    <a:pt x="4564" y="6561"/>
                    <a:pt x="4496" y="6883"/>
                  </a:cubicBezTo>
                  <a:cubicBezTo>
                    <a:pt x="4429" y="7207"/>
                    <a:pt x="4509" y="7372"/>
                    <a:pt x="4850" y="7432"/>
                  </a:cubicBezTo>
                  <a:cubicBezTo>
                    <a:pt x="5060" y="7471"/>
                    <a:pt x="5372" y="7513"/>
                    <a:pt x="5301" y="7829"/>
                  </a:cubicBezTo>
                  <a:cubicBezTo>
                    <a:pt x="5256" y="8039"/>
                    <a:pt x="5099" y="8089"/>
                    <a:pt x="4932" y="8089"/>
                  </a:cubicBezTo>
                  <a:cubicBezTo>
                    <a:pt x="4852" y="8089"/>
                    <a:pt x="4768" y="8077"/>
                    <a:pt x="4695" y="8067"/>
                  </a:cubicBezTo>
                  <a:cubicBezTo>
                    <a:pt x="3909" y="7952"/>
                    <a:pt x="3642" y="7578"/>
                    <a:pt x="3833" y="6808"/>
                  </a:cubicBezTo>
                  <a:cubicBezTo>
                    <a:pt x="4013" y="6097"/>
                    <a:pt x="4032" y="5398"/>
                    <a:pt x="3855" y="4687"/>
                  </a:cubicBezTo>
                  <a:cubicBezTo>
                    <a:pt x="3813" y="4522"/>
                    <a:pt x="3807" y="4296"/>
                    <a:pt x="4042" y="4283"/>
                  </a:cubicBezTo>
                  <a:cubicBezTo>
                    <a:pt x="4044" y="4283"/>
                    <a:pt x="4045" y="4283"/>
                    <a:pt x="4047" y="4283"/>
                  </a:cubicBezTo>
                  <a:close/>
                  <a:moveTo>
                    <a:pt x="7713" y="7696"/>
                  </a:moveTo>
                  <a:cubicBezTo>
                    <a:pt x="7791" y="7696"/>
                    <a:pt x="7910" y="7763"/>
                    <a:pt x="7940" y="7829"/>
                  </a:cubicBezTo>
                  <a:cubicBezTo>
                    <a:pt x="8028" y="8022"/>
                    <a:pt x="8077" y="8232"/>
                    <a:pt x="8114" y="8348"/>
                  </a:cubicBezTo>
                  <a:cubicBezTo>
                    <a:pt x="8099" y="8625"/>
                    <a:pt x="8093" y="8834"/>
                    <a:pt x="7897" y="8834"/>
                  </a:cubicBezTo>
                  <a:cubicBezTo>
                    <a:pt x="7850" y="8834"/>
                    <a:pt x="7791" y="8822"/>
                    <a:pt x="7719" y="8796"/>
                  </a:cubicBezTo>
                  <a:cubicBezTo>
                    <a:pt x="7706" y="8791"/>
                    <a:pt x="7693" y="8789"/>
                    <a:pt x="7678" y="8789"/>
                  </a:cubicBezTo>
                  <a:cubicBezTo>
                    <a:pt x="7604" y="8789"/>
                    <a:pt x="7504" y="8843"/>
                    <a:pt x="7431" y="8886"/>
                  </a:cubicBezTo>
                  <a:cubicBezTo>
                    <a:pt x="7077" y="9092"/>
                    <a:pt x="6731" y="9308"/>
                    <a:pt x="6378" y="9516"/>
                  </a:cubicBezTo>
                  <a:lnTo>
                    <a:pt x="4476" y="9516"/>
                  </a:lnTo>
                  <a:cubicBezTo>
                    <a:pt x="4605" y="9453"/>
                    <a:pt x="4736" y="9339"/>
                    <a:pt x="4866" y="9339"/>
                  </a:cubicBezTo>
                  <a:cubicBezTo>
                    <a:pt x="5892" y="9326"/>
                    <a:pt x="6663" y="8781"/>
                    <a:pt x="7394" y="8149"/>
                  </a:cubicBezTo>
                  <a:cubicBezTo>
                    <a:pt x="7458" y="8092"/>
                    <a:pt x="7457" y="7967"/>
                    <a:pt x="7509" y="7890"/>
                  </a:cubicBezTo>
                  <a:cubicBezTo>
                    <a:pt x="7558" y="7811"/>
                    <a:pt x="7628" y="7704"/>
                    <a:pt x="7700" y="7697"/>
                  </a:cubicBezTo>
                  <a:cubicBezTo>
                    <a:pt x="7704" y="7697"/>
                    <a:pt x="7709" y="7696"/>
                    <a:pt x="7713" y="7696"/>
                  </a:cubicBezTo>
                  <a:close/>
                  <a:moveTo>
                    <a:pt x="6263" y="1"/>
                  </a:moveTo>
                  <a:cubicBezTo>
                    <a:pt x="5983" y="159"/>
                    <a:pt x="5694" y="330"/>
                    <a:pt x="5401" y="487"/>
                  </a:cubicBezTo>
                  <a:cubicBezTo>
                    <a:pt x="5242" y="569"/>
                    <a:pt x="5047" y="595"/>
                    <a:pt x="4910" y="703"/>
                  </a:cubicBezTo>
                  <a:cubicBezTo>
                    <a:pt x="4626" y="918"/>
                    <a:pt x="4371" y="1173"/>
                    <a:pt x="4102" y="1406"/>
                  </a:cubicBezTo>
                  <a:cubicBezTo>
                    <a:pt x="3981" y="1511"/>
                    <a:pt x="3843" y="1575"/>
                    <a:pt x="3707" y="1575"/>
                  </a:cubicBezTo>
                  <a:cubicBezTo>
                    <a:pt x="3615" y="1575"/>
                    <a:pt x="3525" y="1545"/>
                    <a:pt x="3442" y="1479"/>
                  </a:cubicBezTo>
                  <a:cubicBezTo>
                    <a:pt x="3213" y="1302"/>
                    <a:pt x="3288" y="1058"/>
                    <a:pt x="3442" y="838"/>
                  </a:cubicBezTo>
                  <a:cubicBezTo>
                    <a:pt x="3520" y="728"/>
                    <a:pt x="3571" y="596"/>
                    <a:pt x="3633" y="475"/>
                  </a:cubicBezTo>
                  <a:cubicBezTo>
                    <a:pt x="3613" y="452"/>
                    <a:pt x="3592" y="432"/>
                    <a:pt x="3574" y="408"/>
                  </a:cubicBezTo>
                  <a:cubicBezTo>
                    <a:pt x="3469" y="471"/>
                    <a:pt x="3366" y="533"/>
                    <a:pt x="3265" y="598"/>
                  </a:cubicBezTo>
                  <a:cubicBezTo>
                    <a:pt x="2870" y="839"/>
                    <a:pt x="2490" y="1105"/>
                    <a:pt x="2082" y="1322"/>
                  </a:cubicBezTo>
                  <a:cubicBezTo>
                    <a:pt x="2004" y="1364"/>
                    <a:pt x="1930" y="1383"/>
                    <a:pt x="1861" y="1383"/>
                  </a:cubicBezTo>
                  <a:cubicBezTo>
                    <a:pt x="1654" y="1383"/>
                    <a:pt x="1504" y="1208"/>
                    <a:pt x="1508" y="944"/>
                  </a:cubicBezTo>
                  <a:cubicBezTo>
                    <a:pt x="1508" y="884"/>
                    <a:pt x="1514" y="822"/>
                    <a:pt x="1521" y="710"/>
                  </a:cubicBezTo>
                  <a:lnTo>
                    <a:pt x="1521" y="710"/>
                  </a:lnTo>
                  <a:cubicBezTo>
                    <a:pt x="938" y="1238"/>
                    <a:pt x="642" y="1879"/>
                    <a:pt x="385" y="2523"/>
                  </a:cubicBezTo>
                  <a:cubicBezTo>
                    <a:pt x="114" y="3199"/>
                    <a:pt x="1" y="3904"/>
                    <a:pt x="143" y="4648"/>
                  </a:cubicBezTo>
                  <a:cubicBezTo>
                    <a:pt x="422" y="6094"/>
                    <a:pt x="835" y="7487"/>
                    <a:pt x="1576" y="8768"/>
                  </a:cubicBezTo>
                  <a:cubicBezTo>
                    <a:pt x="1659" y="8914"/>
                    <a:pt x="1744" y="9059"/>
                    <a:pt x="1830" y="9204"/>
                  </a:cubicBezTo>
                  <a:cubicBezTo>
                    <a:pt x="1892" y="9309"/>
                    <a:pt x="1955" y="9413"/>
                    <a:pt x="2017" y="9516"/>
                  </a:cubicBezTo>
                  <a:lnTo>
                    <a:pt x="1144" y="9516"/>
                  </a:lnTo>
                  <a:cubicBezTo>
                    <a:pt x="1386" y="9924"/>
                    <a:pt x="1646" y="10324"/>
                    <a:pt x="1913" y="10720"/>
                  </a:cubicBezTo>
                  <a:cubicBezTo>
                    <a:pt x="2863" y="12115"/>
                    <a:pt x="4161" y="12913"/>
                    <a:pt x="5777" y="13232"/>
                  </a:cubicBezTo>
                  <a:cubicBezTo>
                    <a:pt x="6248" y="13325"/>
                    <a:pt x="6739" y="13315"/>
                    <a:pt x="7220" y="13351"/>
                  </a:cubicBezTo>
                  <a:cubicBezTo>
                    <a:pt x="7227" y="13489"/>
                    <a:pt x="7201" y="13643"/>
                    <a:pt x="7248" y="13765"/>
                  </a:cubicBezTo>
                  <a:cubicBezTo>
                    <a:pt x="7414" y="14171"/>
                    <a:pt x="7201" y="14404"/>
                    <a:pt x="6918" y="14641"/>
                  </a:cubicBezTo>
                  <a:cubicBezTo>
                    <a:pt x="6554" y="14942"/>
                    <a:pt x="6196" y="15251"/>
                    <a:pt x="5865" y="15587"/>
                  </a:cubicBezTo>
                  <a:cubicBezTo>
                    <a:pt x="4718" y="16754"/>
                    <a:pt x="4181" y="18186"/>
                    <a:pt x="4101" y="19799"/>
                  </a:cubicBezTo>
                  <a:cubicBezTo>
                    <a:pt x="4083" y="20140"/>
                    <a:pt x="4128" y="20482"/>
                    <a:pt x="4096" y="20820"/>
                  </a:cubicBezTo>
                  <a:cubicBezTo>
                    <a:pt x="3965" y="22231"/>
                    <a:pt x="3813" y="23637"/>
                    <a:pt x="3678" y="25045"/>
                  </a:cubicBezTo>
                  <a:cubicBezTo>
                    <a:pt x="3594" y="25892"/>
                    <a:pt x="3469" y="26742"/>
                    <a:pt x="3469" y="27592"/>
                  </a:cubicBezTo>
                  <a:cubicBezTo>
                    <a:pt x="3472" y="28397"/>
                    <a:pt x="3600" y="29205"/>
                    <a:pt x="3849" y="29980"/>
                  </a:cubicBezTo>
                  <a:cubicBezTo>
                    <a:pt x="4020" y="30521"/>
                    <a:pt x="4265" y="31053"/>
                    <a:pt x="4802" y="31316"/>
                  </a:cubicBezTo>
                  <a:cubicBezTo>
                    <a:pt x="5170" y="31494"/>
                    <a:pt x="5556" y="31596"/>
                    <a:pt x="5958" y="31596"/>
                  </a:cubicBezTo>
                  <a:cubicBezTo>
                    <a:pt x="6200" y="31596"/>
                    <a:pt x="6448" y="31559"/>
                    <a:pt x="6702" y="31480"/>
                  </a:cubicBezTo>
                  <a:lnTo>
                    <a:pt x="6702" y="31480"/>
                  </a:lnTo>
                  <a:cubicBezTo>
                    <a:pt x="6685" y="31584"/>
                    <a:pt x="6682" y="31669"/>
                    <a:pt x="6659" y="31745"/>
                  </a:cubicBezTo>
                  <a:cubicBezTo>
                    <a:pt x="6414" y="32491"/>
                    <a:pt x="6196" y="33246"/>
                    <a:pt x="5913" y="33977"/>
                  </a:cubicBezTo>
                  <a:cubicBezTo>
                    <a:pt x="5881" y="34053"/>
                    <a:pt x="5855" y="34130"/>
                    <a:pt x="5838" y="34202"/>
                  </a:cubicBezTo>
                  <a:lnTo>
                    <a:pt x="6512" y="34202"/>
                  </a:lnTo>
                  <a:cubicBezTo>
                    <a:pt x="6498" y="34268"/>
                    <a:pt x="6485" y="34333"/>
                    <a:pt x="6473" y="34398"/>
                  </a:cubicBezTo>
                  <a:cubicBezTo>
                    <a:pt x="6466" y="34442"/>
                    <a:pt x="6460" y="34486"/>
                    <a:pt x="6456" y="34527"/>
                  </a:cubicBezTo>
                  <a:cubicBezTo>
                    <a:pt x="6437" y="34694"/>
                    <a:pt x="6445" y="34855"/>
                    <a:pt x="6492" y="35016"/>
                  </a:cubicBezTo>
                  <a:cubicBezTo>
                    <a:pt x="6505" y="35068"/>
                    <a:pt x="6525" y="35123"/>
                    <a:pt x="6550" y="35174"/>
                  </a:cubicBezTo>
                  <a:cubicBezTo>
                    <a:pt x="6575" y="35229"/>
                    <a:pt x="6604" y="35284"/>
                    <a:pt x="6637" y="35335"/>
                  </a:cubicBezTo>
                  <a:cubicBezTo>
                    <a:pt x="6863" y="35682"/>
                    <a:pt x="7123" y="35962"/>
                    <a:pt x="7531" y="35962"/>
                  </a:cubicBezTo>
                  <a:cubicBezTo>
                    <a:pt x="7611" y="35962"/>
                    <a:pt x="7697" y="35951"/>
                    <a:pt x="7789" y="35928"/>
                  </a:cubicBezTo>
                  <a:cubicBezTo>
                    <a:pt x="7820" y="35919"/>
                    <a:pt x="7853" y="35916"/>
                    <a:pt x="7887" y="35916"/>
                  </a:cubicBezTo>
                  <a:cubicBezTo>
                    <a:pt x="7954" y="35916"/>
                    <a:pt x="8024" y="35929"/>
                    <a:pt x="8090" y="35941"/>
                  </a:cubicBezTo>
                  <a:cubicBezTo>
                    <a:pt x="9177" y="36134"/>
                    <a:pt x="10272" y="36222"/>
                    <a:pt x="11372" y="36222"/>
                  </a:cubicBezTo>
                  <a:cubicBezTo>
                    <a:pt x="11566" y="36222"/>
                    <a:pt x="11761" y="36219"/>
                    <a:pt x="11955" y="36214"/>
                  </a:cubicBezTo>
                  <a:cubicBezTo>
                    <a:pt x="12056" y="36212"/>
                    <a:pt x="12157" y="36211"/>
                    <a:pt x="12258" y="36211"/>
                  </a:cubicBezTo>
                  <a:cubicBezTo>
                    <a:pt x="12340" y="36211"/>
                    <a:pt x="12423" y="36211"/>
                    <a:pt x="12505" y="36211"/>
                  </a:cubicBezTo>
                  <a:cubicBezTo>
                    <a:pt x="12843" y="36211"/>
                    <a:pt x="13181" y="36205"/>
                    <a:pt x="13505" y="36141"/>
                  </a:cubicBezTo>
                  <a:cubicBezTo>
                    <a:pt x="15153" y="35821"/>
                    <a:pt x="16686" y="35151"/>
                    <a:pt x="18225" y="34511"/>
                  </a:cubicBezTo>
                  <a:cubicBezTo>
                    <a:pt x="18299" y="34481"/>
                    <a:pt x="18373" y="34447"/>
                    <a:pt x="18446" y="34414"/>
                  </a:cubicBezTo>
                  <a:cubicBezTo>
                    <a:pt x="18515" y="34379"/>
                    <a:pt x="18583" y="34346"/>
                    <a:pt x="18650" y="34310"/>
                  </a:cubicBezTo>
                  <a:cubicBezTo>
                    <a:pt x="18714" y="34276"/>
                    <a:pt x="18775" y="34240"/>
                    <a:pt x="18839" y="34202"/>
                  </a:cubicBezTo>
                  <a:lnTo>
                    <a:pt x="20922" y="34202"/>
                  </a:lnTo>
                  <a:cubicBezTo>
                    <a:pt x="20909" y="34063"/>
                    <a:pt x="20881" y="33922"/>
                    <a:pt x="20839" y="33779"/>
                  </a:cubicBezTo>
                  <a:cubicBezTo>
                    <a:pt x="20549" y="32779"/>
                    <a:pt x="20382" y="31763"/>
                    <a:pt x="20293" y="30724"/>
                  </a:cubicBezTo>
                  <a:cubicBezTo>
                    <a:pt x="20218" y="29845"/>
                    <a:pt x="20050" y="28975"/>
                    <a:pt x="19909" y="28007"/>
                  </a:cubicBezTo>
                  <a:cubicBezTo>
                    <a:pt x="20127" y="27845"/>
                    <a:pt x="20418" y="27582"/>
                    <a:pt x="20753" y="27392"/>
                  </a:cubicBezTo>
                  <a:cubicBezTo>
                    <a:pt x="21129" y="27179"/>
                    <a:pt x="21444" y="26930"/>
                    <a:pt x="21657" y="26551"/>
                  </a:cubicBezTo>
                  <a:cubicBezTo>
                    <a:pt x="21700" y="26475"/>
                    <a:pt x="21802" y="26380"/>
                    <a:pt x="21867" y="26380"/>
                  </a:cubicBezTo>
                  <a:cubicBezTo>
                    <a:pt x="21870" y="26380"/>
                    <a:pt x="21873" y="26381"/>
                    <a:pt x="21876" y="26381"/>
                  </a:cubicBezTo>
                  <a:cubicBezTo>
                    <a:pt x="21919" y="26389"/>
                    <a:pt x="21959" y="26392"/>
                    <a:pt x="21994" y="26392"/>
                  </a:cubicBezTo>
                  <a:cubicBezTo>
                    <a:pt x="22321" y="26392"/>
                    <a:pt x="22307" y="26087"/>
                    <a:pt x="22307" y="25872"/>
                  </a:cubicBezTo>
                  <a:cubicBezTo>
                    <a:pt x="22304" y="25399"/>
                    <a:pt x="22258" y="24920"/>
                    <a:pt x="22194" y="24453"/>
                  </a:cubicBezTo>
                  <a:cubicBezTo>
                    <a:pt x="22033" y="23302"/>
                    <a:pt x="21593" y="22250"/>
                    <a:pt x="21094" y="21207"/>
                  </a:cubicBezTo>
                  <a:cubicBezTo>
                    <a:pt x="20307" y="19559"/>
                    <a:pt x="19387" y="17990"/>
                    <a:pt x="18476" y="16410"/>
                  </a:cubicBezTo>
                  <a:cubicBezTo>
                    <a:pt x="17658" y="14989"/>
                    <a:pt x="16663" y="13721"/>
                    <a:pt x="15390" y="12684"/>
                  </a:cubicBezTo>
                  <a:cubicBezTo>
                    <a:pt x="14963" y="12335"/>
                    <a:pt x="14503" y="12038"/>
                    <a:pt x="13930" y="12038"/>
                  </a:cubicBezTo>
                  <a:cubicBezTo>
                    <a:pt x="13896" y="12038"/>
                    <a:pt x="13861" y="12039"/>
                    <a:pt x="13826" y="12041"/>
                  </a:cubicBezTo>
                  <a:cubicBezTo>
                    <a:pt x="13742" y="12047"/>
                    <a:pt x="13453" y="12050"/>
                    <a:pt x="13298" y="12086"/>
                  </a:cubicBezTo>
                  <a:cubicBezTo>
                    <a:pt x="13275" y="11905"/>
                    <a:pt x="13292" y="11722"/>
                    <a:pt x="13392" y="11528"/>
                  </a:cubicBezTo>
                  <a:cubicBezTo>
                    <a:pt x="13459" y="11390"/>
                    <a:pt x="13353" y="11135"/>
                    <a:pt x="13275" y="10956"/>
                  </a:cubicBezTo>
                  <a:cubicBezTo>
                    <a:pt x="13022" y="10382"/>
                    <a:pt x="12468" y="10360"/>
                    <a:pt x="11944" y="10275"/>
                  </a:cubicBezTo>
                  <a:cubicBezTo>
                    <a:pt x="11910" y="10022"/>
                    <a:pt x="11876" y="9768"/>
                    <a:pt x="11843" y="9516"/>
                  </a:cubicBezTo>
                  <a:lnTo>
                    <a:pt x="10590" y="9516"/>
                  </a:lnTo>
                  <a:cubicBezTo>
                    <a:pt x="10623" y="9441"/>
                    <a:pt x="10658" y="9365"/>
                    <a:pt x="10691" y="9290"/>
                  </a:cubicBezTo>
                  <a:cubicBezTo>
                    <a:pt x="10720" y="9220"/>
                    <a:pt x="10751" y="9147"/>
                    <a:pt x="10777" y="9077"/>
                  </a:cubicBezTo>
                  <a:cubicBezTo>
                    <a:pt x="10783" y="9066"/>
                    <a:pt x="10787" y="9056"/>
                    <a:pt x="10790" y="9046"/>
                  </a:cubicBezTo>
                  <a:cubicBezTo>
                    <a:pt x="10813" y="8985"/>
                    <a:pt x="10836" y="8927"/>
                    <a:pt x="10858" y="8866"/>
                  </a:cubicBezTo>
                  <a:cubicBezTo>
                    <a:pt x="10891" y="8776"/>
                    <a:pt x="10925" y="8682"/>
                    <a:pt x="10954" y="8589"/>
                  </a:cubicBezTo>
                  <a:cubicBezTo>
                    <a:pt x="11048" y="8292"/>
                    <a:pt x="11171" y="8100"/>
                    <a:pt x="11521" y="8035"/>
                  </a:cubicBezTo>
                  <a:cubicBezTo>
                    <a:pt x="11739" y="7996"/>
                    <a:pt x="11965" y="7825"/>
                    <a:pt x="12118" y="7651"/>
                  </a:cubicBezTo>
                  <a:cubicBezTo>
                    <a:pt x="12323" y="7417"/>
                    <a:pt x="12494" y="7139"/>
                    <a:pt x="12625" y="6853"/>
                  </a:cubicBezTo>
                  <a:cubicBezTo>
                    <a:pt x="13118" y="5784"/>
                    <a:pt x="13215" y="4716"/>
                    <a:pt x="12471" y="3714"/>
                  </a:cubicBezTo>
                  <a:cubicBezTo>
                    <a:pt x="12229" y="3387"/>
                    <a:pt x="11909" y="3207"/>
                    <a:pt x="11601" y="3207"/>
                  </a:cubicBezTo>
                  <a:cubicBezTo>
                    <a:pt x="11282" y="3207"/>
                    <a:pt x="10977" y="3401"/>
                    <a:pt x="10787" y="3826"/>
                  </a:cubicBezTo>
                  <a:cubicBezTo>
                    <a:pt x="10572" y="4311"/>
                    <a:pt x="10491" y="4863"/>
                    <a:pt x="10388" y="5392"/>
                  </a:cubicBezTo>
                  <a:cubicBezTo>
                    <a:pt x="10301" y="5819"/>
                    <a:pt x="10314" y="6278"/>
                    <a:pt x="9837" y="6528"/>
                  </a:cubicBezTo>
                  <a:cubicBezTo>
                    <a:pt x="9785" y="6463"/>
                    <a:pt x="9743" y="6424"/>
                    <a:pt x="9717" y="6374"/>
                  </a:cubicBezTo>
                  <a:cubicBezTo>
                    <a:pt x="9598" y="6132"/>
                    <a:pt x="9587" y="5813"/>
                    <a:pt x="9221" y="5753"/>
                  </a:cubicBezTo>
                  <a:cubicBezTo>
                    <a:pt x="9190" y="5749"/>
                    <a:pt x="9152" y="5481"/>
                    <a:pt x="9200" y="5372"/>
                  </a:cubicBezTo>
                  <a:cubicBezTo>
                    <a:pt x="9273" y="5202"/>
                    <a:pt x="9395" y="5041"/>
                    <a:pt x="9532" y="4919"/>
                  </a:cubicBezTo>
                  <a:cubicBezTo>
                    <a:pt x="9715" y="4758"/>
                    <a:pt x="9728" y="4579"/>
                    <a:pt x="9673" y="4374"/>
                  </a:cubicBezTo>
                  <a:cubicBezTo>
                    <a:pt x="9410" y="3376"/>
                    <a:pt x="9142" y="2384"/>
                    <a:pt x="8901" y="1476"/>
                  </a:cubicBezTo>
                  <a:cubicBezTo>
                    <a:pt x="8615" y="1312"/>
                    <a:pt x="8415" y="1183"/>
                    <a:pt x="8199" y="1081"/>
                  </a:cubicBezTo>
                  <a:cubicBezTo>
                    <a:pt x="8095" y="1033"/>
                    <a:pt x="7964" y="974"/>
                    <a:pt x="7857" y="974"/>
                  </a:cubicBezTo>
                  <a:cubicBezTo>
                    <a:pt x="7831" y="974"/>
                    <a:pt x="7806" y="978"/>
                    <a:pt x="7783" y="986"/>
                  </a:cubicBezTo>
                  <a:cubicBezTo>
                    <a:pt x="7666" y="1028"/>
                    <a:pt x="7554" y="1049"/>
                    <a:pt x="7449" y="1049"/>
                  </a:cubicBezTo>
                  <a:cubicBezTo>
                    <a:pt x="7235" y="1049"/>
                    <a:pt x="7047" y="962"/>
                    <a:pt x="6885" y="787"/>
                  </a:cubicBezTo>
                  <a:cubicBezTo>
                    <a:pt x="6643" y="527"/>
                    <a:pt x="6443" y="229"/>
                    <a:pt x="6263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07;p37">
              <a:extLst>
                <a:ext uri="{FF2B5EF4-FFF2-40B4-BE49-F238E27FC236}">
                  <a16:creationId xmlns:a16="http://schemas.microsoft.com/office/drawing/2014/main" id="{ABCB006D-6D76-EE03-EB6E-E15F7AB5F123}"/>
                </a:ext>
              </a:extLst>
            </p:cNvPr>
            <p:cNvSpPr/>
            <p:nvPr/>
          </p:nvSpPr>
          <p:spPr>
            <a:xfrm>
              <a:off x="3971267" y="2785103"/>
              <a:ext cx="300079" cy="794785"/>
            </a:xfrm>
            <a:custGeom>
              <a:avLst/>
              <a:gdLst/>
              <a:ahLst/>
              <a:cxnLst/>
              <a:rect l="l" t="t" r="r" b="b"/>
              <a:pathLst>
                <a:path w="8884" h="23530" extrusionOk="0">
                  <a:moveTo>
                    <a:pt x="8421" y="1"/>
                  </a:moveTo>
                  <a:cubicBezTo>
                    <a:pt x="8386" y="2"/>
                    <a:pt x="8352" y="4"/>
                    <a:pt x="8318" y="5"/>
                  </a:cubicBezTo>
                  <a:cubicBezTo>
                    <a:pt x="8160" y="356"/>
                    <a:pt x="8031" y="726"/>
                    <a:pt x="7831" y="1052"/>
                  </a:cubicBezTo>
                  <a:cubicBezTo>
                    <a:pt x="7726" y="1222"/>
                    <a:pt x="7507" y="1377"/>
                    <a:pt x="7316" y="1416"/>
                  </a:cubicBezTo>
                  <a:cubicBezTo>
                    <a:pt x="7314" y="1416"/>
                    <a:pt x="7311" y="1417"/>
                    <a:pt x="7308" y="1417"/>
                  </a:cubicBezTo>
                  <a:cubicBezTo>
                    <a:pt x="7221" y="1417"/>
                    <a:pt x="7058" y="1155"/>
                    <a:pt x="6972" y="996"/>
                  </a:cubicBezTo>
                  <a:cubicBezTo>
                    <a:pt x="6902" y="862"/>
                    <a:pt x="6899" y="693"/>
                    <a:pt x="6855" y="488"/>
                  </a:cubicBezTo>
                  <a:cubicBezTo>
                    <a:pt x="6773" y="544"/>
                    <a:pt x="6734" y="560"/>
                    <a:pt x="6705" y="589"/>
                  </a:cubicBezTo>
                  <a:cubicBezTo>
                    <a:pt x="6000" y="1311"/>
                    <a:pt x="5146" y="1761"/>
                    <a:pt x="4171" y="2000"/>
                  </a:cubicBezTo>
                  <a:cubicBezTo>
                    <a:pt x="3784" y="2093"/>
                    <a:pt x="3386" y="2171"/>
                    <a:pt x="3019" y="2319"/>
                  </a:cubicBezTo>
                  <a:cubicBezTo>
                    <a:pt x="2191" y="2654"/>
                    <a:pt x="1793" y="3347"/>
                    <a:pt x="1533" y="4164"/>
                  </a:cubicBezTo>
                  <a:cubicBezTo>
                    <a:pt x="1080" y="5592"/>
                    <a:pt x="927" y="7074"/>
                    <a:pt x="815" y="8548"/>
                  </a:cubicBezTo>
                  <a:cubicBezTo>
                    <a:pt x="658" y="10616"/>
                    <a:pt x="629" y="12693"/>
                    <a:pt x="543" y="14765"/>
                  </a:cubicBezTo>
                  <a:cubicBezTo>
                    <a:pt x="504" y="15667"/>
                    <a:pt x="487" y="16570"/>
                    <a:pt x="404" y="17465"/>
                  </a:cubicBezTo>
                  <a:cubicBezTo>
                    <a:pt x="319" y="18366"/>
                    <a:pt x="162" y="19260"/>
                    <a:pt x="41" y="20157"/>
                  </a:cubicBezTo>
                  <a:cubicBezTo>
                    <a:pt x="1" y="20465"/>
                    <a:pt x="70" y="20617"/>
                    <a:pt x="273" y="20617"/>
                  </a:cubicBezTo>
                  <a:cubicBezTo>
                    <a:pt x="336" y="20617"/>
                    <a:pt x="413" y="20602"/>
                    <a:pt x="503" y="20573"/>
                  </a:cubicBezTo>
                  <a:cubicBezTo>
                    <a:pt x="1077" y="20385"/>
                    <a:pt x="1633" y="20144"/>
                    <a:pt x="2208" y="19958"/>
                  </a:cubicBezTo>
                  <a:cubicBezTo>
                    <a:pt x="2480" y="19870"/>
                    <a:pt x="2581" y="19699"/>
                    <a:pt x="2607" y="19443"/>
                  </a:cubicBezTo>
                  <a:cubicBezTo>
                    <a:pt x="2667" y="18842"/>
                    <a:pt x="2726" y="18239"/>
                    <a:pt x="2792" y="17638"/>
                  </a:cubicBezTo>
                  <a:cubicBezTo>
                    <a:pt x="2896" y="16683"/>
                    <a:pt x="3006" y="15730"/>
                    <a:pt x="3111" y="14775"/>
                  </a:cubicBezTo>
                  <a:cubicBezTo>
                    <a:pt x="3216" y="13814"/>
                    <a:pt x="3333" y="12855"/>
                    <a:pt x="3415" y="11893"/>
                  </a:cubicBezTo>
                  <a:cubicBezTo>
                    <a:pt x="3468" y="11263"/>
                    <a:pt x="3465" y="10628"/>
                    <a:pt x="3498" y="9996"/>
                  </a:cubicBezTo>
                  <a:cubicBezTo>
                    <a:pt x="3543" y="9129"/>
                    <a:pt x="3602" y="8262"/>
                    <a:pt x="3643" y="7395"/>
                  </a:cubicBezTo>
                  <a:cubicBezTo>
                    <a:pt x="3691" y="6407"/>
                    <a:pt x="3720" y="5418"/>
                    <a:pt x="3773" y="4430"/>
                  </a:cubicBezTo>
                  <a:cubicBezTo>
                    <a:pt x="3784" y="4233"/>
                    <a:pt x="3838" y="4023"/>
                    <a:pt x="3934" y="3855"/>
                  </a:cubicBezTo>
                  <a:cubicBezTo>
                    <a:pt x="3997" y="3748"/>
                    <a:pt x="4176" y="3708"/>
                    <a:pt x="4302" y="3638"/>
                  </a:cubicBezTo>
                  <a:cubicBezTo>
                    <a:pt x="4341" y="3753"/>
                    <a:pt x="4406" y="3863"/>
                    <a:pt x="4414" y="3980"/>
                  </a:cubicBezTo>
                  <a:cubicBezTo>
                    <a:pt x="4423" y="4105"/>
                    <a:pt x="4365" y="4233"/>
                    <a:pt x="4360" y="4361"/>
                  </a:cubicBezTo>
                  <a:cubicBezTo>
                    <a:pt x="4306" y="5419"/>
                    <a:pt x="4255" y="6479"/>
                    <a:pt x="4210" y="7537"/>
                  </a:cubicBezTo>
                  <a:cubicBezTo>
                    <a:pt x="4174" y="8389"/>
                    <a:pt x="4164" y="9240"/>
                    <a:pt x="4118" y="10090"/>
                  </a:cubicBezTo>
                  <a:cubicBezTo>
                    <a:pt x="4052" y="11357"/>
                    <a:pt x="3980" y="12624"/>
                    <a:pt x="3878" y="13888"/>
                  </a:cubicBezTo>
                  <a:cubicBezTo>
                    <a:pt x="3802" y="14847"/>
                    <a:pt x="3681" y="15802"/>
                    <a:pt x="3573" y="16758"/>
                  </a:cubicBezTo>
                  <a:cubicBezTo>
                    <a:pt x="3441" y="17944"/>
                    <a:pt x="3288" y="19129"/>
                    <a:pt x="3175" y="20317"/>
                  </a:cubicBezTo>
                  <a:cubicBezTo>
                    <a:pt x="3142" y="20671"/>
                    <a:pt x="2916" y="21040"/>
                    <a:pt x="3191" y="21404"/>
                  </a:cubicBezTo>
                  <a:cubicBezTo>
                    <a:pt x="3222" y="21447"/>
                    <a:pt x="3140" y="21656"/>
                    <a:pt x="3074" y="21677"/>
                  </a:cubicBezTo>
                  <a:cubicBezTo>
                    <a:pt x="2739" y="21792"/>
                    <a:pt x="2867" y="21975"/>
                    <a:pt x="2943" y="22179"/>
                  </a:cubicBezTo>
                  <a:cubicBezTo>
                    <a:pt x="3376" y="21775"/>
                    <a:pt x="3802" y="21404"/>
                    <a:pt x="4196" y="21003"/>
                  </a:cubicBezTo>
                  <a:cubicBezTo>
                    <a:pt x="4902" y="20283"/>
                    <a:pt x="5345" y="19394"/>
                    <a:pt x="5740" y="18479"/>
                  </a:cubicBezTo>
                  <a:cubicBezTo>
                    <a:pt x="5790" y="18363"/>
                    <a:pt x="5864" y="18249"/>
                    <a:pt x="5951" y="18157"/>
                  </a:cubicBezTo>
                  <a:cubicBezTo>
                    <a:pt x="5993" y="18115"/>
                    <a:pt x="6076" y="18076"/>
                    <a:pt x="6137" y="18076"/>
                  </a:cubicBezTo>
                  <a:cubicBezTo>
                    <a:pt x="6150" y="18076"/>
                    <a:pt x="6162" y="18078"/>
                    <a:pt x="6173" y="18082"/>
                  </a:cubicBezTo>
                  <a:cubicBezTo>
                    <a:pt x="6230" y="18105"/>
                    <a:pt x="6276" y="18213"/>
                    <a:pt x="6285" y="18288"/>
                  </a:cubicBezTo>
                  <a:cubicBezTo>
                    <a:pt x="6297" y="18386"/>
                    <a:pt x="6289" y="18499"/>
                    <a:pt x="6248" y="18587"/>
                  </a:cubicBezTo>
                  <a:cubicBezTo>
                    <a:pt x="5928" y="19257"/>
                    <a:pt x="5650" y="19956"/>
                    <a:pt x="5257" y="20582"/>
                  </a:cubicBezTo>
                  <a:cubicBezTo>
                    <a:pt x="4897" y="21154"/>
                    <a:pt x="4410" y="21644"/>
                    <a:pt x="3974" y="22178"/>
                  </a:cubicBezTo>
                  <a:cubicBezTo>
                    <a:pt x="4037" y="22193"/>
                    <a:pt x="4100" y="22200"/>
                    <a:pt x="4164" y="22200"/>
                  </a:cubicBezTo>
                  <a:cubicBezTo>
                    <a:pt x="4449" y="22200"/>
                    <a:pt x="4747" y="22074"/>
                    <a:pt x="5064" y="22074"/>
                  </a:cubicBezTo>
                  <a:cubicBezTo>
                    <a:pt x="5209" y="22074"/>
                    <a:pt x="5359" y="22100"/>
                    <a:pt x="5513" y="22176"/>
                  </a:cubicBezTo>
                  <a:cubicBezTo>
                    <a:pt x="5071" y="22723"/>
                    <a:pt x="4534" y="22762"/>
                    <a:pt x="3995" y="22762"/>
                  </a:cubicBezTo>
                  <a:cubicBezTo>
                    <a:pt x="3906" y="22762"/>
                    <a:pt x="3817" y="22760"/>
                    <a:pt x="3729" y="22760"/>
                  </a:cubicBezTo>
                  <a:cubicBezTo>
                    <a:pt x="3503" y="22760"/>
                    <a:pt x="3279" y="22767"/>
                    <a:pt x="3065" y="22816"/>
                  </a:cubicBezTo>
                  <a:cubicBezTo>
                    <a:pt x="2996" y="22949"/>
                    <a:pt x="2917" y="23100"/>
                    <a:pt x="2847" y="23236"/>
                  </a:cubicBezTo>
                  <a:cubicBezTo>
                    <a:pt x="3478" y="23327"/>
                    <a:pt x="4086" y="23443"/>
                    <a:pt x="4699" y="23492"/>
                  </a:cubicBezTo>
                  <a:cubicBezTo>
                    <a:pt x="5012" y="23516"/>
                    <a:pt x="5326" y="23530"/>
                    <a:pt x="5640" y="23530"/>
                  </a:cubicBezTo>
                  <a:cubicBezTo>
                    <a:pt x="5902" y="23530"/>
                    <a:pt x="6164" y="23520"/>
                    <a:pt x="6425" y="23501"/>
                  </a:cubicBezTo>
                  <a:cubicBezTo>
                    <a:pt x="6768" y="23473"/>
                    <a:pt x="7100" y="23320"/>
                    <a:pt x="7325" y="23253"/>
                  </a:cubicBezTo>
                  <a:cubicBezTo>
                    <a:pt x="7325" y="22586"/>
                    <a:pt x="7309" y="22031"/>
                    <a:pt x="7331" y="21477"/>
                  </a:cubicBezTo>
                  <a:cubicBezTo>
                    <a:pt x="7351" y="20907"/>
                    <a:pt x="7385" y="20334"/>
                    <a:pt x="7453" y="19766"/>
                  </a:cubicBezTo>
                  <a:cubicBezTo>
                    <a:pt x="7569" y="18797"/>
                    <a:pt x="7727" y="17832"/>
                    <a:pt x="7847" y="16863"/>
                  </a:cubicBezTo>
                  <a:cubicBezTo>
                    <a:pt x="7970" y="15865"/>
                    <a:pt x="8068" y="14864"/>
                    <a:pt x="8180" y="13865"/>
                  </a:cubicBezTo>
                  <a:cubicBezTo>
                    <a:pt x="8290" y="12891"/>
                    <a:pt x="8398" y="11918"/>
                    <a:pt x="8514" y="10944"/>
                  </a:cubicBezTo>
                  <a:cubicBezTo>
                    <a:pt x="8551" y="10621"/>
                    <a:pt x="8602" y="10298"/>
                    <a:pt x="8665" y="9979"/>
                  </a:cubicBezTo>
                  <a:cubicBezTo>
                    <a:pt x="8702" y="9792"/>
                    <a:pt x="8820" y="9613"/>
                    <a:pt x="8823" y="9428"/>
                  </a:cubicBezTo>
                  <a:cubicBezTo>
                    <a:pt x="8842" y="7815"/>
                    <a:pt x="8861" y="6200"/>
                    <a:pt x="8845" y="4587"/>
                  </a:cubicBezTo>
                  <a:cubicBezTo>
                    <a:pt x="8832" y="3353"/>
                    <a:pt x="8884" y="2112"/>
                    <a:pt x="8622" y="892"/>
                  </a:cubicBezTo>
                  <a:cubicBezTo>
                    <a:pt x="8557" y="595"/>
                    <a:pt x="8487" y="299"/>
                    <a:pt x="842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08;p37">
              <a:extLst>
                <a:ext uri="{FF2B5EF4-FFF2-40B4-BE49-F238E27FC236}">
                  <a16:creationId xmlns:a16="http://schemas.microsoft.com/office/drawing/2014/main" id="{FBA0479D-81D5-4B64-BFC7-755225EEBE4C}"/>
                </a:ext>
              </a:extLst>
            </p:cNvPr>
            <p:cNvSpPr/>
            <p:nvPr/>
          </p:nvSpPr>
          <p:spPr>
            <a:xfrm>
              <a:off x="4284826" y="3577497"/>
              <a:ext cx="197092" cy="867068"/>
            </a:xfrm>
            <a:custGeom>
              <a:avLst/>
              <a:gdLst/>
              <a:ahLst/>
              <a:cxnLst/>
              <a:rect l="l" t="t" r="r" b="b"/>
              <a:pathLst>
                <a:path w="5835" h="25670" extrusionOk="0">
                  <a:moveTo>
                    <a:pt x="4879" y="0"/>
                  </a:moveTo>
                  <a:lnTo>
                    <a:pt x="4879" y="0"/>
                  </a:lnTo>
                  <a:cubicBezTo>
                    <a:pt x="4675" y="42"/>
                    <a:pt x="4542" y="71"/>
                    <a:pt x="4457" y="88"/>
                  </a:cubicBezTo>
                  <a:cubicBezTo>
                    <a:pt x="4412" y="279"/>
                    <a:pt x="4422" y="470"/>
                    <a:pt x="4332" y="582"/>
                  </a:cubicBezTo>
                  <a:cubicBezTo>
                    <a:pt x="3971" y="1028"/>
                    <a:pt x="3511" y="1323"/>
                    <a:pt x="2922" y="1395"/>
                  </a:cubicBezTo>
                  <a:cubicBezTo>
                    <a:pt x="2009" y="1509"/>
                    <a:pt x="1098" y="1637"/>
                    <a:pt x="161" y="1763"/>
                  </a:cubicBezTo>
                  <a:cubicBezTo>
                    <a:pt x="121" y="2013"/>
                    <a:pt x="56" y="2228"/>
                    <a:pt x="59" y="2439"/>
                  </a:cubicBezTo>
                  <a:cubicBezTo>
                    <a:pt x="65" y="2761"/>
                    <a:pt x="0" y="3174"/>
                    <a:pt x="169" y="3389"/>
                  </a:cubicBezTo>
                  <a:cubicBezTo>
                    <a:pt x="735" y="4116"/>
                    <a:pt x="929" y="4965"/>
                    <a:pt x="1113" y="5815"/>
                  </a:cubicBezTo>
                  <a:cubicBezTo>
                    <a:pt x="1280" y="6593"/>
                    <a:pt x="1355" y="7390"/>
                    <a:pt x="1466" y="8179"/>
                  </a:cubicBezTo>
                  <a:cubicBezTo>
                    <a:pt x="1601" y="9147"/>
                    <a:pt x="1756" y="10114"/>
                    <a:pt x="1857" y="11086"/>
                  </a:cubicBezTo>
                  <a:cubicBezTo>
                    <a:pt x="1950" y="11997"/>
                    <a:pt x="1960" y="12919"/>
                    <a:pt x="2049" y="13832"/>
                  </a:cubicBezTo>
                  <a:cubicBezTo>
                    <a:pt x="2153" y="14879"/>
                    <a:pt x="2314" y="15919"/>
                    <a:pt x="2431" y="16964"/>
                  </a:cubicBezTo>
                  <a:cubicBezTo>
                    <a:pt x="2511" y="17693"/>
                    <a:pt x="2531" y="18428"/>
                    <a:pt x="2623" y="19156"/>
                  </a:cubicBezTo>
                  <a:cubicBezTo>
                    <a:pt x="2773" y="20341"/>
                    <a:pt x="2977" y="21520"/>
                    <a:pt x="3124" y="22705"/>
                  </a:cubicBezTo>
                  <a:cubicBezTo>
                    <a:pt x="3244" y="23671"/>
                    <a:pt x="3315" y="24643"/>
                    <a:pt x="3408" y="25614"/>
                  </a:cubicBezTo>
                  <a:cubicBezTo>
                    <a:pt x="3563" y="25652"/>
                    <a:pt x="3712" y="25669"/>
                    <a:pt x="3857" y="25669"/>
                  </a:cubicBezTo>
                  <a:cubicBezTo>
                    <a:pt x="4458" y="25669"/>
                    <a:pt x="4993" y="25380"/>
                    <a:pt x="5537" y="25123"/>
                  </a:cubicBezTo>
                  <a:cubicBezTo>
                    <a:pt x="5797" y="25001"/>
                    <a:pt x="5834" y="24810"/>
                    <a:pt x="5810" y="24557"/>
                  </a:cubicBezTo>
                  <a:cubicBezTo>
                    <a:pt x="5774" y="24174"/>
                    <a:pt x="5752" y="23790"/>
                    <a:pt x="5732" y="23408"/>
                  </a:cubicBezTo>
                  <a:cubicBezTo>
                    <a:pt x="5702" y="22814"/>
                    <a:pt x="5716" y="22216"/>
                    <a:pt x="5645" y="21629"/>
                  </a:cubicBezTo>
                  <a:cubicBezTo>
                    <a:pt x="5485" y="20326"/>
                    <a:pt x="5322" y="19028"/>
                    <a:pt x="5368" y="17709"/>
                  </a:cubicBezTo>
                  <a:cubicBezTo>
                    <a:pt x="5390" y="17062"/>
                    <a:pt x="5350" y="16409"/>
                    <a:pt x="5297" y="15763"/>
                  </a:cubicBezTo>
                  <a:cubicBezTo>
                    <a:pt x="5203" y="14648"/>
                    <a:pt x="5065" y="13537"/>
                    <a:pt x="4969" y="12423"/>
                  </a:cubicBezTo>
                  <a:cubicBezTo>
                    <a:pt x="4895" y="11549"/>
                    <a:pt x="4861" y="10671"/>
                    <a:pt x="4802" y="9797"/>
                  </a:cubicBezTo>
                  <a:cubicBezTo>
                    <a:pt x="4737" y="8862"/>
                    <a:pt x="4654" y="7929"/>
                    <a:pt x="4599" y="6994"/>
                  </a:cubicBezTo>
                  <a:cubicBezTo>
                    <a:pt x="4491" y="5200"/>
                    <a:pt x="4764" y="3423"/>
                    <a:pt x="4875" y="1638"/>
                  </a:cubicBezTo>
                  <a:cubicBezTo>
                    <a:pt x="4907" y="1107"/>
                    <a:pt x="4879" y="571"/>
                    <a:pt x="4879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09;p37">
              <a:extLst>
                <a:ext uri="{FF2B5EF4-FFF2-40B4-BE49-F238E27FC236}">
                  <a16:creationId xmlns:a16="http://schemas.microsoft.com/office/drawing/2014/main" id="{0C76EDD8-C9B0-0D39-0860-A6D3B87D73AC}"/>
                </a:ext>
              </a:extLst>
            </p:cNvPr>
            <p:cNvSpPr/>
            <p:nvPr/>
          </p:nvSpPr>
          <p:spPr>
            <a:xfrm>
              <a:off x="4065912" y="3637756"/>
              <a:ext cx="167266" cy="853321"/>
            </a:xfrm>
            <a:custGeom>
              <a:avLst/>
              <a:gdLst/>
              <a:ahLst/>
              <a:cxnLst/>
              <a:rect l="l" t="t" r="r" b="b"/>
              <a:pathLst>
                <a:path w="4952" h="25263" extrusionOk="0">
                  <a:moveTo>
                    <a:pt x="0" y="1"/>
                  </a:moveTo>
                  <a:lnTo>
                    <a:pt x="0" y="1"/>
                  </a:lnTo>
                  <a:cubicBezTo>
                    <a:pt x="118" y="873"/>
                    <a:pt x="242" y="1710"/>
                    <a:pt x="337" y="2552"/>
                  </a:cubicBezTo>
                  <a:cubicBezTo>
                    <a:pt x="370" y="2839"/>
                    <a:pt x="350" y="3138"/>
                    <a:pt x="319" y="3427"/>
                  </a:cubicBezTo>
                  <a:cubicBezTo>
                    <a:pt x="298" y="3633"/>
                    <a:pt x="173" y="3831"/>
                    <a:pt x="173" y="4033"/>
                  </a:cubicBezTo>
                  <a:cubicBezTo>
                    <a:pt x="176" y="5883"/>
                    <a:pt x="197" y="7733"/>
                    <a:pt x="210" y="9582"/>
                  </a:cubicBezTo>
                  <a:cubicBezTo>
                    <a:pt x="219" y="10673"/>
                    <a:pt x="204" y="11765"/>
                    <a:pt x="232" y="12855"/>
                  </a:cubicBezTo>
                  <a:cubicBezTo>
                    <a:pt x="282" y="14854"/>
                    <a:pt x="350" y="16851"/>
                    <a:pt x="419" y="18849"/>
                  </a:cubicBezTo>
                  <a:cubicBezTo>
                    <a:pt x="440" y="19468"/>
                    <a:pt x="481" y="20087"/>
                    <a:pt x="527" y="20705"/>
                  </a:cubicBezTo>
                  <a:cubicBezTo>
                    <a:pt x="600" y="21709"/>
                    <a:pt x="698" y="22711"/>
                    <a:pt x="760" y="23715"/>
                  </a:cubicBezTo>
                  <a:cubicBezTo>
                    <a:pt x="790" y="24217"/>
                    <a:pt x="765" y="24721"/>
                    <a:pt x="765" y="25215"/>
                  </a:cubicBezTo>
                  <a:cubicBezTo>
                    <a:pt x="978" y="25246"/>
                    <a:pt x="1192" y="25262"/>
                    <a:pt x="1399" y="25262"/>
                  </a:cubicBezTo>
                  <a:cubicBezTo>
                    <a:pt x="1848" y="25262"/>
                    <a:pt x="2268" y="25188"/>
                    <a:pt x="2586" y="25043"/>
                  </a:cubicBezTo>
                  <a:cubicBezTo>
                    <a:pt x="2671" y="25005"/>
                    <a:pt x="2744" y="24894"/>
                    <a:pt x="2778" y="24800"/>
                  </a:cubicBezTo>
                  <a:cubicBezTo>
                    <a:pt x="2892" y="24484"/>
                    <a:pt x="2695" y="24208"/>
                    <a:pt x="2652" y="23915"/>
                  </a:cubicBezTo>
                  <a:cubicBezTo>
                    <a:pt x="2586" y="23454"/>
                    <a:pt x="2615" y="22980"/>
                    <a:pt x="2630" y="22513"/>
                  </a:cubicBezTo>
                  <a:cubicBezTo>
                    <a:pt x="2649" y="21942"/>
                    <a:pt x="2758" y="21369"/>
                    <a:pt x="2721" y="20804"/>
                  </a:cubicBezTo>
                  <a:cubicBezTo>
                    <a:pt x="2636" y="19514"/>
                    <a:pt x="2718" y="18236"/>
                    <a:pt x="2817" y="16953"/>
                  </a:cubicBezTo>
                  <a:cubicBezTo>
                    <a:pt x="2932" y="15475"/>
                    <a:pt x="3032" y="13994"/>
                    <a:pt x="3131" y="12514"/>
                  </a:cubicBezTo>
                  <a:cubicBezTo>
                    <a:pt x="3183" y="11722"/>
                    <a:pt x="3175" y="10924"/>
                    <a:pt x="3270" y="10137"/>
                  </a:cubicBezTo>
                  <a:cubicBezTo>
                    <a:pt x="3459" y="8596"/>
                    <a:pt x="3669" y="7055"/>
                    <a:pt x="3926" y="5525"/>
                  </a:cubicBezTo>
                  <a:cubicBezTo>
                    <a:pt x="4113" y="4417"/>
                    <a:pt x="4401" y="3324"/>
                    <a:pt x="4622" y="2221"/>
                  </a:cubicBezTo>
                  <a:cubicBezTo>
                    <a:pt x="4753" y="1569"/>
                    <a:pt x="4845" y="909"/>
                    <a:pt x="4951" y="268"/>
                  </a:cubicBezTo>
                  <a:cubicBezTo>
                    <a:pt x="3279" y="179"/>
                    <a:pt x="1704" y="93"/>
                    <a:pt x="0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10;p37">
              <a:extLst>
                <a:ext uri="{FF2B5EF4-FFF2-40B4-BE49-F238E27FC236}">
                  <a16:creationId xmlns:a16="http://schemas.microsoft.com/office/drawing/2014/main" id="{41DF61C4-CE95-F7EC-B442-AB642D858351}"/>
                </a:ext>
              </a:extLst>
            </p:cNvPr>
            <p:cNvSpPr/>
            <p:nvPr/>
          </p:nvSpPr>
          <p:spPr>
            <a:xfrm>
              <a:off x="4303472" y="2713393"/>
              <a:ext cx="210535" cy="853355"/>
            </a:xfrm>
            <a:custGeom>
              <a:avLst/>
              <a:gdLst/>
              <a:ahLst/>
              <a:cxnLst/>
              <a:rect l="l" t="t" r="r" b="b"/>
              <a:pathLst>
                <a:path w="6233" h="25264" extrusionOk="0">
                  <a:moveTo>
                    <a:pt x="1980" y="10157"/>
                  </a:moveTo>
                  <a:cubicBezTo>
                    <a:pt x="2198" y="10157"/>
                    <a:pt x="2284" y="10308"/>
                    <a:pt x="2306" y="10503"/>
                  </a:cubicBezTo>
                  <a:cubicBezTo>
                    <a:pt x="2332" y="10733"/>
                    <a:pt x="2104" y="11055"/>
                    <a:pt x="1822" y="11071"/>
                  </a:cubicBezTo>
                  <a:cubicBezTo>
                    <a:pt x="1746" y="10972"/>
                    <a:pt x="1587" y="10843"/>
                    <a:pt x="1535" y="10680"/>
                  </a:cubicBezTo>
                  <a:cubicBezTo>
                    <a:pt x="1466" y="10459"/>
                    <a:pt x="1725" y="10171"/>
                    <a:pt x="1953" y="10158"/>
                  </a:cubicBezTo>
                  <a:cubicBezTo>
                    <a:pt x="1963" y="10158"/>
                    <a:pt x="1972" y="10157"/>
                    <a:pt x="1980" y="10157"/>
                  </a:cubicBezTo>
                  <a:close/>
                  <a:moveTo>
                    <a:pt x="1947" y="14120"/>
                  </a:moveTo>
                  <a:cubicBezTo>
                    <a:pt x="1958" y="14120"/>
                    <a:pt x="1970" y="14120"/>
                    <a:pt x="1982" y="14121"/>
                  </a:cubicBezTo>
                  <a:cubicBezTo>
                    <a:pt x="2232" y="14136"/>
                    <a:pt x="2320" y="14287"/>
                    <a:pt x="2319" y="14509"/>
                  </a:cubicBezTo>
                  <a:cubicBezTo>
                    <a:pt x="2276" y="14829"/>
                    <a:pt x="2105" y="15031"/>
                    <a:pt x="1875" y="15031"/>
                  </a:cubicBezTo>
                  <a:cubicBezTo>
                    <a:pt x="1855" y="15031"/>
                    <a:pt x="1835" y="15030"/>
                    <a:pt x="1815" y="15027"/>
                  </a:cubicBezTo>
                  <a:cubicBezTo>
                    <a:pt x="1571" y="14991"/>
                    <a:pt x="1523" y="14809"/>
                    <a:pt x="1562" y="14612"/>
                  </a:cubicBezTo>
                  <a:cubicBezTo>
                    <a:pt x="1605" y="14385"/>
                    <a:pt x="1628" y="14120"/>
                    <a:pt x="1947" y="14120"/>
                  </a:cubicBezTo>
                  <a:close/>
                  <a:moveTo>
                    <a:pt x="1768" y="17132"/>
                  </a:moveTo>
                  <a:cubicBezTo>
                    <a:pt x="1847" y="17217"/>
                    <a:pt x="2019" y="17334"/>
                    <a:pt x="2084" y="17493"/>
                  </a:cubicBezTo>
                  <a:cubicBezTo>
                    <a:pt x="2150" y="17657"/>
                    <a:pt x="1726" y="18122"/>
                    <a:pt x="1532" y="18122"/>
                  </a:cubicBezTo>
                  <a:cubicBezTo>
                    <a:pt x="1523" y="18122"/>
                    <a:pt x="1514" y="18121"/>
                    <a:pt x="1506" y="18119"/>
                  </a:cubicBezTo>
                  <a:cubicBezTo>
                    <a:pt x="1393" y="18089"/>
                    <a:pt x="1244" y="17942"/>
                    <a:pt x="1233" y="17834"/>
                  </a:cubicBezTo>
                  <a:cubicBezTo>
                    <a:pt x="1196" y="17499"/>
                    <a:pt x="1441" y="17147"/>
                    <a:pt x="1768" y="17132"/>
                  </a:cubicBezTo>
                  <a:close/>
                  <a:moveTo>
                    <a:pt x="1557" y="20051"/>
                  </a:moveTo>
                  <a:cubicBezTo>
                    <a:pt x="1591" y="20051"/>
                    <a:pt x="1779" y="20258"/>
                    <a:pt x="1768" y="20349"/>
                  </a:cubicBezTo>
                  <a:cubicBezTo>
                    <a:pt x="1746" y="20517"/>
                    <a:pt x="1682" y="20726"/>
                    <a:pt x="1474" y="20726"/>
                  </a:cubicBezTo>
                  <a:cubicBezTo>
                    <a:pt x="1449" y="20726"/>
                    <a:pt x="1423" y="20723"/>
                    <a:pt x="1395" y="20717"/>
                  </a:cubicBezTo>
                  <a:cubicBezTo>
                    <a:pt x="1290" y="20694"/>
                    <a:pt x="1208" y="20561"/>
                    <a:pt x="1033" y="20405"/>
                  </a:cubicBezTo>
                  <a:cubicBezTo>
                    <a:pt x="1253" y="20247"/>
                    <a:pt x="1394" y="20125"/>
                    <a:pt x="1555" y="20052"/>
                  </a:cubicBezTo>
                  <a:cubicBezTo>
                    <a:pt x="1556" y="20051"/>
                    <a:pt x="1556" y="20051"/>
                    <a:pt x="1557" y="20051"/>
                  </a:cubicBezTo>
                  <a:close/>
                  <a:moveTo>
                    <a:pt x="3922" y="21082"/>
                  </a:moveTo>
                  <a:cubicBezTo>
                    <a:pt x="4008" y="21082"/>
                    <a:pt x="4081" y="21142"/>
                    <a:pt x="4130" y="21320"/>
                  </a:cubicBezTo>
                  <a:cubicBezTo>
                    <a:pt x="4049" y="21419"/>
                    <a:pt x="3974" y="21571"/>
                    <a:pt x="3850" y="21649"/>
                  </a:cubicBezTo>
                  <a:cubicBezTo>
                    <a:pt x="3147" y="22093"/>
                    <a:pt x="2437" y="22528"/>
                    <a:pt x="1715" y="22942"/>
                  </a:cubicBezTo>
                  <a:cubicBezTo>
                    <a:pt x="1687" y="22958"/>
                    <a:pt x="1653" y="22964"/>
                    <a:pt x="1616" y="22964"/>
                  </a:cubicBezTo>
                  <a:cubicBezTo>
                    <a:pt x="1520" y="22964"/>
                    <a:pt x="1401" y="22924"/>
                    <a:pt x="1300" y="22915"/>
                  </a:cubicBezTo>
                  <a:cubicBezTo>
                    <a:pt x="1345" y="22788"/>
                    <a:pt x="1352" y="22614"/>
                    <a:pt x="1441" y="22545"/>
                  </a:cubicBezTo>
                  <a:cubicBezTo>
                    <a:pt x="1666" y="22368"/>
                    <a:pt x="1926" y="22240"/>
                    <a:pt x="2172" y="22091"/>
                  </a:cubicBezTo>
                  <a:cubicBezTo>
                    <a:pt x="2688" y="21780"/>
                    <a:pt x="3204" y="21466"/>
                    <a:pt x="3721" y="21156"/>
                  </a:cubicBezTo>
                  <a:cubicBezTo>
                    <a:pt x="3791" y="21114"/>
                    <a:pt x="3860" y="21082"/>
                    <a:pt x="3922" y="21082"/>
                  </a:cubicBezTo>
                  <a:close/>
                  <a:moveTo>
                    <a:pt x="4443" y="23013"/>
                  </a:moveTo>
                  <a:cubicBezTo>
                    <a:pt x="4522" y="23013"/>
                    <a:pt x="4610" y="23044"/>
                    <a:pt x="4691" y="23054"/>
                  </a:cubicBezTo>
                  <a:cubicBezTo>
                    <a:pt x="4657" y="23165"/>
                    <a:pt x="4652" y="23340"/>
                    <a:pt x="4581" y="23375"/>
                  </a:cubicBezTo>
                  <a:cubicBezTo>
                    <a:pt x="4003" y="23649"/>
                    <a:pt x="3411" y="23898"/>
                    <a:pt x="2815" y="24160"/>
                  </a:cubicBezTo>
                  <a:cubicBezTo>
                    <a:pt x="2675" y="24049"/>
                    <a:pt x="2517" y="23970"/>
                    <a:pt x="2526" y="23921"/>
                  </a:cubicBezTo>
                  <a:cubicBezTo>
                    <a:pt x="2546" y="23802"/>
                    <a:pt x="2621" y="23638"/>
                    <a:pt x="2718" y="23599"/>
                  </a:cubicBezTo>
                  <a:cubicBezTo>
                    <a:pt x="3075" y="23454"/>
                    <a:pt x="3452" y="23357"/>
                    <a:pt x="3817" y="23234"/>
                  </a:cubicBezTo>
                  <a:cubicBezTo>
                    <a:pt x="4007" y="23169"/>
                    <a:pt x="4188" y="23073"/>
                    <a:pt x="4381" y="23021"/>
                  </a:cubicBezTo>
                  <a:cubicBezTo>
                    <a:pt x="4401" y="23015"/>
                    <a:pt x="4421" y="23013"/>
                    <a:pt x="4443" y="23013"/>
                  </a:cubicBezTo>
                  <a:close/>
                  <a:moveTo>
                    <a:pt x="3030" y="0"/>
                  </a:moveTo>
                  <a:cubicBezTo>
                    <a:pt x="2983" y="290"/>
                    <a:pt x="3012" y="580"/>
                    <a:pt x="2971" y="858"/>
                  </a:cubicBezTo>
                  <a:cubicBezTo>
                    <a:pt x="2948" y="1018"/>
                    <a:pt x="2826" y="1286"/>
                    <a:pt x="2728" y="1294"/>
                  </a:cubicBezTo>
                  <a:cubicBezTo>
                    <a:pt x="2192" y="1346"/>
                    <a:pt x="2030" y="1865"/>
                    <a:pt x="1679" y="2006"/>
                  </a:cubicBezTo>
                  <a:cubicBezTo>
                    <a:pt x="1887" y="2193"/>
                    <a:pt x="2143" y="2322"/>
                    <a:pt x="2238" y="2527"/>
                  </a:cubicBezTo>
                  <a:cubicBezTo>
                    <a:pt x="2429" y="2935"/>
                    <a:pt x="2553" y="3381"/>
                    <a:pt x="2658" y="3824"/>
                  </a:cubicBezTo>
                  <a:cubicBezTo>
                    <a:pt x="2678" y="3910"/>
                    <a:pt x="2493" y="4047"/>
                    <a:pt x="2401" y="4162"/>
                  </a:cubicBezTo>
                  <a:cubicBezTo>
                    <a:pt x="2313" y="4084"/>
                    <a:pt x="2181" y="4024"/>
                    <a:pt x="2145" y="3926"/>
                  </a:cubicBezTo>
                  <a:cubicBezTo>
                    <a:pt x="2028" y="3618"/>
                    <a:pt x="1969" y="3287"/>
                    <a:pt x="1847" y="2982"/>
                  </a:cubicBezTo>
                  <a:cubicBezTo>
                    <a:pt x="1784" y="2826"/>
                    <a:pt x="1633" y="2703"/>
                    <a:pt x="1522" y="2565"/>
                  </a:cubicBezTo>
                  <a:lnTo>
                    <a:pt x="1433" y="2627"/>
                  </a:lnTo>
                  <a:lnTo>
                    <a:pt x="1433" y="7273"/>
                  </a:lnTo>
                  <a:cubicBezTo>
                    <a:pt x="1618" y="7173"/>
                    <a:pt x="1801" y="7051"/>
                    <a:pt x="1960" y="7051"/>
                  </a:cubicBezTo>
                  <a:cubicBezTo>
                    <a:pt x="2060" y="7051"/>
                    <a:pt x="2150" y="7099"/>
                    <a:pt x="2227" y="7232"/>
                  </a:cubicBezTo>
                  <a:cubicBezTo>
                    <a:pt x="2298" y="7357"/>
                    <a:pt x="2199" y="7696"/>
                    <a:pt x="2070" y="7798"/>
                  </a:cubicBezTo>
                  <a:cubicBezTo>
                    <a:pt x="1993" y="7858"/>
                    <a:pt x="1921" y="7885"/>
                    <a:pt x="1854" y="7885"/>
                  </a:cubicBezTo>
                  <a:cubicBezTo>
                    <a:pt x="1672" y="7885"/>
                    <a:pt x="1521" y="7689"/>
                    <a:pt x="1371" y="7432"/>
                  </a:cubicBezTo>
                  <a:cubicBezTo>
                    <a:pt x="1285" y="8135"/>
                    <a:pt x="1181" y="8727"/>
                    <a:pt x="1145" y="9323"/>
                  </a:cubicBezTo>
                  <a:cubicBezTo>
                    <a:pt x="1096" y="10155"/>
                    <a:pt x="1121" y="10994"/>
                    <a:pt x="1069" y="11826"/>
                  </a:cubicBezTo>
                  <a:cubicBezTo>
                    <a:pt x="1006" y="12859"/>
                    <a:pt x="866" y="13885"/>
                    <a:pt x="814" y="14916"/>
                  </a:cubicBezTo>
                  <a:cubicBezTo>
                    <a:pt x="734" y="16513"/>
                    <a:pt x="695" y="18110"/>
                    <a:pt x="648" y="19706"/>
                  </a:cubicBezTo>
                  <a:cubicBezTo>
                    <a:pt x="599" y="21321"/>
                    <a:pt x="548" y="22933"/>
                    <a:pt x="114" y="24505"/>
                  </a:cubicBezTo>
                  <a:cubicBezTo>
                    <a:pt x="1" y="24919"/>
                    <a:pt x="139" y="25074"/>
                    <a:pt x="574" y="25143"/>
                  </a:cubicBezTo>
                  <a:cubicBezTo>
                    <a:pt x="1088" y="25223"/>
                    <a:pt x="1599" y="25263"/>
                    <a:pt x="2107" y="25263"/>
                  </a:cubicBezTo>
                  <a:cubicBezTo>
                    <a:pt x="3133" y="25263"/>
                    <a:pt x="4145" y="25101"/>
                    <a:pt x="5143" y="24784"/>
                  </a:cubicBezTo>
                  <a:cubicBezTo>
                    <a:pt x="5343" y="24721"/>
                    <a:pt x="5547" y="24518"/>
                    <a:pt x="5648" y="24325"/>
                  </a:cubicBezTo>
                  <a:cubicBezTo>
                    <a:pt x="5869" y="23902"/>
                    <a:pt x="6027" y="23445"/>
                    <a:pt x="6233" y="22952"/>
                  </a:cubicBezTo>
                  <a:cubicBezTo>
                    <a:pt x="6208" y="22922"/>
                    <a:pt x="6148" y="22820"/>
                    <a:pt x="6066" y="22742"/>
                  </a:cubicBezTo>
                  <a:cubicBezTo>
                    <a:pt x="5804" y="22500"/>
                    <a:pt x="5800" y="22185"/>
                    <a:pt x="5827" y="21875"/>
                  </a:cubicBezTo>
                  <a:cubicBezTo>
                    <a:pt x="5847" y="21651"/>
                    <a:pt x="5931" y="21431"/>
                    <a:pt x="5981" y="21208"/>
                  </a:cubicBezTo>
                  <a:cubicBezTo>
                    <a:pt x="6050" y="20907"/>
                    <a:pt x="6024" y="20655"/>
                    <a:pt x="5843" y="20361"/>
                  </a:cubicBezTo>
                  <a:cubicBezTo>
                    <a:pt x="5476" y="19764"/>
                    <a:pt x="5143" y="19131"/>
                    <a:pt x="4908" y="18474"/>
                  </a:cubicBezTo>
                  <a:cubicBezTo>
                    <a:pt x="4592" y="17590"/>
                    <a:pt x="4362" y="16672"/>
                    <a:pt x="4128" y="15761"/>
                  </a:cubicBezTo>
                  <a:cubicBezTo>
                    <a:pt x="3580" y="13618"/>
                    <a:pt x="3420" y="11431"/>
                    <a:pt x="3409" y="9226"/>
                  </a:cubicBezTo>
                  <a:cubicBezTo>
                    <a:pt x="3407" y="9087"/>
                    <a:pt x="3312" y="8946"/>
                    <a:pt x="3256" y="8808"/>
                  </a:cubicBezTo>
                  <a:cubicBezTo>
                    <a:pt x="3163" y="8578"/>
                    <a:pt x="2992" y="8355"/>
                    <a:pt x="2980" y="8122"/>
                  </a:cubicBezTo>
                  <a:cubicBezTo>
                    <a:pt x="2947" y="7480"/>
                    <a:pt x="2967" y="6836"/>
                    <a:pt x="2990" y="6193"/>
                  </a:cubicBezTo>
                  <a:cubicBezTo>
                    <a:pt x="3017" y="5460"/>
                    <a:pt x="3197" y="4790"/>
                    <a:pt x="3795" y="4284"/>
                  </a:cubicBezTo>
                  <a:cubicBezTo>
                    <a:pt x="3952" y="4149"/>
                    <a:pt x="4066" y="3924"/>
                    <a:pt x="4122" y="3719"/>
                  </a:cubicBezTo>
                  <a:cubicBezTo>
                    <a:pt x="4214" y="3389"/>
                    <a:pt x="4246" y="3041"/>
                    <a:pt x="4296" y="2701"/>
                  </a:cubicBezTo>
                  <a:cubicBezTo>
                    <a:pt x="4351" y="2325"/>
                    <a:pt x="4184" y="2102"/>
                    <a:pt x="3880" y="2102"/>
                  </a:cubicBezTo>
                  <a:cubicBezTo>
                    <a:pt x="3801" y="2102"/>
                    <a:pt x="3713" y="2117"/>
                    <a:pt x="3617" y="2148"/>
                  </a:cubicBezTo>
                  <a:cubicBezTo>
                    <a:pt x="3564" y="2166"/>
                    <a:pt x="3516" y="2175"/>
                    <a:pt x="3474" y="2175"/>
                  </a:cubicBezTo>
                  <a:cubicBezTo>
                    <a:pt x="3343" y="2175"/>
                    <a:pt x="3267" y="2090"/>
                    <a:pt x="3262" y="1923"/>
                  </a:cubicBezTo>
                  <a:cubicBezTo>
                    <a:pt x="3256" y="1737"/>
                    <a:pt x="3291" y="1550"/>
                    <a:pt x="3312" y="1365"/>
                  </a:cubicBezTo>
                  <a:cubicBezTo>
                    <a:pt x="3368" y="880"/>
                    <a:pt x="3338" y="413"/>
                    <a:pt x="3030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11;p37">
              <a:extLst>
                <a:ext uri="{FF2B5EF4-FFF2-40B4-BE49-F238E27FC236}">
                  <a16:creationId xmlns:a16="http://schemas.microsoft.com/office/drawing/2014/main" id="{EA183021-17CD-A201-BC3F-029FE578042C}"/>
                </a:ext>
              </a:extLst>
            </p:cNvPr>
            <p:cNvSpPr/>
            <p:nvPr/>
          </p:nvSpPr>
          <p:spPr>
            <a:xfrm>
              <a:off x="4096988" y="2357578"/>
              <a:ext cx="488152" cy="334701"/>
            </a:xfrm>
            <a:custGeom>
              <a:avLst/>
              <a:gdLst/>
              <a:ahLst/>
              <a:cxnLst/>
              <a:rect l="l" t="t" r="r" b="b"/>
              <a:pathLst>
                <a:path w="14452" h="9909" extrusionOk="0">
                  <a:moveTo>
                    <a:pt x="6303" y="6995"/>
                  </a:moveTo>
                  <a:cubicBezTo>
                    <a:pt x="6443" y="6995"/>
                    <a:pt x="6565" y="7059"/>
                    <a:pt x="6592" y="7219"/>
                  </a:cubicBezTo>
                  <a:cubicBezTo>
                    <a:pt x="6607" y="7297"/>
                    <a:pt x="6411" y="7455"/>
                    <a:pt x="6285" y="7506"/>
                  </a:cubicBezTo>
                  <a:cubicBezTo>
                    <a:pt x="5820" y="7685"/>
                    <a:pt x="5344" y="7841"/>
                    <a:pt x="4870" y="7997"/>
                  </a:cubicBezTo>
                  <a:cubicBezTo>
                    <a:pt x="4809" y="8017"/>
                    <a:pt x="4752" y="8028"/>
                    <a:pt x="4699" y="8028"/>
                  </a:cubicBezTo>
                  <a:cubicBezTo>
                    <a:pt x="4544" y="8028"/>
                    <a:pt x="4423" y="7937"/>
                    <a:pt x="4352" y="7714"/>
                  </a:cubicBezTo>
                  <a:cubicBezTo>
                    <a:pt x="4427" y="7645"/>
                    <a:pt x="4479" y="7559"/>
                    <a:pt x="4552" y="7533"/>
                  </a:cubicBezTo>
                  <a:cubicBezTo>
                    <a:pt x="5081" y="7355"/>
                    <a:pt x="5612" y="7179"/>
                    <a:pt x="6147" y="7020"/>
                  </a:cubicBezTo>
                  <a:cubicBezTo>
                    <a:pt x="6199" y="7004"/>
                    <a:pt x="6252" y="6995"/>
                    <a:pt x="6303" y="6995"/>
                  </a:cubicBezTo>
                  <a:close/>
                  <a:moveTo>
                    <a:pt x="12741" y="1"/>
                  </a:moveTo>
                  <a:cubicBezTo>
                    <a:pt x="12573" y="1"/>
                    <a:pt x="12409" y="76"/>
                    <a:pt x="12264" y="232"/>
                  </a:cubicBezTo>
                  <a:cubicBezTo>
                    <a:pt x="12044" y="471"/>
                    <a:pt x="11884" y="767"/>
                    <a:pt x="11681" y="1026"/>
                  </a:cubicBezTo>
                  <a:cubicBezTo>
                    <a:pt x="11551" y="1193"/>
                    <a:pt x="11392" y="1338"/>
                    <a:pt x="11206" y="1536"/>
                  </a:cubicBezTo>
                  <a:cubicBezTo>
                    <a:pt x="11224" y="2084"/>
                    <a:pt x="11021" y="2647"/>
                    <a:pt x="10702" y="3169"/>
                  </a:cubicBezTo>
                  <a:cubicBezTo>
                    <a:pt x="10321" y="3788"/>
                    <a:pt x="9732" y="4159"/>
                    <a:pt x="9060" y="4349"/>
                  </a:cubicBezTo>
                  <a:cubicBezTo>
                    <a:pt x="8871" y="4403"/>
                    <a:pt x="8683" y="4427"/>
                    <a:pt x="8498" y="4427"/>
                  </a:cubicBezTo>
                  <a:cubicBezTo>
                    <a:pt x="8051" y="4427"/>
                    <a:pt x="7614" y="4285"/>
                    <a:pt x="7183" y="4066"/>
                  </a:cubicBezTo>
                  <a:cubicBezTo>
                    <a:pt x="6341" y="3636"/>
                    <a:pt x="5924" y="2681"/>
                    <a:pt x="5996" y="1857"/>
                  </a:cubicBezTo>
                  <a:lnTo>
                    <a:pt x="5996" y="1857"/>
                  </a:lnTo>
                  <a:cubicBezTo>
                    <a:pt x="5776" y="1926"/>
                    <a:pt x="5564" y="1992"/>
                    <a:pt x="5334" y="2064"/>
                  </a:cubicBezTo>
                  <a:cubicBezTo>
                    <a:pt x="5236" y="2418"/>
                    <a:pt x="5139" y="2779"/>
                    <a:pt x="5039" y="3138"/>
                  </a:cubicBezTo>
                  <a:cubicBezTo>
                    <a:pt x="4825" y="3922"/>
                    <a:pt x="4903" y="4109"/>
                    <a:pt x="5616" y="4510"/>
                  </a:cubicBezTo>
                  <a:cubicBezTo>
                    <a:pt x="5882" y="4661"/>
                    <a:pt x="5883" y="4855"/>
                    <a:pt x="5615" y="5019"/>
                  </a:cubicBezTo>
                  <a:cubicBezTo>
                    <a:pt x="5512" y="5082"/>
                    <a:pt x="5409" y="5109"/>
                    <a:pt x="5311" y="5109"/>
                  </a:cubicBezTo>
                  <a:cubicBezTo>
                    <a:pt x="5145" y="5109"/>
                    <a:pt x="4990" y="5034"/>
                    <a:pt x="4857" y="4930"/>
                  </a:cubicBezTo>
                  <a:cubicBezTo>
                    <a:pt x="4569" y="4703"/>
                    <a:pt x="4325" y="4422"/>
                    <a:pt x="4060" y="4164"/>
                  </a:cubicBezTo>
                  <a:cubicBezTo>
                    <a:pt x="3542" y="4708"/>
                    <a:pt x="2958" y="4980"/>
                    <a:pt x="2282" y="4980"/>
                  </a:cubicBezTo>
                  <a:cubicBezTo>
                    <a:pt x="1619" y="4980"/>
                    <a:pt x="867" y="4718"/>
                    <a:pt x="1" y="4194"/>
                  </a:cubicBezTo>
                  <a:lnTo>
                    <a:pt x="1" y="4194"/>
                  </a:lnTo>
                  <a:cubicBezTo>
                    <a:pt x="165" y="4920"/>
                    <a:pt x="304" y="5661"/>
                    <a:pt x="579" y="6348"/>
                  </a:cubicBezTo>
                  <a:cubicBezTo>
                    <a:pt x="968" y="7329"/>
                    <a:pt x="1535" y="8216"/>
                    <a:pt x="2418" y="8846"/>
                  </a:cubicBezTo>
                  <a:cubicBezTo>
                    <a:pt x="3440" y="9575"/>
                    <a:pt x="4560" y="9908"/>
                    <a:pt x="5782" y="9908"/>
                  </a:cubicBezTo>
                  <a:cubicBezTo>
                    <a:pt x="5978" y="9908"/>
                    <a:pt x="6177" y="9899"/>
                    <a:pt x="6378" y="9883"/>
                  </a:cubicBezTo>
                  <a:cubicBezTo>
                    <a:pt x="7434" y="9795"/>
                    <a:pt x="8263" y="9267"/>
                    <a:pt x="9015" y="8632"/>
                  </a:cubicBezTo>
                  <a:cubicBezTo>
                    <a:pt x="9415" y="8294"/>
                    <a:pt x="9665" y="7763"/>
                    <a:pt x="9939" y="7294"/>
                  </a:cubicBezTo>
                  <a:cubicBezTo>
                    <a:pt x="10538" y="6260"/>
                    <a:pt x="10968" y="5150"/>
                    <a:pt x="11359" y="4023"/>
                  </a:cubicBezTo>
                  <a:cubicBezTo>
                    <a:pt x="11400" y="3905"/>
                    <a:pt x="11559" y="3829"/>
                    <a:pt x="11663" y="3732"/>
                  </a:cubicBezTo>
                  <a:cubicBezTo>
                    <a:pt x="11710" y="3856"/>
                    <a:pt x="11805" y="3984"/>
                    <a:pt x="11794" y="4102"/>
                  </a:cubicBezTo>
                  <a:cubicBezTo>
                    <a:pt x="11765" y="4411"/>
                    <a:pt x="11689" y="4714"/>
                    <a:pt x="11623" y="5067"/>
                  </a:cubicBezTo>
                  <a:cubicBezTo>
                    <a:pt x="13348" y="4338"/>
                    <a:pt x="14451" y="1936"/>
                    <a:pt x="13617" y="794"/>
                  </a:cubicBezTo>
                  <a:lnTo>
                    <a:pt x="13617" y="794"/>
                  </a:lnTo>
                  <a:cubicBezTo>
                    <a:pt x="13178" y="1137"/>
                    <a:pt x="12582" y="1342"/>
                    <a:pt x="12431" y="1945"/>
                  </a:cubicBezTo>
                  <a:cubicBezTo>
                    <a:pt x="12609" y="2126"/>
                    <a:pt x="12784" y="2304"/>
                    <a:pt x="12953" y="2474"/>
                  </a:cubicBezTo>
                  <a:cubicBezTo>
                    <a:pt x="12810" y="2648"/>
                    <a:pt x="12679" y="2703"/>
                    <a:pt x="12558" y="2703"/>
                  </a:cubicBezTo>
                  <a:cubicBezTo>
                    <a:pt x="12390" y="2703"/>
                    <a:pt x="12241" y="2595"/>
                    <a:pt x="12111" y="2550"/>
                  </a:cubicBezTo>
                  <a:cubicBezTo>
                    <a:pt x="11907" y="2668"/>
                    <a:pt x="11738" y="2766"/>
                    <a:pt x="11499" y="2904"/>
                  </a:cubicBezTo>
                  <a:cubicBezTo>
                    <a:pt x="11467" y="2667"/>
                    <a:pt x="11394" y="2500"/>
                    <a:pt x="11438" y="2376"/>
                  </a:cubicBezTo>
                  <a:cubicBezTo>
                    <a:pt x="11654" y="1774"/>
                    <a:pt x="11945" y="1214"/>
                    <a:pt x="12467" y="803"/>
                  </a:cubicBezTo>
                  <a:cubicBezTo>
                    <a:pt x="12703" y="616"/>
                    <a:pt x="12943" y="465"/>
                    <a:pt x="13235" y="465"/>
                  </a:cubicBezTo>
                  <a:cubicBezTo>
                    <a:pt x="13322" y="465"/>
                    <a:pt x="13413" y="479"/>
                    <a:pt x="13511" y="508"/>
                  </a:cubicBezTo>
                  <a:cubicBezTo>
                    <a:pt x="13411" y="380"/>
                    <a:pt x="13314" y="278"/>
                    <a:pt x="13206" y="189"/>
                  </a:cubicBezTo>
                  <a:cubicBezTo>
                    <a:pt x="13056" y="65"/>
                    <a:pt x="12896" y="1"/>
                    <a:pt x="1274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12;p37">
              <a:extLst>
                <a:ext uri="{FF2B5EF4-FFF2-40B4-BE49-F238E27FC236}">
                  <a16:creationId xmlns:a16="http://schemas.microsoft.com/office/drawing/2014/main" id="{2FEB960D-BEAA-9D9C-596D-5BA4939E85F8}"/>
                </a:ext>
              </a:extLst>
            </p:cNvPr>
            <p:cNvSpPr/>
            <p:nvPr/>
          </p:nvSpPr>
          <p:spPr>
            <a:xfrm>
              <a:off x="4081450" y="2695896"/>
              <a:ext cx="330412" cy="927564"/>
            </a:xfrm>
            <a:custGeom>
              <a:avLst/>
              <a:gdLst/>
              <a:ahLst/>
              <a:cxnLst/>
              <a:rect l="l" t="t" r="r" b="b"/>
              <a:pathLst>
                <a:path w="9782" h="27461" extrusionOk="0">
                  <a:moveTo>
                    <a:pt x="8453" y="1"/>
                  </a:moveTo>
                  <a:cubicBezTo>
                    <a:pt x="8426" y="1"/>
                    <a:pt x="8399" y="4"/>
                    <a:pt x="8374" y="10"/>
                  </a:cubicBezTo>
                  <a:cubicBezTo>
                    <a:pt x="7616" y="207"/>
                    <a:pt x="6865" y="436"/>
                    <a:pt x="6067" y="666"/>
                  </a:cubicBezTo>
                  <a:cubicBezTo>
                    <a:pt x="6067" y="899"/>
                    <a:pt x="6020" y="1238"/>
                    <a:pt x="6080" y="1556"/>
                  </a:cubicBezTo>
                  <a:cubicBezTo>
                    <a:pt x="6149" y="1907"/>
                    <a:pt x="5826" y="2146"/>
                    <a:pt x="5931" y="2537"/>
                  </a:cubicBezTo>
                  <a:cubicBezTo>
                    <a:pt x="6001" y="2799"/>
                    <a:pt x="5860" y="3148"/>
                    <a:pt x="5925" y="3487"/>
                  </a:cubicBezTo>
                  <a:cubicBezTo>
                    <a:pt x="6044" y="4123"/>
                    <a:pt x="6123" y="4774"/>
                    <a:pt x="6135" y="5420"/>
                  </a:cubicBezTo>
                  <a:cubicBezTo>
                    <a:pt x="6155" y="6571"/>
                    <a:pt x="6116" y="7722"/>
                    <a:pt x="6096" y="8873"/>
                  </a:cubicBezTo>
                  <a:cubicBezTo>
                    <a:pt x="6079" y="9750"/>
                    <a:pt x="6083" y="10629"/>
                    <a:pt x="6023" y="11503"/>
                  </a:cubicBezTo>
                  <a:cubicBezTo>
                    <a:pt x="5944" y="12646"/>
                    <a:pt x="5801" y="13785"/>
                    <a:pt x="5702" y="14928"/>
                  </a:cubicBezTo>
                  <a:cubicBezTo>
                    <a:pt x="5525" y="16967"/>
                    <a:pt x="5377" y="19009"/>
                    <a:pt x="5186" y="21047"/>
                  </a:cubicBezTo>
                  <a:cubicBezTo>
                    <a:pt x="5117" y="21790"/>
                    <a:pt x="4976" y="22529"/>
                    <a:pt x="4841" y="23266"/>
                  </a:cubicBezTo>
                  <a:cubicBezTo>
                    <a:pt x="4696" y="24060"/>
                    <a:pt x="4460" y="24836"/>
                    <a:pt x="4670" y="25663"/>
                  </a:cubicBezTo>
                  <a:cubicBezTo>
                    <a:pt x="4770" y="26058"/>
                    <a:pt x="4602" y="26263"/>
                    <a:pt x="4153" y="26445"/>
                  </a:cubicBezTo>
                  <a:cubicBezTo>
                    <a:pt x="3534" y="26697"/>
                    <a:pt x="2905" y="26818"/>
                    <a:pt x="2266" y="26818"/>
                  </a:cubicBezTo>
                  <a:cubicBezTo>
                    <a:pt x="1872" y="26818"/>
                    <a:pt x="1475" y="26772"/>
                    <a:pt x="1073" y="26682"/>
                  </a:cubicBezTo>
                  <a:cubicBezTo>
                    <a:pt x="744" y="26609"/>
                    <a:pt x="405" y="26586"/>
                    <a:pt x="69" y="26540"/>
                  </a:cubicBezTo>
                  <a:cubicBezTo>
                    <a:pt x="45" y="26833"/>
                    <a:pt x="25" y="27062"/>
                    <a:pt x="0" y="27350"/>
                  </a:cubicBezTo>
                  <a:cubicBezTo>
                    <a:pt x="128" y="27370"/>
                    <a:pt x="241" y="27400"/>
                    <a:pt x="353" y="27401"/>
                  </a:cubicBezTo>
                  <a:cubicBezTo>
                    <a:pt x="1251" y="27422"/>
                    <a:pt x="2149" y="27461"/>
                    <a:pt x="3045" y="27461"/>
                  </a:cubicBezTo>
                  <a:cubicBezTo>
                    <a:pt x="3241" y="27461"/>
                    <a:pt x="3437" y="27459"/>
                    <a:pt x="3633" y="27455"/>
                  </a:cubicBezTo>
                  <a:cubicBezTo>
                    <a:pt x="4414" y="27437"/>
                    <a:pt x="5194" y="27324"/>
                    <a:pt x="5972" y="27236"/>
                  </a:cubicBezTo>
                  <a:cubicBezTo>
                    <a:pt x="6913" y="27130"/>
                    <a:pt x="7856" y="27028"/>
                    <a:pt x="8791" y="26874"/>
                  </a:cubicBezTo>
                  <a:cubicBezTo>
                    <a:pt x="9133" y="26818"/>
                    <a:pt x="9452" y="26616"/>
                    <a:pt x="9782" y="26483"/>
                  </a:cubicBezTo>
                  <a:cubicBezTo>
                    <a:pt x="9770" y="26445"/>
                    <a:pt x="9757" y="26406"/>
                    <a:pt x="9744" y="26369"/>
                  </a:cubicBezTo>
                  <a:cubicBezTo>
                    <a:pt x="9619" y="26369"/>
                    <a:pt x="9494" y="26361"/>
                    <a:pt x="9369" y="26361"/>
                  </a:cubicBezTo>
                  <a:cubicBezTo>
                    <a:pt x="9297" y="26361"/>
                    <a:pt x="9226" y="26364"/>
                    <a:pt x="9155" y="26372"/>
                  </a:cubicBezTo>
                  <a:cubicBezTo>
                    <a:pt x="8938" y="26395"/>
                    <a:pt x="8723" y="26407"/>
                    <a:pt x="8508" y="26407"/>
                  </a:cubicBezTo>
                  <a:cubicBezTo>
                    <a:pt x="7841" y="26407"/>
                    <a:pt x="7188" y="26291"/>
                    <a:pt x="6578" y="26030"/>
                  </a:cubicBezTo>
                  <a:cubicBezTo>
                    <a:pt x="6016" y="25789"/>
                    <a:pt x="5771" y="25398"/>
                    <a:pt x="5939" y="24780"/>
                  </a:cubicBezTo>
                  <a:cubicBezTo>
                    <a:pt x="6056" y="24351"/>
                    <a:pt x="6217" y="23923"/>
                    <a:pt x="6253" y="23486"/>
                  </a:cubicBezTo>
                  <a:cubicBezTo>
                    <a:pt x="6402" y="21733"/>
                    <a:pt x="6516" y="19978"/>
                    <a:pt x="6631" y="18224"/>
                  </a:cubicBezTo>
                  <a:cubicBezTo>
                    <a:pt x="6702" y="17144"/>
                    <a:pt x="6732" y="16060"/>
                    <a:pt x="6811" y="14981"/>
                  </a:cubicBezTo>
                  <a:cubicBezTo>
                    <a:pt x="6900" y="13775"/>
                    <a:pt x="7031" y="12571"/>
                    <a:pt x="7129" y="11365"/>
                  </a:cubicBezTo>
                  <a:cubicBezTo>
                    <a:pt x="7165" y="10928"/>
                    <a:pt x="7137" y="10486"/>
                    <a:pt x="7172" y="10051"/>
                  </a:cubicBezTo>
                  <a:cubicBezTo>
                    <a:pt x="7258" y="8929"/>
                    <a:pt x="7412" y="7812"/>
                    <a:pt x="7445" y="6690"/>
                  </a:cubicBezTo>
                  <a:cubicBezTo>
                    <a:pt x="7477" y="5586"/>
                    <a:pt x="7400" y="4477"/>
                    <a:pt x="7357" y="3371"/>
                  </a:cubicBezTo>
                  <a:cubicBezTo>
                    <a:pt x="7350" y="3201"/>
                    <a:pt x="7295" y="3014"/>
                    <a:pt x="7203" y="2873"/>
                  </a:cubicBezTo>
                  <a:cubicBezTo>
                    <a:pt x="7073" y="2669"/>
                    <a:pt x="7147" y="2544"/>
                    <a:pt x="7301" y="2436"/>
                  </a:cubicBezTo>
                  <a:cubicBezTo>
                    <a:pt x="7786" y="2103"/>
                    <a:pt x="8265" y="1759"/>
                    <a:pt x="8769" y="1460"/>
                  </a:cubicBezTo>
                  <a:cubicBezTo>
                    <a:pt x="8930" y="1365"/>
                    <a:pt x="8965" y="1276"/>
                    <a:pt x="8952" y="1126"/>
                  </a:cubicBezTo>
                  <a:cubicBezTo>
                    <a:pt x="8923" y="783"/>
                    <a:pt x="8890" y="439"/>
                    <a:pt x="8857" y="85"/>
                  </a:cubicBezTo>
                  <a:cubicBezTo>
                    <a:pt x="8723" y="62"/>
                    <a:pt x="8580" y="1"/>
                    <a:pt x="8453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13;p37">
              <a:extLst>
                <a:ext uri="{FF2B5EF4-FFF2-40B4-BE49-F238E27FC236}">
                  <a16:creationId xmlns:a16="http://schemas.microsoft.com/office/drawing/2014/main" id="{2BA17163-6C92-7DBA-29CB-9A0D3603CF9E}"/>
                </a:ext>
              </a:extLst>
            </p:cNvPr>
            <p:cNvSpPr/>
            <p:nvPr/>
          </p:nvSpPr>
          <p:spPr>
            <a:xfrm>
              <a:off x="4462937" y="3028371"/>
              <a:ext cx="163821" cy="313624"/>
            </a:xfrm>
            <a:custGeom>
              <a:avLst/>
              <a:gdLst/>
              <a:ahLst/>
              <a:cxnLst/>
              <a:rect l="l" t="t" r="r" b="b"/>
              <a:pathLst>
                <a:path w="4850" h="9285" extrusionOk="0">
                  <a:moveTo>
                    <a:pt x="3847" y="0"/>
                  </a:moveTo>
                  <a:cubicBezTo>
                    <a:pt x="2753" y="1211"/>
                    <a:pt x="1469" y="2001"/>
                    <a:pt x="1" y="2585"/>
                  </a:cubicBezTo>
                  <a:cubicBezTo>
                    <a:pt x="176" y="2723"/>
                    <a:pt x="354" y="2812"/>
                    <a:pt x="543" y="2875"/>
                  </a:cubicBezTo>
                  <a:cubicBezTo>
                    <a:pt x="1132" y="3073"/>
                    <a:pt x="1197" y="3249"/>
                    <a:pt x="865" y="3784"/>
                  </a:cubicBezTo>
                  <a:cubicBezTo>
                    <a:pt x="767" y="3941"/>
                    <a:pt x="666" y="4096"/>
                    <a:pt x="505" y="4348"/>
                  </a:cubicBezTo>
                  <a:cubicBezTo>
                    <a:pt x="758" y="4323"/>
                    <a:pt x="922" y="4340"/>
                    <a:pt x="1057" y="4289"/>
                  </a:cubicBezTo>
                  <a:cubicBezTo>
                    <a:pt x="1150" y="4253"/>
                    <a:pt x="1227" y="4235"/>
                    <a:pt x="1291" y="4235"/>
                  </a:cubicBezTo>
                  <a:cubicBezTo>
                    <a:pt x="1458" y="4235"/>
                    <a:pt x="1537" y="4357"/>
                    <a:pt x="1587" y="4608"/>
                  </a:cubicBezTo>
                  <a:cubicBezTo>
                    <a:pt x="1811" y="5738"/>
                    <a:pt x="2103" y="6844"/>
                    <a:pt x="2688" y="7858"/>
                  </a:cubicBezTo>
                  <a:cubicBezTo>
                    <a:pt x="2983" y="8368"/>
                    <a:pt x="3217" y="8910"/>
                    <a:pt x="3698" y="9284"/>
                  </a:cubicBezTo>
                  <a:cubicBezTo>
                    <a:pt x="4753" y="8361"/>
                    <a:pt x="4849" y="4864"/>
                    <a:pt x="3889" y="2805"/>
                  </a:cubicBezTo>
                  <a:lnTo>
                    <a:pt x="3889" y="2805"/>
                  </a:lnTo>
                  <a:cubicBezTo>
                    <a:pt x="3850" y="2820"/>
                    <a:pt x="3807" y="2829"/>
                    <a:pt x="3774" y="2852"/>
                  </a:cubicBezTo>
                  <a:cubicBezTo>
                    <a:pt x="3176" y="3270"/>
                    <a:pt x="2583" y="3698"/>
                    <a:pt x="1976" y="4105"/>
                  </a:cubicBezTo>
                  <a:cubicBezTo>
                    <a:pt x="1925" y="4139"/>
                    <a:pt x="1838" y="4160"/>
                    <a:pt x="1759" y="4160"/>
                  </a:cubicBezTo>
                  <a:cubicBezTo>
                    <a:pt x="1702" y="4160"/>
                    <a:pt x="1648" y="4149"/>
                    <a:pt x="1615" y="4125"/>
                  </a:cubicBezTo>
                  <a:cubicBezTo>
                    <a:pt x="1456" y="4008"/>
                    <a:pt x="1549" y="3849"/>
                    <a:pt x="1650" y="3719"/>
                  </a:cubicBezTo>
                  <a:cubicBezTo>
                    <a:pt x="1676" y="3686"/>
                    <a:pt x="1713" y="3660"/>
                    <a:pt x="1749" y="3636"/>
                  </a:cubicBezTo>
                  <a:cubicBezTo>
                    <a:pt x="2155" y="3342"/>
                    <a:pt x="2580" y="3071"/>
                    <a:pt x="2966" y="2751"/>
                  </a:cubicBezTo>
                  <a:cubicBezTo>
                    <a:pt x="3539" y="2272"/>
                    <a:pt x="4070" y="1746"/>
                    <a:pt x="4313" y="964"/>
                  </a:cubicBezTo>
                  <a:cubicBezTo>
                    <a:pt x="3880" y="803"/>
                    <a:pt x="3722" y="501"/>
                    <a:pt x="3847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14;p37">
              <a:extLst>
                <a:ext uri="{FF2B5EF4-FFF2-40B4-BE49-F238E27FC236}">
                  <a16:creationId xmlns:a16="http://schemas.microsoft.com/office/drawing/2014/main" id="{DEE207C9-1BD2-FF56-992F-17AACB83F5EB}"/>
                </a:ext>
              </a:extLst>
            </p:cNvPr>
            <p:cNvSpPr/>
            <p:nvPr/>
          </p:nvSpPr>
          <p:spPr>
            <a:xfrm>
              <a:off x="4105095" y="2210543"/>
              <a:ext cx="348584" cy="198645"/>
            </a:xfrm>
            <a:custGeom>
              <a:avLst/>
              <a:gdLst/>
              <a:ahLst/>
              <a:cxnLst/>
              <a:rect l="l" t="t" r="r" b="b"/>
              <a:pathLst>
                <a:path w="10320" h="5881" extrusionOk="0">
                  <a:moveTo>
                    <a:pt x="2595" y="2264"/>
                  </a:moveTo>
                  <a:cubicBezTo>
                    <a:pt x="2675" y="2330"/>
                    <a:pt x="2829" y="2397"/>
                    <a:pt x="2867" y="2504"/>
                  </a:cubicBezTo>
                  <a:cubicBezTo>
                    <a:pt x="2894" y="2581"/>
                    <a:pt x="2792" y="2755"/>
                    <a:pt x="2703" y="2811"/>
                  </a:cubicBezTo>
                  <a:cubicBezTo>
                    <a:pt x="2179" y="3131"/>
                    <a:pt x="1643" y="3430"/>
                    <a:pt x="1111" y="3735"/>
                  </a:cubicBezTo>
                  <a:cubicBezTo>
                    <a:pt x="1032" y="3780"/>
                    <a:pt x="963" y="3824"/>
                    <a:pt x="893" y="3824"/>
                  </a:cubicBezTo>
                  <a:cubicBezTo>
                    <a:pt x="829" y="3824"/>
                    <a:pt x="765" y="3788"/>
                    <a:pt x="691" y="3685"/>
                  </a:cubicBezTo>
                  <a:cubicBezTo>
                    <a:pt x="543" y="3475"/>
                    <a:pt x="671" y="3399"/>
                    <a:pt x="784" y="3315"/>
                  </a:cubicBezTo>
                  <a:cubicBezTo>
                    <a:pt x="1210" y="3002"/>
                    <a:pt x="1640" y="2694"/>
                    <a:pt x="2084" y="2405"/>
                  </a:cubicBezTo>
                  <a:cubicBezTo>
                    <a:pt x="2210" y="2325"/>
                    <a:pt x="2384" y="2320"/>
                    <a:pt x="2595" y="2264"/>
                  </a:cubicBezTo>
                  <a:close/>
                  <a:moveTo>
                    <a:pt x="3898" y="1"/>
                  </a:moveTo>
                  <a:lnTo>
                    <a:pt x="3898" y="1"/>
                  </a:lnTo>
                  <a:cubicBezTo>
                    <a:pt x="1581" y="352"/>
                    <a:pt x="124" y="3318"/>
                    <a:pt x="1" y="5025"/>
                  </a:cubicBezTo>
                  <a:cubicBezTo>
                    <a:pt x="442" y="4608"/>
                    <a:pt x="912" y="4295"/>
                    <a:pt x="1488" y="4193"/>
                  </a:cubicBezTo>
                  <a:cubicBezTo>
                    <a:pt x="1885" y="4121"/>
                    <a:pt x="2286" y="4080"/>
                    <a:pt x="2684" y="4017"/>
                  </a:cubicBezTo>
                  <a:cubicBezTo>
                    <a:pt x="2780" y="4002"/>
                    <a:pt x="2874" y="3994"/>
                    <a:pt x="2967" y="3994"/>
                  </a:cubicBezTo>
                  <a:cubicBezTo>
                    <a:pt x="3574" y="3994"/>
                    <a:pt x="4092" y="4325"/>
                    <a:pt x="4367" y="4909"/>
                  </a:cubicBezTo>
                  <a:cubicBezTo>
                    <a:pt x="4467" y="5123"/>
                    <a:pt x="4571" y="5336"/>
                    <a:pt x="4674" y="5550"/>
                  </a:cubicBezTo>
                  <a:cubicBezTo>
                    <a:pt x="4713" y="5547"/>
                    <a:pt x="4752" y="5544"/>
                    <a:pt x="4791" y="5541"/>
                  </a:cubicBezTo>
                  <a:cubicBezTo>
                    <a:pt x="4818" y="5156"/>
                    <a:pt x="4847" y="4771"/>
                    <a:pt x="4878" y="4322"/>
                  </a:cubicBezTo>
                  <a:cubicBezTo>
                    <a:pt x="5019" y="4369"/>
                    <a:pt x="5195" y="4375"/>
                    <a:pt x="5254" y="4460"/>
                  </a:cubicBezTo>
                  <a:cubicBezTo>
                    <a:pt x="5549" y="4890"/>
                    <a:pt x="5425" y="5357"/>
                    <a:pt x="5301" y="5829"/>
                  </a:cubicBezTo>
                  <a:cubicBezTo>
                    <a:pt x="5474" y="5846"/>
                    <a:pt x="5626" y="5864"/>
                    <a:pt x="5802" y="5881"/>
                  </a:cubicBezTo>
                  <a:cubicBezTo>
                    <a:pt x="5940" y="5021"/>
                    <a:pt x="6373" y="4354"/>
                    <a:pt x="7021" y="3822"/>
                  </a:cubicBezTo>
                  <a:cubicBezTo>
                    <a:pt x="7444" y="3474"/>
                    <a:pt x="7887" y="3227"/>
                    <a:pt x="8385" y="3227"/>
                  </a:cubicBezTo>
                  <a:cubicBezTo>
                    <a:pt x="8605" y="3227"/>
                    <a:pt x="8837" y="3275"/>
                    <a:pt x="9082" y="3384"/>
                  </a:cubicBezTo>
                  <a:cubicBezTo>
                    <a:pt x="9487" y="3566"/>
                    <a:pt x="9909" y="3707"/>
                    <a:pt x="10320" y="3865"/>
                  </a:cubicBezTo>
                  <a:cubicBezTo>
                    <a:pt x="10277" y="3649"/>
                    <a:pt x="10234" y="3429"/>
                    <a:pt x="10208" y="3298"/>
                  </a:cubicBezTo>
                  <a:cubicBezTo>
                    <a:pt x="9469" y="3046"/>
                    <a:pt x="8775" y="2806"/>
                    <a:pt x="8079" y="2579"/>
                  </a:cubicBezTo>
                  <a:cubicBezTo>
                    <a:pt x="7966" y="2542"/>
                    <a:pt x="7839" y="2512"/>
                    <a:pt x="7719" y="2512"/>
                  </a:cubicBezTo>
                  <a:cubicBezTo>
                    <a:pt x="7684" y="2512"/>
                    <a:pt x="7650" y="2515"/>
                    <a:pt x="7618" y="2520"/>
                  </a:cubicBezTo>
                  <a:cubicBezTo>
                    <a:pt x="7192" y="2591"/>
                    <a:pt x="6775" y="2709"/>
                    <a:pt x="6350" y="2779"/>
                  </a:cubicBezTo>
                  <a:cubicBezTo>
                    <a:pt x="6336" y="2781"/>
                    <a:pt x="6321" y="2782"/>
                    <a:pt x="6305" y="2782"/>
                  </a:cubicBezTo>
                  <a:cubicBezTo>
                    <a:pt x="6179" y="2782"/>
                    <a:pt x="5989" y="2719"/>
                    <a:pt x="5989" y="2693"/>
                  </a:cubicBezTo>
                  <a:cubicBezTo>
                    <a:pt x="5993" y="2284"/>
                    <a:pt x="5658" y="2214"/>
                    <a:pt x="5392" y="2015"/>
                  </a:cubicBezTo>
                  <a:lnTo>
                    <a:pt x="5392" y="2015"/>
                  </a:lnTo>
                  <a:cubicBezTo>
                    <a:pt x="5412" y="2178"/>
                    <a:pt x="5431" y="2290"/>
                    <a:pt x="5441" y="2405"/>
                  </a:cubicBezTo>
                  <a:cubicBezTo>
                    <a:pt x="5452" y="2535"/>
                    <a:pt x="5474" y="2667"/>
                    <a:pt x="5464" y="2796"/>
                  </a:cubicBezTo>
                  <a:cubicBezTo>
                    <a:pt x="5443" y="3061"/>
                    <a:pt x="5294" y="3228"/>
                    <a:pt x="5109" y="3228"/>
                  </a:cubicBezTo>
                  <a:cubicBezTo>
                    <a:pt x="5035" y="3228"/>
                    <a:pt x="4955" y="3201"/>
                    <a:pt x="4876" y="3143"/>
                  </a:cubicBezTo>
                  <a:cubicBezTo>
                    <a:pt x="4391" y="2783"/>
                    <a:pt x="3965" y="2345"/>
                    <a:pt x="3908" y="1712"/>
                  </a:cubicBezTo>
                  <a:cubicBezTo>
                    <a:pt x="3857" y="1156"/>
                    <a:pt x="3898" y="590"/>
                    <a:pt x="3898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15;p37">
              <a:extLst>
                <a:ext uri="{FF2B5EF4-FFF2-40B4-BE49-F238E27FC236}">
                  <a16:creationId xmlns:a16="http://schemas.microsoft.com/office/drawing/2014/main" id="{C6037E45-7C6D-4D42-46B4-AF7319F84AFF}"/>
                </a:ext>
              </a:extLst>
            </p:cNvPr>
            <p:cNvSpPr/>
            <p:nvPr/>
          </p:nvSpPr>
          <p:spPr>
            <a:xfrm>
              <a:off x="4305937" y="2186628"/>
              <a:ext cx="222796" cy="164834"/>
            </a:xfrm>
            <a:custGeom>
              <a:avLst/>
              <a:gdLst/>
              <a:ahLst/>
              <a:cxnLst/>
              <a:rect l="l" t="t" r="r" b="b"/>
              <a:pathLst>
                <a:path w="6596" h="4880" extrusionOk="0">
                  <a:moveTo>
                    <a:pt x="3803" y="1"/>
                  </a:moveTo>
                  <a:cubicBezTo>
                    <a:pt x="3768" y="1"/>
                    <a:pt x="3732" y="2"/>
                    <a:pt x="3695" y="6"/>
                  </a:cubicBezTo>
                  <a:cubicBezTo>
                    <a:pt x="2548" y="109"/>
                    <a:pt x="1396" y="182"/>
                    <a:pt x="235" y="269"/>
                  </a:cubicBezTo>
                  <a:cubicBezTo>
                    <a:pt x="230" y="352"/>
                    <a:pt x="251" y="450"/>
                    <a:pt x="214" y="513"/>
                  </a:cubicBezTo>
                  <a:cubicBezTo>
                    <a:pt x="1" y="880"/>
                    <a:pt x="188" y="1221"/>
                    <a:pt x="290" y="1556"/>
                  </a:cubicBezTo>
                  <a:cubicBezTo>
                    <a:pt x="323" y="1662"/>
                    <a:pt x="520" y="1822"/>
                    <a:pt x="566" y="1822"/>
                  </a:cubicBezTo>
                  <a:cubicBezTo>
                    <a:pt x="568" y="1822"/>
                    <a:pt x="570" y="1821"/>
                    <a:pt x="572" y="1820"/>
                  </a:cubicBezTo>
                  <a:cubicBezTo>
                    <a:pt x="650" y="1771"/>
                    <a:pt x="718" y="1751"/>
                    <a:pt x="780" y="1751"/>
                  </a:cubicBezTo>
                  <a:cubicBezTo>
                    <a:pt x="954" y="1751"/>
                    <a:pt x="1075" y="1908"/>
                    <a:pt x="1220" y="2002"/>
                  </a:cubicBezTo>
                  <a:cubicBezTo>
                    <a:pt x="1829" y="2393"/>
                    <a:pt x="2443" y="2775"/>
                    <a:pt x="3218" y="2982"/>
                  </a:cubicBezTo>
                  <a:cubicBezTo>
                    <a:pt x="3058" y="2781"/>
                    <a:pt x="2903" y="2652"/>
                    <a:pt x="2838" y="2488"/>
                  </a:cubicBezTo>
                  <a:cubicBezTo>
                    <a:pt x="2779" y="2339"/>
                    <a:pt x="2752" y="2096"/>
                    <a:pt x="2834" y="1996"/>
                  </a:cubicBezTo>
                  <a:cubicBezTo>
                    <a:pt x="2878" y="1943"/>
                    <a:pt x="2921" y="1922"/>
                    <a:pt x="2964" y="1922"/>
                  </a:cubicBezTo>
                  <a:cubicBezTo>
                    <a:pt x="3065" y="1922"/>
                    <a:pt x="3163" y="2033"/>
                    <a:pt x="3259" y="2112"/>
                  </a:cubicBezTo>
                  <a:cubicBezTo>
                    <a:pt x="3447" y="2267"/>
                    <a:pt x="3672" y="2503"/>
                    <a:pt x="3868" y="2503"/>
                  </a:cubicBezTo>
                  <a:cubicBezTo>
                    <a:pt x="3874" y="2503"/>
                    <a:pt x="3879" y="2502"/>
                    <a:pt x="3885" y="2502"/>
                  </a:cubicBezTo>
                  <a:cubicBezTo>
                    <a:pt x="3908" y="2500"/>
                    <a:pt x="3930" y="2499"/>
                    <a:pt x="3950" y="2499"/>
                  </a:cubicBezTo>
                  <a:cubicBezTo>
                    <a:pt x="4201" y="2499"/>
                    <a:pt x="4239" y="2636"/>
                    <a:pt x="4382" y="2811"/>
                  </a:cubicBezTo>
                  <a:cubicBezTo>
                    <a:pt x="4661" y="3152"/>
                    <a:pt x="4870" y="3418"/>
                    <a:pt x="4797" y="3921"/>
                  </a:cubicBezTo>
                  <a:cubicBezTo>
                    <a:pt x="4753" y="4209"/>
                    <a:pt x="5061" y="4548"/>
                    <a:pt x="5218" y="4879"/>
                  </a:cubicBezTo>
                  <a:cubicBezTo>
                    <a:pt x="5245" y="4847"/>
                    <a:pt x="5274" y="4800"/>
                    <a:pt x="5316" y="4768"/>
                  </a:cubicBezTo>
                  <a:cubicBezTo>
                    <a:pt x="5605" y="4554"/>
                    <a:pt x="5878" y="4212"/>
                    <a:pt x="6193" y="4166"/>
                  </a:cubicBezTo>
                  <a:cubicBezTo>
                    <a:pt x="6596" y="4108"/>
                    <a:pt x="6581" y="3934"/>
                    <a:pt x="6575" y="3658"/>
                  </a:cubicBezTo>
                  <a:cubicBezTo>
                    <a:pt x="6544" y="2360"/>
                    <a:pt x="5990" y="1327"/>
                    <a:pt x="4963" y="556"/>
                  </a:cubicBezTo>
                  <a:cubicBezTo>
                    <a:pt x="4619" y="298"/>
                    <a:pt x="4282" y="1"/>
                    <a:pt x="3803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16;p37">
              <a:extLst>
                <a:ext uri="{FF2B5EF4-FFF2-40B4-BE49-F238E27FC236}">
                  <a16:creationId xmlns:a16="http://schemas.microsoft.com/office/drawing/2014/main" id="{4E1F9B83-91C0-47D4-E13D-4FF630562BD2}"/>
                </a:ext>
              </a:extLst>
            </p:cNvPr>
            <p:cNvSpPr/>
            <p:nvPr/>
          </p:nvSpPr>
          <p:spPr>
            <a:xfrm>
              <a:off x="4424092" y="2854787"/>
              <a:ext cx="129908" cy="220331"/>
            </a:xfrm>
            <a:custGeom>
              <a:avLst/>
              <a:gdLst/>
              <a:ahLst/>
              <a:cxnLst/>
              <a:rect l="l" t="t" r="r" b="b"/>
              <a:pathLst>
                <a:path w="3846" h="6523" extrusionOk="0">
                  <a:moveTo>
                    <a:pt x="2132" y="1"/>
                  </a:moveTo>
                  <a:cubicBezTo>
                    <a:pt x="1976" y="1"/>
                    <a:pt x="1817" y="34"/>
                    <a:pt x="1665" y="106"/>
                  </a:cubicBezTo>
                  <a:cubicBezTo>
                    <a:pt x="1185" y="335"/>
                    <a:pt x="761" y="679"/>
                    <a:pt x="311" y="971"/>
                  </a:cubicBezTo>
                  <a:cubicBezTo>
                    <a:pt x="335" y="1021"/>
                    <a:pt x="358" y="1070"/>
                    <a:pt x="383" y="1119"/>
                  </a:cubicBezTo>
                  <a:cubicBezTo>
                    <a:pt x="682" y="967"/>
                    <a:pt x="983" y="899"/>
                    <a:pt x="1283" y="899"/>
                  </a:cubicBezTo>
                  <a:cubicBezTo>
                    <a:pt x="1582" y="899"/>
                    <a:pt x="1881" y="967"/>
                    <a:pt x="2179" y="1087"/>
                  </a:cubicBezTo>
                  <a:cubicBezTo>
                    <a:pt x="2265" y="1122"/>
                    <a:pt x="2393" y="1265"/>
                    <a:pt x="2377" y="1301"/>
                  </a:cubicBezTo>
                  <a:cubicBezTo>
                    <a:pt x="2324" y="1418"/>
                    <a:pt x="2228" y="1533"/>
                    <a:pt x="2118" y="1596"/>
                  </a:cubicBezTo>
                  <a:cubicBezTo>
                    <a:pt x="2093" y="1611"/>
                    <a:pt x="2059" y="1617"/>
                    <a:pt x="2022" y="1617"/>
                  </a:cubicBezTo>
                  <a:cubicBezTo>
                    <a:pt x="1957" y="1617"/>
                    <a:pt x="1881" y="1597"/>
                    <a:pt x="1823" y="1573"/>
                  </a:cubicBezTo>
                  <a:cubicBezTo>
                    <a:pt x="1693" y="1519"/>
                    <a:pt x="1564" y="1496"/>
                    <a:pt x="1439" y="1496"/>
                  </a:cubicBezTo>
                  <a:cubicBezTo>
                    <a:pt x="1172" y="1496"/>
                    <a:pt x="920" y="1599"/>
                    <a:pt x="702" y="1723"/>
                  </a:cubicBezTo>
                  <a:cubicBezTo>
                    <a:pt x="414" y="1888"/>
                    <a:pt x="0" y="2052"/>
                    <a:pt x="33" y="2531"/>
                  </a:cubicBezTo>
                  <a:cubicBezTo>
                    <a:pt x="306" y="2367"/>
                    <a:pt x="555" y="2197"/>
                    <a:pt x="823" y="2065"/>
                  </a:cubicBezTo>
                  <a:cubicBezTo>
                    <a:pt x="1086" y="1934"/>
                    <a:pt x="1363" y="1857"/>
                    <a:pt x="1645" y="1857"/>
                  </a:cubicBezTo>
                  <a:cubicBezTo>
                    <a:pt x="1803" y="1857"/>
                    <a:pt x="1964" y="1881"/>
                    <a:pt x="2124" y="1934"/>
                  </a:cubicBezTo>
                  <a:cubicBezTo>
                    <a:pt x="2245" y="1974"/>
                    <a:pt x="2325" y="2137"/>
                    <a:pt x="2425" y="2243"/>
                  </a:cubicBezTo>
                  <a:cubicBezTo>
                    <a:pt x="2322" y="2324"/>
                    <a:pt x="2232" y="2427"/>
                    <a:pt x="2118" y="2478"/>
                  </a:cubicBezTo>
                  <a:cubicBezTo>
                    <a:pt x="2005" y="2528"/>
                    <a:pt x="1867" y="2527"/>
                    <a:pt x="1740" y="2542"/>
                  </a:cubicBezTo>
                  <a:cubicBezTo>
                    <a:pt x="978" y="2633"/>
                    <a:pt x="598" y="2964"/>
                    <a:pt x="380" y="3697"/>
                  </a:cubicBezTo>
                  <a:cubicBezTo>
                    <a:pt x="338" y="3837"/>
                    <a:pt x="224" y="3955"/>
                    <a:pt x="130" y="4104"/>
                  </a:cubicBezTo>
                  <a:cubicBezTo>
                    <a:pt x="187" y="4152"/>
                    <a:pt x="259" y="4209"/>
                    <a:pt x="329" y="4267"/>
                  </a:cubicBezTo>
                  <a:cubicBezTo>
                    <a:pt x="460" y="4083"/>
                    <a:pt x="564" y="3906"/>
                    <a:pt x="695" y="3753"/>
                  </a:cubicBezTo>
                  <a:cubicBezTo>
                    <a:pt x="872" y="3545"/>
                    <a:pt x="1150" y="3423"/>
                    <a:pt x="1395" y="3423"/>
                  </a:cubicBezTo>
                  <a:cubicBezTo>
                    <a:pt x="1509" y="3423"/>
                    <a:pt x="1616" y="3449"/>
                    <a:pt x="1703" y="3506"/>
                  </a:cubicBezTo>
                  <a:cubicBezTo>
                    <a:pt x="1796" y="3566"/>
                    <a:pt x="1846" y="3693"/>
                    <a:pt x="1917" y="3791"/>
                  </a:cubicBezTo>
                  <a:cubicBezTo>
                    <a:pt x="1823" y="3841"/>
                    <a:pt x="1733" y="3898"/>
                    <a:pt x="1635" y="3939"/>
                  </a:cubicBezTo>
                  <a:cubicBezTo>
                    <a:pt x="1497" y="3995"/>
                    <a:pt x="1353" y="4036"/>
                    <a:pt x="1296" y="4057"/>
                  </a:cubicBezTo>
                  <a:cubicBezTo>
                    <a:pt x="1273" y="4303"/>
                    <a:pt x="1257" y="4456"/>
                    <a:pt x="1243" y="4610"/>
                  </a:cubicBezTo>
                  <a:cubicBezTo>
                    <a:pt x="1234" y="4704"/>
                    <a:pt x="1186" y="4816"/>
                    <a:pt x="1222" y="4888"/>
                  </a:cubicBezTo>
                  <a:cubicBezTo>
                    <a:pt x="1452" y="5359"/>
                    <a:pt x="1706" y="5822"/>
                    <a:pt x="1943" y="6291"/>
                  </a:cubicBezTo>
                  <a:cubicBezTo>
                    <a:pt x="2019" y="6443"/>
                    <a:pt x="2105" y="6522"/>
                    <a:pt x="2213" y="6522"/>
                  </a:cubicBezTo>
                  <a:cubicBezTo>
                    <a:pt x="2284" y="6522"/>
                    <a:pt x="2364" y="6489"/>
                    <a:pt x="2458" y="6419"/>
                  </a:cubicBezTo>
                  <a:cubicBezTo>
                    <a:pt x="2813" y="6156"/>
                    <a:pt x="3168" y="5887"/>
                    <a:pt x="3548" y="5663"/>
                  </a:cubicBezTo>
                  <a:cubicBezTo>
                    <a:pt x="3808" y="5510"/>
                    <a:pt x="3845" y="5318"/>
                    <a:pt x="3812" y="5055"/>
                  </a:cubicBezTo>
                  <a:cubicBezTo>
                    <a:pt x="3704" y="4200"/>
                    <a:pt x="3618" y="3343"/>
                    <a:pt x="3500" y="2491"/>
                  </a:cubicBezTo>
                  <a:cubicBezTo>
                    <a:pt x="3421" y="1921"/>
                    <a:pt x="3346" y="1343"/>
                    <a:pt x="3190" y="792"/>
                  </a:cubicBezTo>
                  <a:cubicBezTo>
                    <a:pt x="3052" y="309"/>
                    <a:pt x="2605" y="1"/>
                    <a:pt x="2132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17;p37">
              <a:extLst>
                <a:ext uri="{FF2B5EF4-FFF2-40B4-BE49-F238E27FC236}">
                  <a16:creationId xmlns:a16="http://schemas.microsoft.com/office/drawing/2014/main" id="{DF07BA7C-8863-52CC-B1D0-CCE8D1EE6495}"/>
                </a:ext>
              </a:extLst>
            </p:cNvPr>
            <p:cNvSpPr/>
            <p:nvPr/>
          </p:nvSpPr>
          <p:spPr>
            <a:xfrm>
              <a:off x="4094894" y="2369602"/>
              <a:ext cx="144770" cy="132475"/>
            </a:xfrm>
            <a:custGeom>
              <a:avLst/>
              <a:gdLst/>
              <a:ahLst/>
              <a:cxnLst/>
              <a:rect l="l" t="t" r="r" b="b"/>
              <a:pathLst>
                <a:path w="4286" h="3922" extrusionOk="0">
                  <a:moveTo>
                    <a:pt x="2514" y="1054"/>
                  </a:moveTo>
                  <a:cubicBezTo>
                    <a:pt x="2604" y="1054"/>
                    <a:pt x="2692" y="1106"/>
                    <a:pt x="2775" y="1235"/>
                  </a:cubicBezTo>
                  <a:cubicBezTo>
                    <a:pt x="2504" y="1712"/>
                    <a:pt x="2023" y="1981"/>
                    <a:pt x="1624" y="2339"/>
                  </a:cubicBezTo>
                  <a:cubicBezTo>
                    <a:pt x="1520" y="2434"/>
                    <a:pt x="1433" y="2480"/>
                    <a:pt x="1345" y="2480"/>
                  </a:cubicBezTo>
                  <a:cubicBezTo>
                    <a:pt x="1249" y="2480"/>
                    <a:pt x="1151" y="2426"/>
                    <a:pt x="1026" y="2319"/>
                  </a:cubicBezTo>
                  <a:cubicBezTo>
                    <a:pt x="1108" y="2181"/>
                    <a:pt x="1154" y="2032"/>
                    <a:pt x="1255" y="1947"/>
                  </a:cubicBezTo>
                  <a:cubicBezTo>
                    <a:pt x="1595" y="1664"/>
                    <a:pt x="1951" y="1396"/>
                    <a:pt x="2309" y="1134"/>
                  </a:cubicBezTo>
                  <a:cubicBezTo>
                    <a:pt x="2377" y="1085"/>
                    <a:pt x="2446" y="1054"/>
                    <a:pt x="2514" y="1054"/>
                  </a:cubicBezTo>
                  <a:close/>
                  <a:moveTo>
                    <a:pt x="2890" y="2026"/>
                  </a:moveTo>
                  <a:cubicBezTo>
                    <a:pt x="2957" y="2026"/>
                    <a:pt x="3032" y="2041"/>
                    <a:pt x="3114" y="2071"/>
                  </a:cubicBezTo>
                  <a:cubicBezTo>
                    <a:pt x="3078" y="2381"/>
                    <a:pt x="2924" y="2598"/>
                    <a:pt x="2747" y="2598"/>
                  </a:cubicBezTo>
                  <a:cubicBezTo>
                    <a:pt x="2723" y="2598"/>
                    <a:pt x="2699" y="2595"/>
                    <a:pt x="2675" y="2587"/>
                  </a:cubicBezTo>
                  <a:cubicBezTo>
                    <a:pt x="2585" y="2557"/>
                    <a:pt x="2453" y="2380"/>
                    <a:pt x="2474" y="2332"/>
                  </a:cubicBezTo>
                  <a:cubicBezTo>
                    <a:pt x="2560" y="2143"/>
                    <a:pt x="2695" y="2026"/>
                    <a:pt x="2890" y="2026"/>
                  </a:cubicBezTo>
                  <a:close/>
                  <a:moveTo>
                    <a:pt x="2321" y="1"/>
                  </a:moveTo>
                  <a:cubicBezTo>
                    <a:pt x="2169" y="1"/>
                    <a:pt x="2011" y="30"/>
                    <a:pt x="1844" y="79"/>
                  </a:cubicBezTo>
                  <a:cubicBezTo>
                    <a:pt x="1075" y="306"/>
                    <a:pt x="672" y="858"/>
                    <a:pt x="405" y="1556"/>
                  </a:cubicBezTo>
                  <a:cubicBezTo>
                    <a:pt x="1" y="2608"/>
                    <a:pt x="649" y="3549"/>
                    <a:pt x="1649" y="3855"/>
                  </a:cubicBezTo>
                  <a:cubicBezTo>
                    <a:pt x="1796" y="3900"/>
                    <a:pt x="1947" y="3921"/>
                    <a:pt x="2100" y="3921"/>
                  </a:cubicBezTo>
                  <a:cubicBezTo>
                    <a:pt x="3133" y="3921"/>
                    <a:pt x="4204" y="2953"/>
                    <a:pt x="4250" y="2010"/>
                  </a:cubicBezTo>
                  <a:cubicBezTo>
                    <a:pt x="4286" y="1298"/>
                    <a:pt x="4253" y="601"/>
                    <a:pt x="3640" y="75"/>
                  </a:cubicBezTo>
                  <a:cubicBezTo>
                    <a:pt x="3518" y="315"/>
                    <a:pt x="3438" y="426"/>
                    <a:pt x="3327" y="426"/>
                  </a:cubicBezTo>
                  <a:cubicBezTo>
                    <a:pt x="3242" y="426"/>
                    <a:pt x="3140" y="361"/>
                    <a:pt x="2987" y="240"/>
                  </a:cubicBezTo>
                  <a:cubicBezTo>
                    <a:pt x="2774" y="70"/>
                    <a:pt x="2555" y="1"/>
                    <a:pt x="232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18;p37">
              <a:extLst>
                <a:ext uri="{FF2B5EF4-FFF2-40B4-BE49-F238E27FC236}">
                  <a16:creationId xmlns:a16="http://schemas.microsoft.com/office/drawing/2014/main" id="{40B79B81-CA87-AEEC-8B93-00A31FE50137}"/>
                </a:ext>
              </a:extLst>
            </p:cNvPr>
            <p:cNvSpPr/>
            <p:nvPr/>
          </p:nvSpPr>
          <p:spPr>
            <a:xfrm>
              <a:off x="4323772" y="2344235"/>
              <a:ext cx="122139" cy="131631"/>
            </a:xfrm>
            <a:custGeom>
              <a:avLst/>
              <a:gdLst/>
              <a:ahLst/>
              <a:cxnLst/>
              <a:rect l="l" t="t" r="r" b="b"/>
              <a:pathLst>
                <a:path w="3616" h="3897" extrusionOk="0">
                  <a:moveTo>
                    <a:pt x="1828" y="1144"/>
                  </a:moveTo>
                  <a:cubicBezTo>
                    <a:pt x="1916" y="1144"/>
                    <a:pt x="2019" y="1174"/>
                    <a:pt x="2110" y="1179"/>
                  </a:cubicBezTo>
                  <a:cubicBezTo>
                    <a:pt x="2077" y="1309"/>
                    <a:pt x="2086" y="1491"/>
                    <a:pt x="2002" y="1558"/>
                  </a:cubicBezTo>
                  <a:cubicBezTo>
                    <a:pt x="1679" y="1815"/>
                    <a:pt x="1325" y="2036"/>
                    <a:pt x="963" y="2284"/>
                  </a:cubicBezTo>
                  <a:cubicBezTo>
                    <a:pt x="602" y="1927"/>
                    <a:pt x="599" y="1924"/>
                    <a:pt x="938" y="1683"/>
                  </a:cubicBezTo>
                  <a:cubicBezTo>
                    <a:pt x="1194" y="1501"/>
                    <a:pt x="1449" y="1313"/>
                    <a:pt x="1723" y="1166"/>
                  </a:cubicBezTo>
                  <a:cubicBezTo>
                    <a:pt x="1754" y="1150"/>
                    <a:pt x="1789" y="1144"/>
                    <a:pt x="1828" y="1144"/>
                  </a:cubicBezTo>
                  <a:close/>
                  <a:moveTo>
                    <a:pt x="2442" y="2129"/>
                  </a:moveTo>
                  <a:cubicBezTo>
                    <a:pt x="2468" y="2129"/>
                    <a:pt x="2593" y="2265"/>
                    <a:pt x="2739" y="2400"/>
                  </a:cubicBezTo>
                  <a:cubicBezTo>
                    <a:pt x="2507" y="2540"/>
                    <a:pt x="2342" y="2650"/>
                    <a:pt x="2163" y="2732"/>
                  </a:cubicBezTo>
                  <a:cubicBezTo>
                    <a:pt x="2163" y="2733"/>
                    <a:pt x="2162" y="2733"/>
                    <a:pt x="2161" y="2733"/>
                  </a:cubicBezTo>
                  <a:cubicBezTo>
                    <a:pt x="2133" y="2733"/>
                    <a:pt x="1987" y="2538"/>
                    <a:pt x="1995" y="2528"/>
                  </a:cubicBezTo>
                  <a:cubicBezTo>
                    <a:pt x="2130" y="2382"/>
                    <a:pt x="2277" y="2243"/>
                    <a:pt x="2439" y="2130"/>
                  </a:cubicBezTo>
                  <a:cubicBezTo>
                    <a:pt x="2440" y="2129"/>
                    <a:pt x="2441" y="2129"/>
                    <a:pt x="2442" y="2129"/>
                  </a:cubicBezTo>
                  <a:close/>
                  <a:moveTo>
                    <a:pt x="1624" y="0"/>
                  </a:moveTo>
                  <a:cubicBezTo>
                    <a:pt x="1407" y="0"/>
                    <a:pt x="1214" y="115"/>
                    <a:pt x="1056" y="279"/>
                  </a:cubicBezTo>
                  <a:cubicBezTo>
                    <a:pt x="534" y="817"/>
                    <a:pt x="117" y="1412"/>
                    <a:pt x="107" y="2258"/>
                  </a:cubicBezTo>
                  <a:cubicBezTo>
                    <a:pt x="0" y="3240"/>
                    <a:pt x="881" y="3896"/>
                    <a:pt x="1727" y="3896"/>
                  </a:cubicBezTo>
                  <a:cubicBezTo>
                    <a:pt x="1951" y="3896"/>
                    <a:pt x="2173" y="3850"/>
                    <a:pt x="2373" y="3752"/>
                  </a:cubicBezTo>
                  <a:cubicBezTo>
                    <a:pt x="3189" y="3352"/>
                    <a:pt x="3496" y="2642"/>
                    <a:pt x="3571" y="1842"/>
                  </a:cubicBezTo>
                  <a:cubicBezTo>
                    <a:pt x="3616" y="1372"/>
                    <a:pt x="3593" y="778"/>
                    <a:pt x="3087" y="492"/>
                  </a:cubicBezTo>
                  <a:cubicBezTo>
                    <a:pt x="2698" y="272"/>
                    <a:pt x="2245" y="161"/>
                    <a:pt x="1813" y="29"/>
                  </a:cubicBezTo>
                  <a:cubicBezTo>
                    <a:pt x="1748" y="9"/>
                    <a:pt x="1685" y="0"/>
                    <a:pt x="1624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19;p37">
              <a:extLst>
                <a:ext uri="{FF2B5EF4-FFF2-40B4-BE49-F238E27FC236}">
                  <a16:creationId xmlns:a16="http://schemas.microsoft.com/office/drawing/2014/main" id="{E05F328A-FCD2-7A33-4654-A3286B79EC22}"/>
                </a:ext>
              </a:extLst>
            </p:cNvPr>
            <p:cNvSpPr/>
            <p:nvPr/>
          </p:nvSpPr>
          <p:spPr>
            <a:xfrm>
              <a:off x="4524784" y="3382160"/>
              <a:ext cx="121734" cy="126125"/>
            </a:xfrm>
            <a:custGeom>
              <a:avLst/>
              <a:gdLst/>
              <a:ahLst/>
              <a:cxnLst/>
              <a:rect l="l" t="t" r="r" b="b"/>
              <a:pathLst>
                <a:path w="3604" h="3734" extrusionOk="0">
                  <a:moveTo>
                    <a:pt x="3515" y="1"/>
                  </a:moveTo>
                  <a:cubicBezTo>
                    <a:pt x="2527" y="74"/>
                    <a:pt x="1595" y="143"/>
                    <a:pt x="657" y="212"/>
                  </a:cubicBezTo>
                  <a:cubicBezTo>
                    <a:pt x="687" y="281"/>
                    <a:pt x="744" y="395"/>
                    <a:pt x="785" y="514"/>
                  </a:cubicBezTo>
                  <a:cubicBezTo>
                    <a:pt x="920" y="902"/>
                    <a:pt x="1093" y="1284"/>
                    <a:pt x="1161" y="1683"/>
                  </a:cubicBezTo>
                  <a:cubicBezTo>
                    <a:pt x="1191" y="1860"/>
                    <a:pt x="1056" y="2154"/>
                    <a:pt x="905" y="2251"/>
                  </a:cubicBezTo>
                  <a:cubicBezTo>
                    <a:pt x="844" y="2290"/>
                    <a:pt x="775" y="2310"/>
                    <a:pt x="705" y="2310"/>
                  </a:cubicBezTo>
                  <a:cubicBezTo>
                    <a:pt x="558" y="2310"/>
                    <a:pt x="405" y="2225"/>
                    <a:pt x="314" y="2054"/>
                  </a:cubicBezTo>
                  <a:cubicBezTo>
                    <a:pt x="269" y="1969"/>
                    <a:pt x="232" y="1879"/>
                    <a:pt x="191" y="1793"/>
                  </a:cubicBezTo>
                  <a:cubicBezTo>
                    <a:pt x="127" y="1830"/>
                    <a:pt x="63" y="1867"/>
                    <a:pt x="0" y="1905"/>
                  </a:cubicBezTo>
                  <a:cubicBezTo>
                    <a:pt x="40" y="2115"/>
                    <a:pt x="9" y="2395"/>
                    <a:pt x="134" y="2522"/>
                  </a:cubicBezTo>
                  <a:cubicBezTo>
                    <a:pt x="469" y="2860"/>
                    <a:pt x="591" y="3226"/>
                    <a:pt x="503" y="3734"/>
                  </a:cubicBezTo>
                  <a:cubicBezTo>
                    <a:pt x="1230" y="3497"/>
                    <a:pt x="1940" y="3267"/>
                    <a:pt x="2600" y="2936"/>
                  </a:cubicBezTo>
                  <a:cubicBezTo>
                    <a:pt x="3165" y="2651"/>
                    <a:pt x="3496" y="2110"/>
                    <a:pt x="3556" y="1482"/>
                  </a:cubicBezTo>
                  <a:cubicBezTo>
                    <a:pt x="3604" y="983"/>
                    <a:pt x="3532" y="471"/>
                    <a:pt x="3515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20;p37">
              <a:extLst>
                <a:ext uri="{FF2B5EF4-FFF2-40B4-BE49-F238E27FC236}">
                  <a16:creationId xmlns:a16="http://schemas.microsoft.com/office/drawing/2014/main" id="{C668EAA7-7DE2-C93C-7797-7E2B2B138810}"/>
                </a:ext>
              </a:extLst>
            </p:cNvPr>
            <p:cNvSpPr/>
            <p:nvPr/>
          </p:nvSpPr>
          <p:spPr>
            <a:xfrm>
              <a:off x="4596933" y="2896097"/>
              <a:ext cx="65630" cy="472007"/>
            </a:xfrm>
            <a:custGeom>
              <a:avLst/>
              <a:gdLst/>
              <a:ahLst/>
              <a:cxnLst/>
              <a:rect l="l" t="t" r="r" b="b"/>
              <a:pathLst>
                <a:path w="1943" h="13974" extrusionOk="0">
                  <a:moveTo>
                    <a:pt x="583" y="1"/>
                  </a:moveTo>
                  <a:cubicBezTo>
                    <a:pt x="760" y="1488"/>
                    <a:pt x="931" y="2956"/>
                    <a:pt x="1110" y="4424"/>
                  </a:cubicBezTo>
                  <a:cubicBezTo>
                    <a:pt x="1177" y="4982"/>
                    <a:pt x="1246" y="5540"/>
                    <a:pt x="1335" y="6095"/>
                  </a:cubicBezTo>
                  <a:cubicBezTo>
                    <a:pt x="1407" y="6549"/>
                    <a:pt x="1525" y="6997"/>
                    <a:pt x="1591" y="7452"/>
                  </a:cubicBezTo>
                  <a:cubicBezTo>
                    <a:pt x="1620" y="7658"/>
                    <a:pt x="1649" y="7953"/>
                    <a:pt x="1537" y="8069"/>
                  </a:cubicBezTo>
                  <a:cubicBezTo>
                    <a:pt x="1340" y="8274"/>
                    <a:pt x="1353" y="8478"/>
                    <a:pt x="1356" y="8704"/>
                  </a:cubicBezTo>
                  <a:cubicBezTo>
                    <a:pt x="1360" y="9177"/>
                    <a:pt x="1422" y="9654"/>
                    <a:pt x="1368" y="10120"/>
                  </a:cubicBezTo>
                  <a:cubicBezTo>
                    <a:pt x="1288" y="10817"/>
                    <a:pt x="1164" y="11515"/>
                    <a:pt x="993" y="12195"/>
                  </a:cubicBezTo>
                  <a:cubicBezTo>
                    <a:pt x="826" y="12859"/>
                    <a:pt x="668" y="13557"/>
                    <a:pt x="1" y="13974"/>
                  </a:cubicBezTo>
                  <a:cubicBezTo>
                    <a:pt x="437" y="13919"/>
                    <a:pt x="874" y="13865"/>
                    <a:pt x="1361" y="13803"/>
                  </a:cubicBezTo>
                  <a:cubicBezTo>
                    <a:pt x="1410" y="13135"/>
                    <a:pt x="1461" y="12544"/>
                    <a:pt x="1496" y="11953"/>
                  </a:cubicBezTo>
                  <a:cubicBezTo>
                    <a:pt x="1600" y="10281"/>
                    <a:pt x="1727" y="8607"/>
                    <a:pt x="1787" y="6933"/>
                  </a:cubicBezTo>
                  <a:cubicBezTo>
                    <a:pt x="1827" y="5848"/>
                    <a:pt x="1942" y="4762"/>
                    <a:pt x="1817" y="3668"/>
                  </a:cubicBezTo>
                  <a:cubicBezTo>
                    <a:pt x="1727" y="2880"/>
                    <a:pt x="1665" y="2097"/>
                    <a:pt x="1292" y="1378"/>
                  </a:cubicBezTo>
                  <a:cubicBezTo>
                    <a:pt x="1054" y="917"/>
                    <a:pt x="816" y="454"/>
                    <a:pt x="583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21;p37">
              <a:extLst>
                <a:ext uri="{FF2B5EF4-FFF2-40B4-BE49-F238E27FC236}">
                  <a16:creationId xmlns:a16="http://schemas.microsoft.com/office/drawing/2014/main" id="{7C8782A0-EEC4-F88F-9F83-2BE15C86208A}"/>
                </a:ext>
              </a:extLst>
            </p:cNvPr>
            <p:cNvSpPr/>
            <p:nvPr/>
          </p:nvSpPr>
          <p:spPr>
            <a:xfrm>
              <a:off x="3959276" y="3479304"/>
              <a:ext cx="96502" cy="126125"/>
            </a:xfrm>
            <a:custGeom>
              <a:avLst/>
              <a:gdLst/>
              <a:ahLst/>
              <a:cxnLst/>
              <a:rect l="l" t="t" r="r" b="b"/>
              <a:pathLst>
                <a:path w="2857" h="3734" extrusionOk="0">
                  <a:moveTo>
                    <a:pt x="2857" y="1"/>
                  </a:moveTo>
                  <a:lnTo>
                    <a:pt x="2857" y="1"/>
                  </a:lnTo>
                  <a:cubicBezTo>
                    <a:pt x="2131" y="328"/>
                    <a:pt x="1459" y="663"/>
                    <a:pt x="720" y="663"/>
                  </a:cubicBezTo>
                  <a:cubicBezTo>
                    <a:pt x="523" y="663"/>
                    <a:pt x="321" y="639"/>
                    <a:pt x="112" y="585"/>
                  </a:cubicBezTo>
                  <a:lnTo>
                    <a:pt x="112" y="585"/>
                  </a:lnTo>
                  <a:cubicBezTo>
                    <a:pt x="1" y="914"/>
                    <a:pt x="132" y="1166"/>
                    <a:pt x="339" y="1413"/>
                  </a:cubicBezTo>
                  <a:cubicBezTo>
                    <a:pt x="723" y="1872"/>
                    <a:pt x="948" y="2378"/>
                    <a:pt x="726" y="2993"/>
                  </a:cubicBezTo>
                  <a:cubicBezTo>
                    <a:pt x="641" y="3226"/>
                    <a:pt x="579" y="3466"/>
                    <a:pt x="497" y="3734"/>
                  </a:cubicBezTo>
                  <a:cubicBezTo>
                    <a:pt x="1660" y="3626"/>
                    <a:pt x="2188" y="2812"/>
                    <a:pt x="2650" y="2003"/>
                  </a:cubicBezTo>
                  <a:cubicBezTo>
                    <a:pt x="2622" y="1722"/>
                    <a:pt x="2549" y="1462"/>
                    <a:pt x="2582" y="1217"/>
                  </a:cubicBezTo>
                  <a:cubicBezTo>
                    <a:pt x="2638" y="808"/>
                    <a:pt x="2762" y="406"/>
                    <a:pt x="2857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22;p37">
              <a:extLst>
                <a:ext uri="{FF2B5EF4-FFF2-40B4-BE49-F238E27FC236}">
                  <a16:creationId xmlns:a16="http://schemas.microsoft.com/office/drawing/2014/main" id="{BE568C6F-1FC5-3EB8-4626-1550E64892DE}"/>
                </a:ext>
              </a:extLst>
            </p:cNvPr>
            <p:cNvSpPr/>
            <p:nvPr/>
          </p:nvSpPr>
          <p:spPr>
            <a:xfrm>
              <a:off x="4533836" y="2838641"/>
              <a:ext cx="75594" cy="175913"/>
            </a:xfrm>
            <a:custGeom>
              <a:avLst/>
              <a:gdLst/>
              <a:ahLst/>
              <a:cxnLst/>
              <a:rect l="l" t="t" r="r" b="b"/>
              <a:pathLst>
                <a:path w="2238" h="5208" extrusionOk="0">
                  <a:moveTo>
                    <a:pt x="158" y="1"/>
                  </a:moveTo>
                  <a:cubicBezTo>
                    <a:pt x="18" y="154"/>
                    <a:pt x="1" y="265"/>
                    <a:pt x="146" y="468"/>
                  </a:cubicBezTo>
                  <a:cubicBezTo>
                    <a:pt x="730" y="1289"/>
                    <a:pt x="851" y="2257"/>
                    <a:pt x="934" y="3229"/>
                  </a:cubicBezTo>
                  <a:cubicBezTo>
                    <a:pt x="993" y="3909"/>
                    <a:pt x="1044" y="4589"/>
                    <a:pt x="1092" y="5208"/>
                  </a:cubicBezTo>
                  <a:cubicBezTo>
                    <a:pt x="1508" y="5167"/>
                    <a:pt x="1870" y="5131"/>
                    <a:pt x="2237" y="5095"/>
                  </a:cubicBezTo>
                  <a:cubicBezTo>
                    <a:pt x="2198" y="4759"/>
                    <a:pt x="2168" y="4388"/>
                    <a:pt x="2106" y="4023"/>
                  </a:cubicBezTo>
                  <a:cubicBezTo>
                    <a:pt x="1970" y="3202"/>
                    <a:pt x="1872" y="2369"/>
                    <a:pt x="1652" y="1569"/>
                  </a:cubicBezTo>
                  <a:cubicBezTo>
                    <a:pt x="1446" y="815"/>
                    <a:pt x="985" y="213"/>
                    <a:pt x="158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23;p37">
              <a:extLst>
                <a:ext uri="{FF2B5EF4-FFF2-40B4-BE49-F238E27FC236}">
                  <a16:creationId xmlns:a16="http://schemas.microsoft.com/office/drawing/2014/main" id="{E374DAE1-8C4D-0265-3882-F3346562F7ED}"/>
                </a:ext>
              </a:extLst>
            </p:cNvPr>
            <p:cNvSpPr/>
            <p:nvPr/>
          </p:nvSpPr>
          <p:spPr>
            <a:xfrm>
              <a:off x="3999269" y="3596953"/>
              <a:ext cx="66373" cy="120653"/>
            </a:xfrm>
            <a:custGeom>
              <a:avLst/>
              <a:gdLst/>
              <a:ahLst/>
              <a:cxnLst/>
              <a:rect l="l" t="t" r="r" b="b"/>
              <a:pathLst>
                <a:path w="1965" h="3572" extrusionOk="0">
                  <a:moveTo>
                    <a:pt x="1318" y="1"/>
                  </a:moveTo>
                  <a:cubicBezTo>
                    <a:pt x="1003" y="1"/>
                    <a:pt x="872" y="106"/>
                    <a:pt x="429" y="462"/>
                  </a:cubicBezTo>
                  <a:cubicBezTo>
                    <a:pt x="370" y="510"/>
                    <a:pt x="305" y="586"/>
                    <a:pt x="298" y="655"/>
                  </a:cubicBezTo>
                  <a:cubicBezTo>
                    <a:pt x="193" y="1617"/>
                    <a:pt x="98" y="2582"/>
                    <a:pt x="0" y="3545"/>
                  </a:cubicBezTo>
                  <a:cubicBezTo>
                    <a:pt x="35" y="3554"/>
                    <a:pt x="71" y="3563"/>
                    <a:pt x="105" y="3571"/>
                  </a:cubicBezTo>
                  <a:cubicBezTo>
                    <a:pt x="171" y="3341"/>
                    <a:pt x="245" y="3111"/>
                    <a:pt x="301" y="2878"/>
                  </a:cubicBezTo>
                  <a:cubicBezTo>
                    <a:pt x="358" y="2639"/>
                    <a:pt x="374" y="2389"/>
                    <a:pt x="456" y="2161"/>
                  </a:cubicBezTo>
                  <a:cubicBezTo>
                    <a:pt x="494" y="2053"/>
                    <a:pt x="640" y="1985"/>
                    <a:pt x="739" y="1900"/>
                  </a:cubicBezTo>
                  <a:cubicBezTo>
                    <a:pt x="781" y="2004"/>
                    <a:pt x="856" y="2106"/>
                    <a:pt x="862" y="2211"/>
                  </a:cubicBezTo>
                  <a:cubicBezTo>
                    <a:pt x="876" y="2570"/>
                    <a:pt x="867" y="2930"/>
                    <a:pt x="867" y="3289"/>
                  </a:cubicBezTo>
                  <a:cubicBezTo>
                    <a:pt x="1014" y="3127"/>
                    <a:pt x="1054" y="2901"/>
                    <a:pt x="1178" y="2835"/>
                  </a:cubicBezTo>
                  <a:cubicBezTo>
                    <a:pt x="1433" y="2700"/>
                    <a:pt x="1412" y="2494"/>
                    <a:pt x="1415" y="2290"/>
                  </a:cubicBezTo>
                  <a:cubicBezTo>
                    <a:pt x="1418" y="2079"/>
                    <a:pt x="1358" y="1864"/>
                    <a:pt x="1379" y="1657"/>
                  </a:cubicBezTo>
                  <a:cubicBezTo>
                    <a:pt x="1404" y="1420"/>
                    <a:pt x="1415" y="1075"/>
                    <a:pt x="1562" y="980"/>
                  </a:cubicBezTo>
                  <a:cubicBezTo>
                    <a:pt x="1965" y="720"/>
                    <a:pt x="1917" y="403"/>
                    <a:pt x="1848" y="45"/>
                  </a:cubicBezTo>
                  <a:cubicBezTo>
                    <a:pt x="1615" y="19"/>
                    <a:pt x="1451" y="1"/>
                    <a:pt x="1318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24;p37">
              <a:extLst>
                <a:ext uri="{FF2B5EF4-FFF2-40B4-BE49-F238E27FC236}">
                  <a16:creationId xmlns:a16="http://schemas.microsoft.com/office/drawing/2014/main" id="{1F8FA35D-7CC9-9E37-B5F2-13029349D80B}"/>
                </a:ext>
              </a:extLst>
            </p:cNvPr>
            <p:cNvSpPr/>
            <p:nvPr/>
          </p:nvSpPr>
          <p:spPr>
            <a:xfrm>
              <a:off x="4370014" y="4496726"/>
              <a:ext cx="134874" cy="85525"/>
            </a:xfrm>
            <a:custGeom>
              <a:avLst/>
              <a:gdLst/>
              <a:ahLst/>
              <a:cxnLst/>
              <a:rect l="l" t="t" r="r" b="b"/>
              <a:pathLst>
                <a:path w="3993" h="2532" extrusionOk="0">
                  <a:moveTo>
                    <a:pt x="2284" y="0"/>
                  </a:moveTo>
                  <a:cubicBezTo>
                    <a:pt x="1850" y="0"/>
                    <a:pt x="1415" y="160"/>
                    <a:pt x="961" y="353"/>
                  </a:cubicBezTo>
                  <a:cubicBezTo>
                    <a:pt x="1554" y="389"/>
                    <a:pt x="2081" y="410"/>
                    <a:pt x="2608" y="462"/>
                  </a:cubicBezTo>
                  <a:cubicBezTo>
                    <a:pt x="2700" y="470"/>
                    <a:pt x="2779" y="606"/>
                    <a:pt x="2864" y="683"/>
                  </a:cubicBezTo>
                  <a:cubicBezTo>
                    <a:pt x="2795" y="760"/>
                    <a:pt x="2737" y="863"/>
                    <a:pt x="2651" y="903"/>
                  </a:cubicBezTo>
                  <a:cubicBezTo>
                    <a:pt x="2552" y="949"/>
                    <a:pt x="2427" y="954"/>
                    <a:pt x="2311" y="954"/>
                  </a:cubicBezTo>
                  <a:cubicBezTo>
                    <a:pt x="1968" y="949"/>
                    <a:pt x="1625" y="928"/>
                    <a:pt x="1282" y="928"/>
                  </a:cubicBezTo>
                  <a:cubicBezTo>
                    <a:pt x="1220" y="928"/>
                    <a:pt x="1158" y="929"/>
                    <a:pt x="1096" y="931"/>
                  </a:cubicBezTo>
                  <a:cubicBezTo>
                    <a:pt x="958" y="935"/>
                    <a:pt x="751" y="990"/>
                    <a:pt x="697" y="1089"/>
                  </a:cubicBezTo>
                  <a:cubicBezTo>
                    <a:pt x="452" y="1533"/>
                    <a:pt x="251" y="2002"/>
                    <a:pt x="1" y="2531"/>
                  </a:cubicBezTo>
                  <a:cubicBezTo>
                    <a:pt x="144" y="2495"/>
                    <a:pt x="284" y="2495"/>
                    <a:pt x="374" y="2429"/>
                  </a:cubicBezTo>
                  <a:cubicBezTo>
                    <a:pt x="525" y="2320"/>
                    <a:pt x="638" y="2160"/>
                    <a:pt x="779" y="2035"/>
                  </a:cubicBezTo>
                  <a:cubicBezTo>
                    <a:pt x="1429" y="1457"/>
                    <a:pt x="2135" y="1073"/>
                    <a:pt x="2949" y="1073"/>
                  </a:cubicBezTo>
                  <a:cubicBezTo>
                    <a:pt x="3209" y="1073"/>
                    <a:pt x="3480" y="1112"/>
                    <a:pt x="3764" y="1197"/>
                  </a:cubicBezTo>
                  <a:cubicBezTo>
                    <a:pt x="3795" y="1206"/>
                    <a:pt x="3829" y="1208"/>
                    <a:pt x="3866" y="1208"/>
                  </a:cubicBezTo>
                  <a:cubicBezTo>
                    <a:pt x="3890" y="1208"/>
                    <a:pt x="3915" y="1207"/>
                    <a:pt x="3942" y="1207"/>
                  </a:cubicBezTo>
                  <a:cubicBezTo>
                    <a:pt x="3958" y="1207"/>
                    <a:pt x="3975" y="1207"/>
                    <a:pt x="3992" y="1208"/>
                  </a:cubicBezTo>
                  <a:cubicBezTo>
                    <a:pt x="3867" y="869"/>
                    <a:pt x="3755" y="563"/>
                    <a:pt x="3663" y="312"/>
                  </a:cubicBezTo>
                  <a:cubicBezTo>
                    <a:pt x="3557" y="312"/>
                    <a:pt x="3451" y="334"/>
                    <a:pt x="3365" y="334"/>
                  </a:cubicBezTo>
                  <a:cubicBezTo>
                    <a:pt x="3314" y="334"/>
                    <a:pt x="3271" y="326"/>
                    <a:pt x="3238" y="304"/>
                  </a:cubicBezTo>
                  <a:cubicBezTo>
                    <a:pt x="2916" y="85"/>
                    <a:pt x="2600" y="0"/>
                    <a:pt x="2284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25;p37">
              <a:extLst>
                <a:ext uri="{FF2B5EF4-FFF2-40B4-BE49-F238E27FC236}">
                  <a16:creationId xmlns:a16="http://schemas.microsoft.com/office/drawing/2014/main" id="{008F79CF-B6A8-3413-C867-5FC2CEDFBEEA}"/>
                </a:ext>
              </a:extLst>
            </p:cNvPr>
            <p:cNvSpPr/>
            <p:nvPr/>
          </p:nvSpPr>
          <p:spPr>
            <a:xfrm>
              <a:off x="4395989" y="4554519"/>
              <a:ext cx="109811" cy="48369"/>
            </a:xfrm>
            <a:custGeom>
              <a:avLst/>
              <a:gdLst/>
              <a:ahLst/>
              <a:cxnLst/>
              <a:rect l="l" t="t" r="r" b="b"/>
              <a:pathLst>
                <a:path w="3251" h="1432" extrusionOk="0">
                  <a:moveTo>
                    <a:pt x="2393" y="1"/>
                  </a:moveTo>
                  <a:cubicBezTo>
                    <a:pt x="1499" y="1"/>
                    <a:pt x="403" y="559"/>
                    <a:pt x="1" y="1075"/>
                  </a:cubicBezTo>
                  <a:cubicBezTo>
                    <a:pt x="379" y="1195"/>
                    <a:pt x="739" y="1359"/>
                    <a:pt x="1115" y="1413"/>
                  </a:cubicBezTo>
                  <a:cubicBezTo>
                    <a:pt x="1199" y="1425"/>
                    <a:pt x="1290" y="1431"/>
                    <a:pt x="1381" y="1431"/>
                  </a:cubicBezTo>
                  <a:cubicBezTo>
                    <a:pt x="1597" y="1431"/>
                    <a:pt x="1820" y="1393"/>
                    <a:pt x="1980" y="1293"/>
                  </a:cubicBezTo>
                  <a:cubicBezTo>
                    <a:pt x="2431" y="1009"/>
                    <a:pt x="2817" y="619"/>
                    <a:pt x="3251" y="255"/>
                  </a:cubicBezTo>
                  <a:cubicBezTo>
                    <a:pt x="3021" y="76"/>
                    <a:pt x="2721" y="1"/>
                    <a:pt x="2393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26;p37">
              <a:extLst>
                <a:ext uri="{FF2B5EF4-FFF2-40B4-BE49-F238E27FC236}">
                  <a16:creationId xmlns:a16="http://schemas.microsoft.com/office/drawing/2014/main" id="{078B3965-8854-17CA-4862-3AFFC0BB431A}"/>
                </a:ext>
              </a:extLst>
            </p:cNvPr>
            <p:cNvSpPr/>
            <p:nvPr/>
          </p:nvSpPr>
          <p:spPr>
            <a:xfrm>
              <a:off x="4042099" y="4518073"/>
              <a:ext cx="93935" cy="82248"/>
            </a:xfrm>
            <a:custGeom>
              <a:avLst/>
              <a:gdLst/>
              <a:ahLst/>
              <a:cxnLst/>
              <a:rect l="l" t="t" r="r" b="b"/>
              <a:pathLst>
                <a:path w="2781" h="2435" extrusionOk="0">
                  <a:moveTo>
                    <a:pt x="1692" y="983"/>
                  </a:moveTo>
                  <a:cubicBezTo>
                    <a:pt x="1791" y="983"/>
                    <a:pt x="1933" y="1155"/>
                    <a:pt x="2120" y="1291"/>
                  </a:cubicBezTo>
                  <a:cubicBezTo>
                    <a:pt x="1910" y="1455"/>
                    <a:pt x="1785" y="1599"/>
                    <a:pt x="1630" y="1649"/>
                  </a:cubicBezTo>
                  <a:cubicBezTo>
                    <a:pt x="1628" y="1650"/>
                    <a:pt x="1626" y="1650"/>
                    <a:pt x="1624" y="1650"/>
                  </a:cubicBezTo>
                  <a:cubicBezTo>
                    <a:pt x="1562" y="1650"/>
                    <a:pt x="1357" y="1427"/>
                    <a:pt x="1374" y="1341"/>
                  </a:cubicBezTo>
                  <a:cubicBezTo>
                    <a:pt x="1401" y="1202"/>
                    <a:pt x="1546" y="1015"/>
                    <a:pt x="1674" y="985"/>
                  </a:cubicBezTo>
                  <a:cubicBezTo>
                    <a:pt x="1680" y="983"/>
                    <a:pt x="1686" y="983"/>
                    <a:pt x="1692" y="983"/>
                  </a:cubicBezTo>
                  <a:close/>
                  <a:moveTo>
                    <a:pt x="906" y="1315"/>
                  </a:moveTo>
                  <a:cubicBezTo>
                    <a:pt x="999" y="1315"/>
                    <a:pt x="1107" y="1447"/>
                    <a:pt x="1256" y="1553"/>
                  </a:cubicBezTo>
                  <a:cubicBezTo>
                    <a:pt x="1121" y="1693"/>
                    <a:pt x="1032" y="1786"/>
                    <a:pt x="943" y="1878"/>
                  </a:cubicBezTo>
                  <a:cubicBezTo>
                    <a:pt x="852" y="1786"/>
                    <a:pt x="702" y="1701"/>
                    <a:pt x="691" y="1600"/>
                  </a:cubicBezTo>
                  <a:cubicBezTo>
                    <a:pt x="681" y="1507"/>
                    <a:pt x="812" y="1325"/>
                    <a:pt x="897" y="1315"/>
                  </a:cubicBezTo>
                  <a:cubicBezTo>
                    <a:pt x="900" y="1315"/>
                    <a:pt x="903" y="1315"/>
                    <a:pt x="906" y="1315"/>
                  </a:cubicBezTo>
                  <a:close/>
                  <a:moveTo>
                    <a:pt x="2780" y="1"/>
                  </a:moveTo>
                  <a:cubicBezTo>
                    <a:pt x="2337" y="27"/>
                    <a:pt x="1941" y="50"/>
                    <a:pt x="1521" y="74"/>
                  </a:cubicBezTo>
                  <a:cubicBezTo>
                    <a:pt x="1708" y="323"/>
                    <a:pt x="1853" y="519"/>
                    <a:pt x="2007" y="723"/>
                  </a:cubicBezTo>
                  <a:cubicBezTo>
                    <a:pt x="1897" y="796"/>
                    <a:pt x="1805" y="824"/>
                    <a:pt x="1725" y="824"/>
                  </a:cubicBezTo>
                  <a:cubicBezTo>
                    <a:pt x="1466" y="824"/>
                    <a:pt x="1331" y="532"/>
                    <a:pt x="1142" y="496"/>
                  </a:cubicBezTo>
                  <a:lnTo>
                    <a:pt x="1142" y="496"/>
                  </a:lnTo>
                  <a:cubicBezTo>
                    <a:pt x="1132" y="704"/>
                    <a:pt x="1197" y="1039"/>
                    <a:pt x="1098" y="1100"/>
                  </a:cubicBezTo>
                  <a:cubicBezTo>
                    <a:pt x="1048" y="1129"/>
                    <a:pt x="1005" y="1142"/>
                    <a:pt x="966" y="1142"/>
                  </a:cubicBezTo>
                  <a:cubicBezTo>
                    <a:pt x="782" y="1142"/>
                    <a:pt x="698" y="862"/>
                    <a:pt x="531" y="752"/>
                  </a:cubicBezTo>
                  <a:cubicBezTo>
                    <a:pt x="327" y="847"/>
                    <a:pt x="121" y="940"/>
                    <a:pt x="1" y="996"/>
                  </a:cubicBezTo>
                  <a:cubicBezTo>
                    <a:pt x="167" y="1471"/>
                    <a:pt x="321" y="1906"/>
                    <a:pt x="507" y="2434"/>
                  </a:cubicBezTo>
                  <a:cubicBezTo>
                    <a:pt x="1000" y="2359"/>
                    <a:pt x="1580" y="2273"/>
                    <a:pt x="2139" y="2188"/>
                  </a:cubicBezTo>
                  <a:cubicBezTo>
                    <a:pt x="2014" y="1322"/>
                    <a:pt x="2356" y="657"/>
                    <a:pt x="2780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27;p37">
              <a:extLst>
                <a:ext uri="{FF2B5EF4-FFF2-40B4-BE49-F238E27FC236}">
                  <a16:creationId xmlns:a16="http://schemas.microsoft.com/office/drawing/2014/main" id="{74F48695-32C3-FE48-9475-941584D7ADE0}"/>
                </a:ext>
              </a:extLst>
            </p:cNvPr>
            <p:cNvSpPr/>
            <p:nvPr/>
          </p:nvSpPr>
          <p:spPr>
            <a:xfrm>
              <a:off x="3956574" y="4561545"/>
              <a:ext cx="82350" cy="44519"/>
            </a:xfrm>
            <a:custGeom>
              <a:avLst/>
              <a:gdLst/>
              <a:ahLst/>
              <a:cxnLst/>
              <a:rect l="l" t="t" r="r" b="b"/>
              <a:pathLst>
                <a:path w="2438" h="1318" extrusionOk="0">
                  <a:moveTo>
                    <a:pt x="1584" y="0"/>
                  </a:moveTo>
                  <a:cubicBezTo>
                    <a:pt x="1543" y="0"/>
                    <a:pt x="1501" y="6"/>
                    <a:pt x="1457" y="18"/>
                  </a:cubicBezTo>
                  <a:cubicBezTo>
                    <a:pt x="1044" y="135"/>
                    <a:pt x="642" y="297"/>
                    <a:pt x="249" y="470"/>
                  </a:cubicBezTo>
                  <a:cubicBezTo>
                    <a:pt x="144" y="517"/>
                    <a:pt x="0" y="706"/>
                    <a:pt x="26" y="775"/>
                  </a:cubicBezTo>
                  <a:cubicBezTo>
                    <a:pt x="82" y="931"/>
                    <a:pt x="215" y="1150"/>
                    <a:pt x="347" y="1174"/>
                  </a:cubicBezTo>
                  <a:cubicBezTo>
                    <a:pt x="741" y="1244"/>
                    <a:pt x="1139" y="1318"/>
                    <a:pt x="1557" y="1318"/>
                  </a:cubicBezTo>
                  <a:cubicBezTo>
                    <a:pt x="1839" y="1318"/>
                    <a:pt x="2131" y="1284"/>
                    <a:pt x="2438" y="1193"/>
                  </a:cubicBezTo>
                  <a:cubicBezTo>
                    <a:pt x="2314" y="884"/>
                    <a:pt x="2241" y="603"/>
                    <a:pt x="2098" y="365"/>
                  </a:cubicBezTo>
                  <a:cubicBezTo>
                    <a:pt x="1985" y="175"/>
                    <a:pt x="1809" y="0"/>
                    <a:pt x="1584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28;p37">
              <a:extLst>
                <a:ext uri="{FF2B5EF4-FFF2-40B4-BE49-F238E27FC236}">
                  <a16:creationId xmlns:a16="http://schemas.microsoft.com/office/drawing/2014/main" id="{1F8FC227-93C7-7AF7-5AC3-5F0288D26262}"/>
                </a:ext>
              </a:extLst>
            </p:cNvPr>
            <p:cNvSpPr/>
            <p:nvPr/>
          </p:nvSpPr>
          <p:spPr>
            <a:xfrm>
              <a:off x="4253920" y="2194397"/>
              <a:ext cx="45127" cy="85457"/>
            </a:xfrm>
            <a:custGeom>
              <a:avLst/>
              <a:gdLst/>
              <a:ahLst/>
              <a:cxnLst/>
              <a:rect l="l" t="t" r="r" b="b"/>
              <a:pathLst>
                <a:path w="1336" h="2530" extrusionOk="0">
                  <a:moveTo>
                    <a:pt x="631" y="0"/>
                  </a:moveTo>
                  <a:cubicBezTo>
                    <a:pt x="341" y="0"/>
                    <a:pt x="291" y="156"/>
                    <a:pt x="159" y="660"/>
                  </a:cubicBezTo>
                  <a:cubicBezTo>
                    <a:pt x="152" y="687"/>
                    <a:pt x="129" y="710"/>
                    <a:pt x="126" y="738"/>
                  </a:cubicBezTo>
                  <a:cubicBezTo>
                    <a:pt x="65" y="1349"/>
                    <a:pt x="1" y="1961"/>
                    <a:pt x="287" y="2529"/>
                  </a:cubicBezTo>
                  <a:cubicBezTo>
                    <a:pt x="388" y="2226"/>
                    <a:pt x="485" y="1934"/>
                    <a:pt x="583" y="1642"/>
                  </a:cubicBezTo>
                  <a:cubicBezTo>
                    <a:pt x="622" y="1668"/>
                    <a:pt x="659" y="1694"/>
                    <a:pt x="697" y="1720"/>
                  </a:cubicBezTo>
                  <a:cubicBezTo>
                    <a:pt x="910" y="1810"/>
                    <a:pt x="1122" y="1901"/>
                    <a:pt x="1335" y="1992"/>
                  </a:cubicBezTo>
                  <a:cubicBezTo>
                    <a:pt x="993" y="1334"/>
                    <a:pt x="931" y="715"/>
                    <a:pt x="1144" y="68"/>
                  </a:cubicBezTo>
                  <a:cubicBezTo>
                    <a:pt x="916" y="27"/>
                    <a:pt x="753" y="0"/>
                    <a:pt x="631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9;p37">
              <a:extLst>
                <a:ext uri="{FF2B5EF4-FFF2-40B4-BE49-F238E27FC236}">
                  <a16:creationId xmlns:a16="http://schemas.microsoft.com/office/drawing/2014/main" id="{F3D8E1D6-B8E4-7B73-DC8B-45238A05CE70}"/>
                </a:ext>
              </a:extLst>
            </p:cNvPr>
            <p:cNvSpPr/>
            <p:nvPr/>
          </p:nvSpPr>
          <p:spPr>
            <a:xfrm>
              <a:off x="4542585" y="2794088"/>
              <a:ext cx="96806" cy="66846"/>
            </a:xfrm>
            <a:custGeom>
              <a:avLst/>
              <a:gdLst/>
              <a:ahLst/>
              <a:cxnLst/>
              <a:rect l="l" t="t" r="r" b="b"/>
              <a:pathLst>
                <a:path w="2866" h="1979" extrusionOk="0">
                  <a:moveTo>
                    <a:pt x="1396" y="1"/>
                  </a:moveTo>
                  <a:cubicBezTo>
                    <a:pt x="950" y="1"/>
                    <a:pt x="541" y="165"/>
                    <a:pt x="172" y="412"/>
                  </a:cubicBezTo>
                  <a:cubicBezTo>
                    <a:pt x="64" y="486"/>
                    <a:pt x="34" y="674"/>
                    <a:pt x="1" y="742"/>
                  </a:cubicBezTo>
                  <a:cubicBezTo>
                    <a:pt x="138" y="892"/>
                    <a:pt x="259" y="942"/>
                    <a:pt x="371" y="942"/>
                  </a:cubicBezTo>
                  <a:cubicBezTo>
                    <a:pt x="544" y="942"/>
                    <a:pt x="696" y="822"/>
                    <a:pt x="855" y="767"/>
                  </a:cubicBezTo>
                  <a:cubicBezTo>
                    <a:pt x="1067" y="695"/>
                    <a:pt x="1281" y="612"/>
                    <a:pt x="1492" y="612"/>
                  </a:cubicBezTo>
                  <a:cubicBezTo>
                    <a:pt x="1650" y="612"/>
                    <a:pt x="1806" y="659"/>
                    <a:pt x="1957" y="793"/>
                  </a:cubicBezTo>
                  <a:cubicBezTo>
                    <a:pt x="2303" y="1101"/>
                    <a:pt x="2221" y="1489"/>
                    <a:pt x="2118" y="1873"/>
                  </a:cubicBezTo>
                  <a:cubicBezTo>
                    <a:pt x="2115" y="1883"/>
                    <a:pt x="2126" y="1899"/>
                    <a:pt x="2159" y="1978"/>
                  </a:cubicBezTo>
                  <a:cubicBezTo>
                    <a:pt x="2254" y="1855"/>
                    <a:pt x="2330" y="1771"/>
                    <a:pt x="2389" y="1678"/>
                  </a:cubicBezTo>
                  <a:cubicBezTo>
                    <a:pt x="2865" y="923"/>
                    <a:pt x="2489" y="86"/>
                    <a:pt x="1545" y="7"/>
                  </a:cubicBezTo>
                  <a:cubicBezTo>
                    <a:pt x="1495" y="3"/>
                    <a:pt x="1445" y="1"/>
                    <a:pt x="1396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30;p37">
              <a:extLst>
                <a:ext uri="{FF2B5EF4-FFF2-40B4-BE49-F238E27FC236}">
                  <a16:creationId xmlns:a16="http://schemas.microsoft.com/office/drawing/2014/main" id="{D48E6B28-7637-8A0D-D3DC-D91E75EBBC4D}"/>
                </a:ext>
              </a:extLst>
            </p:cNvPr>
            <p:cNvSpPr/>
            <p:nvPr/>
          </p:nvSpPr>
          <p:spPr>
            <a:xfrm>
              <a:off x="4473948" y="3195031"/>
              <a:ext cx="45161" cy="103190"/>
            </a:xfrm>
            <a:custGeom>
              <a:avLst/>
              <a:gdLst/>
              <a:ahLst/>
              <a:cxnLst/>
              <a:rect l="l" t="t" r="r" b="b"/>
              <a:pathLst>
                <a:path w="1337" h="3055" extrusionOk="0">
                  <a:moveTo>
                    <a:pt x="1" y="0"/>
                  </a:moveTo>
                  <a:cubicBezTo>
                    <a:pt x="349" y="1051"/>
                    <a:pt x="671" y="2025"/>
                    <a:pt x="1012" y="3055"/>
                  </a:cubicBezTo>
                  <a:cubicBezTo>
                    <a:pt x="1337" y="1952"/>
                    <a:pt x="936" y="990"/>
                    <a:pt x="78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31;p37">
              <a:extLst>
                <a:ext uri="{FF2B5EF4-FFF2-40B4-BE49-F238E27FC236}">
                  <a16:creationId xmlns:a16="http://schemas.microsoft.com/office/drawing/2014/main" id="{2CC97E9C-A053-E99A-97D5-03D9FD158025}"/>
                </a:ext>
              </a:extLst>
            </p:cNvPr>
            <p:cNvSpPr/>
            <p:nvPr/>
          </p:nvSpPr>
          <p:spPr>
            <a:xfrm>
              <a:off x="4400583" y="4445653"/>
              <a:ext cx="84815" cy="42458"/>
            </a:xfrm>
            <a:custGeom>
              <a:avLst/>
              <a:gdLst/>
              <a:ahLst/>
              <a:cxnLst/>
              <a:rect l="l" t="t" r="r" b="b"/>
              <a:pathLst>
                <a:path w="2511" h="1257" extrusionOk="0">
                  <a:moveTo>
                    <a:pt x="2242" y="1"/>
                  </a:moveTo>
                  <a:cubicBezTo>
                    <a:pt x="1675" y="246"/>
                    <a:pt x="1135" y="548"/>
                    <a:pt x="509" y="548"/>
                  </a:cubicBezTo>
                  <a:cubicBezTo>
                    <a:pt x="346" y="548"/>
                    <a:pt x="177" y="527"/>
                    <a:pt x="0" y="480"/>
                  </a:cubicBezTo>
                  <a:lnTo>
                    <a:pt x="0" y="480"/>
                  </a:lnTo>
                  <a:cubicBezTo>
                    <a:pt x="43" y="747"/>
                    <a:pt x="78" y="966"/>
                    <a:pt x="125" y="1256"/>
                  </a:cubicBezTo>
                  <a:cubicBezTo>
                    <a:pt x="481" y="1015"/>
                    <a:pt x="835" y="933"/>
                    <a:pt x="1187" y="933"/>
                  </a:cubicBezTo>
                  <a:cubicBezTo>
                    <a:pt x="1630" y="933"/>
                    <a:pt x="2072" y="1063"/>
                    <a:pt x="2511" y="1170"/>
                  </a:cubicBezTo>
                  <a:cubicBezTo>
                    <a:pt x="2415" y="746"/>
                    <a:pt x="2333" y="392"/>
                    <a:pt x="2242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32;p37">
              <a:extLst>
                <a:ext uri="{FF2B5EF4-FFF2-40B4-BE49-F238E27FC236}">
                  <a16:creationId xmlns:a16="http://schemas.microsoft.com/office/drawing/2014/main" id="{2E30B536-4324-5A2E-EE09-BB3D13DBFD27}"/>
                </a:ext>
              </a:extLst>
            </p:cNvPr>
            <p:cNvSpPr/>
            <p:nvPr/>
          </p:nvSpPr>
          <p:spPr>
            <a:xfrm>
              <a:off x="4218284" y="2737172"/>
              <a:ext cx="49045" cy="66238"/>
            </a:xfrm>
            <a:custGeom>
              <a:avLst/>
              <a:gdLst/>
              <a:ahLst/>
              <a:cxnLst/>
              <a:rect l="l" t="t" r="r" b="b"/>
              <a:pathLst>
                <a:path w="1452" h="1961" extrusionOk="0">
                  <a:moveTo>
                    <a:pt x="1315" y="1"/>
                  </a:moveTo>
                  <a:cubicBezTo>
                    <a:pt x="972" y="71"/>
                    <a:pt x="678" y="97"/>
                    <a:pt x="414" y="201"/>
                  </a:cubicBezTo>
                  <a:cubicBezTo>
                    <a:pt x="255" y="262"/>
                    <a:pt x="41" y="439"/>
                    <a:pt x="30" y="577"/>
                  </a:cubicBezTo>
                  <a:cubicBezTo>
                    <a:pt x="0" y="1026"/>
                    <a:pt x="53" y="1479"/>
                    <a:pt x="75" y="1930"/>
                  </a:cubicBezTo>
                  <a:cubicBezTo>
                    <a:pt x="112" y="1940"/>
                    <a:pt x="148" y="1951"/>
                    <a:pt x="186" y="1961"/>
                  </a:cubicBezTo>
                  <a:cubicBezTo>
                    <a:pt x="452" y="1391"/>
                    <a:pt x="573" y="691"/>
                    <a:pt x="1451" y="579"/>
                  </a:cubicBezTo>
                  <a:cubicBezTo>
                    <a:pt x="1401" y="366"/>
                    <a:pt x="1358" y="186"/>
                    <a:pt x="1315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33;p37">
              <a:extLst>
                <a:ext uri="{FF2B5EF4-FFF2-40B4-BE49-F238E27FC236}">
                  <a16:creationId xmlns:a16="http://schemas.microsoft.com/office/drawing/2014/main" id="{C895DBBA-458E-6761-2D56-9CCDEA944447}"/>
                </a:ext>
              </a:extLst>
            </p:cNvPr>
            <p:cNvSpPr/>
            <p:nvPr/>
          </p:nvSpPr>
          <p:spPr>
            <a:xfrm>
              <a:off x="4531607" y="3303525"/>
              <a:ext cx="46613" cy="64954"/>
            </a:xfrm>
            <a:custGeom>
              <a:avLst/>
              <a:gdLst/>
              <a:ahLst/>
              <a:cxnLst/>
              <a:rect l="l" t="t" r="r" b="b"/>
              <a:pathLst>
                <a:path w="1380" h="1923" extrusionOk="0">
                  <a:moveTo>
                    <a:pt x="11" y="1"/>
                  </a:moveTo>
                  <a:cubicBezTo>
                    <a:pt x="11" y="566"/>
                    <a:pt x="1" y="1081"/>
                    <a:pt x="17" y="1594"/>
                  </a:cubicBezTo>
                  <a:cubicBezTo>
                    <a:pt x="22" y="1788"/>
                    <a:pt x="118" y="1923"/>
                    <a:pt x="345" y="1923"/>
                  </a:cubicBezTo>
                  <a:cubicBezTo>
                    <a:pt x="355" y="1923"/>
                    <a:pt x="365" y="1922"/>
                    <a:pt x="376" y="1922"/>
                  </a:cubicBezTo>
                  <a:cubicBezTo>
                    <a:pt x="509" y="1915"/>
                    <a:pt x="642" y="1913"/>
                    <a:pt x="776" y="1913"/>
                  </a:cubicBezTo>
                  <a:cubicBezTo>
                    <a:pt x="976" y="1913"/>
                    <a:pt x="1177" y="1918"/>
                    <a:pt x="1380" y="1918"/>
                  </a:cubicBezTo>
                  <a:cubicBezTo>
                    <a:pt x="1117" y="1617"/>
                    <a:pt x="846" y="1348"/>
                    <a:pt x="628" y="1042"/>
                  </a:cubicBezTo>
                  <a:cubicBezTo>
                    <a:pt x="402" y="724"/>
                    <a:pt x="227" y="370"/>
                    <a:pt x="1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34;p37">
              <a:extLst>
                <a:ext uri="{FF2B5EF4-FFF2-40B4-BE49-F238E27FC236}">
                  <a16:creationId xmlns:a16="http://schemas.microsoft.com/office/drawing/2014/main" id="{5AED776F-0B16-006B-9B44-439A76836C53}"/>
                </a:ext>
              </a:extLst>
            </p:cNvPr>
            <p:cNvSpPr/>
            <p:nvPr/>
          </p:nvSpPr>
          <p:spPr>
            <a:xfrm>
              <a:off x="4129584" y="4527430"/>
              <a:ext cx="29859" cy="59752"/>
            </a:xfrm>
            <a:custGeom>
              <a:avLst/>
              <a:gdLst/>
              <a:ahLst/>
              <a:cxnLst/>
              <a:rect l="l" t="t" r="r" b="b"/>
              <a:pathLst>
                <a:path w="884" h="1769" extrusionOk="0">
                  <a:moveTo>
                    <a:pt x="883" y="0"/>
                  </a:moveTo>
                  <a:cubicBezTo>
                    <a:pt x="341" y="265"/>
                    <a:pt x="0" y="1102"/>
                    <a:pt x="157" y="1769"/>
                  </a:cubicBezTo>
                  <a:cubicBezTo>
                    <a:pt x="382" y="1613"/>
                    <a:pt x="715" y="1509"/>
                    <a:pt x="766" y="1324"/>
                  </a:cubicBezTo>
                  <a:cubicBezTo>
                    <a:pt x="879" y="916"/>
                    <a:pt x="850" y="467"/>
                    <a:pt x="883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5;p37">
              <a:extLst>
                <a:ext uri="{FF2B5EF4-FFF2-40B4-BE49-F238E27FC236}">
                  <a16:creationId xmlns:a16="http://schemas.microsoft.com/office/drawing/2014/main" id="{8EB2D3C2-149B-17D8-0395-CCD5D79A36E0}"/>
                </a:ext>
              </a:extLst>
            </p:cNvPr>
            <p:cNvSpPr/>
            <p:nvPr/>
          </p:nvSpPr>
          <p:spPr>
            <a:xfrm>
              <a:off x="4247705" y="3639648"/>
              <a:ext cx="23306" cy="45701"/>
            </a:xfrm>
            <a:custGeom>
              <a:avLst/>
              <a:gdLst/>
              <a:ahLst/>
              <a:cxnLst/>
              <a:rect l="l" t="t" r="r" b="b"/>
              <a:pathLst>
                <a:path w="690" h="1353" extrusionOk="0">
                  <a:moveTo>
                    <a:pt x="690" y="1"/>
                  </a:moveTo>
                  <a:lnTo>
                    <a:pt x="690" y="1"/>
                  </a:lnTo>
                  <a:cubicBezTo>
                    <a:pt x="459" y="38"/>
                    <a:pt x="252" y="71"/>
                    <a:pt x="60" y="103"/>
                  </a:cubicBezTo>
                  <a:cubicBezTo>
                    <a:pt x="40" y="517"/>
                    <a:pt x="21" y="914"/>
                    <a:pt x="1" y="1352"/>
                  </a:cubicBezTo>
                  <a:cubicBezTo>
                    <a:pt x="231" y="1309"/>
                    <a:pt x="409" y="1276"/>
                    <a:pt x="576" y="1245"/>
                  </a:cubicBezTo>
                  <a:cubicBezTo>
                    <a:pt x="618" y="790"/>
                    <a:pt x="652" y="413"/>
                    <a:pt x="690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36;p37">
              <a:extLst>
                <a:ext uri="{FF2B5EF4-FFF2-40B4-BE49-F238E27FC236}">
                  <a16:creationId xmlns:a16="http://schemas.microsoft.com/office/drawing/2014/main" id="{BC38B868-C7EE-81D4-76DA-72E9A4799ACD}"/>
                </a:ext>
              </a:extLst>
            </p:cNvPr>
            <p:cNvSpPr/>
            <p:nvPr/>
          </p:nvSpPr>
          <p:spPr>
            <a:xfrm>
              <a:off x="4575856" y="2831109"/>
              <a:ext cx="22394" cy="24962"/>
            </a:xfrm>
            <a:custGeom>
              <a:avLst/>
              <a:gdLst/>
              <a:ahLst/>
              <a:cxnLst/>
              <a:rect l="l" t="t" r="r" b="b"/>
              <a:pathLst>
                <a:path w="663" h="739" extrusionOk="0">
                  <a:moveTo>
                    <a:pt x="662" y="1"/>
                  </a:moveTo>
                  <a:cubicBezTo>
                    <a:pt x="411" y="48"/>
                    <a:pt x="215" y="84"/>
                    <a:pt x="1" y="124"/>
                  </a:cubicBezTo>
                  <a:cubicBezTo>
                    <a:pt x="257" y="362"/>
                    <a:pt x="460" y="550"/>
                    <a:pt x="662" y="738"/>
                  </a:cubicBezTo>
                  <a:lnTo>
                    <a:pt x="662" y="1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37;p37">
              <a:extLst>
                <a:ext uri="{FF2B5EF4-FFF2-40B4-BE49-F238E27FC236}">
                  <a16:creationId xmlns:a16="http://schemas.microsoft.com/office/drawing/2014/main" id="{696E1C6D-6759-1A74-365B-52E8CE83CE0A}"/>
                </a:ext>
              </a:extLst>
            </p:cNvPr>
            <p:cNvSpPr/>
            <p:nvPr/>
          </p:nvSpPr>
          <p:spPr>
            <a:xfrm>
              <a:off x="4609566" y="3093596"/>
              <a:ext cx="15538" cy="26650"/>
            </a:xfrm>
            <a:custGeom>
              <a:avLst/>
              <a:gdLst/>
              <a:ahLst/>
              <a:cxnLst/>
              <a:rect l="l" t="t" r="r" b="b"/>
              <a:pathLst>
                <a:path w="460" h="789" extrusionOk="0">
                  <a:moveTo>
                    <a:pt x="264" y="1"/>
                  </a:moveTo>
                  <a:lnTo>
                    <a:pt x="264" y="1"/>
                  </a:lnTo>
                  <a:cubicBezTo>
                    <a:pt x="1" y="237"/>
                    <a:pt x="35" y="369"/>
                    <a:pt x="460" y="789"/>
                  </a:cubicBezTo>
                  <a:cubicBezTo>
                    <a:pt x="395" y="528"/>
                    <a:pt x="334" y="284"/>
                    <a:pt x="264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38;p37">
              <a:extLst>
                <a:ext uri="{FF2B5EF4-FFF2-40B4-BE49-F238E27FC236}">
                  <a16:creationId xmlns:a16="http://schemas.microsoft.com/office/drawing/2014/main" id="{A753504B-9555-7C65-0C0C-D55E9E821AF5}"/>
                </a:ext>
              </a:extLst>
            </p:cNvPr>
            <p:cNvSpPr/>
            <p:nvPr/>
          </p:nvSpPr>
          <p:spPr>
            <a:xfrm>
              <a:off x="4625475" y="3131292"/>
              <a:ext cx="2804" cy="6654"/>
            </a:xfrm>
            <a:custGeom>
              <a:avLst/>
              <a:gdLst/>
              <a:ahLst/>
              <a:cxnLst/>
              <a:rect l="l" t="t" r="r" b="b"/>
              <a:pathLst>
                <a:path w="83" h="197" extrusionOk="0">
                  <a:moveTo>
                    <a:pt x="0" y="1"/>
                  </a:moveTo>
                  <a:cubicBezTo>
                    <a:pt x="4" y="65"/>
                    <a:pt x="10" y="130"/>
                    <a:pt x="14" y="193"/>
                  </a:cubicBezTo>
                  <a:lnTo>
                    <a:pt x="58" y="196"/>
                  </a:lnTo>
                  <a:cubicBezTo>
                    <a:pt x="65" y="133"/>
                    <a:pt x="73" y="71"/>
                    <a:pt x="82" y="8"/>
                  </a:cubicBezTo>
                  <a:cubicBezTo>
                    <a:pt x="55" y="6"/>
                    <a:pt x="27" y="3"/>
                    <a:pt x="0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39;p37">
              <a:extLst>
                <a:ext uri="{FF2B5EF4-FFF2-40B4-BE49-F238E27FC236}">
                  <a16:creationId xmlns:a16="http://schemas.microsoft.com/office/drawing/2014/main" id="{7DBCA3E3-2E1B-ECD0-C058-4E6E5DE94B37}"/>
                </a:ext>
              </a:extLst>
            </p:cNvPr>
            <p:cNvSpPr/>
            <p:nvPr/>
          </p:nvSpPr>
          <p:spPr>
            <a:xfrm>
              <a:off x="4304553" y="2264114"/>
              <a:ext cx="4830" cy="3209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4" y="1"/>
                  </a:moveTo>
                  <a:cubicBezTo>
                    <a:pt x="11" y="1"/>
                    <a:pt x="0" y="30"/>
                    <a:pt x="2" y="30"/>
                  </a:cubicBezTo>
                  <a:cubicBezTo>
                    <a:pt x="40" y="53"/>
                    <a:pt x="79" y="73"/>
                    <a:pt x="120" y="94"/>
                  </a:cubicBezTo>
                  <a:cubicBezTo>
                    <a:pt x="127" y="74"/>
                    <a:pt x="135" y="53"/>
                    <a:pt x="143" y="33"/>
                  </a:cubicBezTo>
                  <a:cubicBezTo>
                    <a:pt x="101" y="21"/>
                    <a:pt x="58" y="10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40;p37">
              <a:extLst>
                <a:ext uri="{FF2B5EF4-FFF2-40B4-BE49-F238E27FC236}">
                  <a16:creationId xmlns:a16="http://schemas.microsoft.com/office/drawing/2014/main" id="{745BB7FC-72B4-3444-2084-30932525A60B}"/>
                </a:ext>
              </a:extLst>
            </p:cNvPr>
            <p:cNvSpPr/>
            <p:nvPr/>
          </p:nvSpPr>
          <p:spPr>
            <a:xfrm>
              <a:off x="3242207" y="3580165"/>
              <a:ext cx="504940" cy="773471"/>
            </a:xfrm>
            <a:custGeom>
              <a:avLst/>
              <a:gdLst/>
              <a:ahLst/>
              <a:cxnLst/>
              <a:rect l="l" t="t" r="r" b="b"/>
              <a:pathLst>
                <a:path w="14949" h="22899" extrusionOk="0">
                  <a:moveTo>
                    <a:pt x="5303" y="0"/>
                  </a:moveTo>
                  <a:cubicBezTo>
                    <a:pt x="5009" y="534"/>
                    <a:pt x="4768" y="1020"/>
                    <a:pt x="4483" y="1480"/>
                  </a:cubicBezTo>
                  <a:cubicBezTo>
                    <a:pt x="3883" y="2443"/>
                    <a:pt x="3481" y="3493"/>
                    <a:pt x="3111" y="4556"/>
                  </a:cubicBezTo>
                  <a:cubicBezTo>
                    <a:pt x="2618" y="5972"/>
                    <a:pt x="2094" y="7381"/>
                    <a:pt x="1699" y="8827"/>
                  </a:cubicBezTo>
                  <a:cubicBezTo>
                    <a:pt x="1206" y="10628"/>
                    <a:pt x="999" y="12489"/>
                    <a:pt x="826" y="14350"/>
                  </a:cubicBezTo>
                  <a:cubicBezTo>
                    <a:pt x="748" y="15180"/>
                    <a:pt x="668" y="16008"/>
                    <a:pt x="582" y="16838"/>
                  </a:cubicBezTo>
                  <a:cubicBezTo>
                    <a:pt x="475" y="17869"/>
                    <a:pt x="366" y="18901"/>
                    <a:pt x="246" y="19931"/>
                  </a:cubicBezTo>
                  <a:cubicBezTo>
                    <a:pt x="179" y="20516"/>
                    <a:pt x="85" y="21097"/>
                    <a:pt x="1" y="21708"/>
                  </a:cubicBezTo>
                  <a:cubicBezTo>
                    <a:pt x="593" y="21868"/>
                    <a:pt x="1138" y="22073"/>
                    <a:pt x="1702" y="22155"/>
                  </a:cubicBezTo>
                  <a:cubicBezTo>
                    <a:pt x="3571" y="22429"/>
                    <a:pt x="5445" y="22698"/>
                    <a:pt x="7324" y="22882"/>
                  </a:cubicBezTo>
                  <a:cubicBezTo>
                    <a:pt x="7439" y="22893"/>
                    <a:pt x="7554" y="22898"/>
                    <a:pt x="7671" y="22898"/>
                  </a:cubicBezTo>
                  <a:cubicBezTo>
                    <a:pt x="8230" y="22898"/>
                    <a:pt x="8803" y="22781"/>
                    <a:pt x="9361" y="22690"/>
                  </a:cubicBezTo>
                  <a:cubicBezTo>
                    <a:pt x="10108" y="22570"/>
                    <a:pt x="10652" y="22009"/>
                    <a:pt x="11302" y="21675"/>
                  </a:cubicBezTo>
                  <a:cubicBezTo>
                    <a:pt x="11451" y="21597"/>
                    <a:pt x="11584" y="21356"/>
                    <a:pt x="11602" y="21178"/>
                  </a:cubicBezTo>
                  <a:cubicBezTo>
                    <a:pt x="11671" y="20546"/>
                    <a:pt x="11729" y="19909"/>
                    <a:pt x="11715" y="19275"/>
                  </a:cubicBezTo>
                  <a:cubicBezTo>
                    <a:pt x="11687" y="17923"/>
                    <a:pt x="11588" y="16572"/>
                    <a:pt x="11564" y="15220"/>
                  </a:cubicBezTo>
                  <a:cubicBezTo>
                    <a:pt x="11546" y="14225"/>
                    <a:pt x="11605" y="13228"/>
                    <a:pt x="11623" y="12232"/>
                  </a:cubicBezTo>
                  <a:cubicBezTo>
                    <a:pt x="11638" y="11408"/>
                    <a:pt x="11637" y="10584"/>
                    <a:pt x="11660" y="9760"/>
                  </a:cubicBezTo>
                  <a:cubicBezTo>
                    <a:pt x="11664" y="9606"/>
                    <a:pt x="11753" y="9454"/>
                    <a:pt x="11822" y="9245"/>
                  </a:cubicBezTo>
                  <a:cubicBezTo>
                    <a:pt x="11948" y="9362"/>
                    <a:pt x="12038" y="9406"/>
                    <a:pt x="12061" y="9475"/>
                  </a:cubicBezTo>
                  <a:cubicBezTo>
                    <a:pt x="12188" y="9848"/>
                    <a:pt x="12321" y="10221"/>
                    <a:pt x="12408" y="10605"/>
                  </a:cubicBezTo>
                  <a:cubicBezTo>
                    <a:pt x="12810" y="12393"/>
                    <a:pt x="13040" y="14208"/>
                    <a:pt x="13201" y="16031"/>
                  </a:cubicBezTo>
                  <a:cubicBezTo>
                    <a:pt x="13365" y="17893"/>
                    <a:pt x="13598" y="19745"/>
                    <a:pt x="14149" y="21543"/>
                  </a:cubicBezTo>
                  <a:cubicBezTo>
                    <a:pt x="14867" y="21474"/>
                    <a:pt x="14949" y="21333"/>
                    <a:pt x="14648" y="20699"/>
                  </a:cubicBezTo>
                  <a:cubicBezTo>
                    <a:pt x="14599" y="20595"/>
                    <a:pt x="14572" y="20479"/>
                    <a:pt x="14555" y="20365"/>
                  </a:cubicBezTo>
                  <a:cubicBezTo>
                    <a:pt x="14425" y="19553"/>
                    <a:pt x="14296" y="18739"/>
                    <a:pt x="14176" y="17925"/>
                  </a:cubicBezTo>
                  <a:cubicBezTo>
                    <a:pt x="14070" y="17197"/>
                    <a:pt x="13975" y="16467"/>
                    <a:pt x="13876" y="15738"/>
                  </a:cubicBezTo>
                  <a:cubicBezTo>
                    <a:pt x="13759" y="14882"/>
                    <a:pt x="13610" y="14029"/>
                    <a:pt x="13531" y="13171"/>
                  </a:cubicBezTo>
                  <a:cubicBezTo>
                    <a:pt x="13397" y="11704"/>
                    <a:pt x="13314" y="10233"/>
                    <a:pt x="13194" y="8765"/>
                  </a:cubicBezTo>
                  <a:cubicBezTo>
                    <a:pt x="13036" y="6832"/>
                    <a:pt x="12582" y="4930"/>
                    <a:pt x="12570" y="2981"/>
                  </a:cubicBezTo>
                  <a:cubicBezTo>
                    <a:pt x="12569" y="2892"/>
                    <a:pt x="12526" y="2763"/>
                    <a:pt x="12458" y="2719"/>
                  </a:cubicBezTo>
                  <a:cubicBezTo>
                    <a:pt x="12196" y="2551"/>
                    <a:pt x="12241" y="2350"/>
                    <a:pt x="12329" y="2110"/>
                  </a:cubicBezTo>
                  <a:cubicBezTo>
                    <a:pt x="12393" y="1934"/>
                    <a:pt x="12415" y="1742"/>
                    <a:pt x="12449" y="1581"/>
                  </a:cubicBezTo>
                  <a:lnTo>
                    <a:pt x="12449" y="1581"/>
                  </a:lnTo>
                  <a:cubicBezTo>
                    <a:pt x="12197" y="1583"/>
                    <a:pt x="11945" y="1585"/>
                    <a:pt x="11695" y="1585"/>
                  </a:cubicBezTo>
                  <a:cubicBezTo>
                    <a:pt x="9440" y="1585"/>
                    <a:pt x="7267" y="1420"/>
                    <a:pt x="5303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41;p37">
              <a:extLst>
                <a:ext uri="{FF2B5EF4-FFF2-40B4-BE49-F238E27FC236}">
                  <a16:creationId xmlns:a16="http://schemas.microsoft.com/office/drawing/2014/main" id="{4ED9D472-936B-1FA3-BC98-E0714E836D90}"/>
                </a:ext>
              </a:extLst>
            </p:cNvPr>
            <p:cNvSpPr/>
            <p:nvPr/>
          </p:nvSpPr>
          <p:spPr>
            <a:xfrm>
              <a:off x="3340264" y="2654890"/>
              <a:ext cx="505041" cy="496191"/>
            </a:xfrm>
            <a:custGeom>
              <a:avLst/>
              <a:gdLst/>
              <a:ahLst/>
              <a:cxnLst/>
              <a:rect l="l" t="t" r="r" b="b"/>
              <a:pathLst>
                <a:path w="14952" h="14690" extrusionOk="0">
                  <a:moveTo>
                    <a:pt x="12388" y="1769"/>
                  </a:moveTo>
                  <a:cubicBezTo>
                    <a:pt x="12571" y="1800"/>
                    <a:pt x="12780" y="1784"/>
                    <a:pt x="12933" y="1871"/>
                  </a:cubicBezTo>
                  <a:cubicBezTo>
                    <a:pt x="13072" y="1951"/>
                    <a:pt x="13245" y="2148"/>
                    <a:pt x="13233" y="2277"/>
                  </a:cubicBezTo>
                  <a:cubicBezTo>
                    <a:pt x="13221" y="2404"/>
                    <a:pt x="13156" y="2441"/>
                    <a:pt x="13072" y="2441"/>
                  </a:cubicBezTo>
                  <a:cubicBezTo>
                    <a:pt x="12996" y="2441"/>
                    <a:pt x="12904" y="2410"/>
                    <a:pt x="12822" y="2386"/>
                  </a:cubicBezTo>
                  <a:cubicBezTo>
                    <a:pt x="12685" y="2346"/>
                    <a:pt x="12552" y="2328"/>
                    <a:pt x="12425" y="2328"/>
                  </a:cubicBezTo>
                  <a:cubicBezTo>
                    <a:pt x="11969" y="2328"/>
                    <a:pt x="11570" y="2557"/>
                    <a:pt x="11180" y="2813"/>
                  </a:cubicBezTo>
                  <a:cubicBezTo>
                    <a:pt x="10987" y="2938"/>
                    <a:pt x="10815" y="3100"/>
                    <a:pt x="10612" y="3206"/>
                  </a:cubicBezTo>
                  <a:cubicBezTo>
                    <a:pt x="10563" y="3232"/>
                    <a:pt x="10504" y="3238"/>
                    <a:pt x="10441" y="3238"/>
                  </a:cubicBezTo>
                  <a:cubicBezTo>
                    <a:pt x="10390" y="3238"/>
                    <a:pt x="10336" y="3234"/>
                    <a:pt x="10284" y="3234"/>
                  </a:cubicBezTo>
                  <a:cubicBezTo>
                    <a:pt x="10269" y="3234"/>
                    <a:pt x="10255" y="3234"/>
                    <a:pt x="10241" y="3235"/>
                  </a:cubicBezTo>
                  <a:cubicBezTo>
                    <a:pt x="10257" y="3089"/>
                    <a:pt x="10218" y="2891"/>
                    <a:pt x="10297" y="2808"/>
                  </a:cubicBezTo>
                  <a:cubicBezTo>
                    <a:pt x="10772" y="2316"/>
                    <a:pt x="11305" y="1909"/>
                    <a:pt x="12013" y="1813"/>
                  </a:cubicBezTo>
                  <a:cubicBezTo>
                    <a:pt x="12138" y="1795"/>
                    <a:pt x="12263" y="1784"/>
                    <a:pt x="12388" y="1769"/>
                  </a:cubicBezTo>
                  <a:close/>
                  <a:moveTo>
                    <a:pt x="8360" y="4824"/>
                  </a:moveTo>
                  <a:cubicBezTo>
                    <a:pt x="8866" y="5062"/>
                    <a:pt x="8500" y="5406"/>
                    <a:pt x="8597" y="5698"/>
                  </a:cubicBezTo>
                  <a:cubicBezTo>
                    <a:pt x="8698" y="5620"/>
                    <a:pt x="8778" y="5537"/>
                    <a:pt x="8876" y="5490"/>
                  </a:cubicBezTo>
                  <a:cubicBezTo>
                    <a:pt x="8943" y="5457"/>
                    <a:pt x="9029" y="5427"/>
                    <a:pt x="9102" y="5427"/>
                  </a:cubicBezTo>
                  <a:cubicBezTo>
                    <a:pt x="9124" y="5427"/>
                    <a:pt x="9146" y="5430"/>
                    <a:pt x="9165" y="5436"/>
                  </a:cubicBezTo>
                  <a:cubicBezTo>
                    <a:pt x="9219" y="5456"/>
                    <a:pt x="9277" y="5615"/>
                    <a:pt x="9252" y="5678"/>
                  </a:cubicBezTo>
                  <a:cubicBezTo>
                    <a:pt x="9181" y="5849"/>
                    <a:pt x="9213" y="5957"/>
                    <a:pt x="9332" y="6096"/>
                  </a:cubicBezTo>
                  <a:cubicBezTo>
                    <a:pt x="9387" y="6162"/>
                    <a:pt x="9370" y="6342"/>
                    <a:pt x="9316" y="6430"/>
                  </a:cubicBezTo>
                  <a:cubicBezTo>
                    <a:pt x="9288" y="6476"/>
                    <a:pt x="9183" y="6509"/>
                    <a:pt x="9100" y="6509"/>
                  </a:cubicBezTo>
                  <a:cubicBezTo>
                    <a:pt x="9073" y="6509"/>
                    <a:pt x="9048" y="6505"/>
                    <a:pt x="9029" y="6498"/>
                  </a:cubicBezTo>
                  <a:cubicBezTo>
                    <a:pt x="8787" y="6396"/>
                    <a:pt x="8562" y="6350"/>
                    <a:pt x="8349" y="6350"/>
                  </a:cubicBezTo>
                  <a:cubicBezTo>
                    <a:pt x="7828" y="6350"/>
                    <a:pt x="7385" y="6626"/>
                    <a:pt x="6972" y="7044"/>
                  </a:cubicBezTo>
                  <a:cubicBezTo>
                    <a:pt x="6847" y="7171"/>
                    <a:pt x="6686" y="7263"/>
                    <a:pt x="6542" y="7370"/>
                  </a:cubicBezTo>
                  <a:cubicBezTo>
                    <a:pt x="6253" y="7158"/>
                    <a:pt x="6302" y="6997"/>
                    <a:pt x="6445" y="6804"/>
                  </a:cubicBezTo>
                  <a:cubicBezTo>
                    <a:pt x="6860" y="6237"/>
                    <a:pt x="7382" y="5837"/>
                    <a:pt x="8051" y="5712"/>
                  </a:cubicBezTo>
                  <a:cubicBezTo>
                    <a:pt x="8159" y="5402"/>
                    <a:pt x="8258" y="5118"/>
                    <a:pt x="8360" y="4824"/>
                  </a:cubicBezTo>
                  <a:close/>
                  <a:moveTo>
                    <a:pt x="13255" y="3711"/>
                  </a:moveTo>
                  <a:cubicBezTo>
                    <a:pt x="13300" y="3738"/>
                    <a:pt x="13344" y="3765"/>
                    <a:pt x="13390" y="3793"/>
                  </a:cubicBezTo>
                  <a:cubicBezTo>
                    <a:pt x="13357" y="4000"/>
                    <a:pt x="13325" y="4208"/>
                    <a:pt x="13279" y="4504"/>
                  </a:cubicBezTo>
                  <a:cubicBezTo>
                    <a:pt x="13563" y="4391"/>
                    <a:pt x="13817" y="4286"/>
                    <a:pt x="14144" y="4155"/>
                  </a:cubicBezTo>
                  <a:lnTo>
                    <a:pt x="14144" y="4155"/>
                  </a:lnTo>
                  <a:cubicBezTo>
                    <a:pt x="14144" y="4335"/>
                    <a:pt x="14180" y="4460"/>
                    <a:pt x="14137" y="4545"/>
                  </a:cubicBezTo>
                  <a:cubicBezTo>
                    <a:pt x="14021" y="4766"/>
                    <a:pt x="13882" y="4979"/>
                    <a:pt x="13725" y="5173"/>
                  </a:cubicBezTo>
                  <a:cubicBezTo>
                    <a:pt x="13706" y="5197"/>
                    <a:pt x="13655" y="5208"/>
                    <a:pt x="13599" y="5208"/>
                  </a:cubicBezTo>
                  <a:cubicBezTo>
                    <a:pt x="13546" y="5208"/>
                    <a:pt x="13489" y="5199"/>
                    <a:pt x="13451" y="5182"/>
                  </a:cubicBezTo>
                  <a:cubicBezTo>
                    <a:pt x="13255" y="5096"/>
                    <a:pt x="13071" y="5058"/>
                    <a:pt x="12897" y="5058"/>
                  </a:cubicBezTo>
                  <a:cubicBezTo>
                    <a:pt x="12460" y="5058"/>
                    <a:pt x="12082" y="5294"/>
                    <a:pt x="11715" y="5593"/>
                  </a:cubicBezTo>
                  <a:cubicBezTo>
                    <a:pt x="11505" y="5764"/>
                    <a:pt x="11291" y="5932"/>
                    <a:pt x="11063" y="6114"/>
                  </a:cubicBezTo>
                  <a:cubicBezTo>
                    <a:pt x="11294" y="6440"/>
                    <a:pt x="11508" y="6815"/>
                    <a:pt x="11793" y="7126"/>
                  </a:cubicBezTo>
                  <a:cubicBezTo>
                    <a:pt x="11990" y="7339"/>
                    <a:pt x="11931" y="7552"/>
                    <a:pt x="11905" y="7756"/>
                  </a:cubicBezTo>
                  <a:cubicBezTo>
                    <a:pt x="11856" y="8130"/>
                    <a:pt x="11222" y="8758"/>
                    <a:pt x="10858" y="8797"/>
                  </a:cubicBezTo>
                  <a:cubicBezTo>
                    <a:pt x="10849" y="8798"/>
                    <a:pt x="10839" y="8798"/>
                    <a:pt x="10830" y="8798"/>
                  </a:cubicBezTo>
                  <a:cubicBezTo>
                    <a:pt x="10695" y="8798"/>
                    <a:pt x="10547" y="8705"/>
                    <a:pt x="10319" y="8632"/>
                  </a:cubicBezTo>
                  <a:cubicBezTo>
                    <a:pt x="10546" y="8391"/>
                    <a:pt x="10695" y="8242"/>
                    <a:pt x="10835" y="8084"/>
                  </a:cubicBezTo>
                  <a:cubicBezTo>
                    <a:pt x="10974" y="7925"/>
                    <a:pt x="11105" y="7759"/>
                    <a:pt x="11229" y="7609"/>
                  </a:cubicBezTo>
                  <a:cubicBezTo>
                    <a:pt x="10861" y="7037"/>
                    <a:pt x="10480" y="6528"/>
                    <a:pt x="10191" y="5971"/>
                  </a:cubicBezTo>
                  <a:cubicBezTo>
                    <a:pt x="9927" y="5464"/>
                    <a:pt x="9828" y="4888"/>
                    <a:pt x="9992" y="4320"/>
                  </a:cubicBezTo>
                  <a:cubicBezTo>
                    <a:pt x="10032" y="4183"/>
                    <a:pt x="10237" y="3998"/>
                    <a:pt x="10362" y="3998"/>
                  </a:cubicBezTo>
                  <a:cubicBezTo>
                    <a:pt x="10365" y="3998"/>
                    <a:pt x="10368" y="3998"/>
                    <a:pt x="10370" y="3998"/>
                  </a:cubicBezTo>
                  <a:cubicBezTo>
                    <a:pt x="10503" y="4005"/>
                    <a:pt x="10626" y="4217"/>
                    <a:pt x="10743" y="4349"/>
                  </a:cubicBezTo>
                  <a:cubicBezTo>
                    <a:pt x="10769" y="4378"/>
                    <a:pt x="10764" y="4474"/>
                    <a:pt x="10737" y="4500"/>
                  </a:cubicBezTo>
                  <a:cubicBezTo>
                    <a:pt x="10330" y="4893"/>
                    <a:pt x="10749" y="5231"/>
                    <a:pt x="10727" y="5607"/>
                  </a:cubicBezTo>
                  <a:cubicBezTo>
                    <a:pt x="11167" y="5252"/>
                    <a:pt x="11547" y="4936"/>
                    <a:pt x="11938" y="4635"/>
                  </a:cubicBezTo>
                  <a:cubicBezTo>
                    <a:pt x="12037" y="4559"/>
                    <a:pt x="12168" y="4496"/>
                    <a:pt x="12290" y="4483"/>
                  </a:cubicBezTo>
                  <a:cubicBezTo>
                    <a:pt x="12586" y="4451"/>
                    <a:pt x="12730" y="4256"/>
                    <a:pt x="12884" y="4037"/>
                  </a:cubicBezTo>
                  <a:cubicBezTo>
                    <a:pt x="12976" y="3906"/>
                    <a:pt x="13128" y="3819"/>
                    <a:pt x="13255" y="3711"/>
                  </a:cubicBezTo>
                  <a:close/>
                  <a:moveTo>
                    <a:pt x="7701" y="9309"/>
                  </a:moveTo>
                  <a:cubicBezTo>
                    <a:pt x="8153" y="9309"/>
                    <a:pt x="8589" y="9432"/>
                    <a:pt x="9034" y="9490"/>
                  </a:cubicBezTo>
                  <a:cubicBezTo>
                    <a:pt x="9667" y="9572"/>
                    <a:pt x="10309" y="9596"/>
                    <a:pt x="10943" y="9671"/>
                  </a:cubicBezTo>
                  <a:cubicBezTo>
                    <a:pt x="11160" y="9697"/>
                    <a:pt x="11368" y="9802"/>
                    <a:pt x="11659" y="9897"/>
                  </a:cubicBezTo>
                  <a:cubicBezTo>
                    <a:pt x="11596" y="10176"/>
                    <a:pt x="11551" y="10452"/>
                    <a:pt x="11472" y="10718"/>
                  </a:cubicBezTo>
                  <a:cubicBezTo>
                    <a:pt x="11245" y="11479"/>
                    <a:pt x="10859" y="12123"/>
                    <a:pt x="10101" y="12474"/>
                  </a:cubicBezTo>
                  <a:cubicBezTo>
                    <a:pt x="9826" y="12601"/>
                    <a:pt x="9517" y="12663"/>
                    <a:pt x="9203" y="12663"/>
                  </a:cubicBezTo>
                  <a:cubicBezTo>
                    <a:pt x="8426" y="12663"/>
                    <a:pt x="7620" y="12284"/>
                    <a:pt x="7223" y="11591"/>
                  </a:cubicBezTo>
                  <a:cubicBezTo>
                    <a:pt x="6978" y="11165"/>
                    <a:pt x="6811" y="10682"/>
                    <a:pt x="6689" y="10205"/>
                  </a:cubicBezTo>
                  <a:cubicBezTo>
                    <a:pt x="6567" y="9724"/>
                    <a:pt x="6877" y="9402"/>
                    <a:pt x="7385" y="9330"/>
                  </a:cubicBezTo>
                  <a:cubicBezTo>
                    <a:pt x="7491" y="9315"/>
                    <a:pt x="7597" y="9309"/>
                    <a:pt x="7701" y="9309"/>
                  </a:cubicBezTo>
                  <a:close/>
                  <a:moveTo>
                    <a:pt x="10380" y="1"/>
                  </a:moveTo>
                  <a:cubicBezTo>
                    <a:pt x="10182" y="1"/>
                    <a:pt x="9976" y="17"/>
                    <a:pt x="9761" y="51"/>
                  </a:cubicBezTo>
                  <a:cubicBezTo>
                    <a:pt x="9853" y="219"/>
                    <a:pt x="9925" y="372"/>
                    <a:pt x="10017" y="511"/>
                  </a:cubicBezTo>
                  <a:cubicBezTo>
                    <a:pt x="10349" y="1022"/>
                    <a:pt x="10363" y="1574"/>
                    <a:pt x="10206" y="2135"/>
                  </a:cubicBezTo>
                  <a:cubicBezTo>
                    <a:pt x="10172" y="2257"/>
                    <a:pt x="10001" y="2340"/>
                    <a:pt x="9893" y="2442"/>
                  </a:cubicBezTo>
                  <a:cubicBezTo>
                    <a:pt x="9830" y="2316"/>
                    <a:pt x="9728" y="2196"/>
                    <a:pt x="9709" y="2063"/>
                  </a:cubicBezTo>
                  <a:cubicBezTo>
                    <a:pt x="9663" y="1752"/>
                    <a:pt x="9657" y="1434"/>
                    <a:pt x="9636" y="1119"/>
                  </a:cubicBezTo>
                  <a:cubicBezTo>
                    <a:pt x="9443" y="1594"/>
                    <a:pt x="9296" y="2050"/>
                    <a:pt x="9181" y="2514"/>
                  </a:cubicBezTo>
                  <a:cubicBezTo>
                    <a:pt x="9139" y="2678"/>
                    <a:pt x="9165" y="2864"/>
                    <a:pt x="9181" y="3036"/>
                  </a:cubicBezTo>
                  <a:cubicBezTo>
                    <a:pt x="9201" y="3271"/>
                    <a:pt x="9115" y="3381"/>
                    <a:pt x="8876" y="3413"/>
                  </a:cubicBezTo>
                  <a:cubicBezTo>
                    <a:pt x="8635" y="3446"/>
                    <a:pt x="8393" y="3502"/>
                    <a:pt x="8164" y="3581"/>
                  </a:cubicBezTo>
                  <a:cubicBezTo>
                    <a:pt x="7447" y="3831"/>
                    <a:pt x="6921" y="4346"/>
                    <a:pt x="6407" y="4880"/>
                  </a:cubicBezTo>
                  <a:cubicBezTo>
                    <a:pt x="6253" y="5040"/>
                    <a:pt x="6101" y="5217"/>
                    <a:pt x="5818" y="5217"/>
                  </a:cubicBezTo>
                  <a:cubicBezTo>
                    <a:pt x="5757" y="5217"/>
                    <a:pt x="5689" y="5209"/>
                    <a:pt x="5615" y="5190"/>
                  </a:cubicBezTo>
                  <a:cubicBezTo>
                    <a:pt x="5714" y="4926"/>
                    <a:pt x="5805" y="4684"/>
                    <a:pt x="5901" y="4427"/>
                  </a:cubicBezTo>
                  <a:lnTo>
                    <a:pt x="5901" y="4427"/>
                  </a:lnTo>
                  <a:cubicBezTo>
                    <a:pt x="5601" y="4562"/>
                    <a:pt x="5257" y="4640"/>
                    <a:pt x="5015" y="4840"/>
                  </a:cubicBezTo>
                  <a:cubicBezTo>
                    <a:pt x="3994" y="5689"/>
                    <a:pt x="3850" y="7054"/>
                    <a:pt x="4375" y="8163"/>
                  </a:cubicBezTo>
                  <a:cubicBezTo>
                    <a:pt x="4499" y="8424"/>
                    <a:pt x="4713" y="8708"/>
                    <a:pt x="4483" y="8952"/>
                  </a:cubicBezTo>
                  <a:cubicBezTo>
                    <a:pt x="4401" y="9039"/>
                    <a:pt x="4313" y="9072"/>
                    <a:pt x="4223" y="9072"/>
                  </a:cubicBezTo>
                  <a:cubicBezTo>
                    <a:pt x="4049" y="9072"/>
                    <a:pt x="3866" y="8951"/>
                    <a:pt x="3701" y="8860"/>
                  </a:cubicBezTo>
                  <a:cubicBezTo>
                    <a:pt x="3662" y="8839"/>
                    <a:pt x="3615" y="8829"/>
                    <a:pt x="3586" y="8800"/>
                  </a:cubicBezTo>
                  <a:cubicBezTo>
                    <a:pt x="3223" y="8427"/>
                    <a:pt x="2714" y="8158"/>
                    <a:pt x="2722" y="7524"/>
                  </a:cubicBezTo>
                  <a:cubicBezTo>
                    <a:pt x="2722" y="7437"/>
                    <a:pt x="2576" y="7314"/>
                    <a:pt x="2471" y="7263"/>
                  </a:cubicBezTo>
                  <a:cubicBezTo>
                    <a:pt x="2311" y="7184"/>
                    <a:pt x="2111" y="7146"/>
                    <a:pt x="1900" y="7146"/>
                  </a:cubicBezTo>
                  <a:cubicBezTo>
                    <a:pt x="1353" y="7146"/>
                    <a:pt x="735" y="7403"/>
                    <a:pt x="567" y="7879"/>
                  </a:cubicBezTo>
                  <a:cubicBezTo>
                    <a:pt x="464" y="8173"/>
                    <a:pt x="355" y="8466"/>
                    <a:pt x="281" y="8768"/>
                  </a:cubicBezTo>
                  <a:cubicBezTo>
                    <a:pt x="1" y="9917"/>
                    <a:pt x="306" y="10899"/>
                    <a:pt x="1180" y="11692"/>
                  </a:cubicBezTo>
                  <a:cubicBezTo>
                    <a:pt x="1467" y="11952"/>
                    <a:pt x="1831" y="12040"/>
                    <a:pt x="2246" y="12040"/>
                  </a:cubicBezTo>
                  <a:cubicBezTo>
                    <a:pt x="2252" y="12040"/>
                    <a:pt x="2259" y="12040"/>
                    <a:pt x="2266" y="12040"/>
                  </a:cubicBezTo>
                  <a:cubicBezTo>
                    <a:pt x="2282" y="11628"/>
                    <a:pt x="2254" y="11211"/>
                    <a:pt x="2700" y="11049"/>
                  </a:cubicBezTo>
                  <a:cubicBezTo>
                    <a:pt x="2860" y="11098"/>
                    <a:pt x="3001" y="11141"/>
                    <a:pt x="3246" y="11216"/>
                  </a:cubicBezTo>
                  <a:cubicBezTo>
                    <a:pt x="3044" y="10764"/>
                    <a:pt x="2886" y="10413"/>
                    <a:pt x="2717" y="10039"/>
                  </a:cubicBezTo>
                  <a:cubicBezTo>
                    <a:pt x="2287" y="10153"/>
                    <a:pt x="2001" y="10472"/>
                    <a:pt x="1728" y="10797"/>
                  </a:cubicBezTo>
                  <a:cubicBezTo>
                    <a:pt x="1649" y="10893"/>
                    <a:pt x="1595" y="11015"/>
                    <a:pt x="1478" y="11015"/>
                  </a:cubicBezTo>
                  <a:cubicBezTo>
                    <a:pt x="1446" y="11015"/>
                    <a:pt x="1409" y="11006"/>
                    <a:pt x="1366" y="10984"/>
                  </a:cubicBezTo>
                  <a:cubicBezTo>
                    <a:pt x="1160" y="10881"/>
                    <a:pt x="1113" y="10702"/>
                    <a:pt x="1200" y="10508"/>
                  </a:cubicBezTo>
                  <a:cubicBezTo>
                    <a:pt x="1262" y="10370"/>
                    <a:pt x="1350" y="10229"/>
                    <a:pt x="1463" y="10131"/>
                  </a:cubicBezTo>
                  <a:cubicBezTo>
                    <a:pt x="1783" y="9854"/>
                    <a:pt x="2122" y="9598"/>
                    <a:pt x="2492" y="9305"/>
                  </a:cubicBezTo>
                  <a:cubicBezTo>
                    <a:pt x="2313" y="8709"/>
                    <a:pt x="1557" y="8509"/>
                    <a:pt x="1217" y="7785"/>
                  </a:cubicBezTo>
                  <a:cubicBezTo>
                    <a:pt x="1371" y="7785"/>
                    <a:pt x="1507" y="7761"/>
                    <a:pt x="1617" y="7761"/>
                  </a:cubicBezTo>
                  <a:cubicBezTo>
                    <a:pt x="1684" y="7761"/>
                    <a:pt x="1741" y="7770"/>
                    <a:pt x="1788" y="7796"/>
                  </a:cubicBezTo>
                  <a:cubicBezTo>
                    <a:pt x="2086" y="7963"/>
                    <a:pt x="2356" y="8181"/>
                    <a:pt x="2628" y="8394"/>
                  </a:cubicBezTo>
                  <a:cubicBezTo>
                    <a:pt x="3147" y="8798"/>
                    <a:pt x="3303" y="9438"/>
                    <a:pt x="3525" y="9995"/>
                  </a:cubicBezTo>
                  <a:cubicBezTo>
                    <a:pt x="3954" y="11059"/>
                    <a:pt x="4528" y="12009"/>
                    <a:pt x="5230" y="12908"/>
                  </a:cubicBezTo>
                  <a:cubicBezTo>
                    <a:pt x="6088" y="14007"/>
                    <a:pt x="7230" y="14539"/>
                    <a:pt x="8566" y="14660"/>
                  </a:cubicBezTo>
                  <a:cubicBezTo>
                    <a:pt x="8782" y="14679"/>
                    <a:pt x="8995" y="14689"/>
                    <a:pt x="9205" y="14689"/>
                  </a:cubicBezTo>
                  <a:cubicBezTo>
                    <a:pt x="10791" y="14689"/>
                    <a:pt x="12174" y="14117"/>
                    <a:pt x="13261" y="12819"/>
                  </a:cubicBezTo>
                  <a:cubicBezTo>
                    <a:pt x="13908" y="12047"/>
                    <a:pt x="14339" y="11168"/>
                    <a:pt x="14587" y="10193"/>
                  </a:cubicBezTo>
                  <a:cubicBezTo>
                    <a:pt x="14880" y="9034"/>
                    <a:pt x="14952" y="7862"/>
                    <a:pt x="14776" y="6684"/>
                  </a:cubicBezTo>
                  <a:cubicBezTo>
                    <a:pt x="14670" y="5961"/>
                    <a:pt x="14483" y="5249"/>
                    <a:pt x="14352" y="4527"/>
                  </a:cubicBezTo>
                  <a:cubicBezTo>
                    <a:pt x="14164" y="3492"/>
                    <a:pt x="13764" y="2544"/>
                    <a:pt x="13185" y="1672"/>
                  </a:cubicBezTo>
                  <a:cubicBezTo>
                    <a:pt x="12495" y="635"/>
                    <a:pt x="11605" y="1"/>
                    <a:pt x="10380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42;p37">
              <a:extLst>
                <a:ext uri="{FF2B5EF4-FFF2-40B4-BE49-F238E27FC236}">
                  <a16:creationId xmlns:a16="http://schemas.microsoft.com/office/drawing/2014/main" id="{C390FCB9-3378-31F8-2F0A-408FC9B7CFBA}"/>
                </a:ext>
              </a:extLst>
            </p:cNvPr>
            <p:cNvSpPr/>
            <p:nvPr/>
          </p:nvSpPr>
          <p:spPr>
            <a:xfrm>
              <a:off x="3227412" y="3218270"/>
              <a:ext cx="241948" cy="396548"/>
            </a:xfrm>
            <a:custGeom>
              <a:avLst/>
              <a:gdLst/>
              <a:ahLst/>
              <a:cxnLst/>
              <a:rect l="l" t="t" r="r" b="b"/>
              <a:pathLst>
                <a:path w="7163" h="11740" extrusionOk="0">
                  <a:moveTo>
                    <a:pt x="5736" y="1"/>
                  </a:moveTo>
                  <a:cubicBezTo>
                    <a:pt x="5729" y="1"/>
                    <a:pt x="5722" y="1"/>
                    <a:pt x="5715" y="1"/>
                  </a:cubicBezTo>
                  <a:cubicBezTo>
                    <a:pt x="5326" y="2"/>
                    <a:pt x="4997" y="155"/>
                    <a:pt x="4745" y="478"/>
                  </a:cubicBezTo>
                  <a:cubicBezTo>
                    <a:pt x="4330" y="1013"/>
                    <a:pt x="3891" y="1528"/>
                    <a:pt x="3466" y="2054"/>
                  </a:cubicBezTo>
                  <a:cubicBezTo>
                    <a:pt x="2443" y="3323"/>
                    <a:pt x="1408" y="4583"/>
                    <a:pt x="411" y="5871"/>
                  </a:cubicBezTo>
                  <a:cubicBezTo>
                    <a:pt x="154" y="6203"/>
                    <a:pt x="0" y="6640"/>
                    <a:pt x="213" y="7070"/>
                  </a:cubicBezTo>
                  <a:cubicBezTo>
                    <a:pt x="411" y="7467"/>
                    <a:pt x="607" y="7887"/>
                    <a:pt x="897" y="8213"/>
                  </a:cubicBezTo>
                  <a:cubicBezTo>
                    <a:pt x="1770" y="9196"/>
                    <a:pt x="2686" y="10142"/>
                    <a:pt x="3594" y="11094"/>
                  </a:cubicBezTo>
                  <a:cubicBezTo>
                    <a:pt x="3798" y="11309"/>
                    <a:pt x="4039" y="11491"/>
                    <a:pt x="4321" y="11739"/>
                  </a:cubicBezTo>
                  <a:cubicBezTo>
                    <a:pt x="4498" y="11437"/>
                    <a:pt x="4640" y="11193"/>
                    <a:pt x="4783" y="10947"/>
                  </a:cubicBezTo>
                  <a:cubicBezTo>
                    <a:pt x="4986" y="10592"/>
                    <a:pt x="4940" y="10366"/>
                    <a:pt x="4615" y="10104"/>
                  </a:cubicBezTo>
                  <a:cubicBezTo>
                    <a:pt x="4550" y="10053"/>
                    <a:pt x="4468" y="10002"/>
                    <a:pt x="4436" y="9933"/>
                  </a:cubicBezTo>
                  <a:cubicBezTo>
                    <a:pt x="4129" y="9270"/>
                    <a:pt x="3814" y="8609"/>
                    <a:pt x="3533" y="7934"/>
                  </a:cubicBezTo>
                  <a:cubicBezTo>
                    <a:pt x="3366" y="7532"/>
                    <a:pt x="3259" y="7105"/>
                    <a:pt x="3120" y="6676"/>
                  </a:cubicBezTo>
                  <a:cubicBezTo>
                    <a:pt x="3040" y="6706"/>
                    <a:pt x="3003" y="6732"/>
                    <a:pt x="2965" y="6734"/>
                  </a:cubicBezTo>
                  <a:cubicBezTo>
                    <a:pt x="2924" y="6735"/>
                    <a:pt x="2883" y="6736"/>
                    <a:pt x="2842" y="6736"/>
                  </a:cubicBezTo>
                  <a:cubicBezTo>
                    <a:pt x="2754" y="6736"/>
                    <a:pt x="2665" y="6733"/>
                    <a:pt x="2577" y="6732"/>
                  </a:cubicBezTo>
                  <a:cubicBezTo>
                    <a:pt x="2607" y="6601"/>
                    <a:pt x="2632" y="6468"/>
                    <a:pt x="2672" y="6340"/>
                  </a:cubicBezTo>
                  <a:cubicBezTo>
                    <a:pt x="2689" y="6289"/>
                    <a:pt x="2741" y="6248"/>
                    <a:pt x="2781" y="6206"/>
                  </a:cubicBezTo>
                  <a:cubicBezTo>
                    <a:pt x="3983" y="4979"/>
                    <a:pt x="5177" y="3743"/>
                    <a:pt x="6398" y="2532"/>
                  </a:cubicBezTo>
                  <a:cubicBezTo>
                    <a:pt x="6715" y="2217"/>
                    <a:pt x="6971" y="1916"/>
                    <a:pt x="6997" y="1446"/>
                  </a:cubicBezTo>
                  <a:cubicBezTo>
                    <a:pt x="7023" y="1005"/>
                    <a:pt x="7101" y="568"/>
                    <a:pt x="7163" y="76"/>
                  </a:cubicBezTo>
                  <a:cubicBezTo>
                    <a:pt x="6636" y="46"/>
                    <a:pt x="6186" y="1"/>
                    <a:pt x="5736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43;p37">
              <a:extLst>
                <a:ext uri="{FF2B5EF4-FFF2-40B4-BE49-F238E27FC236}">
                  <a16:creationId xmlns:a16="http://schemas.microsoft.com/office/drawing/2014/main" id="{0972055E-A29A-1CD6-8F56-D8F4D9A4F847}"/>
                </a:ext>
              </a:extLst>
            </p:cNvPr>
            <p:cNvSpPr/>
            <p:nvPr/>
          </p:nvSpPr>
          <p:spPr>
            <a:xfrm>
              <a:off x="3370157" y="2657761"/>
              <a:ext cx="255527" cy="240935"/>
            </a:xfrm>
            <a:custGeom>
              <a:avLst/>
              <a:gdLst/>
              <a:ahLst/>
              <a:cxnLst/>
              <a:rect l="l" t="t" r="r" b="b"/>
              <a:pathLst>
                <a:path w="7565" h="7133" extrusionOk="0">
                  <a:moveTo>
                    <a:pt x="7482" y="0"/>
                  </a:moveTo>
                  <a:cubicBezTo>
                    <a:pt x="7359" y="18"/>
                    <a:pt x="7228" y="15"/>
                    <a:pt x="7113" y="57"/>
                  </a:cubicBezTo>
                  <a:cubicBezTo>
                    <a:pt x="6385" y="318"/>
                    <a:pt x="5640" y="543"/>
                    <a:pt x="4941" y="868"/>
                  </a:cubicBezTo>
                  <a:cubicBezTo>
                    <a:pt x="3814" y="1394"/>
                    <a:pt x="2734" y="1996"/>
                    <a:pt x="1736" y="2767"/>
                  </a:cubicBezTo>
                  <a:cubicBezTo>
                    <a:pt x="446" y="3762"/>
                    <a:pt x="0" y="5000"/>
                    <a:pt x="274" y="6595"/>
                  </a:cubicBezTo>
                  <a:cubicBezTo>
                    <a:pt x="511" y="6540"/>
                    <a:pt x="741" y="6509"/>
                    <a:pt x="963" y="6509"/>
                  </a:cubicBezTo>
                  <a:cubicBezTo>
                    <a:pt x="1500" y="6509"/>
                    <a:pt x="1991" y="6689"/>
                    <a:pt x="2438" y="7133"/>
                  </a:cubicBezTo>
                  <a:cubicBezTo>
                    <a:pt x="2448" y="6940"/>
                    <a:pt x="2451" y="6812"/>
                    <a:pt x="2462" y="6686"/>
                  </a:cubicBezTo>
                  <a:cubicBezTo>
                    <a:pt x="2541" y="5830"/>
                    <a:pt x="2816" y="5072"/>
                    <a:pt x="3529" y="4529"/>
                  </a:cubicBezTo>
                  <a:cubicBezTo>
                    <a:pt x="3916" y="4234"/>
                    <a:pt x="4294" y="3928"/>
                    <a:pt x="4687" y="3639"/>
                  </a:cubicBezTo>
                  <a:cubicBezTo>
                    <a:pt x="5541" y="3010"/>
                    <a:pt x="6184" y="2182"/>
                    <a:pt x="6815" y="1349"/>
                  </a:cubicBezTo>
                  <a:cubicBezTo>
                    <a:pt x="7105" y="965"/>
                    <a:pt x="7317" y="522"/>
                    <a:pt x="7564" y="105"/>
                  </a:cubicBezTo>
                  <a:cubicBezTo>
                    <a:pt x="7537" y="71"/>
                    <a:pt x="7510" y="36"/>
                    <a:pt x="748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44;p37">
              <a:extLst>
                <a:ext uri="{FF2B5EF4-FFF2-40B4-BE49-F238E27FC236}">
                  <a16:creationId xmlns:a16="http://schemas.microsoft.com/office/drawing/2014/main" id="{46EF3859-8A4B-B268-DF41-8E6FE5F366B6}"/>
                </a:ext>
              </a:extLst>
            </p:cNvPr>
            <p:cNvSpPr/>
            <p:nvPr/>
          </p:nvSpPr>
          <p:spPr>
            <a:xfrm>
              <a:off x="3679022" y="3270760"/>
              <a:ext cx="158146" cy="370809"/>
            </a:xfrm>
            <a:custGeom>
              <a:avLst/>
              <a:gdLst/>
              <a:ahLst/>
              <a:cxnLst/>
              <a:rect l="l" t="t" r="r" b="b"/>
              <a:pathLst>
                <a:path w="4682" h="10978" extrusionOk="0">
                  <a:moveTo>
                    <a:pt x="3502" y="0"/>
                  </a:moveTo>
                  <a:cubicBezTo>
                    <a:pt x="3424" y="439"/>
                    <a:pt x="3304" y="856"/>
                    <a:pt x="3282" y="1276"/>
                  </a:cubicBezTo>
                  <a:cubicBezTo>
                    <a:pt x="3213" y="2597"/>
                    <a:pt x="2869" y="3854"/>
                    <a:pt x="2426" y="5086"/>
                  </a:cubicBezTo>
                  <a:cubicBezTo>
                    <a:pt x="2168" y="5812"/>
                    <a:pt x="1746" y="6501"/>
                    <a:pt x="2077" y="7331"/>
                  </a:cubicBezTo>
                  <a:cubicBezTo>
                    <a:pt x="2109" y="7321"/>
                    <a:pt x="2159" y="7286"/>
                    <a:pt x="2209" y="7286"/>
                  </a:cubicBezTo>
                  <a:cubicBezTo>
                    <a:pt x="2212" y="7286"/>
                    <a:pt x="2215" y="7286"/>
                    <a:pt x="2217" y="7286"/>
                  </a:cubicBezTo>
                  <a:cubicBezTo>
                    <a:pt x="2291" y="7286"/>
                    <a:pt x="2375" y="7277"/>
                    <a:pt x="2452" y="7277"/>
                  </a:cubicBezTo>
                  <a:cubicBezTo>
                    <a:pt x="2528" y="7277"/>
                    <a:pt x="2598" y="7286"/>
                    <a:pt x="2645" y="7324"/>
                  </a:cubicBezTo>
                  <a:cubicBezTo>
                    <a:pt x="2843" y="7483"/>
                    <a:pt x="2716" y="7660"/>
                    <a:pt x="2569" y="7800"/>
                  </a:cubicBezTo>
                  <a:cubicBezTo>
                    <a:pt x="2508" y="7859"/>
                    <a:pt x="2432" y="7903"/>
                    <a:pt x="2368" y="7959"/>
                  </a:cubicBezTo>
                  <a:cubicBezTo>
                    <a:pt x="1926" y="8330"/>
                    <a:pt x="1444" y="8665"/>
                    <a:pt x="1063" y="9091"/>
                  </a:cubicBezTo>
                  <a:cubicBezTo>
                    <a:pt x="879" y="9295"/>
                    <a:pt x="709" y="9435"/>
                    <a:pt x="464" y="9512"/>
                  </a:cubicBezTo>
                  <a:cubicBezTo>
                    <a:pt x="315" y="9560"/>
                    <a:pt x="167" y="9604"/>
                    <a:pt x="1" y="9658"/>
                  </a:cubicBezTo>
                  <a:cubicBezTo>
                    <a:pt x="34" y="9999"/>
                    <a:pt x="58" y="10328"/>
                    <a:pt x="103" y="10654"/>
                  </a:cubicBezTo>
                  <a:cubicBezTo>
                    <a:pt x="128" y="10838"/>
                    <a:pt x="172" y="10978"/>
                    <a:pt x="341" y="10978"/>
                  </a:cubicBezTo>
                  <a:cubicBezTo>
                    <a:pt x="391" y="10978"/>
                    <a:pt x="452" y="10966"/>
                    <a:pt x="527" y="10939"/>
                  </a:cubicBezTo>
                  <a:cubicBezTo>
                    <a:pt x="1365" y="10640"/>
                    <a:pt x="2218" y="10382"/>
                    <a:pt x="3064" y="10105"/>
                  </a:cubicBezTo>
                  <a:cubicBezTo>
                    <a:pt x="3098" y="10095"/>
                    <a:pt x="3135" y="10053"/>
                    <a:pt x="3147" y="10017"/>
                  </a:cubicBezTo>
                  <a:cubicBezTo>
                    <a:pt x="3271" y="9676"/>
                    <a:pt x="3458" y="9367"/>
                    <a:pt x="3620" y="9048"/>
                  </a:cubicBezTo>
                  <a:cubicBezTo>
                    <a:pt x="3795" y="8704"/>
                    <a:pt x="3797" y="8267"/>
                    <a:pt x="3857" y="7869"/>
                  </a:cubicBezTo>
                  <a:cubicBezTo>
                    <a:pt x="3936" y="7344"/>
                    <a:pt x="3997" y="6818"/>
                    <a:pt x="4070" y="6291"/>
                  </a:cubicBezTo>
                  <a:cubicBezTo>
                    <a:pt x="4250" y="5001"/>
                    <a:pt x="4479" y="3714"/>
                    <a:pt x="4596" y="2419"/>
                  </a:cubicBezTo>
                  <a:cubicBezTo>
                    <a:pt x="4681" y="1483"/>
                    <a:pt x="4581" y="549"/>
                    <a:pt x="350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45;p37">
              <a:extLst>
                <a:ext uri="{FF2B5EF4-FFF2-40B4-BE49-F238E27FC236}">
                  <a16:creationId xmlns:a16="http://schemas.microsoft.com/office/drawing/2014/main" id="{DB10369E-0CD4-A608-C922-26B495AFF87E}"/>
                </a:ext>
              </a:extLst>
            </p:cNvPr>
            <p:cNvSpPr/>
            <p:nvPr/>
          </p:nvSpPr>
          <p:spPr>
            <a:xfrm>
              <a:off x="3577215" y="4315643"/>
              <a:ext cx="82755" cy="274476"/>
            </a:xfrm>
            <a:custGeom>
              <a:avLst/>
              <a:gdLst/>
              <a:ahLst/>
              <a:cxnLst/>
              <a:rect l="l" t="t" r="r" b="b"/>
              <a:pathLst>
                <a:path w="2450" h="8126" extrusionOk="0">
                  <a:moveTo>
                    <a:pt x="2449" y="0"/>
                  </a:moveTo>
                  <a:cubicBezTo>
                    <a:pt x="1600" y="557"/>
                    <a:pt x="793" y="1086"/>
                    <a:pt x="1" y="1605"/>
                  </a:cubicBezTo>
                  <a:cubicBezTo>
                    <a:pt x="44" y="2267"/>
                    <a:pt x="78" y="2930"/>
                    <a:pt x="133" y="3592"/>
                  </a:cubicBezTo>
                  <a:cubicBezTo>
                    <a:pt x="213" y="4569"/>
                    <a:pt x="311" y="5545"/>
                    <a:pt x="395" y="6523"/>
                  </a:cubicBezTo>
                  <a:cubicBezTo>
                    <a:pt x="407" y="6671"/>
                    <a:pt x="442" y="6886"/>
                    <a:pt x="363" y="6962"/>
                  </a:cubicBezTo>
                  <a:cubicBezTo>
                    <a:pt x="24" y="7294"/>
                    <a:pt x="176" y="7676"/>
                    <a:pt x="163" y="8063"/>
                  </a:cubicBezTo>
                  <a:cubicBezTo>
                    <a:pt x="612" y="8086"/>
                    <a:pt x="1036" y="8108"/>
                    <a:pt x="1391" y="8125"/>
                  </a:cubicBezTo>
                  <a:cubicBezTo>
                    <a:pt x="1643" y="7733"/>
                    <a:pt x="1871" y="7376"/>
                    <a:pt x="2037" y="7117"/>
                  </a:cubicBezTo>
                  <a:cubicBezTo>
                    <a:pt x="1952" y="6683"/>
                    <a:pt x="1810" y="6312"/>
                    <a:pt x="1824" y="5948"/>
                  </a:cubicBezTo>
                  <a:cubicBezTo>
                    <a:pt x="1860" y="5071"/>
                    <a:pt x="1959" y="4195"/>
                    <a:pt x="2054" y="3321"/>
                  </a:cubicBezTo>
                  <a:cubicBezTo>
                    <a:pt x="2175" y="2211"/>
                    <a:pt x="2317" y="1103"/>
                    <a:pt x="2449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46;p37">
              <a:extLst>
                <a:ext uri="{FF2B5EF4-FFF2-40B4-BE49-F238E27FC236}">
                  <a16:creationId xmlns:a16="http://schemas.microsoft.com/office/drawing/2014/main" id="{3B029E48-06CA-09FB-C3F8-693DD282F740}"/>
                </a:ext>
              </a:extLst>
            </p:cNvPr>
            <p:cNvSpPr/>
            <p:nvPr/>
          </p:nvSpPr>
          <p:spPr>
            <a:xfrm>
              <a:off x="3346445" y="4359149"/>
              <a:ext cx="71439" cy="270456"/>
            </a:xfrm>
            <a:custGeom>
              <a:avLst/>
              <a:gdLst/>
              <a:ahLst/>
              <a:cxnLst/>
              <a:rect l="l" t="t" r="r" b="b"/>
              <a:pathLst>
                <a:path w="2115" h="8007" extrusionOk="0">
                  <a:moveTo>
                    <a:pt x="34" y="1"/>
                  </a:moveTo>
                  <a:cubicBezTo>
                    <a:pt x="24" y="140"/>
                    <a:pt x="1" y="238"/>
                    <a:pt x="11" y="332"/>
                  </a:cubicBezTo>
                  <a:cubicBezTo>
                    <a:pt x="118" y="1319"/>
                    <a:pt x="234" y="2307"/>
                    <a:pt x="341" y="3297"/>
                  </a:cubicBezTo>
                  <a:cubicBezTo>
                    <a:pt x="455" y="4345"/>
                    <a:pt x="546" y="5398"/>
                    <a:pt x="684" y="6443"/>
                  </a:cubicBezTo>
                  <a:cubicBezTo>
                    <a:pt x="738" y="6853"/>
                    <a:pt x="993" y="7245"/>
                    <a:pt x="709" y="7661"/>
                  </a:cubicBezTo>
                  <a:cubicBezTo>
                    <a:pt x="705" y="7669"/>
                    <a:pt x="723" y="7692"/>
                    <a:pt x="726" y="7692"/>
                  </a:cubicBezTo>
                  <a:cubicBezTo>
                    <a:pt x="726" y="7692"/>
                    <a:pt x="726" y="7691"/>
                    <a:pt x="724" y="7687"/>
                  </a:cubicBezTo>
                  <a:lnTo>
                    <a:pt x="724" y="7687"/>
                  </a:lnTo>
                  <a:cubicBezTo>
                    <a:pt x="1129" y="7793"/>
                    <a:pt x="1502" y="7890"/>
                    <a:pt x="1949" y="8006"/>
                  </a:cubicBezTo>
                  <a:cubicBezTo>
                    <a:pt x="2002" y="7596"/>
                    <a:pt x="2099" y="7181"/>
                    <a:pt x="2103" y="6765"/>
                  </a:cubicBezTo>
                  <a:cubicBezTo>
                    <a:pt x="2114" y="5366"/>
                    <a:pt x="2093" y="3967"/>
                    <a:pt x="2086" y="2569"/>
                  </a:cubicBezTo>
                  <a:cubicBezTo>
                    <a:pt x="2083" y="1830"/>
                    <a:pt x="2086" y="1091"/>
                    <a:pt x="2086" y="342"/>
                  </a:cubicBezTo>
                  <a:cubicBezTo>
                    <a:pt x="1418" y="231"/>
                    <a:pt x="760" y="122"/>
                    <a:pt x="34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47;p37">
              <a:extLst>
                <a:ext uri="{FF2B5EF4-FFF2-40B4-BE49-F238E27FC236}">
                  <a16:creationId xmlns:a16="http://schemas.microsoft.com/office/drawing/2014/main" id="{3F7EB7AE-406C-802D-1528-6C1C6F8A3CAC}"/>
                </a:ext>
              </a:extLst>
            </p:cNvPr>
            <p:cNvSpPr/>
            <p:nvPr/>
          </p:nvSpPr>
          <p:spPr>
            <a:xfrm>
              <a:off x="3350735" y="3345781"/>
              <a:ext cx="86133" cy="207968"/>
            </a:xfrm>
            <a:custGeom>
              <a:avLst/>
              <a:gdLst/>
              <a:ahLst/>
              <a:cxnLst/>
              <a:rect l="l" t="t" r="r" b="b"/>
              <a:pathLst>
                <a:path w="2550" h="6157" extrusionOk="0">
                  <a:moveTo>
                    <a:pt x="2550" y="1"/>
                  </a:moveTo>
                  <a:lnTo>
                    <a:pt x="2550" y="1"/>
                  </a:lnTo>
                  <a:cubicBezTo>
                    <a:pt x="1678" y="800"/>
                    <a:pt x="882" y="1524"/>
                    <a:pt x="99" y="2263"/>
                  </a:cubicBezTo>
                  <a:cubicBezTo>
                    <a:pt x="25" y="2335"/>
                    <a:pt x="0" y="2519"/>
                    <a:pt x="27" y="2632"/>
                  </a:cubicBezTo>
                  <a:cubicBezTo>
                    <a:pt x="234" y="3525"/>
                    <a:pt x="689" y="4309"/>
                    <a:pt x="1133" y="5097"/>
                  </a:cubicBezTo>
                  <a:cubicBezTo>
                    <a:pt x="1326" y="5436"/>
                    <a:pt x="1510" y="5780"/>
                    <a:pt x="1717" y="6157"/>
                  </a:cubicBezTo>
                  <a:cubicBezTo>
                    <a:pt x="1872" y="5852"/>
                    <a:pt x="1979" y="5599"/>
                    <a:pt x="2124" y="5370"/>
                  </a:cubicBezTo>
                  <a:cubicBezTo>
                    <a:pt x="2302" y="5090"/>
                    <a:pt x="2282" y="4825"/>
                    <a:pt x="2025" y="4654"/>
                  </a:cubicBezTo>
                  <a:cubicBezTo>
                    <a:pt x="1635" y="4394"/>
                    <a:pt x="1700" y="4070"/>
                    <a:pt x="1780" y="3702"/>
                  </a:cubicBezTo>
                  <a:cubicBezTo>
                    <a:pt x="2039" y="2500"/>
                    <a:pt x="2282" y="1294"/>
                    <a:pt x="2550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48;p37">
              <a:extLst>
                <a:ext uri="{FF2B5EF4-FFF2-40B4-BE49-F238E27FC236}">
                  <a16:creationId xmlns:a16="http://schemas.microsoft.com/office/drawing/2014/main" id="{30AFD219-B430-3F9E-153E-4CE632BD209E}"/>
                </a:ext>
              </a:extLst>
            </p:cNvPr>
            <p:cNvSpPr/>
            <p:nvPr/>
          </p:nvSpPr>
          <p:spPr>
            <a:xfrm>
              <a:off x="3430687" y="3526154"/>
              <a:ext cx="231207" cy="81708"/>
            </a:xfrm>
            <a:custGeom>
              <a:avLst/>
              <a:gdLst/>
              <a:ahLst/>
              <a:cxnLst/>
              <a:rect l="l" t="t" r="r" b="b"/>
              <a:pathLst>
                <a:path w="6845" h="2419" extrusionOk="0">
                  <a:moveTo>
                    <a:pt x="385" y="0"/>
                  </a:moveTo>
                  <a:cubicBezTo>
                    <a:pt x="245" y="357"/>
                    <a:pt x="119" y="673"/>
                    <a:pt x="0" y="976"/>
                  </a:cubicBezTo>
                  <a:cubicBezTo>
                    <a:pt x="686" y="1480"/>
                    <a:pt x="1337" y="1949"/>
                    <a:pt x="2150" y="2059"/>
                  </a:cubicBezTo>
                  <a:cubicBezTo>
                    <a:pt x="2934" y="2167"/>
                    <a:pt x="3724" y="2229"/>
                    <a:pt x="4508" y="2331"/>
                  </a:cubicBezTo>
                  <a:cubicBezTo>
                    <a:pt x="4947" y="2388"/>
                    <a:pt x="5327" y="2418"/>
                    <a:pt x="5647" y="2418"/>
                  </a:cubicBezTo>
                  <a:cubicBezTo>
                    <a:pt x="6264" y="2418"/>
                    <a:pt x="6662" y="2306"/>
                    <a:pt x="6845" y="2056"/>
                  </a:cubicBezTo>
                  <a:lnTo>
                    <a:pt x="6845" y="2056"/>
                  </a:lnTo>
                  <a:cubicBezTo>
                    <a:pt x="6728" y="2061"/>
                    <a:pt x="6612" y="2064"/>
                    <a:pt x="6497" y="2064"/>
                  </a:cubicBezTo>
                  <a:cubicBezTo>
                    <a:pt x="5443" y="2064"/>
                    <a:pt x="4456" y="1866"/>
                    <a:pt x="3479" y="1542"/>
                  </a:cubicBezTo>
                  <a:cubicBezTo>
                    <a:pt x="2383" y="1179"/>
                    <a:pt x="1375" y="662"/>
                    <a:pt x="385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49;p37">
              <a:extLst>
                <a:ext uri="{FF2B5EF4-FFF2-40B4-BE49-F238E27FC236}">
                  <a16:creationId xmlns:a16="http://schemas.microsoft.com/office/drawing/2014/main" id="{FA6D7D91-17E0-2D95-175A-C48249C8BE39}"/>
                </a:ext>
              </a:extLst>
            </p:cNvPr>
            <p:cNvSpPr/>
            <p:nvPr/>
          </p:nvSpPr>
          <p:spPr>
            <a:xfrm>
              <a:off x="3650277" y="4011271"/>
              <a:ext cx="29690" cy="255425"/>
            </a:xfrm>
            <a:custGeom>
              <a:avLst/>
              <a:gdLst/>
              <a:ahLst/>
              <a:cxnLst/>
              <a:rect l="l" t="t" r="r" b="b"/>
              <a:pathLst>
                <a:path w="879" h="7562" extrusionOk="0">
                  <a:moveTo>
                    <a:pt x="181" y="1"/>
                  </a:moveTo>
                  <a:cubicBezTo>
                    <a:pt x="121" y="5"/>
                    <a:pt x="61" y="9"/>
                    <a:pt x="0" y="15"/>
                  </a:cubicBezTo>
                  <a:cubicBezTo>
                    <a:pt x="112" y="2530"/>
                    <a:pt x="226" y="5047"/>
                    <a:pt x="338" y="7562"/>
                  </a:cubicBezTo>
                  <a:cubicBezTo>
                    <a:pt x="511" y="7132"/>
                    <a:pt x="331" y="6598"/>
                    <a:pt x="879" y="6268"/>
                  </a:cubicBezTo>
                  <a:cubicBezTo>
                    <a:pt x="755" y="5221"/>
                    <a:pt x="626" y="4167"/>
                    <a:pt x="509" y="3111"/>
                  </a:cubicBezTo>
                  <a:cubicBezTo>
                    <a:pt x="393" y="2074"/>
                    <a:pt x="291" y="1038"/>
                    <a:pt x="18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50;p37">
              <a:extLst>
                <a:ext uri="{FF2B5EF4-FFF2-40B4-BE49-F238E27FC236}">
                  <a16:creationId xmlns:a16="http://schemas.microsoft.com/office/drawing/2014/main" id="{0E80C418-33C5-7FBD-0D76-B9276E488C29}"/>
                </a:ext>
              </a:extLst>
            </p:cNvPr>
            <p:cNvSpPr/>
            <p:nvPr/>
          </p:nvSpPr>
          <p:spPr>
            <a:xfrm>
              <a:off x="3854362" y="2827765"/>
              <a:ext cx="60563" cy="109912"/>
            </a:xfrm>
            <a:custGeom>
              <a:avLst/>
              <a:gdLst/>
              <a:ahLst/>
              <a:cxnLst/>
              <a:rect l="l" t="t" r="r" b="b"/>
              <a:pathLst>
                <a:path w="1793" h="3254" extrusionOk="0">
                  <a:moveTo>
                    <a:pt x="186" y="0"/>
                  </a:moveTo>
                  <a:cubicBezTo>
                    <a:pt x="125" y="0"/>
                    <a:pt x="63" y="5"/>
                    <a:pt x="1" y="15"/>
                  </a:cubicBezTo>
                  <a:cubicBezTo>
                    <a:pt x="64" y="321"/>
                    <a:pt x="126" y="627"/>
                    <a:pt x="201" y="996"/>
                  </a:cubicBezTo>
                  <a:cubicBezTo>
                    <a:pt x="343" y="860"/>
                    <a:pt x="425" y="714"/>
                    <a:pt x="531" y="695"/>
                  </a:cubicBezTo>
                  <a:cubicBezTo>
                    <a:pt x="564" y="689"/>
                    <a:pt x="598" y="686"/>
                    <a:pt x="632" y="686"/>
                  </a:cubicBezTo>
                  <a:cubicBezTo>
                    <a:pt x="767" y="686"/>
                    <a:pt x="910" y="726"/>
                    <a:pt x="1048" y="741"/>
                  </a:cubicBezTo>
                  <a:cubicBezTo>
                    <a:pt x="1015" y="879"/>
                    <a:pt x="1007" y="1032"/>
                    <a:pt x="943" y="1151"/>
                  </a:cubicBezTo>
                  <a:cubicBezTo>
                    <a:pt x="843" y="1335"/>
                    <a:pt x="704" y="1497"/>
                    <a:pt x="639" y="1589"/>
                  </a:cubicBezTo>
                  <a:cubicBezTo>
                    <a:pt x="960" y="2179"/>
                    <a:pt x="1242" y="2700"/>
                    <a:pt x="1542" y="3253"/>
                  </a:cubicBezTo>
                  <a:cubicBezTo>
                    <a:pt x="1574" y="3145"/>
                    <a:pt x="1610" y="3056"/>
                    <a:pt x="1627" y="2963"/>
                  </a:cubicBezTo>
                  <a:cubicBezTo>
                    <a:pt x="1793" y="2133"/>
                    <a:pt x="1558" y="1375"/>
                    <a:pt x="1191" y="650"/>
                  </a:cubicBezTo>
                  <a:cubicBezTo>
                    <a:pt x="977" y="226"/>
                    <a:pt x="605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51;p37">
              <a:extLst>
                <a:ext uri="{FF2B5EF4-FFF2-40B4-BE49-F238E27FC236}">
                  <a16:creationId xmlns:a16="http://schemas.microsoft.com/office/drawing/2014/main" id="{2519D5E2-323C-DD15-C24C-BD3E6C4B623F}"/>
                </a:ext>
              </a:extLst>
            </p:cNvPr>
            <p:cNvSpPr/>
            <p:nvPr/>
          </p:nvSpPr>
          <p:spPr>
            <a:xfrm>
              <a:off x="3304493" y="4672674"/>
              <a:ext cx="108088" cy="28407"/>
            </a:xfrm>
            <a:custGeom>
              <a:avLst/>
              <a:gdLst/>
              <a:ahLst/>
              <a:cxnLst/>
              <a:rect l="l" t="t" r="r" b="b"/>
              <a:pathLst>
                <a:path w="3200" h="841" extrusionOk="0">
                  <a:moveTo>
                    <a:pt x="1723" y="0"/>
                  </a:moveTo>
                  <a:cubicBezTo>
                    <a:pt x="930" y="0"/>
                    <a:pt x="183" y="295"/>
                    <a:pt x="0" y="841"/>
                  </a:cubicBezTo>
                  <a:cubicBezTo>
                    <a:pt x="746" y="772"/>
                    <a:pt x="1500" y="714"/>
                    <a:pt x="2249" y="627"/>
                  </a:cubicBezTo>
                  <a:cubicBezTo>
                    <a:pt x="2541" y="592"/>
                    <a:pt x="2826" y="487"/>
                    <a:pt x="3200" y="394"/>
                  </a:cubicBezTo>
                  <a:cubicBezTo>
                    <a:pt x="2784" y="127"/>
                    <a:pt x="2243" y="0"/>
                    <a:pt x="1723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2;p37">
              <a:extLst>
                <a:ext uri="{FF2B5EF4-FFF2-40B4-BE49-F238E27FC236}">
                  <a16:creationId xmlns:a16="http://schemas.microsoft.com/office/drawing/2014/main" id="{41D0D515-1B7A-CEA1-8A80-DDC9D191F3CC}"/>
                </a:ext>
              </a:extLst>
            </p:cNvPr>
            <p:cNvSpPr/>
            <p:nvPr/>
          </p:nvSpPr>
          <p:spPr>
            <a:xfrm>
              <a:off x="3722021" y="2638372"/>
              <a:ext cx="102008" cy="72081"/>
            </a:xfrm>
            <a:custGeom>
              <a:avLst/>
              <a:gdLst/>
              <a:ahLst/>
              <a:cxnLst/>
              <a:rect l="l" t="t" r="r" b="b"/>
              <a:pathLst>
                <a:path w="3020" h="2134" extrusionOk="0">
                  <a:moveTo>
                    <a:pt x="402" y="1"/>
                  </a:moveTo>
                  <a:cubicBezTo>
                    <a:pt x="269" y="1"/>
                    <a:pt x="135" y="11"/>
                    <a:pt x="0" y="31"/>
                  </a:cubicBezTo>
                  <a:cubicBezTo>
                    <a:pt x="1241" y="316"/>
                    <a:pt x="1907" y="1270"/>
                    <a:pt x="2655" y="2133"/>
                  </a:cubicBezTo>
                  <a:cubicBezTo>
                    <a:pt x="3020" y="1086"/>
                    <a:pt x="1805" y="1"/>
                    <a:pt x="402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53;p37">
              <a:extLst>
                <a:ext uri="{FF2B5EF4-FFF2-40B4-BE49-F238E27FC236}">
                  <a16:creationId xmlns:a16="http://schemas.microsoft.com/office/drawing/2014/main" id="{3FBBA8ED-A667-D398-F0D3-0D11180DD005}"/>
                </a:ext>
              </a:extLst>
            </p:cNvPr>
            <p:cNvSpPr/>
            <p:nvPr/>
          </p:nvSpPr>
          <p:spPr>
            <a:xfrm>
              <a:off x="3577891" y="3171791"/>
              <a:ext cx="81674" cy="26042"/>
            </a:xfrm>
            <a:custGeom>
              <a:avLst/>
              <a:gdLst/>
              <a:ahLst/>
              <a:cxnLst/>
              <a:rect l="l" t="t" r="r" b="b"/>
              <a:pathLst>
                <a:path w="2418" h="771" extrusionOk="0">
                  <a:moveTo>
                    <a:pt x="472" y="1"/>
                  </a:moveTo>
                  <a:cubicBezTo>
                    <a:pt x="264" y="1"/>
                    <a:pt x="205" y="107"/>
                    <a:pt x="1" y="508"/>
                  </a:cubicBezTo>
                  <a:cubicBezTo>
                    <a:pt x="763" y="770"/>
                    <a:pt x="1528" y="678"/>
                    <a:pt x="2286" y="733"/>
                  </a:cubicBezTo>
                  <a:cubicBezTo>
                    <a:pt x="2332" y="539"/>
                    <a:pt x="2373" y="362"/>
                    <a:pt x="2418" y="171"/>
                  </a:cubicBezTo>
                  <a:cubicBezTo>
                    <a:pt x="1870" y="129"/>
                    <a:pt x="1349" y="117"/>
                    <a:pt x="839" y="44"/>
                  </a:cubicBezTo>
                  <a:cubicBezTo>
                    <a:pt x="675" y="20"/>
                    <a:pt x="560" y="1"/>
                    <a:pt x="472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54;p37">
              <a:extLst>
                <a:ext uri="{FF2B5EF4-FFF2-40B4-BE49-F238E27FC236}">
                  <a16:creationId xmlns:a16="http://schemas.microsoft.com/office/drawing/2014/main" id="{B14CA83F-5229-5590-FAB8-BBD7BD5FF5AE}"/>
                </a:ext>
              </a:extLst>
            </p:cNvPr>
            <p:cNvSpPr/>
            <p:nvPr/>
          </p:nvSpPr>
          <p:spPr>
            <a:xfrm>
              <a:off x="3863111" y="2915046"/>
              <a:ext cx="37257" cy="73230"/>
            </a:xfrm>
            <a:custGeom>
              <a:avLst/>
              <a:gdLst/>
              <a:ahLst/>
              <a:cxnLst/>
              <a:rect l="l" t="t" r="r" b="b"/>
              <a:pathLst>
                <a:path w="1103" h="2168" extrusionOk="0">
                  <a:moveTo>
                    <a:pt x="153" y="1"/>
                  </a:moveTo>
                  <a:cubicBezTo>
                    <a:pt x="101" y="734"/>
                    <a:pt x="52" y="1431"/>
                    <a:pt x="1" y="2168"/>
                  </a:cubicBezTo>
                  <a:cubicBezTo>
                    <a:pt x="531" y="1917"/>
                    <a:pt x="899" y="1568"/>
                    <a:pt x="1102" y="1016"/>
                  </a:cubicBezTo>
                  <a:cubicBezTo>
                    <a:pt x="432" y="1000"/>
                    <a:pt x="525" y="314"/>
                    <a:pt x="153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55;p37">
              <a:extLst>
                <a:ext uri="{FF2B5EF4-FFF2-40B4-BE49-F238E27FC236}">
                  <a16:creationId xmlns:a16="http://schemas.microsoft.com/office/drawing/2014/main" id="{0979ABBF-DC13-5993-EC20-022317FC8E95}"/>
                </a:ext>
              </a:extLst>
            </p:cNvPr>
            <p:cNvSpPr/>
            <p:nvPr/>
          </p:nvSpPr>
          <p:spPr>
            <a:xfrm>
              <a:off x="3581302" y="2685256"/>
              <a:ext cx="56814" cy="82958"/>
            </a:xfrm>
            <a:custGeom>
              <a:avLst/>
              <a:gdLst/>
              <a:ahLst/>
              <a:cxnLst/>
              <a:rect l="l" t="t" r="r" b="b"/>
              <a:pathLst>
                <a:path w="1682" h="2456" extrusionOk="0">
                  <a:moveTo>
                    <a:pt x="1681" y="0"/>
                  </a:moveTo>
                  <a:lnTo>
                    <a:pt x="1681" y="0"/>
                  </a:lnTo>
                  <a:cubicBezTo>
                    <a:pt x="1131" y="806"/>
                    <a:pt x="590" y="1594"/>
                    <a:pt x="0" y="2455"/>
                  </a:cubicBezTo>
                  <a:cubicBezTo>
                    <a:pt x="150" y="2372"/>
                    <a:pt x="245" y="2341"/>
                    <a:pt x="308" y="2278"/>
                  </a:cubicBezTo>
                  <a:cubicBezTo>
                    <a:pt x="590" y="2006"/>
                    <a:pt x="1144" y="2262"/>
                    <a:pt x="1302" y="1791"/>
                  </a:cubicBezTo>
                  <a:cubicBezTo>
                    <a:pt x="1431" y="1413"/>
                    <a:pt x="1510" y="1014"/>
                    <a:pt x="1596" y="622"/>
                  </a:cubicBezTo>
                  <a:cubicBezTo>
                    <a:pt x="1642" y="415"/>
                    <a:pt x="1655" y="199"/>
                    <a:pt x="1681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56;p37">
              <a:extLst>
                <a:ext uri="{FF2B5EF4-FFF2-40B4-BE49-F238E27FC236}">
                  <a16:creationId xmlns:a16="http://schemas.microsoft.com/office/drawing/2014/main" id="{BED42530-A8D4-C3D0-D84C-DC171E710879}"/>
                </a:ext>
              </a:extLst>
            </p:cNvPr>
            <p:cNvSpPr/>
            <p:nvPr/>
          </p:nvSpPr>
          <p:spPr>
            <a:xfrm>
              <a:off x="3697870" y="4576678"/>
              <a:ext cx="62995" cy="17767"/>
            </a:xfrm>
            <a:custGeom>
              <a:avLst/>
              <a:gdLst/>
              <a:ahLst/>
              <a:cxnLst/>
              <a:rect l="l" t="t" r="r" b="b"/>
              <a:pathLst>
                <a:path w="1865" h="526" extrusionOk="0">
                  <a:moveTo>
                    <a:pt x="297" y="1"/>
                  </a:moveTo>
                  <a:cubicBezTo>
                    <a:pt x="117" y="1"/>
                    <a:pt x="88" y="130"/>
                    <a:pt x="1" y="525"/>
                  </a:cubicBezTo>
                  <a:lnTo>
                    <a:pt x="1844" y="525"/>
                  </a:lnTo>
                  <a:cubicBezTo>
                    <a:pt x="1851" y="476"/>
                    <a:pt x="1858" y="429"/>
                    <a:pt x="1864" y="380"/>
                  </a:cubicBezTo>
                  <a:cubicBezTo>
                    <a:pt x="1470" y="278"/>
                    <a:pt x="1076" y="171"/>
                    <a:pt x="681" y="74"/>
                  </a:cubicBezTo>
                  <a:cubicBezTo>
                    <a:pt x="503" y="30"/>
                    <a:pt x="383" y="1"/>
                    <a:pt x="297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7;p37">
              <a:extLst>
                <a:ext uri="{FF2B5EF4-FFF2-40B4-BE49-F238E27FC236}">
                  <a16:creationId xmlns:a16="http://schemas.microsoft.com/office/drawing/2014/main" id="{2FE8937D-DA9C-CD14-B8CD-EC7EC363F541}"/>
                </a:ext>
              </a:extLst>
            </p:cNvPr>
            <p:cNvSpPr/>
            <p:nvPr/>
          </p:nvSpPr>
          <p:spPr>
            <a:xfrm>
              <a:off x="3456865" y="3057420"/>
              <a:ext cx="25975" cy="35669"/>
            </a:xfrm>
            <a:custGeom>
              <a:avLst/>
              <a:gdLst/>
              <a:ahLst/>
              <a:cxnLst/>
              <a:rect l="l" t="t" r="r" b="b"/>
              <a:pathLst>
                <a:path w="769" h="1056" extrusionOk="0">
                  <a:moveTo>
                    <a:pt x="94" y="0"/>
                  </a:moveTo>
                  <a:lnTo>
                    <a:pt x="94" y="0"/>
                  </a:lnTo>
                  <a:cubicBezTo>
                    <a:pt x="0" y="501"/>
                    <a:pt x="255" y="889"/>
                    <a:pt x="768" y="1056"/>
                  </a:cubicBezTo>
                  <a:cubicBezTo>
                    <a:pt x="542" y="702"/>
                    <a:pt x="329" y="370"/>
                    <a:pt x="94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8;p37">
              <a:extLst>
                <a:ext uri="{FF2B5EF4-FFF2-40B4-BE49-F238E27FC236}">
                  <a16:creationId xmlns:a16="http://schemas.microsoft.com/office/drawing/2014/main" id="{88619FF1-2BCD-0AA1-6697-84A466A46D02}"/>
                </a:ext>
              </a:extLst>
            </p:cNvPr>
            <p:cNvSpPr/>
            <p:nvPr/>
          </p:nvSpPr>
          <p:spPr>
            <a:xfrm>
              <a:off x="3536952" y="3145377"/>
              <a:ext cx="21077" cy="17294"/>
            </a:xfrm>
            <a:custGeom>
              <a:avLst/>
              <a:gdLst/>
              <a:ahLst/>
              <a:cxnLst/>
              <a:rect l="l" t="t" r="r" b="b"/>
              <a:pathLst>
                <a:path w="624" h="512" extrusionOk="0">
                  <a:moveTo>
                    <a:pt x="0" y="1"/>
                  </a:moveTo>
                  <a:lnTo>
                    <a:pt x="0" y="1"/>
                  </a:lnTo>
                  <a:cubicBezTo>
                    <a:pt x="65" y="222"/>
                    <a:pt x="100" y="341"/>
                    <a:pt x="149" y="511"/>
                  </a:cubicBezTo>
                  <a:cubicBezTo>
                    <a:pt x="330" y="487"/>
                    <a:pt x="475" y="467"/>
                    <a:pt x="620" y="446"/>
                  </a:cubicBezTo>
                  <a:lnTo>
                    <a:pt x="623" y="369"/>
                  </a:lnTo>
                  <a:cubicBezTo>
                    <a:pt x="442" y="261"/>
                    <a:pt x="259" y="154"/>
                    <a:pt x="0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9;p37">
              <a:extLst>
                <a:ext uri="{FF2B5EF4-FFF2-40B4-BE49-F238E27FC236}">
                  <a16:creationId xmlns:a16="http://schemas.microsoft.com/office/drawing/2014/main" id="{9A2BD493-1BA3-1E41-B931-DCBDB77AE4AE}"/>
                </a:ext>
              </a:extLst>
            </p:cNvPr>
            <p:cNvSpPr/>
            <p:nvPr/>
          </p:nvSpPr>
          <p:spPr>
            <a:xfrm>
              <a:off x="3718812" y="3518791"/>
              <a:ext cx="17902" cy="20098"/>
            </a:xfrm>
            <a:custGeom>
              <a:avLst/>
              <a:gdLst/>
              <a:ahLst/>
              <a:cxnLst/>
              <a:rect l="l" t="t" r="r" b="b"/>
              <a:pathLst>
                <a:path w="530" h="595" extrusionOk="0">
                  <a:moveTo>
                    <a:pt x="220" y="1"/>
                  </a:moveTo>
                  <a:lnTo>
                    <a:pt x="220" y="1"/>
                  </a:lnTo>
                  <a:cubicBezTo>
                    <a:pt x="131" y="238"/>
                    <a:pt x="66" y="417"/>
                    <a:pt x="0" y="595"/>
                  </a:cubicBezTo>
                  <a:cubicBezTo>
                    <a:pt x="239" y="481"/>
                    <a:pt x="529" y="394"/>
                    <a:pt x="220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60;p37">
              <a:extLst>
                <a:ext uri="{FF2B5EF4-FFF2-40B4-BE49-F238E27FC236}">
                  <a16:creationId xmlns:a16="http://schemas.microsoft.com/office/drawing/2014/main" id="{E7E3565E-A101-73DE-E937-FF8383BFBDA7}"/>
                </a:ext>
              </a:extLst>
            </p:cNvPr>
            <p:cNvSpPr/>
            <p:nvPr/>
          </p:nvSpPr>
          <p:spPr>
            <a:xfrm>
              <a:off x="5474852" y="3693658"/>
              <a:ext cx="385266" cy="739221"/>
            </a:xfrm>
            <a:custGeom>
              <a:avLst/>
              <a:gdLst/>
              <a:ahLst/>
              <a:cxnLst/>
              <a:rect l="l" t="t" r="r" b="b"/>
              <a:pathLst>
                <a:path w="11406" h="21885" extrusionOk="0">
                  <a:moveTo>
                    <a:pt x="11381" y="1"/>
                  </a:moveTo>
                  <a:lnTo>
                    <a:pt x="11381" y="1"/>
                  </a:lnTo>
                  <a:cubicBezTo>
                    <a:pt x="11123" y="175"/>
                    <a:pt x="10893" y="342"/>
                    <a:pt x="10652" y="488"/>
                  </a:cubicBezTo>
                  <a:cubicBezTo>
                    <a:pt x="10368" y="659"/>
                    <a:pt x="10297" y="879"/>
                    <a:pt x="10449" y="1171"/>
                  </a:cubicBezTo>
                  <a:cubicBezTo>
                    <a:pt x="10634" y="1529"/>
                    <a:pt x="10831" y="1882"/>
                    <a:pt x="11000" y="2247"/>
                  </a:cubicBezTo>
                  <a:cubicBezTo>
                    <a:pt x="11049" y="2352"/>
                    <a:pt x="11016" y="2494"/>
                    <a:pt x="11020" y="2619"/>
                  </a:cubicBezTo>
                  <a:cubicBezTo>
                    <a:pt x="10889" y="2589"/>
                    <a:pt x="10742" y="2588"/>
                    <a:pt x="10633" y="2522"/>
                  </a:cubicBezTo>
                  <a:cubicBezTo>
                    <a:pt x="10542" y="2468"/>
                    <a:pt x="10486" y="2346"/>
                    <a:pt x="10433" y="2244"/>
                  </a:cubicBezTo>
                  <a:cubicBezTo>
                    <a:pt x="10226" y="1841"/>
                    <a:pt x="10026" y="1436"/>
                    <a:pt x="9861" y="1105"/>
                  </a:cubicBezTo>
                  <a:cubicBezTo>
                    <a:pt x="8883" y="1380"/>
                    <a:pt x="7915" y="1639"/>
                    <a:pt x="6955" y="1923"/>
                  </a:cubicBezTo>
                  <a:cubicBezTo>
                    <a:pt x="5268" y="2421"/>
                    <a:pt x="3572" y="2864"/>
                    <a:pt x="1804" y="2941"/>
                  </a:cubicBezTo>
                  <a:cubicBezTo>
                    <a:pt x="1571" y="2952"/>
                    <a:pt x="1443" y="3041"/>
                    <a:pt x="1332" y="3291"/>
                  </a:cubicBezTo>
                  <a:cubicBezTo>
                    <a:pt x="1085" y="3853"/>
                    <a:pt x="784" y="4398"/>
                    <a:pt x="445" y="4910"/>
                  </a:cubicBezTo>
                  <a:cubicBezTo>
                    <a:pt x="185" y="5306"/>
                    <a:pt x="0" y="5679"/>
                    <a:pt x="35" y="6176"/>
                  </a:cubicBezTo>
                  <a:cubicBezTo>
                    <a:pt x="82" y="6893"/>
                    <a:pt x="59" y="7614"/>
                    <a:pt x="67" y="8333"/>
                  </a:cubicBezTo>
                  <a:cubicBezTo>
                    <a:pt x="72" y="8921"/>
                    <a:pt x="55" y="9509"/>
                    <a:pt x="88" y="10094"/>
                  </a:cubicBezTo>
                  <a:cubicBezTo>
                    <a:pt x="153" y="11224"/>
                    <a:pt x="265" y="12353"/>
                    <a:pt x="320" y="13485"/>
                  </a:cubicBezTo>
                  <a:cubicBezTo>
                    <a:pt x="367" y="14461"/>
                    <a:pt x="314" y="15445"/>
                    <a:pt x="392" y="16418"/>
                  </a:cubicBezTo>
                  <a:cubicBezTo>
                    <a:pt x="514" y="17977"/>
                    <a:pt x="754" y="19527"/>
                    <a:pt x="534" y="21098"/>
                  </a:cubicBezTo>
                  <a:cubicBezTo>
                    <a:pt x="489" y="21411"/>
                    <a:pt x="625" y="21657"/>
                    <a:pt x="981" y="21759"/>
                  </a:cubicBezTo>
                  <a:cubicBezTo>
                    <a:pt x="1271" y="21843"/>
                    <a:pt x="1555" y="21885"/>
                    <a:pt x="1832" y="21885"/>
                  </a:cubicBezTo>
                  <a:cubicBezTo>
                    <a:pt x="2330" y="21885"/>
                    <a:pt x="2808" y="21750"/>
                    <a:pt x="3268" y="21476"/>
                  </a:cubicBezTo>
                  <a:cubicBezTo>
                    <a:pt x="3354" y="21424"/>
                    <a:pt x="3407" y="21252"/>
                    <a:pt x="3410" y="21132"/>
                  </a:cubicBezTo>
                  <a:cubicBezTo>
                    <a:pt x="3436" y="20185"/>
                    <a:pt x="3429" y="19237"/>
                    <a:pt x="3465" y="18291"/>
                  </a:cubicBezTo>
                  <a:cubicBezTo>
                    <a:pt x="3499" y="17385"/>
                    <a:pt x="3568" y="16480"/>
                    <a:pt x="3631" y="15576"/>
                  </a:cubicBezTo>
                  <a:cubicBezTo>
                    <a:pt x="3698" y="14663"/>
                    <a:pt x="3777" y="13749"/>
                    <a:pt x="3849" y="12838"/>
                  </a:cubicBezTo>
                  <a:cubicBezTo>
                    <a:pt x="3955" y="11492"/>
                    <a:pt x="4076" y="10147"/>
                    <a:pt x="4159" y="8801"/>
                  </a:cubicBezTo>
                  <a:cubicBezTo>
                    <a:pt x="4255" y="7237"/>
                    <a:pt x="4314" y="5672"/>
                    <a:pt x="4405" y="4108"/>
                  </a:cubicBezTo>
                  <a:cubicBezTo>
                    <a:pt x="4412" y="3990"/>
                    <a:pt x="4513" y="3834"/>
                    <a:pt x="4615" y="3777"/>
                  </a:cubicBezTo>
                  <a:cubicBezTo>
                    <a:pt x="4847" y="3646"/>
                    <a:pt x="5100" y="3537"/>
                    <a:pt x="5357" y="3472"/>
                  </a:cubicBezTo>
                  <a:cubicBezTo>
                    <a:pt x="5714" y="3381"/>
                    <a:pt x="6083" y="3294"/>
                    <a:pt x="6448" y="3294"/>
                  </a:cubicBezTo>
                  <a:cubicBezTo>
                    <a:pt x="6735" y="3294"/>
                    <a:pt x="7035" y="3449"/>
                    <a:pt x="7093" y="3777"/>
                  </a:cubicBezTo>
                  <a:cubicBezTo>
                    <a:pt x="7169" y="4223"/>
                    <a:pt x="7202" y="4677"/>
                    <a:pt x="7225" y="5130"/>
                  </a:cubicBezTo>
                  <a:cubicBezTo>
                    <a:pt x="7259" y="5849"/>
                    <a:pt x="7267" y="6570"/>
                    <a:pt x="7291" y="7289"/>
                  </a:cubicBezTo>
                  <a:cubicBezTo>
                    <a:pt x="7346" y="8918"/>
                    <a:pt x="7402" y="10547"/>
                    <a:pt x="7458" y="12176"/>
                  </a:cubicBezTo>
                  <a:cubicBezTo>
                    <a:pt x="7494" y="13229"/>
                    <a:pt x="7531" y="14282"/>
                    <a:pt x="7573" y="15333"/>
                  </a:cubicBezTo>
                  <a:cubicBezTo>
                    <a:pt x="7615" y="16439"/>
                    <a:pt x="7675" y="17542"/>
                    <a:pt x="7702" y="18647"/>
                  </a:cubicBezTo>
                  <a:cubicBezTo>
                    <a:pt x="7724" y="19499"/>
                    <a:pt x="7707" y="20350"/>
                    <a:pt x="7707" y="21250"/>
                  </a:cubicBezTo>
                  <a:cubicBezTo>
                    <a:pt x="8031" y="21348"/>
                    <a:pt x="8355" y="21400"/>
                    <a:pt x="8674" y="21400"/>
                  </a:cubicBezTo>
                  <a:cubicBezTo>
                    <a:pt x="9226" y="21400"/>
                    <a:pt x="9767" y="21246"/>
                    <a:pt x="10282" y="20915"/>
                  </a:cubicBezTo>
                  <a:cubicBezTo>
                    <a:pt x="10412" y="20832"/>
                    <a:pt x="10509" y="20613"/>
                    <a:pt x="10522" y="20449"/>
                  </a:cubicBezTo>
                  <a:cubicBezTo>
                    <a:pt x="10597" y="19448"/>
                    <a:pt x="10647" y="18446"/>
                    <a:pt x="10698" y="17442"/>
                  </a:cubicBezTo>
                  <a:cubicBezTo>
                    <a:pt x="10732" y="16756"/>
                    <a:pt x="10774" y="16069"/>
                    <a:pt x="10775" y="15382"/>
                  </a:cubicBezTo>
                  <a:cubicBezTo>
                    <a:pt x="10778" y="14549"/>
                    <a:pt x="10711" y="13715"/>
                    <a:pt x="10728" y="12884"/>
                  </a:cubicBezTo>
                  <a:cubicBezTo>
                    <a:pt x="10747" y="11935"/>
                    <a:pt x="10850" y="10987"/>
                    <a:pt x="10870" y="10038"/>
                  </a:cubicBezTo>
                  <a:cubicBezTo>
                    <a:pt x="10898" y="8788"/>
                    <a:pt x="10909" y="7537"/>
                    <a:pt x="10873" y="6288"/>
                  </a:cubicBezTo>
                  <a:cubicBezTo>
                    <a:pt x="10823" y="4507"/>
                    <a:pt x="11225" y="2775"/>
                    <a:pt x="11376" y="1017"/>
                  </a:cubicBezTo>
                  <a:cubicBezTo>
                    <a:pt x="11405" y="682"/>
                    <a:pt x="11381" y="343"/>
                    <a:pt x="1138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61;p37">
              <a:extLst>
                <a:ext uri="{FF2B5EF4-FFF2-40B4-BE49-F238E27FC236}">
                  <a16:creationId xmlns:a16="http://schemas.microsoft.com/office/drawing/2014/main" id="{56F44A8E-211E-0CC5-2ED5-280F3393B820}"/>
                </a:ext>
              </a:extLst>
            </p:cNvPr>
            <p:cNvSpPr/>
            <p:nvPr/>
          </p:nvSpPr>
          <p:spPr>
            <a:xfrm>
              <a:off x="5264518" y="2417094"/>
              <a:ext cx="324804" cy="180946"/>
            </a:xfrm>
            <a:custGeom>
              <a:avLst/>
              <a:gdLst/>
              <a:ahLst/>
              <a:cxnLst/>
              <a:rect l="l" t="t" r="r" b="b"/>
              <a:pathLst>
                <a:path w="9616" h="5357" extrusionOk="0">
                  <a:moveTo>
                    <a:pt x="5071" y="0"/>
                  </a:moveTo>
                  <a:cubicBezTo>
                    <a:pt x="4849" y="0"/>
                    <a:pt x="4621" y="24"/>
                    <a:pt x="4388" y="72"/>
                  </a:cubicBezTo>
                  <a:cubicBezTo>
                    <a:pt x="3799" y="193"/>
                    <a:pt x="3193" y="312"/>
                    <a:pt x="2650" y="557"/>
                  </a:cubicBezTo>
                  <a:cubicBezTo>
                    <a:pt x="2039" y="831"/>
                    <a:pt x="1481" y="1231"/>
                    <a:pt x="918" y="1605"/>
                  </a:cubicBezTo>
                  <a:cubicBezTo>
                    <a:pt x="593" y="1822"/>
                    <a:pt x="306" y="2094"/>
                    <a:pt x="1" y="2340"/>
                  </a:cubicBezTo>
                  <a:cubicBezTo>
                    <a:pt x="27" y="2374"/>
                    <a:pt x="51" y="2409"/>
                    <a:pt x="77" y="2443"/>
                  </a:cubicBezTo>
                  <a:cubicBezTo>
                    <a:pt x="391" y="2252"/>
                    <a:pt x="707" y="2065"/>
                    <a:pt x="1016" y="1867"/>
                  </a:cubicBezTo>
                  <a:cubicBezTo>
                    <a:pt x="1170" y="1768"/>
                    <a:pt x="1324" y="1688"/>
                    <a:pt x="1481" y="1688"/>
                  </a:cubicBezTo>
                  <a:cubicBezTo>
                    <a:pt x="1584" y="1688"/>
                    <a:pt x="1688" y="1723"/>
                    <a:pt x="1794" y="1809"/>
                  </a:cubicBezTo>
                  <a:cubicBezTo>
                    <a:pt x="1957" y="1665"/>
                    <a:pt x="2086" y="1522"/>
                    <a:pt x="2246" y="1430"/>
                  </a:cubicBezTo>
                  <a:cubicBezTo>
                    <a:pt x="2260" y="1421"/>
                    <a:pt x="2278" y="1417"/>
                    <a:pt x="2297" y="1417"/>
                  </a:cubicBezTo>
                  <a:cubicBezTo>
                    <a:pt x="2369" y="1417"/>
                    <a:pt x="2468" y="1464"/>
                    <a:pt x="2549" y="1480"/>
                  </a:cubicBezTo>
                  <a:cubicBezTo>
                    <a:pt x="2526" y="1575"/>
                    <a:pt x="2519" y="1680"/>
                    <a:pt x="2476" y="1766"/>
                  </a:cubicBezTo>
                  <a:cubicBezTo>
                    <a:pt x="2427" y="1864"/>
                    <a:pt x="2345" y="1944"/>
                    <a:pt x="2276" y="2034"/>
                  </a:cubicBezTo>
                  <a:cubicBezTo>
                    <a:pt x="2294" y="2045"/>
                    <a:pt x="2313" y="2057"/>
                    <a:pt x="2332" y="2068"/>
                  </a:cubicBezTo>
                  <a:cubicBezTo>
                    <a:pt x="2976" y="1744"/>
                    <a:pt x="3620" y="1419"/>
                    <a:pt x="4354" y="1050"/>
                  </a:cubicBezTo>
                  <a:lnTo>
                    <a:pt x="4354" y="1050"/>
                  </a:lnTo>
                  <a:cubicBezTo>
                    <a:pt x="4183" y="1845"/>
                    <a:pt x="4528" y="2246"/>
                    <a:pt x="5037" y="2518"/>
                  </a:cubicBezTo>
                  <a:cubicBezTo>
                    <a:pt x="5152" y="2281"/>
                    <a:pt x="5198" y="1998"/>
                    <a:pt x="5343" y="1930"/>
                  </a:cubicBezTo>
                  <a:cubicBezTo>
                    <a:pt x="5391" y="1908"/>
                    <a:pt x="5433" y="1898"/>
                    <a:pt x="5472" y="1898"/>
                  </a:cubicBezTo>
                  <a:cubicBezTo>
                    <a:pt x="5669" y="1898"/>
                    <a:pt x="5761" y="2154"/>
                    <a:pt x="5888" y="2300"/>
                  </a:cubicBezTo>
                  <a:cubicBezTo>
                    <a:pt x="5925" y="2343"/>
                    <a:pt x="5930" y="2415"/>
                    <a:pt x="5969" y="2452"/>
                  </a:cubicBezTo>
                  <a:cubicBezTo>
                    <a:pt x="6154" y="2627"/>
                    <a:pt x="6335" y="2915"/>
                    <a:pt x="6541" y="2937"/>
                  </a:cubicBezTo>
                  <a:cubicBezTo>
                    <a:pt x="6870" y="2973"/>
                    <a:pt x="6898" y="3167"/>
                    <a:pt x="6974" y="3377"/>
                  </a:cubicBezTo>
                  <a:cubicBezTo>
                    <a:pt x="7208" y="4018"/>
                    <a:pt x="7441" y="4661"/>
                    <a:pt x="7694" y="5357"/>
                  </a:cubicBezTo>
                  <a:cubicBezTo>
                    <a:pt x="8123" y="4886"/>
                    <a:pt x="8602" y="4577"/>
                    <a:pt x="9212" y="4577"/>
                  </a:cubicBezTo>
                  <a:cubicBezTo>
                    <a:pt x="9341" y="4577"/>
                    <a:pt x="9475" y="4590"/>
                    <a:pt x="9615" y="4619"/>
                  </a:cubicBezTo>
                  <a:cubicBezTo>
                    <a:pt x="9584" y="4330"/>
                    <a:pt x="9509" y="4071"/>
                    <a:pt x="9541" y="3827"/>
                  </a:cubicBezTo>
                  <a:cubicBezTo>
                    <a:pt x="9598" y="3379"/>
                    <a:pt x="9371" y="3112"/>
                    <a:pt x="9119" y="2778"/>
                  </a:cubicBezTo>
                  <a:cubicBezTo>
                    <a:pt x="8609" y="2101"/>
                    <a:pt x="7713" y="1805"/>
                    <a:pt x="7385" y="962"/>
                  </a:cubicBezTo>
                  <a:cubicBezTo>
                    <a:pt x="7362" y="903"/>
                    <a:pt x="7281" y="866"/>
                    <a:pt x="7225" y="821"/>
                  </a:cubicBezTo>
                  <a:cubicBezTo>
                    <a:pt x="6575" y="295"/>
                    <a:pt x="5858" y="0"/>
                    <a:pt x="5071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62;p37">
              <a:extLst>
                <a:ext uri="{FF2B5EF4-FFF2-40B4-BE49-F238E27FC236}">
                  <a16:creationId xmlns:a16="http://schemas.microsoft.com/office/drawing/2014/main" id="{432795C9-5385-4BFD-905A-89E1C2883E6A}"/>
                </a:ext>
              </a:extLst>
            </p:cNvPr>
            <p:cNvSpPr/>
            <p:nvPr/>
          </p:nvSpPr>
          <p:spPr>
            <a:xfrm>
              <a:off x="5392873" y="3277009"/>
              <a:ext cx="364797" cy="227525"/>
            </a:xfrm>
            <a:custGeom>
              <a:avLst/>
              <a:gdLst/>
              <a:ahLst/>
              <a:cxnLst/>
              <a:rect l="l" t="t" r="r" b="b"/>
              <a:pathLst>
                <a:path w="10800" h="6736" extrusionOk="0">
                  <a:moveTo>
                    <a:pt x="10356" y="0"/>
                  </a:moveTo>
                  <a:cubicBezTo>
                    <a:pt x="10116" y="0"/>
                    <a:pt x="9915" y="96"/>
                    <a:pt x="9721" y="268"/>
                  </a:cubicBezTo>
                  <a:cubicBezTo>
                    <a:pt x="9518" y="446"/>
                    <a:pt x="9274" y="597"/>
                    <a:pt x="9022" y="695"/>
                  </a:cubicBezTo>
                  <a:cubicBezTo>
                    <a:pt x="7972" y="1099"/>
                    <a:pt x="6927" y="1525"/>
                    <a:pt x="5853" y="1856"/>
                  </a:cubicBezTo>
                  <a:cubicBezTo>
                    <a:pt x="5184" y="2062"/>
                    <a:pt x="4498" y="2185"/>
                    <a:pt x="3801" y="2185"/>
                  </a:cubicBezTo>
                  <a:cubicBezTo>
                    <a:pt x="3490" y="2185"/>
                    <a:pt x="3178" y="2161"/>
                    <a:pt x="2863" y="2109"/>
                  </a:cubicBezTo>
                  <a:cubicBezTo>
                    <a:pt x="2360" y="2024"/>
                    <a:pt x="1854" y="1956"/>
                    <a:pt x="1312" y="1876"/>
                  </a:cubicBezTo>
                  <a:lnTo>
                    <a:pt x="1312" y="3117"/>
                  </a:lnTo>
                  <a:cubicBezTo>
                    <a:pt x="1375" y="3117"/>
                    <a:pt x="1434" y="3108"/>
                    <a:pt x="1487" y="3108"/>
                  </a:cubicBezTo>
                  <a:cubicBezTo>
                    <a:pt x="1519" y="3108"/>
                    <a:pt x="1549" y="3111"/>
                    <a:pt x="1576" y="3121"/>
                  </a:cubicBezTo>
                  <a:cubicBezTo>
                    <a:pt x="1726" y="3176"/>
                    <a:pt x="1864" y="3256"/>
                    <a:pt x="2008" y="3327"/>
                  </a:cubicBezTo>
                  <a:cubicBezTo>
                    <a:pt x="1872" y="3410"/>
                    <a:pt x="1744" y="3505"/>
                    <a:pt x="1602" y="3574"/>
                  </a:cubicBezTo>
                  <a:cubicBezTo>
                    <a:pt x="1297" y="3721"/>
                    <a:pt x="955" y="3811"/>
                    <a:pt x="683" y="4003"/>
                  </a:cubicBezTo>
                  <a:cubicBezTo>
                    <a:pt x="0" y="4487"/>
                    <a:pt x="345" y="6172"/>
                    <a:pt x="938" y="6618"/>
                  </a:cubicBezTo>
                  <a:cubicBezTo>
                    <a:pt x="1047" y="6701"/>
                    <a:pt x="1183" y="6736"/>
                    <a:pt x="1315" y="6736"/>
                  </a:cubicBezTo>
                  <a:cubicBezTo>
                    <a:pt x="1547" y="6736"/>
                    <a:pt x="1769" y="6627"/>
                    <a:pt x="1816" y="6479"/>
                  </a:cubicBezTo>
                  <a:cubicBezTo>
                    <a:pt x="1530" y="6341"/>
                    <a:pt x="1237" y="6234"/>
                    <a:pt x="991" y="6060"/>
                  </a:cubicBezTo>
                  <a:cubicBezTo>
                    <a:pt x="906" y="6001"/>
                    <a:pt x="877" y="5743"/>
                    <a:pt x="932" y="5627"/>
                  </a:cubicBezTo>
                  <a:cubicBezTo>
                    <a:pt x="971" y="5547"/>
                    <a:pt x="1016" y="5518"/>
                    <a:pt x="1064" y="5518"/>
                  </a:cubicBezTo>
                  <a:cubicBezTo>
                    <a:pt x="1144" y="5518"/>
                    <a:pt x="1232" y="5599"/>
                    <a:pt x="1314" y="5656"/>
                  </a:cubicBezTo>
                  <a:cubicBezTo>
                    <a:pt x="1460" y="5755"/>
                    <a:pt x="1618" y="5836"/>
                    <a:pt x="1849" y="5971"/>
                  </a:cubicBezTo>
                  <a:cubicBezTo>
                    <a:pt x="1865" y="5704"/>
                    <a:pt x="1918" y="5514"/>
                    <a:pt x="1869" y="5356"/>
                  </a:cubicBezTo>
                  <a:cubicBezTo>
                    <a:pt x="1842" y="5271"/>
                    <a:pt x="1629" y="5258"/>
                    <a:pt x="1519" y="5185"/>
                  </a:cubicBezTo>
                  <a:cubicBezTo>
                    <a:pt x="1431" y="5124"/>
                    <a:pt x="1371" y="5022"/>
                    <a:pt x="1299" y="4940"/>
                  </a:cubicBezTo>
                  <a:cubicBezTo>
                    <a:pt x="1391" y="4868"/>
                    <a:pt x="1474" y="4778"/>
                    <a:pt x="1578" y="4730"/>
                  </a:cubicBezTo>
                  <a:cubicBezTo>
                    <a:pt x="1668" y="4687"/>
                    <a:pt x="1782" y="4690"/>
                    <a:pt x="1960" y="4660"/>
                  </a:cubicBezTo>
                  <a:cubicBezTo>
                    <a:pt x="1799" y="4512"/>
                    <a:pt x="1698" y="4421"/>
                    <a:pt x="1568" y="4300"/>
                  </a:cubicBezTo>
                  <a:cubicBezTo>
                    <a:pt x="1943" y="3900"/>
                    <a:pt x="2318" y="3499"/>
                    <a:pt x="2696" y="3101"/>
                  </a:cubicBezTo>
                  <a:cubicBezTo>
                    <a:pt x="2715" y="3081"/>
                    <a:pt x="2747" y="3075"/>
                    <a:pt x="2773" y="3062"/>
                  </a:cubicBezTo>
                  <a:cubicBezTo>
                    <a:pt x="3077" y="2904"/>
                    <a:pt x="3384" y="2826"/>
                    <a:pt x="3691" y="2826"/>
                  </a:cubicBezTo>
                  <a:cubicBezTo>
                    <a:pt x="3988" y="2826"/>
                    <a:pt x="4286" y="2899"/>
                    <a:pt x="4580" y="3042"/>
                  </a:cubicBezTo>
                  <a:cubicBezTo>
                    <a:pt x="4665" y="3083"/>
                    <a:pt x="4741" y="3099"/>
                    <a:pt x="4813" y="3099"/>
                  </a:cubicBezTo>
                  <a:cubicBezTo>
                    <a:pt x="4935" y="3099"/>
                    <a:pt x="5047" y="3052"/>
                    <a:pt x="5178" y="2997"/>
                  </a:cubicBezTo>
                  <a:cubicBezTo>
                    <a:pt x="5489" y="2871"/>
                    <a:pt x="5824" y="2759"/>
                    <a:pt x="6155" y="2734"/>
                  </a:cubicBezTo>
                  <a:cubicBezTo>
                    <a:pt x="6213" y="2730"/>
                    <a:pt x="6271" y="2728"/>
                    <a:pt x="6330" y="2728"/>
                  </a:cubicBezTo>
                  <a:cubicBezTo>
                    <a:pt x="6654" y="2728"/>
                    <a:pt x="6981" y="2785"/>
                    <a:pt x="7299" y="2809"/>
                  </a:cubicBezTo>
                  <a:cubicBezTo>
                    <a:pt x="7396" y="2566"/>
                    <a:pt x="7468" y="2365"/>
                    <a:pt x="7552" y="2169"/>
                  </a:cubicBezTo>
                  <a:cubicBezTo>
                    <a:pt x="7857" y="1467"/>
                    <a:pt x="8515" y="1266"/>
                    <a:pt x="9159" y="1046"/>
                  </a:cubicBezTo>
                  <a:cubicBezTo>
                    <a:pt x="9577" y="902"/>
                    <a:pt x="9996" y="757"/>
                    <a:pt x="10408" y="597"/>
                  </a:cubicBezTo>
                  <a:cubicBezTo>
                    <a:pt x="10692" y="488"/>
                    <a:pt x="10799" y="304"/>
                    <a:pt x="10555" y="21"/>
                  </a:cubicBezTo>
                  <a:cubicBezTo>
                    <a:pt x="10486" y="7"/>
                    <a:pt x="10419" y="0"/>
                    <a:pt x="10356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3;p37">
              <a:extLst>
                <a:ext uri="{FF2B5EF4-FFF2-40B4-BE49-F238E27FC236}">
                  <a16:creationId xmlns:a16="http://schemas.microsoft.com/office/drawing/2014/main" id="{951214CB-BFE7-D1C3-94DC-1762D7126990}"/>
                </a:ext>
              </a:extLst>
            </p:cNvPr>
            <p:cNvSpPr/>
            <p:nvPr/>
          </p:nvSpPr>
          <p:spPr>
            <a:xfrm>
              <a:off x="5695286" y="4523680"/>
              <a:ext cx="143993" cy="155680"/>
            </a:xfrm>
            <a:custGeom>
              <a:avLst/>
              <a:gdLst/>
              <a:ahLst/>
              <a:cxnLst/>
              <a:rect l="l" t="t" r="r" b="b"/>
              <a:pathLst>
                <a:path w="4263" h="4609" extrusionOk="0">
                  <a:moveTo>
                    <a:pt x="2520" y="972"/>
                  </a:moveTo>
                  <a:cubicBezTo>
                    <a:pt x="2815" y="972"/>
                    <a:pt x="3111" y="1033"/>
                    <a:pt x="3405" y="1123"/>
                  </a:cubicBezTo>
                  <a:cubicBezTo>
                    <a:pt x="3769" y="1236"/>
                    <a:pt x="3917" y="1486"/>
                    <a:pt x="3791" y="1719"/>
                  </a:cubicBezTo>
                  <a:cubicBezTo>
                    <a:pt x="3753" y="1790"/>
                    <a:pt x="3595" y="1869"/>
                    <a:pt x="3527" y="1869"/>
                  </a:cubicBezTo>
                  <a:cubicBezTo>
                    <a:pt x="3517" y="1869"/>
                    <a:pt x="3508" y="1867"/>
                    <a:pt x="3503" y="1863"/>
                  </a:cubicBezTo>
                  <a:cubicBezTo>
                    <a:pt x="3255" y="1671"/>
                    <a:pt x="3005" y="1607"/>
                    <a:pt x="2753" y="1607"/>
                  </a:cubicBezTo>
                  <a:cubicBezTo>
                    <a:pt x="2425" y="1607"/>
                    <a:pt x="2094" y="1716"/>
                    <a:pt x="1760" y="1792"/>
                  </a:cubicBezTo>
                  <a:cubicBezTo>
                    <a:pt x="1705" y="1805"/>
                    <a:pt x="1648" y="1809"/>
                    <a:pt x="1590" y="1809"/>
                  </a:cubicBezTo>
                  <a:cubicBezTo>
                    <a:pt x="1455" y="1809"/>
                    <a:pt x="1318" y="1784"/>
                    <a:pt x="1194" y="1779"/>
                  </a:cubicBezTo>
                  <a:cubicBezTo>
                    <a:pt x="1153" y="1328"/>
                    <a:pt x="1442" y="1284"/>
                    <a:pt x="1667" y="1171"/>
                  </a:cubicBezTo>
                  <a:cubicBezTo>
                    <a:pt x="1949" y="1029"/>
                    <a:pt x="2234" y="972"/>
                    <a:pt x="2520" y="972"/>
                  </a:cubicBezTo>
                  <a:close/>
                  <a:moveTo>
                    <a:pt x="2580" y="2061"/>
                  </a:moveTo>
                  <a:cubicBezTo>
                    <a:pt x="2824" y="2061"/>
                    <a:pt x="3068" y="2078"/>
                    <a:pt x="3312" y="2110"/>
                  </a:cubicBezTo>
                  <a:cubicBezTo>
                    <a:pt x="3408" y="2121"/>
                    <a:pt x="3489" y="2267"/>
                    <a:pt x="3576" y="2349"/>
                  </a:cubicBezTo>
                  <a:cubicBezTo>
                    <a:pt x="3474" y="2433"/>
                    <a:pt x="3384" y="2557"/>
                    <a:pt x="3267" y="2590"/>
                  </a:cubicBezTo>
                  <a:cubicBezTo>
                    <a:pt x="3209" y="2607"/>
                    <a:pt x="3147" y="2612"/>
                    <a:pt x="3084" y="2612"/>
                  </a:cubicBezTo>
                  <a:cubicBezTo>
                    <a:pt x="2988" y="2612"/>
                    <a:pt x="2889" y="2600"/>
                    <a:pt x="2793" y="2600"/>
                  </a:cubicBezTo>
                  <a:cubicBezTo>
                    <a:pt x="2793" y="2596"/>
                    <a:pt x="2793" y="2592"/>
                    <a:pt x="2791" y="2587"/>
                  </a:cubicBezTo>
                  <a:cubicBezTo>
                    <a:pt x="2356" y="2630"/>
                    <a:pt x="1918" y="2664"/>
                    <a:pt x="1484" y="2724"/>
                  </a:cubicBezTo>
                  <a:cubicBezTo>
                    <a:pt x="1457" y="2728"/>
                    <a:pt x="1432" y="2730"/>
                    <a:pt x="1407" y="2730"/>
                  </a:cubicBezTo>
                  <a:cubicBezTo>
                    <a:pt x="1256" y="2730"/>
                    <a:pt x="1162" y="2656"/>
                    <a:pt x="1171" y="2508"/>
                  </a:cubicBezTo>
                  <a:cubicBezTo>
                    <a:pt x="1176" y="2396"/>
                    <a:pt x="1296" y="2219"/>
                    <a:pt x="1394" y="2196"/>
                  </a:cubicBezTo>
                  <a:cubicBezTo>
                    <a:pt x="1785" y="2105"/>
                    <a:pt x="2182" y="2061"/>
                    <a:pt x="2580" y="2061"/>
                  </a:cubicBezTo>
                  <a:close/>
                  <a:moveTo>
                    <a:pt x="2096" y="3016"/>
                  </a:moveTo>
                  <a:cubicBezTo>
                    <a:pt x="2100" y="3016"/>
                    <a:pt x="2104" y="3016"/>
                    <a:pt x="2108" y="3016"/>
                  </a:cubicBezTo>
                  <a:cubicBezTo>
                    <a:pt x="2515" y="3022"/>
                    <a:pt x="2922" y="3073"/>
                    <a:pt x="3348" y="3108"/>
                  </a:cubicBezTo>
                  <a:cubicBezTo>
                    <a:pt x="3313" y="3449"/>
                    <a:pt x="3198" y="3551"/>
                    <a:pt x="2947" y="3559"/>
                  </a:cubicBezTo>
                  <a:cubicBezTo>
                    <a:pt x="2535" y="3574"/>
                    <a:pt x="2124" y="3646"/>
                    <a:pt x="1711" y="3660"/>
                  </a:cubicBezTo>
                  <a:cubicBezTo>
                    <a:pt x="1709" y="3660"/>
                    <a:pt x="1707" y="3660"/>
                    <a:pt x="1705" y="3660"/>
                  </a:cubicBezTo>
                  <a:cubicBezTo>
                    <a:pt x="1596" y="3660"/>
                    <a:pt x="1482" y="3548"/>
                    <a:pt x="1371" y="3489"/>
                  </a:cubicBezTo>
                  <a:cubicBezTo>
                    <a:pt x="1437" y="3377"/>
                    <a:pt x="1478" y="3217"/>
                    <a:pt x="1578" y="3162"/>
                  </a:cubicBezTo>
                  <a:cubicBezTo>
                    <a:pt x="1731" y="3077"/>
                    <a:pt x="1921" y="3016"/>
                    <a:pt x="2096" y="3016"/>
                  </a:cubicBezTo>
                  <a:close/>
                  <a:moveTo>
                    <a:pt x="3968" y="0"/>
                  </a:moveTo>
                  <a:cubicBezTo>
                    <a:pt x="3586" y="260"/>
                    <a:pt x="3219" y="434"/>
                    <a:pt x="2828" y="434"/>
                  </a:cubicBezTo>
                  <a:cubicBezTo>
                    <a:pt x="2730" y="434"/>
                    <a:pt x="2630" y="423"/>
                    <a:pt x="2528" y="400"/>
                  </a:cubicBezTo>
                  <a:cubicBezTo>
                    <a:pt x="2061" y="294"/>
                    <a:pt x="1603" y="143"/>
                    <a:pt x="1117" y="5"/>
                  </a:cubicBezTo>
                  <a:cubicBezTo>
                    <a:pt x="975" y="725"/>
                    <a:pt x="879" y="1421"/>
                    <a:pt x="695" y="2094"/>
                  </a:cubicBezTo>
                  <a:cubicBezTo>
                    <a:pt x="512" y="2763"/>
                    <a:pt x="243" y="3408"/>
                    <a:pt x="0" y="4094"/>
                  </a:cubicBezTo>
                  <a:cubicBezTo>
                    <a:pt x="434" y="4183"/>
                    <a:pt x="884" y="4284"/>
                    <a:pt x="1339" y="4365"/>
                  </a:cubicBezTo>
                  <a:cubicBezTo>
                    <a:pt x="1805" y="4448"/>
                    <a:pt x="2279" y="4496"/>
                    <a:pt x="2742" y="4593"/>
                  </a:cubicBezTo>
                  <a:cubicBezTo>
                    <a:pt x="2792" y="4604"/>
                    <a:pt x="2846" y="4609"/>
                    <a:pt x="2904" y="4609"/>
                  </a:cubicBezTo>
                  <a:cubicBezTo>
                    <a:pt x="3378" y="4609"/>
                    <a:pt x="4080" y="4273"/>
                    <a:pt x="4153" y="3900"/>
                  </a:cubicBezTo>
                  <a:cubicBezTo>
                    <a:pt x="4238" y="3467"/>
                    <a:pt x="4262" y="3012"/>
                    <a:pt x="4235" y="2570"/>
                  </a:cubicBezTo>
                  <a:cubicBezTo>
                    <a:pt x="4192" y="1855"/>
                    <a:pt x="4083" y="1145"/>
                    <a:pt x="4003" y="432"/>
                  </a:cubicBezTo>
                  <a:cubicBezTo>
                    <a:pt x="3991" y="314"/>
                    <a:pt x="3983" y="193"/>
                    <a:pt x="3968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64;p37">
              <a:extLst>
                <a:ext uri="{FF2B5EF4-FFF2-40B4-BE49-F238E27FC236}">
                  <a16:creationId xmlns:a16="http://schemas.microsoft.com/office/drawing/2014/main" id="{CCC5F2A9-9E60-C669-4768-59FFB44BBD0D}"/>
                </a:ext>
              </a:extLst>
            </p:cNvPr>
            <p:cNvSpPr/>
            <p:nvPr/>
          </p:nvSpPr>
          <p:spPr>
            <a:xfrm>
              <a:off x="5412397" y="4539995"/>
              <a:ext cx="169259" cy="128422"/>
            </a:xfrm>
            <a:custGeom>
              <a:avLst/>
              <a:gdLst/>
              <a:ahLst/>
              <a:cxnLst/>
              <a:rect l="l" t="t" r="r" b="b"/>
              <a:pathLst>
                <a:path w="5011" h="3802" extrusionOk="0">
                  <a:moveTo>
                    <a:pt x="5010" y="1"/>
                  </a:moveTo>
                  <a:lnTo>
                    <a:pt x="5010" y="1"/>
                  </a:lnTo>
                  <a:cubicBezTo>
                    <a:pt x="4425" y="181"/>
                    <a:pt x="3849" y="352"/>
                    <a:pt x="3286" y="352"/>
                  </a:cubicBezTo>
                  <a:cubicBezTo>
                    <a:pt x="3007" y="352"/>
                    <a:pt x="2731" y="310"/>
                    <a:pt x="2459" y="206"/>
                  </a:cubicBezTo>
                  <a:cubicBezTo>
                    <a:pt x="2275" y="558"/>
                    <a:pt x="2114" y="863"/>
                    <a:pt x="1946" y="1184"/>
                  </a:cubicBezTo>
                  <a:cubicBezTo>
                    <a:pt x="2337" y="1394"/>
                    <a:pt x="2698" y="1569"/>
                    <a:pt x="3037" y="1781"/>
                  </a:cubicBezTo>
                  <a:cubicBezTo>
                    <a:pt x="3134" y="1841"/>
                    <a:pt x="3220" y="2009"/>
                    <a:pt x="3214" y="2123"/>
                  </a:cubicBezTo>
                  <a:cubicBezTo>
                    <a:pt x="3195" y="2477"/>
                    <a:pt x="2843" y="2758"/>
                    <a:pt x="2405" y="2758"/>
                  </a:cubicBezTo>
                  <a:cubicBezTo>
                    <a:pt x="2389" y="2758"/>
                    <a:pt x="2373" y="2758"/>
                    <a:pt x="2357" y="2757"/>
                  </a:cubicBezTo>
                  <a:lnTo>
                    <a:pt x="2357" y="2017"/>
                  </a:lnTo>
                  <a:cubicBezTo>
                    <a:pt x="2114" y="1893"/>
                    <a:pt x="1824" y="1743"/>
                    <a:pt x="1593" y="1625"/>
                  </a:cubicBezTo>
                  <a:cubicBezTo>
                    <a:pt x="1358" y="1817"/>
                    <a:pt x="1156" y="1979"/>
                    <a:pt x="932" y="2160"/>
                  </a:cubicBezTo>
                  <a:cubicBezTo>
                    <a:pt x="1064" y="2250"/>
                    <a:pt x="1141" y="2316"/>
                    <a:pt x="1228" y="2357"/>
                  </a:cubicBezTo>
                  <a:cubicBezTo>
                    <a:pt x="1345" y="2411"/>
                    <a:pt x="1486" y="2421"/>
                    <a:pt x="1586" y="2494"/>
                  </a:cubicBezTo>
                  <a:cubicBezTo>
                    <a:pt x="1713" y="2585"/>
                    <a:pt x="1921" y="2784"/>
                    <a:pt x="1898" y="2825"/>
                  </a:cubicBezTo>
                  <a:cubicBezTo>
                    <a:pt x="1776" y="3039"/>
                    <a:pt x="1625" y="3291"/>
                    <a:pt x="1418" y="3388"/>
                  </a:cubicBezTo>
                  <a:cubicBezTo>
                    <a:pt x="1394" y="3400"/>
                    <a:pt x="1371" y="3405"/>
                    <a:pt x="1349" y="3405"/>
                  </a:cubicBezTo>
                  <a:cubicBezTo>
                    <a:pt x="1218" y="3405"/>
                    <a:pt x="1107" y="3230"/>
                    <a:pt x="1021" y="3045"/>
                  </a:cubicBezTo>
                  <a:cubicBezTo>
                    <a:pt x="925" y="2835"/>
                    <a:pt x="633" y="2694"/>
                    <a:pt x="398" y="2582"/>
                  </a:cubicBezTo>
                  <a:cubicBezTo>
                    <a:pt x="393" y="2579"/>
                    <a:pt x="388" y="2578"/>
                    <a:pt x="381" y="2578"/>
                  </a:cubicBezTo>
                  <a:cubicBezTo>
                    <a:pt x="308" y="2578"/>
                    <a:pt x="155" y="2739"/>
                    <a:pt x="0" y="2846"/>
                  </a:cubicBezTo>
                  <a:cubicBezTo>
                    <a:pt x="187" y="2970"/>
                    <a:pt x="296" y="3092"/>
                    <a:pt x="426" y="3120"/>
                  </a:cubicBezTo>
                  <a:cubicBezTo>
                    <a:pt x="808" y="3199"/>
                    <a:pt x="955" y="3386"/>
                    <a:pt x="765" y="3774"/>
                  </a:cubicBezTo>
                  <a:cubicBezTo>
                    <a:pt x="899" y="3793"/>
                    <a:pt x="1030" y="3801"/>
                    <a:pt x="1159" y="3801"/>
                  </a:cubicBezTo>
                  <a:cubicBezTo>
                    <a:pt x="1825" y="3801"/>
                    <a:pt x="2426" y="3573"/>
                    <a:pt x="3029" y="3367"/>
                  </a:cubicBezTo>
                  <a:cubicBezTo>
                    <a:pt x="3204" y="3308"/>
                    <a:pt x="3420" y="3245"/>
                    <a:pt x="3519" y="3111"/>
                  </a:cubicBezTo>
                  <a:cubicBezTo>
                    <a:pt x="3791" y="2738"/>
                    <a:pt x="4124" y="2553"/>
                    <a:pt x="4526" y="2553"/>
                  </a:cubicBezTo>
                  <a:cubicBezTo>
                    <a:pt x="4622" y="2553"/>
                    <a:pt x="4722" y="2564"/>
                    <a:pt x="4826" y="2585"/>
                  </a:cubicBezTo>
                  <a:cubicBezTo>
                    <a:pt x="4888" y="1719"/>
                    <a:pt x="4947" y="883"/>
                    <a:pt x="5010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65;p37">
              <a:extLst>
                <a:ext uri="{FF2B5EF4-FFF2-40B4-BE49-F238E27FC236}">
                  <a16:creationId xmlns:a16="http://schemas.microsoft.com/office/drawing/2014/main" id="{9B784DA8-D8F8-0F67-3DF0-CAE29725127C}"/>
                </a:ext>
              </a:extLst>
            </p:cNvPr>
            <p:cNvSpPr/>
            <p:nvPr/>
          </p:nvSpPr>
          <p:spPr>
            <a:xfrm>
              <a:off x="5484918" y="4438729"/>
              <a:ext cx="107514" cy="87855"/>
            </a:xfrm>
            <a:custGeom>
              <a:avLst/>
              <a:gdLst/>
              <a:ahLst/>
              <a:cxnLst/>
              <a:rect l="l" t="t" r="r" b="b"/>
              <a:pathLst>
                <a:path w="3183" h="2601" extrusionOk="0">
                  <a:moveTo>
                    <a:pt x="3122" y="0"/>
                  </a:moveTo>
                  <a:cubicBezTo>
                    <a:pt x="2554" y="269"/>
                    <a:pt x="2002" y="444"/>
                    <a:pt x="1450" y="444"/>
                  </a:cubicBezTo>
                  <a:cubicBezTo>
                    <a:pt x="1044" y="444"/>
                    <a:pt x="637" y="349"/>
                    <a:pt x="223" y="127"/>
                  </a:cubicBezTo>
                  <a:cubicBezTo>
                    <a:pt x="171" y="757"/>
                    <a:pt x="170" y="1306"/>
                    <a:pt x="66" y="1835"/>
                  </a:cubicBezTo>
                  <a:cubicBezTo>
                    <a:pt x="0" y="2179"/>
                    <a:pt x="171" y="2346"/>
                    <a:pt x="387" y="2459"/>
                  </a:cubicBezTo>
                  <a:cubicBezTo>
                    <a:pt x="555" y="2547"/>
                    <a:pt x="768" y="2601"/>
                    <a:pt x="965" y="2601"/>
                  </a:cubicBezTo>
                  <a:cubicBezTo>
                    <a:pt x="1004" y="2601"/>
                    <a:pt x="1042" y="2599"/>
                    <a:pt x="1079" y="2594"/>
                  </a:cubicBezTo>
                  <a:cubicBezTo>
                    <a:pt x="1619" y="2533"/>
                    <a:pt x="2159" y="2433"/>
                    <a:pt x="2686" y="2298"/>
                  </a:cubicBezTo>
                  <a:cubicBezTo>
                    <a:pt x="2867" y="2251"/>
                    <a:pt x="3138" y="2059"/>
                    <a:pt x="3146" y="1921"/>
                  </a:cubicBezTo>
                  <a:cubicBezTo>
                    <a:pt x="3182" y="1306"/>
                    <a:pt x="3139" y="688"/>
                    <a:pt x="312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66;p37">
              <a:extLst>
                <a:ext uri="{FF2B5EF4-FFF2-40B4-BE49-F238E27FC236}">
                  <a16:creationId xmlns:a16="http://schemas.microsoft.com/office/drawing/2014/main" id="{676A4D20-55E6-A353-8F5B-2636E8CB1174}"/>
                </a:ext>
              </a:extLst>
            </p:cNvPr>
            <p:cNvSpPr/>
            <p:nvPr/>
          </p:nvSpPr>
          <p:spPr>
            <a:xfrm>
              <a:off x="5472285" y="3391719"/>
              <a:ext cx="82552" cy="111229"/>
            </a:xfrm>
            <a:custGeom>
              <a:avLst/>
              <a:gdLst/>
              <a:ahLst/>
              <a:cxnLst/>
              <a:rect l="l" t="t" r="r" b="b"/>
              <a:pathLst>
                <a:path w="2444" h="3293" extrusionOk="0">
                  <a:moveTo>
                    <a:pt x="1331" y="0"/>
                  </a:moveTo>
                  <a:cubicBezTo>
                    <a:pt x="1298" y="0"/>
                    <a:pt x="1265" y="1"/>
                    <a:pt x="1233" y="3"/>
                  </a:cubicBezTo>
                  <a:cubicBezTo>
                    <a:pt x="584" y="36"/>
                    <a:pt x="240" y="471"/>
                    <a:pt x="368" y="816"/>
                  </a:cubicBezTo>
                  <a:cubicBezTo>
                    <a:pt x="232" y="1163"/>
                    <a:pt x="0" y="1458"/>
                    <a:pt x="65" y="1653"/>
                  </a:cubicBezTo>
                  <a:cubicBezTo>
                    <a:pt x="163" y="1953"/>
                    <a:pt x="177" y="2219"/>
                    <a:pt x="157" y="2515"/>
                  </a:cubicBezTo>
                  <a:cubicBezTo>
                    <a:pt x="132" y="2869"/>
                    <a:pt x="603" y="3292"/>
                    <a:pt x="979" y="3292"/>
                  </a:cubicBezTo>
                  <a:cubicBezTo>
                    <a:pt x="1011" y="3292"/>
                    <a:pt x="1043" y="3289"/>
                    <a:pt x="1073" y="3283"/>
                  </a:cubicBezTo>
                  <a:cubicBezTo>
                    <a:pt x="1421" y="3211"/>
                    <a:pt x="1757" y="3084"/>
                    <a:pt x="2107" y="3014"/>
                  </a:cubicBezTo>
                  <a:cubicBezTo>
                    <a:pt x="2370" y="2961"/>
                    <a:pt x="2443" y="2810"/>
                    <a:pt x="2393" y="2581"/>
                  </a:cubicBezTo>
                  <a:cubicBezTo>
                    <a:pt x="2218" y="1787"/>
                    <a:pt x="2131" y="995"/>
                    <a:pt x="2410" y="129"/>
                  </a:cubicBezTo>
                  <a:cubicBezTo>
                    <a:pt x="2028" y="84"/>
                    <a:pt x="1676" y="0"/>
                    <a:pt x="1331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67;p37">
              <a:extLst>
                <a:ext uri="{FF2B5EF4-FFF2-40B4-BE49-F238E27FC236}">
                  <a16:creationId xmlns:a16="http://schemas.microsoft.com/office/drawing/2014/main" id="{18A7383E-C84E-E1D6-564F-D49FF59498DE}"/>
                </a:ext>
              </a:extLst>
            </p:cNvPr>
            <p:cNvSpPr/>
            <p:nvPr/>
          </p:nvSpPr>
          <p:spPr>
            <a:xfrm>
              <a:off x="5732610" y="4422583"/>
              <a:ext cx="100792" cy="92145"/>
            </a:xfrm>
            <a:custGeom>
              <a:avLst/>
              <a:gdLst/>
              <a:ahLst/>
              <a:cxnLst/>
              <a:rect l="l" t="t" r="r" b="b"/>
              <a:pathLst>
                <a:path w="2984" h="2728" extrusionOk="0">
                  <a:moveTo>
                    <a:pt x="2716" y="1"/>
                  </a:moveTo>
                  <a:lnTo>
                    <a:pt x="2716" y="1"/>
                  </a:lnTo>
                  <a:cubicBezTo>
                    <a:pt x="2148" y="248"/>
                    <a:pt x="1583" y="421"/>
                    <a:pt x="995" y="421"/>
                  </a:cubicBezTo>
                  <a:cubicBezTo>
                    <a:pt x="672" y="421"/>
                    <a:pt x="342" y="369"/>
                    <a:pt x="1" y="247"/>
                  </a:cubicBezTo>
                  <a:cubicBezTo>
                    <a:pt x="1" y="992"/>
                    <a:pt x="1" y="1663"/>
                    <a:pt x="1" y="2356"/>
                  </a:cubicBezTo>
                  <a:cubicBezTo>
                    <a:pt x="447" y="2474"/>
                    <a:pt x="844" y="2582"/>
                    <a:pt x="1242" y="2686"/>
                  </a:cubicBezTo>
                  <a:cubicBezTo>
                    <a:pt x="1352" y="2714"/>
                    <a:pt x="1457" y="2727"/>
                    <a:pt x="1557" y="2727"/>
                  </a:cubicBezTo>
                  <a:cubicBezTo>
                    <a:pt x="1998" y="2727"/>
                    <a:pt x="2356" y="2476"/>
                    <a:pt x="2681" y="2182"/>
                  </a:cubicBezTo>
                  <a:cubicBezTo>
                    <a:pt x="2844" y="2038"/>
                    <a:pt x="2983" y="1823"/>
                    <a:pt x="2786" y="1547"/>
                  </a:cubicBezTo>
                  <a:cubicBezTo>
                    <a:pt x="2693" y="1413"/>
                    <a:pt x="2723" y="1184"/>
                    <a:pt x="2719" y="999"/>
                  </a:cubicBezTo>
                  <a:cubicBezTo>
                    <a:pt x="2709" y="677"/>
                    <a:pt x="2716" y="355"/>
                    <a:pt x="2716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68;p37">
              <a:extLst>
                <a:ext uri="{FF2B5EF4-FFF2-40B4-BE49-F238E27FC236}">
                  <a16:creationId xmlns:a16="http://schemas.microsoft.com/office/drawing/2014/main" id="{60D38F8C-BCC8-D0D1-9B63-D1C2C4BB3C89}"/>
                </a:ext>
              </a:extLst>
            </p:cNvPr>
            <p:cNvSpPr/>
            <p:nvPr/>
          </p:nvSpPr>
          <p:spPr>
            <a:xfrm>
              <a:off x="5567471" y="3389118"/>
              <a:ext cx="86741" cy="109135"/>
            </a:xfrm>
            <a:custGeom>
              <a:avLst/>
              <a:gdLst/>
              <a:ahLst/>
              <a:cxnLst/>
              <a:rect l="l" t="t" r="r" b="b"/>
              <a:pathLst>
                <a:path w="2568" h="3231" extrusionOk="0">
                  <a:moveTo>
                    <a:pt x="1166" y="1"/>
                  </a:moveTo>
                  <a:cubicBezTo>
                    <a:pt x="923" y="1"/>
                    <a:pt x="682" y="2"/>
                    <a:pt x="441" y="8"/>
                  </a:cubicBezTo>
                  <a:cubicBezTo>
                    <a:pt x="188" y="13"/>
                    <a:pt x="116" y="179"/>
                    <a:pt x="143" y="379"/>
                  </a:cubicBezTo>
                  <a:cubicBezTo>
                    <a:pt x="635" y="333"/>
                    <a:pt x="1096" y="271"/>
                    <a:pt x="1560" y="259"/>
                  </a:cubicBezTo>
                  <a:cubicBezTo>
                    <a:pt x="1562" y="259"/>
                    <a:pt x="1565" y="259"/>
                    <a:pt x="1568" y="259"/>
                  </a:cubicBezTo>
                  <a:cubicBezTo>
                    <a:pt x="1714" y="259"/>
                    <a:pt x="1953" y="363"/>
                    <a:pt x="1981" y="464"/>
                  </a:cubicBezTo>
                  <a:cubicBezTo>
                    <a:pt x="2046" y="699"/>
                    <a:pt x="1805" y="711"/>
                    <a:pt x="1639" y="732"/>
                  </a:cubicBezTo>
                  <a:cubicBezTo>
                    <a:pt x="1396" y="766"/>
                    <a:pt x="1145" y="763"/>
                    <a:pt x="907" y="813"/>
                  </a:cubicBezTo>
                  <a:cubicBezTo>
                    <a:pt x="600" y="879"/>
                    <a:pt x="303" y="983"/>
                    <a:pt x="1" y="1070"/>
                  </a:cubicBezTo>
                  <a:cubicBezTo>
                    <a:pt x="11" y="1113"/>
                    <a:pt x="19" y="1155"/>
                    <a:pt x="29" y="1197"/>
                  </a:cubicBezTo>
                  <a:cubicBezTo>
                    <a:pt x="92" y="1207"/>
                    <a:pt x="154" y="1223"/>
                    <a:pt x="215" y="1223"/>
                  </a:cubicBezTo>
                  <a:cubicBezTo>
                    <a:pt x="217" y="1223"/>
                    <a:pt x="220" y="1223"/>
                    <a:pt x="222" y="1223"/>
                  </a:cubicBezTo>
                  <a:cubicBezTo>
                    <a:pt x="509" y="1220"/>
                    <a:pt x="797" y="1205"/>
                    <a:pt x="1084" y="1205"/>
                  </a:cubicBezTo>
                  <a:cubicBezTo>
                    <a:pt x="1182" y="1205"/>
                    <a:pt x="1280" y="1207"/>
                    <a:pt x="1378" y="1211"/>
                  </a:cubicBezTo>
                  <a:cubicBezTo>
                    <a:pt x="1469" y="1214"/>
                    <a:pt x="1555" y="1352"/>
                    <a:pt x="1643" y="1427"/>
                  </a:cubicBezTo>
                  <a:cubicBezTo>
                    <a:pt x="1558" y="1502"/>
                    <a:pt x="1482" y="1624"/>
                    <a:pt x="1387" y="1640"/>
                  </a:cubicBezTo>
                  <a:cubicBezTo>
                    <a:pt x="1022" y="1702"/>
                    <a:pt x="649" y="1722"/>
                    <a:pt x="283" y="1776"/>
                  </a:cubicBezTo>
                  <a:cubicBezTo>
                    <a:pt x="189" y="1791"/>
                    <a:pt x="106" y="1880"/>
                    <a:pt x="19" y="1935"/>
                  </a:cubicBezTo>
                  <a:cubicBezTo>
                    <a:pt x="157" y="2002"/>
                    <a:pt x="259" y="2019"/>
                    <a:pt x="354" y="2019"/>
                  </a:cubicBezTo>
                  <a:cubicBezTo>
                    <a:pt x="376" y="2019"/>
                    <a:pt x="397" y="2018"/>
                    <a:pt x="419" y="2017"/>
                  </a:cubicBezTo>
                  <a:cubicBezTo>
                    <a:pt x="686" y="1999"/>
                    <a:pt x="955" y="1954"/>
                    <a:pt x="1221" y="1954"/>
                  </a:cubicBezTo>
                  <a:cubicBezTo>
                    <a:pt x="1253" y="1954"/>
                    <a:pt x="1285" y="1955"/>
                    <a:pt x="1316" y="1956"/>
                  </a:cubicBezTo>
                  <a:cubicBezTo>
                    <a:pt x="1459" y="1962"/>
                    <a:pt x="1595" y="2084"/>
                    <a:pt x="1735" y="2155"/>
                  </a:cubicBezTo>
                  <a:cubicBezTo>
                    <a:pt x="1614" y="2247"/>
                    <a:pt x="1496" y="2346"/>
                    <a:pt x="1367" y="2428"/>
                  </a:cubicBezTo>
                  <a:cubicBezTo>
                    <a:pt x="1350" y="2439"/>
                    <a:pt x="1329" y="2442"/>
                    <a:pt x="1306" y="2442"/>
                  </a:cubicBezTo>
                  <a:cubicBezTo>
                    <a:pt x="1278" y="2442"/>
                    <a:pt x="1246" y="2437"/>
                    <a:pt x="1217" y="2437"/>
                  </a:cubicBezTo>
                  <a:cubicBezTo>
                    <a:pt x="1210" y="2437"/>
                    <a:pt x="1203" y="2437"/>
                    <a:pt x="1196" y="2438"/>
                  </a:cubicBezTo>
                  <a:cubicBezTo>
                    <a:pt x="833" y="2468"/>
                    <a:pt x="471" y="2501"/>
                    <a:pt x="80" y="2536"/>
                  </a:cubicBezTo>
                  <a:cubicBezTo>
                    <a:pt x="94" y="2749"/>
                    <a:pt x="109" y="2930"/>
                    <a:pt x="122" y="3128"/>
                  </a:cubicBezTo>
                  <a:cubicBezTo>
                    <a:pt x="677" y="3130"/>
                    <a:pt x="1222" y="3230"/>
                    <a:pt x="1752" y="3230"/>
                  </a:cubicBezTo>
                  <a:cubicBezTo>
                    <a:pt x="2029" y="3230"/>
                    <a:pt x="2301" y="3203"/>
                    <a:pt x="2568" y="3120"/>
                  </a:cubicBezTo>
                  <a:cubicBezTo>
                    <a:pt x="2007" y="2157"/>
                    <a:pt x="2155" y="1106"/>
                    <a:pt x="2148" y="3"/>
                  </a:cubicBezTo>
                  <a:cubicBezTo>
                    <a:pt x="1816" y="3"/>
                    <a:pt x="1489" y="1"/>
                    <a:pt x="1166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69;p37">
              <a:extLst>
                <a:ext uri="{FF2B5EF4-FFF2-40B4-BE49-F238E27FC236}">
                  <a16:creationId xmlns:a16="http://schemas.microsoft.com/office/drawing/2014/main" id="{4AC80CBE-C915-C241-D993-1AA7F34DCC13}"/>
                </a:ext>
              </a:extLst>
            </p:cNvPr>
            <p:cNvSpPr/>
            <p:nvPr/>
          </p:nvSpPr>
          <p:spPr>
            <a:xfrm>
              <a:off x="5468232" y="3718553"/>
              <a:ext cx="126970" cy="56172"/>
            </a:xfrm>
            <a:custGeom>
              <a:avLst/>
              <a:gdLst/>
              <a:ahLst/>
              <a:cxnLst/>
              <a:rect l="l" t="t" r="r" b="b"/>
              <a:pathLst>
                <a:path w="3759" h="1663" extrusionOk="0">
                  <a:moveTo>
                    <a:pt x="7" y="0"/>
                  </a:moveTo>
                  <a:lnTo>
                    <a:pt x="1" y="7"/>
                  </a:lnTo>
                  <a:cubicBezTo>
                    <a:pt x="3" y="7"/>
                    <a:pt x="5" y="8"/>
                    <a:pt x="8" y="8"/>
                  </a:cubicBezTo>
                  <a:lnTo>
                    <a:pt x="8" y="8"/>
                  </a:lnTo>
                  <a:cubicBezTo>
                    <a:pt x="7" y="5"/>
                    <a:pt x="7" y="3"/>
                    <a:pt x="7" y="0"/>
                  </a:cubicBezTo>
                  <a:close/>
                  <a:moveTo>
                    <a:pt x="8" y="8"/>
                  </a:moveTo>
                  <a:lnTo>
                    <a:pt x="8" y="8"/>
                  </a:lnTo>
                  <a:cubicBezTo>
                    <a:pt x="59" y="372"/>
                    <a:pt x="92" y="739"/>
                    <a:pt x="166" y="1097"/>
                  </a:cubicBezTo>
                  <a:cubicBezTo>
                    <a:pt x="251" y="1505"/>
                    <a:pt x="391" y="1662"/>
                    <a:pt x="774" y="1662"/>
                  </a:cubicBezTo>
                  <a:cubicBezTo>
                    <a:pt x="793" y="1662"/>
                    <a:pt x="812" y="1662"/>
                    <a:pt x="832" y="1661"/>
                  </a:cubicBezTo>
                  <a:cubicBezTo>
                    <a:pt x="1801" y="1626"/>
                    <a:pt x="2770" y="1544"/>
                    <a:pt x="3738" y="1483"/>
                  </a:cubicBezTo>
                  <a:cubicBezTo>
                    <a:pt x="3745" y="1441"/>
                    <a:pt x="3753" y="1399"/>
                    <a:pt x="3758" y="1357"/>
                  </a:cubicBezTo>
                  <a:cubicBezTo>
                    <a:pt x="3317" y="1209"/>
                    <a:pt x="3090" y="887"/>
                    <a:pt x="2953" y="470"/>
                  </a:cubicBezTo>
                  <a:cubicBezTo>
                    <a:pt x="2923" y="380"/>
                    <a:pt x="2786" y="270"/>
                    <a:pt x="2691" y="263"/>
                  </a:cubicBezTo>
                  <a:cubicBezTo>
                    <a:pt x="2541" y="252"/>
                    <a:pt x="2389" y="248"/>
                    <a:pt x="2245" y="248"/>
                  </a:cubicBezTo>
                  <a:cubicBezTo>
                    <a:pt x="2068" y="248"/>
                    <a:pt x="1901" y="253"/>
                    <a:pt x="1758" y="253"/>
                  </a:cubicBezTo>
                  <a:cubicBezTo>
                    <a:pt x="1496" y="769"/>
                    <a:pt x="2210" y="1030"/>
                    <a:pt x="2112" y="1554"/>
                  </a:cubicBezTo>
                  <a:cubicBezTo>
                    <a:pt x="1419" y="1388"/>
                    <a:pt x="1281" y="1152"/>
                    <a:pt x="1265" y="152"/>
                  </a:cubicBezTo>
                  <a:cubicBezTo>
                    <a:pt x="852" y="105"/>
                    <a:pt x="430" y="57"/>
                    <a:pt x="8" y="8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70;p37">
              <a:extLst>
                <a:ext uri="{FF2B5EF4-FFF2-40B4-BE49-F238E27FC236}">
                  <a16:creationId xmlns:a16="http://schemas.microsoft.com/office/drawing/2014/main" id="{40F4C37F-212E-F962-4286-E90D0CCB5F15}"/>
                </a:ext>
              </a:extLst>
            </p:cNvPr>
            <p:cNvSpPr/>
            <p:nvPr/>
          </p:nvSpPr>
          <p:spPr>
            <a:xfrm>
              <a:off x="5479648" y="2809457"/>
              <a:ext cx="92077" cy="110385"/>
            </a:xfrm>
            <a:custGeom>
              <a:avLst/>
              <a:gdLst/>
              <a:ahLst/>
              <a:cxnLst/>
              <a:rect l="l" t="t" r="r" b="b"/>
              <a:pathLst>
                <a:path w="2726" h="3268" extrusionOk="0">
                  <a:moveTo>
                    <a:pt x="2408" y="0"/>
                  </a:moveTo>
                  <a:cubicBezTo>
                    <a:pt x="1905" y="1345"/>
                    <a:pt x="1141" y="2425"/>
                    <a:pt x="1" y="3223"/>
                  </a:cubicBezTo>
                  <a:cubicBezTo>
                    <a:pt x="134" y="3247"/>
                    <a:pt x="250" y="3268"/>
                    <a:pt x="357" y="3268"/>
                  </a:cubicBezTo>
                  <a:cubicBezTo>
                    <a:pt x="405" y="3268"/>
                    <a:pt x="451" y="3263"/>
                    <a:pt x="495" y="3253"/>
                  </a:cubicBezTo>
                  <a:cubicBezTo>
                    <a:pt x="1478" y="3026"/>
                    <a:pt x="2165" y="2412"/>
                    <a:pt x="2655" y="1558"/>
                  </a:cubicBezTo>
                  <a:cubicBezTo>
                    <a:pt x="2713" y="1456"/>
                    <a:pt x="2726" y="1302"/>
                    <a:pt x="2701" y="1184"/>
                  </a:cubicBezTo>
                  <a:cubicBezTo>
                    <a:pt x="2625" y="813"/>
                    <a:pt x="2522" y="448"/>
                    <a:pt x="2408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71;p37">
              <a:extLst>
                <a:ext uri="{FF2B5EF4-FFF2-40B4-BE49-F238E27FC236}">
                  <a16:creationId xmlns:a16="http://schemas.microsoft.com/office/drawing/2014/main" id="{4447B7D9-DC5A-9AF0-2EC1-C08F30F87936}"/>
                </a:ext>
              </a:extLst>
            </p:cNvPr>
            <p:cNvSpPr/>
            <p:nvPr/>
          </p:nvSpPr>
          <p:spPr>
            <a:xfrm>
              <a:off x="5567640" y="3223235"/>
              <a:ext cx="47728" cy="92145"/>
            </a:xfrm>
            <a:custGeom>
              <a:avLst/>
              <a:gdLst/>
              <a:ahLst/>
              <a:cxnLst/>
              <a:rect l="l" t="t" r="r" b="b"/>
              <a:pathLst>
                <a:path w="1413" h="2728" extrusionOk="0">
                  <a:moveTo>
                    <a:pt x="237" y="1"/>
                  </a:moveTo>
                  <a:cubicBezTo>
                    <a:pt x="154" y="528"/>
                    <a:pt x="75" y="994"/>
                    <a:pt x="13" y="1463"/>
                  </a:cubicBezTo>
                  <a:cubicBezTo>
                    <a:pt x="0" y="1565"/>
                    <a:pt x="12" y="1718"/>
                    <a:pt x="75" y="1775"/>
                  </a:cubicBezTo>
                  <a:cubicBezTo>
                    <a:pt x="431" y="2096"/>
                    <a:pt x="810" y="2395"/>
                    <a:pt x="1209" y="2727"/>
                  </a:cubicBezTo>
                  <a:cubicBezTo>
                    <a:pt x="1280" y="2194"/>
                    <a:pt x="1347" y="1687"/>
                    <a:pt x="1406" y="1180"/>
                  </a:cubicBezTo>
                  <a:cubicBezTo>
                    <a:pt x="1412" y="1121"/>
                    <a:pt x="1376" y="1036"/>
                    <a:pt x="1330" y="993"/>
                  </a:cubicBezTo>
                  <a:cubicBezTo>
                    <a:pt x="984" y="671"/>
                    <a:pt x="630" y="356"/>
                    <a:pt x="237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72;p37">
              <a:extLst>
                <a:ext uri="{FF2B5EF4-FFF2-40B4-BE49-F238E27FC236}">
                  <a16:creationId xmlns:a16="http://schemas.microsoft.com/office/drawing/2014/main" id="{9D699227-49D0-B9BF-9EC2-60CE4DC550CA}"/>
                </a:ext>
              </a:extLst>
            </p:cNvPr>
            <p:cNvSpPr/>
            <p:nvPr/>
          </p:nvSpPr>
          <p:spPr>
            <a:xfrm>
              <a:off x="5489579" y="3238435"/>
              <a:ext cx="56848" cy="82620"/>
            </a:xfrm>
            <a:custGeom>
              <a:avLst/>
              <a:gdLst/>
              <a:ahLst/>
              <a:cxnLst/>
              <a:rect l="l" t="t" r="r" b="b"/>
              <a:pathLst>
                <a:path w="1683" h="2446" extrusionOk="0">
                  <a:moveTo>
                    <a:pt x="347" y="1"/>
                  </a:moveTo>
                  <a:cubicBezTo>
                    <a:pt x="233" y="349"/>
                    <a:pt x="112" y="678"/>
                    <a:pt x="23" y="1017"/>
                  </a:cubicBezTo>
                  <a:cubicBezTo>
                    <a:pt x="0" y="1107"/>
                    <a:pt x="43" y="1253"/>
                    <a:pt x="109" y="1318"/>
                  </a:cubicBezTo>
                  <a:cubicBezTo>
                    <a:pt x="501" y="1692"/>
                    <a:pt x="908" y="2050"/>
                    <a:pt x="1346" y="2445"/>
                  </a:cubicBezTo>
                  <a:cubicBezTo>
                    <a:pt x="1427" y="2168"/>
                    <a:pt x="1461" y="1932"/>
                    <a:pt x="1563" y="1732"/>
                  </a:cubicBezTo>
                  <a:cubicBezTo>
                    <a:pt x="1683" y="1501"/>
                    <a:pt x="1608" y="1353"/>
                    <a:pt x="1457" y="1193"/>
                  </a:cubicBezTo>
                  <a:cubicBezTo>
                    <a:pt x="1093" y="806"/>
                    <a:pt x="732" y="415"/>
                    <a:pt x="347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73;p37">
              <a:extLst>
                <a:ext uri="{FF2B5EF4-FFF2-40B4-BE49-F238E27FC236}">
                  <a16:creationId xmlns:a16="http://schemas.microsoft.com/office/drawing/2014/main" id="{CA1FBDA4-AE65-950E-CE1F-DEC00E753CB6}"/>
                </a:ext>
              </a:extLst>
            </p:cNvPr>
            <p:cNvSpPr/>
            <p:nvPr/>
          </p:nvSpPr>
          <p:spPr>
            <a:xfrm>
              <a:off x="5428644" y="3227221"/>
              <a:ext cx="40837" cy="99948"/>
            </a:xfrm>
            <a:custGeom>
              <a:avLst/>
              <a:gdLst/>
              <a:ahLst/>
              <a:cxnLst/>
              <a:rect l="l" t="t" r="r" b="b"/>
              <a:pathLst>
                <a:path w="1209" h="2959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511"/>
                    <a:pt x="64" y="993"/>
                    <a:pt x="116" y="1477"/>
                  </a:cubicBezTo>
                  <a:cubicBezTo>
                    <a:pt x="166" y="1959"/>
                    <a:pt x="207" y="2444"/>
                    <a:pt x="251" y="2920"/>
                  </a:cubicBezTo>
                  <a:cubicBezTo>
                    <a:pt x="427" y="2933"/>
                    <a:pt x="583" y="2944"/>
                    <a:pt x="798" y="2959"/>
                  </a:cubicBezTo>
                  <a:cubicBezTo>
                    <a:pt x="838" y="2799"/>
                    <a:pt x="851" y="2636"/>
                    <a:pt x="917" y="2500"/>
                  </a:cubicBezTo>
                  <a:cubicBezTo>
                    <a:pt x="1209" y="1903"/>
                    <a:pt x="1110" y="1397"/>
                    <a:pt x="654" y="912"/>
                  </a:cubicBezTo>
                  <a:cubicBezTo>
                    <a:pt x="399" y="643"/>
                    <a:pt x="217" y="307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74;p37">
              <a:extLst>
                <a:ext uri="{FF2B5EF4-FFF2-40B4-BE49-F238E27FC236}">
                  <a16:creationId xmlns:a16="http://schemas.microsoft.com/office/drawing/2014/main" id="{0909C654-1987-9F6C-764C-EBA55457B0B8}"/>
                </a:ext>
              </a:extLst>
            </p:cNvPr>
            <p:cNvSpPr/>
            <p:nvPr/>
          </p:nvSpPr>
          <p:spPr>
            <a:xfrm>
              <a:off x="5638201" y="3201719"/>
              <a:ext cx="50835" cy="74310"/>
            </a:xfrm>
            <a:custGeom>
              <a:avLst/>
              <a:gdLst/>
              <a:ahLst/>
              <a:cxnLst/>
              <a:rect l="l" t="t" r="r" b="b"/>
              <a:pathLst>
                <a:path w="1505" h="2200" extrusionOk="0">
                  <a:moveTo>
                    <a:pt x="213" y="1"/>
                  </a:moveTo>
                  <a:cubicBezTo>
                    <a:pt x="137" y="428"/>
                    <a:pt x="57" y="789"/>
                    <a:pt x="13" y="1155"/>
                  </a:cubicBezTo>
                  <a:cubicBezTo>
                    <a:pt x="0" y="1276"/>
                    <a:pt x="46" y="1469"/>
                    <a:pt x="131" y="1524"/>
                  </a:cubicBezTo>
                  <a:cubicBezTo>
                    <a:pt x="501" y="1761"/>
                    <a:pt x="893" y="1958"/>
                    <a:pt x="1332" y="2199"/>
                  </a:cubicBezTo>
                  <a:cubicBezTo>
                    <a:pt x="1401" y="1900"/>
                    <a:pt x="1456" y="1656"/>
                    <a:pt x="1505" y="1443"/>
                  </a:cubicBezTo>
                  <a:cubicBezTo>
                    <a:pt x="1073" y="961"/>
                    <a:pt x="663" y="503"/>
                    <a:pt x="213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75;p37">
              <a:extLst>
                <a:ext uri="{FF2B5EF4-FFF2-40B4-BE49-F238E27FC236}">
                  <a16:creationId xmlns:a16="http://schemas.microsoft.com/office/drawing/2014/main" id="{9860D5AE-2EFD-E73B-55C7-442AF981F2AD}"/>
                </a:ext>
              </a:extLst>
            </p:cNvPr>
            <p:cNvSpPr/>
            <p:nvPr/>
          </p:nvSpPr>
          <p:spPr>
            <a:xfrm>
              <a:off x="5691638" y="4673958"/>
              <a:ext cx="155647" cy="38135"/>
            </a:xfrm>
            <a:custGeom>
              <a:avLst/>
              <a:gdLst/>
              <a:ahLst/>
              <a:cxnLst/>
              <a:rect l="l" t="t" r="r" b="b"/>
              <a:pathLst>
                <a:path w="4608" h="1129" extrusionOk="0">
                  <a:moveTo>
                    <a:pt x="4608" y="1"/>
                  </a:moveTo>
                  <a:cubicBezTo>
                    <a:pt x="4465" y="114"/>
                    <a:pt x="4356" y="225"/>
                    <a:pt x="4227" y="300"/>
                  </a:cubicBezTo>
                  <a:cubicBezTo>
                    <a:pt x="3742" y="577"/>
                    <a:pt x="3277" y="876"/>
                    <a:pt x="2675" y="879"/>
                  </a:cubicBezTo>
                  <a:cubicBezTo>
                    <a:pt x="2674" y="879"/>
                    <a:pt x="2673" y="879"/>
                    <a:pt x="2672" y="879"/>
                  </a:cubicBezTo>
                  <a:cubicBezTo>
                    <a:pt x="2397" y="879"/>
                    <a:pt x="2285" y="672"/>
                    <a:pt x="2085" y="615"/>
                  </a:cubicBezTo>
                  <a:cubicBezTo>
                    <a:pt x="1581" y="469"/>
                    <a:pt x="1063" y="359"/>
                    <a:pt x="545" y="265"/>
                  </a:cubicBezTo>
                  <a:cubicBezTo>
                    <a:pt x="512" y="259"/>
                    <a:pt x="478" y="256"/>
                    <a:pt x="443" y="256"/>
                  </a:cubicBezTo>
                  <a:cubicBezTo>
                    <a:pt x="299" y="256"/>
                    <a:pt x="147" y="301"/>
                    <a:pt x="0" y="317"/>
                  </a:cubicBezTo>
                  <a:cubicBezTo>
                    <a:pt x="5" y="361"/>
                    <a:pt x="7" y="406"/>
                    <a:pt x="12" y="449"/>
                  </a:cubicBezTo>
                  <a:cubicBezTo>
                    <a:pt x="744" y="908"/>
                    <a:pt x="1609" y="1129"/>
                    <a:pt x="2395" y="1129"/>
                  </a:cubicBezTo>
                  <a:cubicBezTo>
                    <a:pt x="3437" y="1129"/>
                    <a:pt x="4340" y="740"/>
                    <a:pt x="4608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76;p37">
              <a:extLst>
                <a:ext uri="{FF2B5EF4-FFF2-40B4-BE49-F238E27FC236}">
                  <a16:creationId xmlns:a16="http://schemas.microsoft.com/office/drawing/2014/main" id="{CCE43AD0-8C31-D3CD-73B8-47E0DC3190BC}"/>
                </a:ext>
              </a:extLst>
            </p:cNvPr>
            <p:cNvSpPr/>
            <p:nvPr/>
          </p:nvSpPr>
          <p:spPr>
            <a:xfrm>
              <a:off x="5651071" y="3709331"/>
              <a:ext cx="76472" cy="36176"/>
            </a:xfrm>
            <a:custGeom>
              <a:avLst/>
              <a:gdLst/>
              <a:ahLst/>
              <a:cxnLst/>
              <a:rect l="l" t="t" r="r" b="b"/>
              <a:pathLst>
                <a:path w="2264" h="1071" extrusionOk="0">
                  <a:moveTo>
                    <a:pt x="1445" y="0"/>
                  </a:moveTo>
                  <a:cubicBezTo>
                    <a:pt x="1375" y="0"/>
                    <a:pt x="1300" y="16"/>
                    <a:pt x="1216" y="46"/>
                  </a:cubicBezTo>
                  <a:cubicBezTo>
                    <a:pt x="816" y="187"/>
                    <a:pt x="406" y="297"/>
                    <a:pt x="1" y="421"/>
                  </a:cubicBezTo>
                  <a:cubicBezTo>
                    <a:pt x="163" y="789"/>
                    <a:pt x="476" y="1071"/>
                    <a:pt x="737" y="1071"/>
                  </a:cubicBezTo>
                  <a:cubicBezTo>
                    <a:pt x="766" y="1071"/>
                    <a:pt x="795" y="1067"/>
                    <a:pt x="823" y="1060"/>
                  </a:cubicBezTo>
                  <a:cubicBezTo>
                    <a:pt x="1306" y="932"/>
                    <a:pt x="1781" y="775"/>
                    <a:pt x="2264" y="628"/>
                  </a:cubicBezTo>
                  <a:cubicBezTo>
                    <a:pt x="2096" y="480"/>
                    <a:pt x="1919" y="368"/>
                    <a:pt x="1802" y="210"/>
                  </a:cubicBezTo>
                  <a:cubicBezTo>
                    <a:pt x="1693" y="62"/>
                    <a:pt x="1580" y="0"/>
                    <a:pt x="1445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77;p37">
              <a:extLst>
                <a:ext uri="{FF2B5EF4-FFF2-40B4-BE49-F238E27FC236}">
                  <a16:creationId xmlns:a16="http://schemas.microsoft.com/office/drawing/2014/main" id="{09256655-2046-DD3F-2C69-4B7B532CF36D}"/>
                </a:ext>
              </a:extLst>
            </p:cNvPr>
            <p:cNvSpPr/>
            <p:nvPr/>
          </p:nvSpPr>
          <p:spPr>
            <a:xfrm>
              <a:off x="5327040" y="4648624"/>
              <a:ext cx="87990" cy="39891"/>
            </a:xfrm>
            <a:custGeom>
              <a:avLst/>
              <a:gdLst/>
              <a:ahLst/>
              <a:cxnLst/>
              <a:rect l="l" t="t" r="r" b="b"/>
              <a:pathLst>
                <a:path w="2605" h="1181" extrusionOk="0">
                  <a:moveTo>
                    <a:pt x="1987" y="0"/>
                  </a:moveTo>
                  <a:cubicBezTo>
                    <a:pt x="1956" y="0"/>
                    <a:pt x="1928" y="5"/>
                    <a:pt x="1903" y="14"/>
                  </a:cubicBezTo>
                  <a:cubicBezTo>
                    <a:pt x="1210" y="282"/>
                    <a:pt x="570" y="644"/>
                    <a:pt x="1" y="1132"/>
                  </a:cubicBezTo>
                  <a:cubicBezTo>
                    <a:pt x="32" y="1163"/>
                    <a:pt x="42" y="1180"/>
                    <a:pt x="49" y="1180"/>
                  </a:cubicBezTo>
                  <a:cubicBezTo>
                    <a:pt x="852" y="1031"/>
                    <a:pt x="1657" y="887"/>
                    <a:pt x="2455" y="719"/>
                  </a:cubicBezTo>
                  <a:cubicBezTo>
                    <a:pt x="2524" y="703"/>
                    <a:pt x="2605" y="520"/>
                    <a:pt x="2599" y="420"/>
                  </a:cubicBezTo>
                  <a:cubicBezTo>
                    <a:pt x="2588" y="236"/>
                    <a:pt x="2215" y="0"/>
                    <a:pt x="1987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78;p37">
              <a:extLst>
                <a:ext uri="{FF2B5EF4-FFF2-40B4-BE49-F238E27FC236}">
                  <a16:creationId xmlns:a16="http://schemas.microsoft.com/office/drawing/2014/main" id="{F1E57590-9C10-5ADE-3ADA-C3CE828B74AF}"/>
                </a:ext>
              </a:extLst>
            </p:cNvPr>
            <p:cNvSpPr/>
            <p:nvPr/>
          </p:nvSpPr>
          <p:spPr>
            <a:xfrm>
              <a:off x="5424287" y="3711696"/>
              <a:ext cx="44181" cy="59178"/>
            </a:xfrm>
            <a:custGeom>
              <a:avLst/>
              <a:gdLst/>
              <a:ahLst/>
              <a:cxnLst/>
              <a:rect l="l" t="t" r="r" b="b"/>
              <a:pathLst>
                <a:path w="1308" h="1752" extrusionOk="0">
                  <a:moveTo>
                    <a:pt x="208" y="0"/>
                  </a:moveTo>
                  <a:cubicBezTo>
                    <a:pt x="130" y="505"/>
                    <a:pt x="68" y="909"/>
                    <a:pt x="0" y="1343"/>
                  </a:cubicBezTo>
                  <a:cubicBezTo>
                    <a:pt x="353" y="1476"/>
                    <a:pt x="705" y="1608"/>
                    <a:pt x="1088" y="1752"/>
                  </a:cubicBezTo>
                  <a:cubicBezTo>
                    <a:pt x="1026" y="1375"/>
                    <a:pt x="1011" y="1072"/>
                    <a:pt x="921" y="791"/>
                  </a:cubicBezTo>
                  <a:cubicBezTo>
                    <a:pt x="797" y="410"/>
                    <a:pt x="968" y="271"/>
                    <a:pt x="1286" y="207"/>
                  </a:cubicBezTo>
                  <a:lnTo>
                    <a:pt x="1286" y="207"/>
                  </a:lnTo>
                  <a:cubicBezTo>
                    <a:pt x="1291" y="208"/>
                    <a:pt x="1297" y="209"/>
                    <a:pt x="1302" y="210"/>
                  </a:cubicBezTo>
                  <a:lnTo>
                    <a:pt x="1308" y="203"/>
                  </a:lnTo>
                  <a:lnTo>
                    <a:pt x="1308" y="203"/>
                  </a:lnTo>
                  <a:cubicBezTo>
                    <a:pt x="1300" y="204"/>
                    <a:pt x="1293" y="206"/>
                    <a:pt x="1286" y="207"/>
                  </a:cubicBezTo>
                  <a:lnTo>
                    <a:pt x="1286" y="207"/>
                  </a:lnTo>
                  <a:cubicBezTo>
                    <a:pt x="919" y="138"/>
                    <a:pt x="553" y="67"/>
                    <a:pt x="208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79;p37">
              <a:extLst>
                <a:ext uri="{FF2B5EF4-FFF2-40B4-BE49-F238E27FC236}">
                  <a16:creationId xmlns:a16="http://schemas.microsoft.com/office/drawing/2014/main" id="{F8F5772D-A86E-3102-D32C-DE84F80BBA29}"/>
                </a:ext>
              </a:extLst>
            </p:cNvPr>
            <p:cNvSpPr/>
            <p:nvPr/>
          </p:nvSpPr>
          <p:spPr>
            <a:xfrm>
              <a:off x="5315421" y="4687503"/>
              <a:ext cx="143385" cy="27529"/>
            </a:xfrm>
            <a:custGeom>
              <a:avLst/>
              <a:gdLst/>
              <a:ahLst/>
              <a:cxnLst/>
              <a:rect l="l" t="t" r="r" b="b"/>
              <a:pathLst>
                <a:path w="4245" h="815" extrusionOk="0">
                  <a:moveTo>
                    <a:pt x="4236" y="1"/>
                  </a:moveTo>
                  <a:cubicBezTo>
                    <a:pt x="4222" y="5"/>
                    <a:pt x="4208" y="10"/>
                    <a:pt x="4195" y="14"/>
                  </a:cubicBezTo>
                  <a:lnTo>
                    <a:pt x="4195" y="14"/>
                  </a:lnTo>
                  <a:cubicBezTo>
                    <a:pt x="4211" y="14"/>
                    <a:pt x="4228" y="13"/>
                    <a:pt x="4244" y="12"/>
                  </a:cubicBezTo>
                  <a:lnTo>
                    <a:pt x="4236" y="1"/>
                  </a:lnTo>
                  <a:close/>
                  <a:moveTo>
                    <a:pt x="4195" y="14"/>
                  </a:moveTo>
                  <a:cubicBezTo>
                    <a:pt x="3800" y="30"/>
                    <a:pt x="3400" y="16"/>
                    <a:pt x="3012" y="78"/>
                  </a:cubicBezTo>
                  <a:cubicBezTo>
                    <a:pt x="2005" y="242"/>
                    <a:pt x="1005" y="444"/>
                    <a:pt x="1" y="629"/>
                  </a:cubicBezTo>
                  <a:cubicBezTo>
                    <a:pt x="96" y="734"/>
                    <a:pt x="216" y="814"/>
                    <a:pt x="331" y="814"/>
                  </a:cubicBezTo>
                  <a:cubicBezTo>
                    <a:pt x="339" y="814"/>
                    <a:pt x="348" y="814"/>
                    <a:pt x="356" y="813"/>
                  </a:cubicBezTo>
                  <a:cubicBezTo>
                    <a:pt x="1098" y="736"/>
                    <a:pt x="1846" y="678"/>
                    <a:pt x="2575" y="530"/>
                  </a:cubicBezTo>
                  <a:cubicBezTo>
                    <a:pt x="3126" y="419"/>
                    <a:pt x="3655" y="193"/>
                    <a:pt x="4195" y="14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80;p37">
              <a:extLst>
                <a:ext uri="{FF2B5EF4-FFF2-40B4-BE49-F238E27FC236}">
                  <a16:creationId xmlns:a16="http://schemas.microsoft.com/office/drawing/2014/main" id="{4F3D2EEA-806D-EA56-B7AE-756160BA8B00}"/>
                </a:ext>
              </a:extLst>
            </p:cNvPr>
            <p:cNvSpPr/>
            <p:nvPr/>
          </p:nvSpPr>
          <p:spPr>
            <a:xfrm>
              <a:off x="5581522" y="3726051"/>
              <a:ext cx="68501" cy="35905"/>
            </a:xfrm>
            <a:custGeom>
              <a:avLst/>
              <a:gdLst/>
              <a:ahLst/>
              <a:cxnLst/>
              <a:rect l="l" t="t" r="r" b="b"/>
              <a:pathLst>
                <a:path w="2028" h="1063" extrusionOk="0">
                  <a:moveTo>
                    <a:pt x="1272" y="1"/>
                  </a:moveTo>
                  <a:cubicBezTo>
                    <a:pt x="1270" y="1"/>
                    <a:pt x="1268" y="1"/>
                    <a:pt x="1266" y="1"/>
                  </a:cubicBezTo>
                  <a:cubicBezTo>
                    <a:pt x="885" y="15"/>
                    <a:pt x="504" y="48"/>
                    <a:pt x="0" y="83"/>
                  </a:cubicBezTo>
                  <a:cubicBezTo>
                    <a:pt x="321" y="457"/>
                    <a:pt x="586" y="763"/>
                    <a:pt x="842" y="1062"/>
                  </a:cubicBezTo>
                  <a:cubicBezTo>
                    <a:pt x="1227" y="966"/>
                    <a:pt x="1605" y="871"/>
                    <a:pt x="2028" y="764"/>
                  </a:cubicBezTo>
                  <a:cubicBezTo>
                    <a:pt x="1825" y="516"/>
                    <a:pt x="1663" y="301"/>
                    <a:pt x="1483" y="100"/>
                  </a:cubicBezTo>
                  <a:cubicBezTo>
                    <a:pt x="1435" y="47"/>
                    <a:pt x="1343" y="1"/>
                    <a:pt x="1272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81;p37">
              <a:extLst>
                <a:ext uri="{FF2B5EF4-FFF2-40B4-BE49-F238E27FC236}">
                  <a16:creationId xmlns:a16="http://schemas.microsoft.com/office/drawing/2014/main" id="{90597F12-F75B-5549-B01F-053B1E4B484C}"/>
                </a:ext>
              </a:extLst>
            </p:cNvPr>
            <p:cNvSpPr/>
            <p:nvPr/>
          </p:nvSpPr>
          <p:spPr>
            <a:xfrm>
              <a:off x="5718694" y="3683964"/>
              <a:ext cx="63063" cy="39486"/>
            </a:xfrm>
            <a:custGeom>
              <a:avLst/>
              <a:gdLst/>
              <a:ahLst/>
              <a:cxnLst/>
              <a:rect l="l" t="t" r="r" b="b"/>
              <a:pathLst>
                <a:path w="1867" h="1169" extrusionOk="0">
                  <a:moveTo>
                    <a:pt x="1415" y="0"/>
                  </a:moveTo>
                  <a:cubicBezTo>
                    <a:pt x="1001" y="163"/>
                    <a:pt x="545" y="341"/>
                    <a:pt x="0" y="555"/>
                  </a:cubicBezTo>
                  <a:cubicBezTo>
                    <a:pt x="357" y="803"/>
                    <a:pt x="624" y="1120"/>
                    <a:pt x="932" y="1163"/>
                  </a:cubicBezTo>
                  <a:cubicBezTo>
                    <a:pt x="956" y="1167"/>
                    <a:pt x="980" y="1169"/>
                    <a:pt x="1004" y="1169"/>
                  </a:cubicBezTo>
                  <a:cubicBezTo>
                    <a:pt x="1281" y="1169"/>
                    <a:pt x="1588" y="956"/>
                    <a:pt x="1867" y="854"/>
                  </a:cubicBezTo>
                  <a:cubicBezTo>
                    <a:pt x="1711" y="561"/>
                    <a:pt x="1572" y="296"/>
                    <a:pt x="1415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82;p37">
              <a:extLst>
                <a:ext uri="{FF2B5EF4-FFF2-40B4-BE49-F238E27FC236}">
                  <a16:creationId xmlns:a16="http://schemas.microsoft.com/office/drawing/2014/main" id="{CFB9B8F7-C282-4F5E-147D-AF49C3797B10}"/>
                </a:ext>
              </a:extLst>
            </p:cNvPr>
            <p:cNvSpPr/>
            <p:nvPr/>
          </p:nvSpPr>
          <p:spPr>
            <a:xfrm>
              <a:off x="5660022" y="3169967"/>
              <a:ext cx="45633" cy="57591"/>
            </a:xfrm>
            <a:custGeom>
              <a:avLst/>
              <a:gdLst/>
              <a:ahLst/>
              <a:cxnLst/>
              <a:rect l="l" t="t" r="r" b="b"/>
              <a:pathLst>
                <a:path w="1351" h="1705" extrusionOk="0">
                  <a:moveTo>
                    <a:pt x="1234" y="0"/>
                  </a:moveTo>
                  <a:lnTo>
                    <a:pt x="1234" y="0"/>
                  </a:lnTo>
                  <a:cubicBezTo>
                    <a:pt x="813" y="207"/>
                    <a:pt x="452" y="384"/>
                    <a:pt x="0" y="606"/>
                  </a:cubicBezTo>
                  <a:cubicBezTo>
                    <a:pt x="341" y="987"/>
                    <a:pt x="641" y="1320"/>
                    <a:pt x="985" y="1704"/>
                  </a:cubicBezTo>
                  <a:cubicBezTo>
                    <a:pt x="1162" y="1102"/>
                    <a:pt x="1350" y="596"/>
                    <a:pt x="1234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83;p37">
              <a:extLst>
                <a:ext uri="{FF2B5EF4-FFF2-40B4-BE49-F238E27FC236}">
                  <a16:creationId xmlns:a16="http://schemas.microsoft.com/office/drawing/2014/main" id="{FDC839A8-1CF7-A2FF-6EB8-052FC48910A9}"/>
                </a:ext>
              </a:extLst>
            </p:cNvPr>
            <p:cNvSpPr/>
            <p:nvPr/>
          </p:nvSpPr>
          <p:spPr>
            <a:xfrm>
              <a:off x="5777636" y="3666265"/>
              <a:ext cx="54787" cy="38945"/>
            </a:xfrm>
            <a:custGeom>
              <a:avLst/>
              <a:gdLst/>
              <a:ahLst/>
              <a:cxnLst/>
              <a:rect l="l" t="t" r="r" b="b"/>
              <a:pathLst>
                <a:path w="1622" h="1153" extrusionOk="0">
                  <a:moveTo>
                    <a:pt x="1034" y="0"/>
                  </a:moveTo>
                  <a:cubicBezTo>
                    <a:pt x="1009" y="0"/>
                    <a:pt x="985" y="3"/>
                    <a:pt x="966" y="11"/>
                  </a:cubicBezTo>
                  <a:cubicBezTo>
                    <a:pt x="634" y="136"/>
                    <a:pt x="312" y="285"/>
                    <a:pt x="1" y="419"/>
                  </a:cubicBezTo>
                  <a:cubicBezTo>
                    <a:pt x="227" y="668"/>
                    <a:pt x="432" y="895"/>
                    <a:pt x="665" y="1153"/>
                  </a:cubicBezTo>
                  <a:cubicBezTo>
                    <a:pt x="1010" y="914"/>
                    <a:pt x="1305" y="710"/>
                    <a:pt x="1622" y="493"/>
                  </a:cubicBezTo>
                  <a:cubicBezTo>
                    <a:pt x="1458" y="308"/>
                    <a:pt x="1357" y="169"/>
                    <a:pt x="1229" y="63"/>
                  </a:cubicBezTo>
                  <a:cubicBezTo>
                    <a:pt x="1184" y="25"/>
                    <a:pt x="1103" y="0"/>
                    <a:pt x="1034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84;p37">
              <a:extLst>
                <a:ext uri="{FF2B5EF4-FFF2-40B4-BE49-F238E27FC236}">
                  <a16:creationId xmlns:a16="http://schemas.microsoft.com/office/drawing/2014/main" id="{649A148E-1D43-EA67-FDF9-C36E20C028E1}"/>
                </a:ext>
              </a:extLst>
            </p:cNvPr>
            <p:cNvSpPr/>
            <p:nvPr/>
          </p:nvSpPr>
          <p:spPr>
            <a:xfrm>
              <a:off x="5472825" y="3790972"/>
              <a:ext cx="33642" cy="59280"/>
            </a:xfrm>
            <a:custGeom>
              <a:avLst/>
              <a:gdLst/>
              <a:ahLst/>
              <a:cxnLst/>
              <a:rect l="l" t="t" r="r" b="b"/>
              <a:pathLst>
                <a:path w="996" h="1755" extrusionOk="0">
                  <a:moveTo>
                    <a:pt x="0" y="0"/>
                  </a:moveTo>
                  <a:lnTo>
                    <a:pt x="0" y="1723"/>
                  </a:lnTo>
                  <a:cubicBezTo>
                    <a:pt x="39" y="1733"/>
                    <a:pt x="79" y="1744"/>
                    <a:pt x="119" y="1754"/>
                  </a:cubicBezTo>
                  <a:cubicBezTo>
                    <a:pt x="395" y="1234"/>
                    <a:pt x="670" y="715"/>
                    <a:pt x="995" y="101"/>
                  </a:cubicBezTo>
                  <a:cubicBezTo>
                    <a:pt x="575" y="58"/>
                    <a:pt x="270" y="27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85;p37">
              <a:extLst>
                <a:ext uri="{FF2B5EF4-FFF2-40B4-BE49-F238E27FC236}">
                  <a16:creationId xmlns:a16="http://schemas.microsoft.com/office/drawing/2014/main" id="{ACE64802-06D1-C8BF-F713-5783D3E6800A}"/>
                </a:ext>
              </a:extLst>
            </p:cNvPr>
            <p:cNvSpPr/>
            <p:nvPr/>
          </p:nvSpPr>
          <p:spPr>
            <a:xfrm>
              <a:off x="5826850" y="3626407"/>
              <a:ext cx="46951" cy="48673"/>
            </a:xfrm>
            <a:custGeom>
              <a:avLst/>
              <a:gdLst/>
              <a:ahLst/>
              <a:cxnLst/>
              <a:rect l="l" t="t" r="r" b="b"/>
              <a:pathLst>
                <a:path w="1390" h="1441" extrusionOk="0">
                  <a:moveTo>
                    <a:pt x="1104" y="0"/>
                  </a:moveTo>
                  <a:cubicBezTo>
                    <a:pt x="754" y="302"/>
                    <a:pt x="436" y="577"/>
                    <a:pt x="1" y="954"/>
                  </a:cubicBezTo>
                  <a:cubicBezTo>
                    <a:pt x="192" y="1148"/>
                    <a:pt x="375" y="1333"/>
                    <a:pt x="481" y="1441"/>
                  </a:cubicBezTo>
                  <a:cubicBezTo>
                    <a:pt x="1390" y="1120"/>
                    <a:pt x="1220" y="564"/>
                    <a:pt x="1104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86;p37">
              <a:extLst>
                <a:ext uri="{FF2B5EF4-FFF2-40B4-BE49-F238E27FC236}">
                  <a16:creationId xmlns:a16="http://schemas.microsoft.com/office/drawing/2014/main" id="{6727D1DD-3E6D-DFFD-8A74-55B0BFABAC10}"/>
                </a:ext>
              </a:extLst>
            </p:cNvPr>
            <p:cNvSpPr/>
            <p:nvPr/>
          </p:nvSpPr>
          <p:spPr>
            <a:xfrm>
              <a:off x="5576793" y="2859178"/>
              <a:ext cx="32156" cy="63468"/>
            </a:xfrm>
            <a:custGeom>
              <a:avLst/>
              <a:gdLst/>
              <a:ahLst/>
              <a:cxnLst/>
              <a:rect l="l" t="t" r="r" b="b"/>
              <a:pathLst>
                <a:path w="952" h="1879" extrusionOk="0">
                  <a:moveTo>
                    <a:pt x="703" y="1"/>
                  </a:moveTo>
                  <a:cubicBezTo>
                    <a:pt x="449" y="404"/>
                    <a:pt x="214" y="779"/>
                    <a:pt x="1" y="1115"/>
                  </a:cubicBezTo>
                  <a:cubicBezTo>
                    <a:pt x="229" y="1391"/>
                    <a:pt x="437" y="1642"/>
                    <a:pt x="634" y="1879"/>
                  </a:cubicBezTo>
                  <a:cubicBezTo>
                    <a:pt x="944" y="1656"/>
                    <a:pt x="951" y="1414"/>
                    <a:pt x="763" y="1153"/>
                  </a:cubicBezTo>
                  <a:cubicBezTo>
                    <a:pt x="585" y="905"/>
                    <a:pt x="622" y="680"/>
                    <a:pt x="792" y="438"/>
                  </a:cubicBezTo>
                  <a:cubicBezTo>
                    <a:pt x="918" y="260"/>
                    <a:pt x="947" y="70"/>
                    <a:pt x="703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87;p37">
              <a:extLst>
                <a:ext uri="{FF2B5EF4-FFF2-40B4-BE49-F238E27FC236}">
                  <a16:creationId xmlns:a16="http://schemas.microsoft.com/office/drawing/2014/main" id="{E7F2309C-6AF3-8711-3144-2AEE4BF13D59}"/>
                </a:ext>
              </a:extLst>
            </p:cNvPr>
            <p:cNvSpPr/>
            <p:nvPr/>
          </p:nvSpPr>
          <p:spPr>
            <a:xfrm>
              <a:off x="5472994" y="3296263"/>
              <a:ext cx="51882" cy="37189"/>
            </a:xfrm>
            <a:custGeom>
              <a:avLst/>
              <a:gdLst/>
              <a:ahLst/>
              <a:cxnLst/>
              <a:rect l="l" t="t" r="r" b="b"/>
              <a:pathLst>
                <a:path w="1536" h="1101" extrusionOk="0">
                  <a:moveTo>
                    <a:pt x="251" y="0"/>
                  </a:moveTo>
                  <a:cubicBezTo>
                    <a:pt x="160" y="361"/>
                    <a:pt x="86" y="659"/>
                    <a:pt x="1" y="1001"/>
                  </a:cubicBezTo>
                  <a:cubicBezTo>
                    <a:pt x="520" y="1035"/>
                    <a:pt x="977" y="1064"/>
                    <a:pt x="1535" y="1100"/>
                  </a:cubicBezTo>
                  <a:cubicBezTo>
                    <a:pt x="1058" y="692"/>
                    <a:pt x="667" y="357"/>
                    <a:pt x="251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88;p37">
              <a:extLst>
                <a:ext uri="{FF2B5EF4-FFF2-40B4-BE49-F238E27FC236}">
                  <a16:creationId xmlns:a16="http://schemas.microsoft.com/office/drawing/2014/main" id="{550D1A80-B82F-8302-BDFE-101C8F56E5DA}"/>
                </a:ext>
              </a:extLst>
            </p:cNvPr>
            <p:cNvSpPr/>
            <p:nvPr/>
          </p:nvSpPr>
          <p:spPr>
            <a:xfrm>
              <a:off x="5628237" y="3270321"/>
              <a:ext cx="44350" cy="39013"/>
            </a:xfrm>
            <a:custGeom>
              <a:avLst/>
              <a:gdLst/>
              <a:ahLst/>
              <a:cxnLst/>
              <a:rect l="l" t="t" r="r" b="b"/>
              <a:pathLst>
                <a:path w="1313" h="1155" extrusionOk="0">
                  <a:moveTo>
                    <a:pt x="178" y="0"/>
                  </a:moveTo>
                  <a:cubicBezTo>
                    <a:pt x="119" y="386"/>
                    <a:pt x="67" y="721"/>
                    <a:pt x="1" y="1155"/>
                  </a:cubicBezTo>
                  <a:cubicBezTo>
                    <a:pt x="458" y="959"/>
                    <a:pt x="835" y="798"/>
                    <a:pt x="1312" y="593"/>
                  </a:cubicBezTo>
                  <a:cubicBezTo>
                    <a:pt x="874" y="364"/>
                    <a:pt x="537" y="189"/>
                    <a:pt x="178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89;p37">
              <a:extLst>
                <a:ext uri="{FF2B5EF4-FFF2-40B4-BE49-F238E27FC236}">
                  <a16:creationId xmlns:a16="http://schemas.microsoft.com/office/drawing/2014/main" id="{5FDF498F-D1C6-3E79-FE5F-8D2FE11D6D99}"/>
                </a:ext>
              </a:extLst>
            </p:cNvPr>
            <p:cNvSpPr/>
            <p:nvPr/>
          </p:nvSpPr>
          <p:spPr>
            <a:xfrm>
              <a:off x="5514136" y="2926024"/>
              <a:ext cx="37966" cy="34723"/>
            </a:xfrm>
            <a:custGeom>
              <a:avLst/>
              <a:gdLst/>
              <a:ahLst/>
              <a:cxnLst/>
              <a:rect l="l" t="t" r="r" b="b"/>
              <a:pathLst>
                <a:path w="1124" h="1028" extrusionOk="0">
                  <a:moveTo>
                    <a:pt x="751" y="1"/>
                  </a:moveTo>
                  <a:cubicBezTo>
                    <a:pt x="152" y="259"/>
                    <a:pt x="1" y="492"/>
                    <a:pt x="195" y="845"/>
                  </a:cubicBezTo>
                  <a:cubicBezTo>
                    <a:pt x="262" y="966"/>
                    <a:pt x="342" y="1028"/>
                    <a:pt x="461" y="1028"/>
                  </a:cubicBezTo>
                  <a:cubicBezTo>
                    <a:pt x="607" y="1028"/>
                    <a:pt x="812" y="935"/>
                    <a:pt x="1124" y="747"/>
                  </a:cubicBezTo>
                  <a:cubicBezTo>
                    <a:pt x="1003" y="505"/>
                    <a:pt x="884" y="265"/>
                    <a:pt x="75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90;p37">
              <a:extLst>
                <a:ext uri="{FF2B5EF4-FFF2-40B4-BE49-F238E27FC236}">
                  <a16:creationId xmlns:a16="http://schemas.microsoft.com/office/drawing/2014/main" id="{4DF47BB5-6C51-0979-242C-D6CBE6AFA000}"/>
                </a:ext>
              </a:extLst>
            </p:cNvPr>
            <p:cNvSpPr/>
            <p:nvPr/>
          </p:nvSpPr>
          <p:spPr>
            <a:xfrm>
              <a:off x="5517412" y="3225667"/>
              <a:ext cx="40972" cy="40499"/>
            </a:xfrm>
            <a:custGeom>
              <a:avLst/>
              <a:gdLst/>
              <a:ahLst/>
              <a:cxnLst/>
              <a:rect l="l" t="t" r="r" b="b"/>
              <a:pathLst>
                <a:path w="1213" h="1199" extrusionOk="0">
                  <a:moveTo>
                    <a:pt x="1212" y="1"/>
                  </a:moveTo>
                  <a:cubicBezTo>
                    <a:pt x="781" y="70"/>
                    <a:pt x="442" y="123"/>
                    <a:pt x="0" y="193"/>
                  </a:cubicBezTo>
                  <a:cubicBezTo>
                    <a:pt x="357" y="561"/>
                    <a:pt x="634" y="846"/>
                    <a:pt x="975" y="1198"/>
                  </a:cubicBezTo>
                  <a:cubicBezTo>
                    <a:pt x="1061" y="761"/>
                    <a:pt x="1128" y="429"/>
                    <a:pt x="1212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91;p37">
              <a:extLst>
                <a:ext uri="{FF2B5EF4-FFF2-40B4-BE49-F238E27FC236}">
                  <a16:creationId xmlns:a16="http://schemas.microsoft.com/office/drawing/2014/main" id="{32AB09B2-039C-A658-4D15-1E85AE6C18A7}"/>
                </a:ext>
              </a:extLst>
            </p:cNvPr>
            <p:cNvSpPr/>
            <p:nvPr/>
          </p:nvSpPr>
          <p:spPr>
            <a:xfrm>
              <a:off x="5480729" y="2938454"/>
              <a:ext cx="25232" cy="30873"/>
            </a:xfrm>
            <a:custGeom>
              <a:avLst/>
              <a:gdLst/>
              <a:ahLst/>
              <a:cxnLst/>
              <a:rect l="l" t="t" r="r" b="b"/>
              <a:pathLst>
                <a:path w="747" h="914" extrusionOk="0">
                  <a:moveTo>
                    <a:pt x="0" y="1"/>
                  </a:moveTo>
                  <a:lnTo>
                    <a:pt x="0" y="914"/>
                  </a:lnTo>
                  <a:cubicBezTo>
                    <a:pt x="266" y="879"/>
                    <a:pt x="511" y="849"/>
                    <a:pt x="747" y="820"/>
                  </a:cubicBezTo>
                  <a:cubicBezTo>
                    <a:pt x="672" y="505"/>
                    <a:pt x="613" y="258"/>
                    <a:pt x="55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92;p37">
              <a:extLst>
                <a:ext uri="{FF2B5EF4-FFF2-40B4-BE49-F238E27FC236}">
                  <a16:creationId xmlns:a16="http://schemas.microsoft.com/office/drawing/2014/main" id="{B41EDA51-1656-1262-9D54-FBC39CCBE842}"/>
                </a:ext>
              </a:extLst>
            </p:cNvPr>
            <p:cNvSpPr/>
            <p:nvPr/>
          </p:nvSpPr>
          <p:spPr>
            <a:xfrm>
              <a:off x="5439689" y="2938319"/>
              <a:ext cx="24083" cy="44823"/>
            </a:xfrm>
            <a:custGeom>
              <a:avLst/>
              <a:gdLst/>
              <a:ahLst/>
              <a:cxnLst/>
              <a:rect l="l" t="t" r="r" b="b"/>
              <a:pathLst>
                <a:path w="713" h="1327" extrusionOk="0">
                  <a:moveTo>
                    <a:pt x="712" y="0"/>
                  </a:moveTo>
                  <a:cubicBezTo>
                    <a:pt x="207" y="42"/>
                    <a:pt x="186" y="85"/>
                    <a:pt x="345" y="557"/>
                  </a:cubicBezTo>
                  <a:cubicBezTo>
                    <a:pt x="376" y="643"/>
                    <a:pt x="328" y="773"/>
                    <a:pt x="279" y="863"/>
                  </a:cubicBezTo>
                  <a:cubicBezTo>
                    <a:pt x="223" y="967"/>
                    <a:pt x="128" y="1049"/>
                    <a:pt x="0" y="1197"/>
                  </a:cubicBezTo>
                  <a:cubicBezTo>
                    <a:pt x="288" y="1249"/>
                    <a:pt x="499" y="1287"/>
                    <a:pt x="712" y="1326"/>
                  </a:cubicBezTo>
                  <a:lnTo>
                    <a:pt x="712" y="0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93;p37">
              <a:extLst>
                <a:ext uri="{FF2B5EF4-FFF2-40B4-BE49-F238E27FC236}">
                  <a16:creationId xmlns:a16="http://schemas.microsoft.com/office/drawing/2014/main" id="{62A2A009-DD52-F5C6-EBEF-73372902AABF}"/>
                </a:ext>
              </a:extLst>
            </p:cNvPr>
            <p:cNvSpPr/>
            <p:nvPr/>
          </p:nvSpPr>
          <p:spPr>
            <a:xfrm>
              <a:off x="5707649" y="3211717"/>
              <a:ext cx="30974" cy="42931"/>
            </a:xfrm>
            <a:custGeom>
              <a:avLst/>
              <a:gdLst/>
              <a:ahLst/>
              <a:cxnLst/>
              <a:rect l="l" t="t" r="r" b="b"/>
              <a:pathLst>
                <a:path w="917" h="1271" extrusionOk="0">
                  <a:moveTo>
                    <a:pt x="268" y="1"/>
                  </a:moveTo>
                  <a:lnTo>
                    <a:pt x="268" y="1"/>
                  </a:lnTo>
                  <a:cubicBezTo>
                    <a:pt x="1" y="796"/>
                    <a:pt x="2" y="834"/>
                    <a:pt x="425" y="1117"/>
                  </a:cubicBezTo>
                  <a:cubicBezTo>
                    <a:pt x="517" y="1178"/>
                    <a:pt x="615" y="1271"/>
                    <a:pt x="714" y="1271"/>
                  </a:cubicBezTo>
                  <a:cubicBezTo>
                    <a:pt x="782" y="1271"/>
                    <a:pt x="850" y="1227"/>
                    <a:pt x="917" y="1098"/>
                  </a:cubicBezTo>
                  <a:cubicBezTo>
                    <a:pt x="710" y="749"/>
                    <a:pt x="500" y="393"/>
                    <a:pt x="268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94;p37">
              <a:extLst>
                <a:ext uri="{FF2B5EF4-FFF2-40B4-BE49-F238E27FC236}">
                  <a16:creationId xmlns:a16="http://schemas.microsoft.com/office/drawing/2014/main" id="{4F0C8D68-1721-79C9-B35A-6F85566339D0}"/>
                </a:ext>
              </a:extLst>
            </p:cNvPr>
            <p:cNvSpPr/>
            <p:nvPr/>
          </p:nvSpPr>
          <p:spPr>
            <a:xfrm>
              <a:off x="5591520" y="3204252"/>
              <a:ext cx="36311" cy="35095"/>
            </a:xfrm>
            <a:custGeom>
              <a:avLst/>
              <a:gdLst/>
              <a:ahLst/>
              <a:cxnLst/>
              <a:rect l="l" t="t" r="r" b="b"/>
              <a:pathLst>
                <a:path w="1075" h="1039" extrusionOk="0">
                  <a:moveTo>
                    <a:pt x="1075" y="0"/>
                  </a:moveTo>
                  <a:lnTo>
                    <a:pt x="1075" y="0"/>
                  </a:lnTo>
                  <a:cubicBezTo>
                    <a:pt x="686" y="124"/>
                    <a:pt x="364" y="226"/>
                    <a:pt x="1" y="343"/>
                  </a:cubicBezTo>
                  <a:cubicBezTo>
                    <a:pt x="311" y="599"/>
                    <a:pt x="566" y="810"/>
                    <a:pt x="843" y="1039"/>
                  </a:cubicBezTo>
                  <a:cubicBezTo>
                    <a:pt x="925" y="676"/>
                    <a:pt x="991" y="376"/>
                    <a:pt x="1075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95;p37">
              <a:extLst>
                <a:ext uri="{FF2B5EF4-FFF2-40B4-BE49-F238E27FC236}">
                  <a16:creationId xmlns:a16="http://schemas.microsoft.com/office/drawing/2014/main" id="{B5BEDFE9-80EB-63C0-88CD-C92FF2AB935B}"/>
                </a:ext>
              </a:extLst>
            </p:cNvPr>
            <p:cNvSpPr/>
            <p:nvPr/>
          </p:nvSpPr>
          <p:spPr>
            <a:xfrm>
              <a:off x="5450600" y="3230058"/>
              <a:ext cx="36817" cy="32224"/>
            </a:xfrm>
            <a:custGeom>
              <a:avLst/>
              <a:gdLst/>
              <a:ahLst/>
              <a:cxnLst/>
              <a:rect l="l" t="t" r="r" b="b"/>
              <a:pathLst>
                <a:path w="1090" h="954" extrusionOk="0">
                  <a:moveTo>
                    <a:pt x="1" y="0"/>
                  </a:moveTo>
                  <a:lnTo>
                    <a:pt x="1" y="0"/>
                  </a:lnTo>
                  <a:cubicBezTo>
                    <a:pt x="268" y="367"/>
                    <a:pt x="458" y="628"/>
                    <a:pt x="694" y="953"/>
                  </a:cubicBezTo>
                  <a:cubicBezTo>
                    <a:pt x="839" y="636"/>
                    <a:pt x="949" y="393"/>
                    <a:pt x="1089" y="83"/>
                  </a:cubicBezTo>
                  <a:cubicBezTo>
                    <a:pt x="723" y="56"/>
                    <a:pt x="408" y="32"/>
                    <a:pt x="1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96;p37">
              <a:extLst>
                <a:ext uri="{FF2B5EF4-FFF2-40B4-BE49-F238E27FC236}">
                  <a16:creationId xmlns:a16="http://schemas.microsoft.com/office/drawing/2014/main" id="{036E366F-A43A-E7B3-706C-009BC86ED431}"/>
                </a:ext>
              </a:extLst>
            </p:cNvPr>
            <p:cNvSpPr/>
            <p:nvPr/>
          </p:nvSpPr>
          <p:spPr>
            <a:xfrm>
              <a:off x="5550379" y="3300215"/>
              <a:ext cx="35838" cy="29386"/>
            </a:xfrm>
            <a:custGeom>
              <a:avLst/>
              <a:gdLst/>
              <a:ahLst/>
              <a:cxnLst/>
              <a:rect l="l" t="t" r="r" b="b"/>
              <a:pathLst>
                <a:path w="1061" h="870" extrusionOk="0">
                  <a:moveTo>
                    <a:pt x="331" y="1"/>
                  </a:moveTo>
                  <a:cubicBezTo>
                    <a:pt x="215" y="306"/>
                    <a:pt x="126" y="542"/>
                    <a:pt x="1" y="869"/>
                  </a:cubicBezTo>
                  <a:cubicBezTo>
                    <a:pt x="396" y="776"/>
                    <a:pt x="725" y="700"/>
                    <a:pt x="1053" y="622"/>
                  </a:cubicBezTo>
                  <a:cubicBezTo>
                    <a:pt x="1056" y="586"/>
                    <a:pt x="1059" y="550"/>
                    <a:pt x="1060" y="514"/>
                  </a:cubicBezTo>
                  <a:cubicBezTo>
                    <a:pt x="826" y="349"/>
                    <a:pt x="590" y="184"/>
                    <a:pt x="33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97;p37">
              <a:extLst>
                <a:ext uri="{FF2B5EF4-FFF2-40B4-BE49-F238E27FC236}">
                  <a16:creationId xmlns:a16="http://schemas.microsoft.com/office/drawing/2014/main" id="{FCA0B846-F339-32E3-4D8A-69E0D8BA095B}"/>
                </a:ext>
              </a:extLst>
            </p:cNvPr>
            <p:cNvSpPr/>
            <p:nvPr/>
          </p:nvSpPr>
          <p:spPr>
            <a:xfrm>
              <a:off x="5555952" y="2907818"/>
              <a:ext cx="26414" cy="33034"/>
            </a:xfrm>
            <a:custGeom>
              <a:avLst/>
              <a:gdLst/>
              <a:ahLst/>
              <a:cxnLst/>
              <a:rect l="l" t="t" r="r" b="b"/>
              <a:pathLst>
                <a:path w="782" h="978" extrusionOk="0">
                  <a:moveTo>
                    <a:pt x="283" y="0"/>
                  </a:moveTo>
                  <a:cubicBezTo>
                    <a:pt x="198" y="55"/>
                    <a:pt x="96" y="121"/>
                    <a:pt x="1" y="183"/>
                  </a:cubicBezTo>
                  <a:cubicBezTo>
                    <a:pt x="155" y="745"/>
                    <a:pt x="254" y="978"/>
                    <a:pt x="420" y="978"/>
                  </a:cubicBezTo>
                  <a:cubicBezTo>
                    <a:pt x="512" y="978"/>
                    <a:pt x="626" y="905"/>
                    <a:pt x="782" y="775"/>
                  </a:cubicBezTo>
                  <a:cubicBezTo>
                    <a:pt x="619" y="524"/>
                    <a:pt x="458" y="272"/>
                    <a:pt x="283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98;p37">
              <a:extLst>
                <a:ext uri="{FF2B5EF4-FFF2-40B4-BE49-F238E27FC236}">
                  <a16:creationId xmlns:a16="http://schemas.microsoft.com/office/drawing/2014/main" id="{DDBFC8DC-D57C-9D99-3045-0DA52D48209C}"/>
                </a:ext>
              </a:extLst>
            </p:cNvPr>
            <p:cNvSpPr/>
            <p:nvPr/>
          </p:nvSpPr>
          <p:spPr>
            <a:xfrm>
              <a:off x="5366087" y="3422862"/>
              <a:ext cx="26211" cy="31514"/>
            </a:xfrm>
            <a:custGeom>
              <a:avLst/>
              <a:gdLst/>
              <a:ahLst/>
              <a:cxnLst/>
              <a:rect l="l" t="t" r="r" b="b"/>
              <a:pathLst>
                <a:path w="776" h="933" extrusionOk="0">
                  <a:moveTo>
                    <a:pt x="662" y="1"/>
                  </a:moveTo>
                  <a:cubicBezTo>
                    <a:pt x="129" y="158"/>
                    <a:pt x="1" y="510"/>
                    <a:pt x="274" y="933"/>
                  </a:cubicBezTo>
                  <a:cubicBezTo>
                    <a:pt x="776" y="769"/>
                    <a:pt x="487" y="293"/>
                    <a:pt x="662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99;p37">
              <a:extLst>
                <a:ext uri="{FF2B5EF4-FFF2-40B4-BE49-F238E27FC236}">
                  <a16:creationId xmlns:a16="http://schemas.microsoft.com/office/drawing/2014/main" id="{6010CBCA-5A25-E52F-BB87-DDC416E66A93}"/>
                </a:ext>
              </a:extLst>
            </p:cNvPr>
            <p:cNvSpPr/>
            <p:nvPr/>
          </p:nvSpPr>
          <p:spPr>
            <a:xfrm>
              <a:off x="5554601" y="4642882"/>
              <a:ext cx="19557" cy="16787"/>
            </a:xfrm>
            <a:custGeom>
              <a:avLst/>
              <a:gdLst/>
              <a:ahLst/>
              <a:cxnLst/>
              <a:rect l="l" t="t" r="r" b="b"/>
              <a:pathLst>
                <a:path w="579" h="497" extrusionOk="0">
                  <a:moveTo>
                    <a:pt x="465" y="0"/>
                  </a:moveTo>
                  <a:cubicBezTo>
                    <a:pt x="311" y="153"/>
                    <a:pt x="156" y="306"/>
                    <a:pt x="1" y="459"/>
                  </a:cubicBezTo>
                  <a:cubicBezTo>
                    <a:pt x="81" y="485"/>
                    <a:pt x="149" y="497"/>
                    <a:pt x="206" y="497"/>
                  </a:cubicBezTo>
                  <a:cubicBezTo>
                    <a:pt x="440" y="497"/>
                    <a:pt x="504" y="304"/>
                    <a:pt x="579" y="125"/>
                  </a:cubicBezTo>
                  <a:cubicBezTo>
                    <a:pt x="541" y="84"/>
                    <a:pt x="503" y="42"/>
                    <a:pt x="465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00;p37">
              <a:extLst>
                <a:ext uri="{FF2B5EF4-FFF2-40B4-BE49-F238E27FC236}">
                  <a16:creationId xmlns:a16="http://schemas.microsoft.com/office/drawing/2014/main" id="{27EFB0E2-104F-95BB-EDF3-E706C97AC1DE}"/>
                </a:ext>
              </a:extLst>
            </p:cNvPr>
            <p:cNvSpPr/>
            <p:nvPr/>
          </p:nvSpPr>
          <p:spPr>
            <a:xfrm>
              <a:off x="5703426" y="3263464"/>
              <a:ext cx="10370" cy="10268"/>
            </a:xfrm>
            <a:custGeom>
              <a:avLst/>
              <a:gdLst/>
              <a:ahLst/>
              <a:cxnLst/>
              <a:rect l="l" t="t" r="r" b="b"/>
              <a:pathLst>
                <a:path w="307" h="304" extrusionOk="0">
                  <a:moveTo>
                    <a:pt x="57" y="0"/>
                  </a:moveTo>
                  <a:cubicBezTo>
                    <a:pt x="38" y="92"/>
                    <a:pt x="19" y="184"/>
                    <a:pt x="1" y="276"/>
                  </a:cubicBezTo>
                  <a:cubicBezTo>
                    <a:pt x="24" y="285"/>
                    <a:pt x="47" y="295"/>
                    <a:pt x="71" y="304"/>
                  </a:cubicBezTo>
                  <a:cubicBezTo>
                    <a:pt x="139" y="242"/>
                    <a:pt x="206" y="180"/>
                    <a:pt x="307" y="91"/>
                  </a:cubicBezTo>
                  <a:cubicBezTo>
                    <a:pt x="199" y="52"/>
                    <a:pt x="127" y="26"/>
                    <a:pt x="57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01;p37">
              <a:extLst>
                <a:ext uri="{FF2B5EF4-FFF2-40B4-BE49-F238E27FC236}">
                  <a16:creationId xmlns:a16="http://schemas.microsoft.com/office/drawing/2014/main" id="{96F5A05E-46C9-D15E-B9B8-26F0F7858675}"/>
                </a:ext>
              </a:extLst>
            </p:cNvPr>
            <p:cNvSpPr/>
            <p:nvPr/>
          </p:nvSpPr>
          <p:spPr>
            <a:xfrm>
              <a:off x="5378720" y="3469104"/>
              <a:ext cx="10674" cy="12903"/>
            </a:xfrm>
            <a:custGeom>
              <a:avLst/>
              <a:gdLst/>
              <a:ahLst/>
              <a:cxnLst/>
              <a:rect l="l" t="t" r="r" b="b"/>
              <a:pathLst>
                <a:path w="316" h="382" extrusionOk="0">
                  <a:moveTo>
                    <a:pt x="183" y="1"/>
                  </a:moveTo>
                  <a:cubicBezTo>
                    <a:pt x="121" y="107"/>
                    <a:pt x="61" y="214"/>
                    <a:pt x="1" y="320"/>
                  </a:cubicBezTo>
                  <a:cubicBezTo>
                    <a:pt x="35" y="340"/>
                    <a:pt x="68" y="362"/>
                    <a:pt x="103" y="382"/>
                  </a:cubicBezTo>
                  <a:cubicBezTo>
                    <a:pt x="173" y="280"/>
                    <a:pt x="244" y="178"/>
                    <a:pt x="316" y="74"/>
                  </a:cubicBezTo>
                  <a:cubicBezTo>
                    <a:pt x="271" y="50"/>
                    <a:pt x="226" y="25"/>
                    <a:pt x="183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02;p37">
              <a:extLst>
                <a:ext uri="{FF2B5EF4-FFF2-40B4-BE49-F238E27FC236}">
                  <a16:creationId xmlns:a16="http://schemas.microsoft.com/office/drawing/2014/main" id="{56455DDF-FC9A-35E0-40FD-8A3ED4FC6D6A}"/>
                </a:ext>
              </a:extLst>
            </p:cNvPr>
            <p:cNvSpPr/>
            <p:nvPr/>
          </p:nvSpPr>
          <p:spPr>
            <a:xfrm>
              <a:off x="5392434" y="3497004"/>
              <a:ext cx="4628" cy="3479"/>
            </a:xfrm>
            <a:custGeom>
              <a:avLst/>
              <a:gdLst/>
              <a:ahLst/>
              <a:cxnLst/>
              <a:rect l="l" t="t" r="r" b="b"/>
              <a:pathLst>
                <a:path w="137" h="103" extrusionOk="0">
                  <a:moveTo>
                    <a:pt x="92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59" y="10"/>
                    <a:pt x="30" y="30"/>
                    <a:pt x="0" y="48"/>
                  </a:cubicBezTo>
                  <a:cubicBezTo>
                    <a:pt x="13" y="66"/>
                    <a:pt x="26" y="102"/>
                    <a:pt x="39" y="102"/>
                  </a:cubicBezTo>
                  <a:cubicBezTo>
                    <a:pt x="69" y="102"/>
                    <a:pt x="101" y="88"/>
                    <a:pt x="137" y="77"/>
                  </a:cubicBezTo>
                  <a:cubicBezTo>
                    <a:pt x="117" y="41"/>
                    <a:pt x="97" y="0"/>
                    <a:pt x="9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03;p37">
              <a:extLst>
                <a:ext uri="{FF2B5EF4-FFF2-40B4-BE49-F238E27FC236}">
                  <a16:creationId xmlns:a16="http://schemas.microsoft.com/office/drawing/2014/main" id="{939181B5-5876-F12F-C1F1-08B75247842B}"/>
                </a:ext>
              </a:extLst>
            </p:cNvPr>
            <p:cNvSpPr/>
            <p:nvPr/>
          </p:nvSpPr>
          <p:spPr>
            <a:xfrm>
              <a:off x="5458436" y="4684800"/>
              <a:ext cx="8715" cy="3378"/>
            </a:xfrm>
            <a:custGeom>
              <a:avLst/>
              <a:gdLst/>
              <a:ahLst/>
              <a:cxnLst/>
              <a:rect l="l" t="t" r="r" b="b"/>
              <a:pathLst>
                <a:path w="258" h="100" extrusionOk="0">
                  <a:moveTo>
                    <a:pt x="245" y="0"/>
                  </a:moveTo>
                  <a:cubicBezTo>
                    <a:pt x="174" y="27"/>
                    <a:pt x="103" y="55"/>
                    <a:pt x="33" y="83"/>
                  </a:cubicBezTo>
                  <a:lnTo>
                    <a:pt x="33" y="83"/>
                  </a:lnTo>
                  <a:cubicBezTo>
                    <a:pt x="22" y="82"/>
                    <a:pt x="11" y="81"/>
                    <a:pt x="0" y="81"/>
                  </a:cubicBezTo>
                  <a:lnTo>
                    <a:pt x="0" y="81"/>
                  </a:lnTo>
                  <a:lnTo>
                    <a:pt x="10" y="92"/>
                  </a:lnTo>
                  <a:cubicBezTo>
                    <a:pt x="18" y="89"/>
                    <a:pt x="26" y="86"/>
                    <a:pt x="33" y="83"/>
                  </a:cubicBezTo>
                  <a:lnTo>
                    <a:pt x="33" y="83"/>
                  </a:lnTo>
                  <a:cubicBezTo>
                    <a:pt x="108" y="88"/>
                    <a:pt x="182" y="94"/>
                    <a:pt x="258" y="99"/>
                  </a:cubicBezTo>
                  <a:cubicBezTo>
                    <a:pt x="253" y="66"/>
                    <a:pt x="249" y="33"/>
                    <a:pt x="245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04;p37">
              <a:extLst>
                <a:ext uri="{FF2B5EF4-FFF2-40B4-BE49-F238E27FC236}">
                  <a16:creationId xmlns:a16="http://schemas.microsoft.com/office/drawing/2014/main" id="{6253887D-599E-BE2D-25D5-7CBD38BF3DEA}"/>
                </a:ext>
              </a:extLst>
            </p:cNvPr>
            <p:cNvSpPr/>
            <p:nvPr/>
          </p:nvSpPr>
          <p:spPr>
            <a:xfrm>
              <a:off x="5408749" y="3516224"/>
              <a:ext cx="3378" cy="6587"/>
            </a:xfrm>
            <a:custGeom>
              <a:avLst/>
              <a:gdLst/>
              <a:ahLst/>
              <a:cxnLst/>
              <a:rect l="l" t="t" r="r" b="b"/>
              <a:pathLst>
                <a:path w="100" h="195" extrusionOk="0">
                  <a:moveTo>
                    <a:pt x="20" y="1"/>
                  </a:moveTo>
                  <a:cubicBezTo>
                    <a:pt x="13" y="63"/>
                    <a:pt x="8" y="123"/>
                    <a:pt x="0" y="185"/>
                  </a:cubicBezTo>
                  <a:cubicBezTo>
                    <a:pt x="33" y="189"/>
                    <a:pt x="66" y="192"/>
                    <a:pt x="100" y="195"/>
                  </a:cubicBezTo>
                  <a:cubicBezTo>
                    <a:pt x="95" y="130"/>
                    <a:pt x="92" y="65"/>
                    <a:pt x="88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05;p37">
              <a:extLst>
                <a:ext uri="{FF2B5EF4-FFF2-40B4-BE49-F238E27FC236}">
                  <a16:creationId xmlns:a16="http://schemas.microsoft.com/office/drawing/2014/main" id="{3DC842E6-B612-C617-8EC9-A589612DBF6D}"/>
                </a:ext>
              </a:extLst>
            </p:cNvPr>
            <p:cNvSpPr/>
            <p:nvPr/>
          </p:nvSpPr>
          <p:spPr>
            <a:xfrm>
              <a:off x="4756060" y="3623536"/>
              <a:ext cx="475317" cy="901386"/>
            </a:xfrm>
            <a:custGeom>
              <a:avLst/>
              <a:gdLst/>
              <a:ahLst/>
              <a:cxnLst/>
              <a:rect l="l" t="t" r="r" b="b"/>
              <a:pathLst>
                <a:path w="14072" h="26686" extrusionOk="0">
                  <a:moveTo>
                    <a:pt x="8295" y="1638"/>
                  </a:moveTo>
                  <a:cubicBezTo>
                    <a:pt x="8337" y="1661"/>
                    <a:pt x="8379" y="1684"/>
                    <a:pt x="8420" y="1706"/>
                  </a:cubicBezTo>
                  <a:cubicBezTo>
                    <a:pt x="8481" y="2533"/>
                    <a:pt x="8531" y="3358"/>
                    <a:pt x="8603" y="4183"/>
                  </a:cubicBezTo>
                  <a:cubicBezTo>
                    <a:pt x="8755" y="5935"/>
                    <a:pt x="8912" y="7686"/>
                    <a:pt x="9078" y="9436"/>
                  </a:cubicBezTo>
                  <a:cubicBezTo>
                    <a:pt x="9188" y="10595"/>
                    <a:pt x="9282" y="11756"/>
                    <a:pt x="9444" y="12908"/>
                  </a:cubicBezTo>
                  <a:cubicBezTo>
                    <a:pt x="9702" y="14721"/>
                    <a:pt x="10014" y="16526"/>
                    <a:pt x="10300" y="18335"/>
                  </a:cubicBezTo>
                  <a:cubicBezTo>
                    <a:pt x="10474" y="19428"/>
                    <a:pt x="10646" y="20522"/>
                    <a:pt x="10806" y="21618"/>
                  </a:cubicBezTo>
                  <a:cubicBezTo>
                    <a:pt x="10828" y="21762"/>
                    <a:pt x="10770" y="21917"/>
                    <a:pt x="10750" y="22068"/>
                  </a:cubicBezTo>
                  <a:cubicBezTo>
                    <a:pt x="10711" y="22065"/>
                    <a:pt x="10672" y="22064"/>
                    <a:pt x="10633" y="22061"/>
                  </a:cubicBezTo>
                  <a:cubicBezTo>
                    <a:pt x="10340" y="21701"/>
                    <a:pt x="10310" y="21248"/>
                    <a:pt x="10232" y="20817"/>
                  </a:cubicBezTo>
                  <a:cubicBezTo>
                    <a:pt x="9902" y="19001"/>
                    <a:pt x="9568" y="17186"/>
                    <a:pt x="9259" y="15367"/>
                  </a:cubicBezTo>
                  <a:cubicBezTo>
                    <a:pt x="9027" y="13992"/>
                    <a:pt x="8787" y="12616"/>
                    <a:pt x="8630" y="11231"/>
                  </a:cubicBezTo>
                  <a:cubicBezTo>
                    <a:pt x="8435" y="9493"/>
                    <a:pt x="8314" y="7744"/>
                    <a:pt x="8174" y="5998"/>
                  </a:cubicBezTo>
                  <a:cubicBezTo>
                    <a:pt x="8080" y="4825"/>
                    <a:pt x="8005" y="3651"/>
                    <a:pt x="7930" y="2478"/>
                  </a:cubicBezTo>
                  <a:cubicBezTo>
                    <a:pt x="7919" y="2294"/>
                    <a:pt x="7914" y="2093"/>
                    <a:pt x="7977" y="1926"/>
                  </a:cubicBezTo>
                  <a:cubicBezTo>
                    <a:pt x="8022" y="1806"/>
                    <a:pt x="8185" y="1733"/>
                    <a:pt x="8295" y="1638"/>
                  </a:cubicBezTo>
                  <a:close/>
                  <a:moveTo>
                    <a:pt x="2645" y="1526"/>
                  </a:moveTo>
                  <a:cubicBezTo>
                    <a:pt x="2703" y="1630"/>
                    <a:pt x="2814" y="1735"/>
                    <a:pt x="2811" y="1837"/>
                  </a:cubicBezTo>
                  <a:cubicBezTo>
                    <a:pt x="2768" y="3989"/>
                    <a:pt x="2711" y="6143"/>
                    <a:pt x="2660" y="8296"/>
                  </a:cubicBezTo>
                  <a:cubicBezTo>
                    <a:pt x="2634" y="9320"/>
                    <a:pt x="2586" y="10342"/>
                    <a:pt x="2595" y="11365"/>
                  </a:cubicBezTo>
                  <a:cubicBezTo>
                    <a:pt x="2608" y="12678"/>
                    <a:pt x="2665" y="13989"/>
                    <a:pt x="2707" y="15302"/>
                  </a:cubicBezTo>
                  <a:cubicBezTo>
                    <a:pt x="2760" y="16995"/>
                    <a:pt x="2819" y="18689"/>
                    <a:pt x="2870" y="20381"/>
                  </a:cubicBezTo>
                  <a:cubicBezTo>
                    <a:pt x="2885" y="20884"/>
                    <a:pt x="2881" y="21388"/>
                    <a:pt x="2880" y="21891"/>
                  </a:cubicBezTo>
                  <a:cubicBezTo>
                    <a:pt x="2880" y="21990"/>
                    <a:pt x="2878" y="22110"/>
                    <a:pt x="2827" y="22184"/>
                  </a:cubicBezTo>
                  <a:cubicBezTo>
                    <a:pt x="2763" y="22276"/>
                    <a:pt x="2647" y="22331"/>
                    <a:pt x="2553" y="22403"/>
                  </a:cubicBezTo>
                  <a:cubicBezTo>
                    <a:pt x="2516" y="22302"/>
                    <a:pt x="2448" y="22203"/>
                    <a:pt x="2447" y="22102"/>
                  </a:cubicBezTo>
                  <a:cubicBezTo>
                    <a:pt x="2445" y="21570"/>
                    <a:pt x="2484" y="21038"/>
                    <a:pt x="2464" y="20508"/>
                  </a:cubicBezTo>
                  <a:cubicBezTo>
                    <a:pt x="2397" y="18706"/>
                    <a:pt x="2287" y="16905"/>
                    <a:pt x="2237" y="15104"/>
                  </a:cubicBezTo>
                  <a:cubicBezTo>
                    <a:pt x="2182" y="13177"/>
                    <a:pt x="2178" y="11250"/>
                    <a:pt x="2154" y="9323"/>
                  </a:cubicBezTo>
                  <a:cubicBezTo>
                    <a:pt x="2152" y="9265"/>
                    <a:pt x="2154" y="9206"/>
                    <a:pt x="2154" y="9149"/>
                  </a:cubicBezTo>
                  <a:lnTo>
                    <a:pt x="2171" y="9149"/>
                  </a:lnTo>
                  <a:cubicBezTo>
                    <a:pt x="2171" y="7584"/>
                    <a:pt x="2155" y="6021"/>
                    <a:pt x="2178" y="4457"/>
                  </a:cubicBezTo>
                  <a:cubicBezTo>
                    <a:pt x="2191" y="3656"/>
                    <a:pt x="2274" y="2856"/>
                    <a:pt x="2330" y="2055"/>
                  </a:cubicBezTo>
                  <a:cubicBezTo>
                    <a:pt x="2336" y="1957"/>
                    <a:pt x="2348" y="1847"/>
                    <a:pt x="2397" y="1766"/>
                  </a:cubicBezTo>
                  <a:cubicBezTo>
                    <a:pt x="2457" y="1671"/>
                    <a:pt x="2560" y="1605"/>
                    <a:pt x="2645" y="1526"/>
                  </a:cubicBezTo>
                  <a:close/>
                  <a:moveTo>
                    <a:pt x="9658" y="0"/>
                  </a:moveTo>
                  <a:cubicBezTo>
                    <a:pt x="8116" y="609"/>
                    <a:pt x="6544" y="765"/>
                    <a:pt x="4930" y="765"/>
                  </a:cubicBezTo>
                  <a:cubicBezTo>
                    <a:pt x="4900" y="765"/>
                    <a:pt x="4871" y="765"/>
                    <a:pt x="4841" y="765"/>
                  </a:cubicBezTo>
                  <a:lnTo>
                    <a:pt x="4841" y="765"/>
                  </a:lnTo>
                  <a:cubicBezTo>
                    <a:pt x="4841" y="1309"/>
                    <a:pt x="4853" y="1786"/>
                    <a:pt x="4833" y="2262"/>
                  </a:cubicBezTo>
                  <a:cubicBezTo>
                    <a:pt x="4828" y="2354"/>
                    <a:pt x="4710" y="2500"/>
                    <a:pt x="4628" y="2511"/>
                  </a:cubicBezTo>
                  <a:cubicBezTo>
                    <a:pt x="4624" y="2512"/>
                    <a:pt x="4620" y="2512"/>
                    <a:pt x="4616" y="2512"/>
                  </a:cubicBezTo>
                  <a:cubicBezTo>
                    <a:pt x="4536" y="2512"/>
                    <a:pt x="4413" y="2409"/>
                    <a:pt x="4368" y="2324"/>
                  </a:cubicBezTo>
                  <a:cubicBezTo>
                    <a:pt x="4318" y="2232"/>
                    <a:pt x="4335" y="2100"/>
                    <a:pt x="4335" y="1985"/>
                  </a:cubicBezTo>
                  <a:cubicBezTo>
                    <a:pt x="4332" y="1572"/>
                    <a:pt x="4334" y="1158"/>
                    <a:pt x="4334" y="742"/>
                  </a:cubicBezTo>
                  <a:cubicBezTo>
                    <a:pt x="3725" y="702"/>
                    <a:pt x="3176" y="680"/>
                    <a:pt x="2630" y="626"/>
                  </a:cubicBezTo>
                  <a:cubicBezTo>
                    <a:pt x="2241" y="587"/>
                    <a:pt x="1801" y="603"/>
                    <a:pt x="1491" y="416"/>
                  </a:cubicBezTo>
                  <a:cubicBezTo>
                    <a:pt x="1328" y="319"/>
                    <a:pt x="1187" y="293"/>
                    <a:pt x="1052" y="293"/>
                  </a:cubicBezTo>
                  <a:cubicBezTo>
                    <a:pt x="938" y="293"/>
                    <a:pt x="827" y="312"/>
                    <a:pt x="711" y="320"/>
                  </a:cubicBezTo>
                  <a:cubicBezTo>
                    <a:pt x="764" y="665"/>
                    <a:pt x="877" y="991"/>
                    <a:pt x="851" y="1307"/>
                  </a:cubicBezTo>
                  <a:cubicBezTo>
                    <a:pt x="800" y="1949"/>
                    <a:pt x="641" y="2580"/>
                    <a:pt x="586" y="3221"/>
                  </a:cubicBezTo>
                  <a:cubicBezTo>
                    <a:pt x="415" y="5197"/>
                    <a:pt x="359" y="7173"/>
                    <a:pt x="452" y="9159"/>
                  </a:cubicBezTo>
                  <a:cubicBezTo>
                    <a:pt x="539" y="10964"/>
                    <a:pt x="491" y="12774"/>
                    <a:pt x="500" y="14582"/>
                  </a:cubicBezTo>
                  <a:cubicBezTo>
                    <a:pt x="506" y="15905"/>
                    <a:pt x="539" y="17229"/>
                    <a:pt x="503" y="18551"/>
                  </a:cubicBezTo>
                  <a:cubicBezTo>
                    <a:pt x="461" y="20109"/>
                    <a:pt x="369" y="21665"/>
                    <a:pt x="274" y="23221"/>
                  </a:cubicBezTo>
                  <a:cubicBezTo>
                    <a:pt x="248" y="23627"/>
                    <a:pt x="117" y="24026"/>
                    <a:pt x="58" y="24433"/>
                  </a:cubicBezTo>
                  <a:cubicBezTo>
                    <a:pt x="34" y="24606"/>
                    <a:pt x="1" y="24875"/>
                    <a:pt x="93" y="24952"/>
                  </a:cubicBezTo>
                  <a:cubicBezTo>
                    <a:pt x="702" y="25458"/>
                    <a:pt x="1370" y="25809"/>
                    <a:pt x="2181" y="25809"/>
                  </a:cubicBezTo>
                  <a:cubicBezTo>
                    <a:pt x="2251" y="25809"/>
                    <a:pt x="2323" y="25806"/>
                    <a:pt x="2395" y="25801"/>
                  </a:cubicBezTo>
                  <a:cubicBezTo>
                    <a:pt x="3019" y="25753"/>
                    <a:pt x="3560" y="25590"/>
                    <a:pt x="4066" y="25203"/>
                  </a:cubicBezTo>
                  <a:cubicBezTo>
                    <a:pt x="4564" y="24822"/>
                    <a:pt x="5017" y="24469"/>
                    <a:pt x="4843" y="23747"/>
                  </a:cubicBezTo>
                  <a:cubicBezTo>
                    <a:pt x="4802" y="23581"/>
                    <a:pt x="4792" y="23405"/>
                    <a:pt x="4787" y="23233"/>
                  </a:cubicBezTo>
                  <a:cubicBezTo>
                    <a:pt x="4751" y="22215"/>
                    <a:pt x="4702" y="21198"/>
                    <a:pt x="4693" y="20180"/>
                  </a:cubicBezTo>
                  <a:cubicBezTo>
                    <a:pt x="4680" y="18667"/>
                    <a:pt x="4690" y="17154"/>
                    <a:pt x="4705" y="15641"/>
                  </a:cubicBezTo>
                  <a:cubicBezTo>
                    <a:pt x="4715" y="14702"/>
                    <a:pt x="4759" y="13765"/>
                    <a:pt x="4774" y="12826"/>
                  </a:cubicBezTo>
                  <a:cubicBezTo>
                    <a:pt x="4792" y="11706"/>
                    <a:pt x="4779" y="10584"/>
                    <a:pt x="4808" y="9464"/>
                  </a:cubicBezTo>
                  <a:cubicBezTo>
                    <a:pt x="4845" y="7993"/>
                    <a:pt x="4910" y="6522"/>
                    <a:pt x="4966" y="4999"/>
                  </a:cubicBezTo>
                  <a:lnTo>
                    <a:pt x="4966" y="4999"/>
                  </a:lnTo>
                  <a:cubicBezTo>
                    <a:pt x="4605" y="5104"/>
                    <a:pt x="4332" y="5206"/>
                    <a:pt x="4052" y="5255"/>
                  </a:cubicBezTo>
                  <a:cubicBezTo>
                    <a:pt x="4028" y="5259"/>
                    <a:pt x="4005" y="5261"/>
                    <a:pt x="3981" y="5261"/>
                  </a:cubicBezTo>
                  <a:cubicBezTo>
                    <a:pt x="3851" y="5261"/>
                    <a:pt x="3713" y="5209"/>
                    <a:pt x="3580" y="5189"/>
                  </a:cubicBezTo>
                  <a:cubicBezTo>
                    <a:pt x="3682" y="5052"/>
                    <a:pt x="3778" y="4911"/>
                    <a:pt x="3886" y="4779"/>
                  </a:cubicBezTo>
                  <a:cubicBezTo>
                    <a:pt x="3908" y="4753"/>
                    <a:pt x="3970" y="4760"/>
                    <a:pt x="4011" y="4749"/>
                  </a:cubicBezTo>
                  <a:cubicBezTo>
                    <a:pt x="4539" y="4600"/>
                    <a:pt x="5064" y="4442"/>
                    <a:pt x="5595" y="4307"/>
                  </a:cubicBezTo>
                  <a:cubicBezTo>
                    <a:pt x="5611" y="4303"/>
                    <a:pt x="5627" y="4301"/>
                    <a:pt x="5644" y="4301"/>
                  </a:cubicBezTo>
                  <a:cubicBezTo>
                    <a:pt x="5738" y="4301"/>
                    <a:pt x="5855" y="4356"/>
                    <a:pt x="6032" y="4393"/>
                  </a:cubicBezTo>
                  <a:cubicBezTo>
                    <a:pt x="5875" y="4560"/>
                    <a:pt x="5795" y="4671"/>
                    <a:pt x="5691" y="4751"/>
                  </a:cubicBezTo>
                  <a:cubicBezTo>
                    <a:pt x="5580" y="4836"/>
                    <a:pt x="5448" y="4892"/>
                    <a:pt x="5349" y="4947"/>
                  </a:cubicBezTo>
                  <a:cubicBezTo>
                    <a:pt x="5437" y="5672"/>
                    <a:pt x="5498" y="6358"/>
                    <a:pt x="5608" y="7036"/>
                  </a:cubicBezTo>
                  <a:cubicBezTo>
                    <a:pt x="5822" y="8357"/>
                    <a:pt x="6112" y="9664"/>
                    <a:pt x="6163" y="11007"/>
                  </a:cubicBezTo>
                  <a:cubicBezTo>
                    <a:pt x="6183" y="11533"/>
                    <a:pt x="6236" y="12059"/>
                    <a:pt x="6308" y="12581"/>
                  </a:cubicBezTo>
                  <a:cubicBezTo>
                    <a:pt x="6447" y="13575"/>
                    <a:pt x="6608" y="14566"/>
                    <a:pt x="6764" y="15557"/>
                  </a:cubicBezTo>
                  <a:cubicBezTo>
                    <a:pt x="6870" y="16231"/>
                    <a:pt x="6959" y="16908"/>
                    <a:pt x="7096" y="17577"/>
                  </a:cubicBezTo>
                  <a:cubicBezTo>
                    <a:pt x="7342" y="18785"/>
                    <a:pt x="7627" y="19984"/>
                    <a:pt x="7874" y="21192"/>
                  </a:cubicBezTo>
                  <a:cubicBezTo>
                    <a:pt x="7992" y="21764"/>
                    <a:pt x="8074" y="22345"/>
                    <a:pt x="8149" y="22925"/>
                  </a:cubicBezTo>
                  <a:cubicBezTo>
                    <a:pt x="8271" y="23875"/>
                    <a:pt x="8373" y="24829"/>
                    <a:pt x="8484" y="25781"/>
                  </a:cubicBezTo>
                  <a:cubicBezTo>
                    <a:pt x="9240" y="26345"/>
                    <a:pt x="10098" y="26685"/>
                    <a:pt x="11054" y="26685"/>
                  </a:cubicBezTo>
                  <a:cubicBezTo>
                    <a:pt x="11142" y="26685"/>
                    <a:pt x="11230" y="26682"/>
                    <a:pt x="11319" y="26677"/>
                  </a:cubicBezTo>
                  <a:cubicBezTo>
                    <a:pt x="12336" y="26609"/>
                    <a:pt x="13369" y="26554"/>
                    <a:pt x="14072" y="25669"/>
                  </a:cubicBezTo>
                  <a:cubicBezTo>
                    <a:pt x="13997" y="25434"/>
                    <a:pt x="13928" y="25217"/>
                    <a:pt x="13856" y="25000"/>
                  </a:cubicBezTo>
                  <a:cubicBezTo>
                    <a:pt x="13427" y="23701"/>
                    <a:pt x="12934" y="22419"/>
                    <a:pt x="12585" y="21099"/>
                  </a:cubicBezTo>
                  <a:cubicBezTo>
                    <a:pt x="12174" y="19547"/>
                    <a:pt x="11843" y="17970"/>
                    <a:pt x="11560" y="16389"/>
                  </a:cubicBezTo>
                  <a:cubicBezTo>
                    <a:pt x="11222" y="14510"/>
                    <a:pt x="10812" y="12642"/>
                    <a:pt x="10672" y="10728"/>
                  </a:cubicBezTo>
                  <a:cubicBezTo>
                    <a:pt x="10590" y="9583"/>
                    <a:pt x="10389" y="8447"/>
                    <a:pt x="10275" y="7304"/>
                  </a:cubicBezTo>
                  <a:cubicBezTo>
                    <a:pt x="10081" y="5328"/>
                    <a:pt x="9910" y="3351"/>
                    <a:pt x="9738" y="1374"/>
                  </a:cubicBezTo>
                  <a:cubicBezTo>
                    <a:pt x="9697" y="915"/>
                    <a:pt x="9684" y="453"/>
                    <a:pt x="9658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06;p37">
              <a:extLst>
                <a:ext uri="{FF2B5EF4-FFF2-40B4-BE49-F238E27FC236}">
                  <a16:creationId xmlns:a16="http://schemas.microsoft.com/office/drawing/2014/main" id="{3E2981B7-BF4B-1E00-DE17-C1AD3C6DDB25}"/>
                </a:ext>
              </a:extLst>
            </p:cNvPr>
            <p:cNvSpPr/>
            <p:nvPr/>
          </p:nvSpPr>
          <p:spPr>
            <a:xfrm>
              <a:off x="4772409" y="2627293"/>
              <a:ext cx="393103" cy="468021"/>
            </a:xfrm>
            <a:custGeom>
              <a:avLst/>
              <a:gdLst/>
              <a:ahLst/>
              <a:cxnLst/>
              <a:rect l="l" t="t" r="r" b="b"/>
              <a:pathLst>
                <a:path w="11638" h="13856" extrusionOk="0">
                  <a:moveTo>
                    <a:pt x="2093" y="2063"/>
                  </a:moveTo>
                  <a:cubicBezTo>
                    <a:pt x="2115" y="2063"/>
                    <a:pt x="2137" y="2063"/>
                    <a:pt x="2158" y="2064"/>
                  </a:cubicBezTo>
                  <a:cubicBezTo>
                    <a:pt x="2593" y="2129"/>
                    <a:pt x="3017" y="2294"/>
                    <a:pt x="3244" y="2747"/>
                  </a:cubicBezTo>
                  <a:cubicBezTo>
                    <a:pt x="3300" y="2861"/>
                    <a:pt x="3241" y="3034"/>
                    <a:pt x="3236" y="3179"/>
                  </a:cubicBezTo>
                  <a:cubicBezTo>
                    <a:pt x="3100" y="3140"/>
                    <a:pt x="2928" y="3140"/>
                    <a:pt x="2834" y="3054"/>
                  </a:cubicBezTo>
                  <a:cubicBezTo>
                    <a:pt x="2541" y="2787"/>
                    <a:pt x="2303" y="2655"/>
                    <a:pt x="2060" y="2655"/>
                  </a:cubicBezTo>
                  <a:cubicBezTo>
                    <a:pt x="1839" y="2655"/>
                    <a:pt x="1613" y="2763"/>
                    <a:pt x="1336" y="2979"/>
                  </a:cubicBezTo>
                  <a:cubicBezTo>
                    <a:pt x="1238" y="3057"/>
                    <a:pt x="1074" y="3049"/>
                    <a:pt x="940" y="3081"/>
                  </a:cubicBezTo>
                  <a:cubicBezTo>
                    <a:pt x="956" y="2939"/>
                    <a:pt x="925" y="2765"/>
                    <a:pt x="994" y="2660"/>
                  </a:cubicBezTo>
                  <a:cubicBezTo>
                    <a:pt x="1241" y="2286"/>
                    <a:pt x="1672" y="2063"/>
                    <a:pt x="2093" y="2063"/>
                  </a:cubicBezTo>
                  <a:close/>
                  <a:moveTo>
                    <a:pt x="5962" y="2121"/>
                  </a:moveTo>
                  <a:cubicBezTo>
                    <a:pt x="6362" y="2121"/>
                    <a:pt x="6701" y="2272"/>
                    <a:pt x="6944" y="2602"/>
                  </a:cubicBezTo>
                  <a:cubicBezTo>
                    <a:pt x="7000" y="2680"/>
                    <a:pt x="7006" y="2864"/>
                    <a:pt x="6951" y="2933"/>
                  </a:cubicBezTo>
                  <a:cubicBezTo>
                    <a:pt x="6907" y="2988"/>
                    <a:pt x="6780" y="3035"/>
                    <a:pt x="6694" y="3035"/>
                  </a:cubicBezTo>
                  <a:cubicBezTo>
                    <a:pt x="6666" y="3035"/>
                    <a:pt x="6643" y="3030"/>
                    <a:pt x="6628" y="3019"/>
                  </a:cubicBezTo>
                  <a:cubicBezTo>
                    <a:pt x="6404" y="2856"/>
                    <a:pt x="6203" y="2786"/>
                    <a:pt x="6018" y="2786"/>
                  </a:cubicBezTo>
                  <a:cubicBezTo>
                    <a:pt x="5670" y="2786"/>
                    <a:pt x="5380" y="3031"/>
                    <a:pt x="5102" y="3354"/>
                  </a:cubicBezTo>
                  <a:cubicBezTo>
                    <a:pt x="5020" y="3451"/>
                    <a:pt x="4914" y="3527"/>
                    <a:pt x="4826" y="3604"/>
                  </a:cubicBezTo>
                  <a:cubicBezTo>
                    <a:pt x="4511" y="3451"/>
                    <a:pt x="4502" y="3265"/>
                    <a:pt x="4684" y="3018"/>
                  </a:cubicBezTo>
                  <a:cubicBezTo>
                    <a:pt x="4993" y="2598"/>
                    <a:pt x="5277" y="2154"/>
                    <a:pt x="5876" y="2123"/>
                  </a:cubicBezTo>
                  <a:cubicBezTo>
                    <a:pt x="5905" y="2122"/>
                    <a:pt x="5934" y="2121"/>
                    <a:pt x="5962" y="2121"/>
                  </a:cubicBezTo>
                  <a:close/>
                  <a:moveTo>
                    <a:pt x="6691" y="4565"/>
                  </a:moveTo>
                  <a:cubicBezTo>
                    <a:pt x="6763" y="4565"/>
                    <a:pt x="6832" y="4579"/>
                    <a:pt x="6869" y="4614"/>
                  </a:cubicBezTo>
                  <a:cubicBezTo>
                    <a:pt x="6928" y="4671"/>
                    <a:pt x="6933" y="4868"/>
                    <a:pt x="6879" y="4948"/>
                  </a:cubicBezTo>
                  <a:cubicBezTo>
                    <a:pt x="6612" y="5344"/>
                    <a:pt x="6218" y="5572"/>
                    <a:pt x="5766" y="5710"/>
                  </a:cubicBezTo>
                  <a:cubicBezTo>
                    <a:pt x="5620" y="5754"/>
                    <a:pt x="5483" y="5829"/>
                    <a:pt x="5338" y="5875"/>
                  </a:cubicBezTo>
                  <a:cubicBezTo>
                    <a:pt x="5124" y="5943"/>
                    <a:pt x="4908" y="6025"/>
                    <a:pt x="4686" y="6051"/>
                  </a:cubicBezTo>
                  <a:cubicBezTo>
                    <a:pt x="4652" y="6055"/>
                    <a:pt x="4618" y="6057"/>
                    <a:pt x="4585" y="6057"/>
                  </a:cubicBezTo>
                  <a:cubicBezTo>
                    <a:pt x="4381" y="6057"/>
                    <a:pt x="4210" y="5971"/>
                    <a:pt x="4209" y="5695"/>
                  </a:cubicBezTo>
                  <a:cubicBezTo>
                    <a:pt x="4208" y="5511"/>
                    <a:pt x="4336" y="5415"/>
                    <a:pt x="4565" y="5415"/>
                  </a:cubicBezTo>
                  <a:cubicBezTo>
                    <a:pt x="4624" y="5415"/>
                    <a:pt x="4691" y="5422"/>
                    <a:pt x="4764" y="5435"/>
                  </a:cubicBezTo>
                  <a:cubicBezTo>
                    <a:pt x="4735" y="5043"/>
                    <a:pt x="4762" y="4895"/>
                    <a:pt x="4970" y="4895"/>
                  </a:cubicBezTo>
                  <a:cubicBezTo>
                    <a:pt x="5053" y="4895"/>
                    <a:pt x="5164" y="4919"/>
                    <a:pt x="5312" y="4959"/>
                  </a:cubicBezTo>
                  <a:cubicBezTo>
                    <a:pt x="5404" y="4984"/>
                    <a:pt x="5492" y="4996"/>
                    <a:pt x="5577" y="4996"/>
                  </a:cubicBezTo>
                  <a:cubicBezTo>
                    <a:pt x="5816" y="4996"/>
                    <a:pt x="6030" y="4906"/>
                    <a:pt x="6242" y="4779"/>
                  </a:cubicBezTo>
                  <a:cubicBezTo>
                    <a:pt x="6340" y="4720"/>
                    <a:pt x="6422" y="4614"/>
                    <a:pt x="6526" y="4587"/>
                  </a:cubicBezTo>
                  <a:cubicBezTo>
                    <a:pt x="6574" y="4573"/>
                    <a:pt x="6633" y="4565"/>
                    <a:pt x="6691" y="4565"/>
                  </a:cubicBezTo>
                  <a:close/>
                  <a:moveTo>
                    <a:pt x="10451" y="5041"/>
                  </a:moveTo>
                  <a:cubicBezTo>
                    <a:pt x="10602" y="5041"/>
                    <a:pt x="10730" y="5110"/>
                    <a:pt x="10763" y="5273"/>
                  </a:cubicBezTo>
                  <a:cubicBezTo>
                    <a:pt x="10782" y="5367"/>
                    <a:pt x="10588" y="5526"/>
                    <a:pt x="10466" y="5623"/>
                  </a:cubicBezTo>
                  <a:cubicBezTo>
                    <a:pt x="10331" y="5733"/>
                    <a:pt x="10167" y="5808"/>
                    <a:pt x="9944" y="5937"/>
                  </a:cubicBezTo>
                  <a:cubicBezTo>
                    <a:pt x="10392" y="6124"/>
                    <a:pt x="10605" y="6406"/>
                    <a:pt x="10646" y="6791"/>
                  </a:cubicBezTo>
                  <a:cubicBezTo>
                    <a:pt x="10659" y="6918"/>
                    <a:pt x="10579" y="7054"/>
                    <a:pt x="10542" y="7185"/>
                  </a:cubicBezTo>
                  <a:cubicBezTo>
                    <a:pt x="10410" y="7119"/>
                    <a:pt x="10194" y="7079"/>
                    <a:pt x="10162" y="6979"/>
                  </a:cubicBezTo>
                  <a:cubicBezTo>
                    <a:pt x="10048" y="6633"/>
                    <a:pt x="9841" y="6509"/>
                    <a:pt x="9525" y="6509"/>
                  </a:cubicBezTo>
                  <a:cubicBezTo>
                    <a:pt x="9489" y="6509"/>
                    <a:pt x="9451" y="6510"/>
                    <a:pt x="9412" y="6514"/>
                  </a:cubicBezTo>
                  <a:cubicBezTo>
                    <a:pt x="9400" y="6515"/>
                    <a:pt x="9388" y="6515"/>
                    <a:pt x="9377" y="6515"/>
                  </a:cubicBezTo>
                  <a:cubicBezTo>
                    <a:pt x="9177" y="6515"/>
                    <a:pt x="9064" y="6364"/>
                    <a:pt x="9150" y="6157"/>
                  </a:cubicBezTo>
                  <a:cubicBezTo>
                    <a:pt x="9369" y="5635"/>
                    <a:pt x="9712" y="5227"/>
                    <a:pt x="10286" y="5066"/>
                  </a:cubicBezTo>
                  <a:cubicBezTo>
                    <a:pt x="10342" y="5050"/>
                    <a:pt x="10398" y="5041"/>
                    <a:pt x="10451" y="5041"/>
                  </a:cubicBezTo>
                  <a:close/>
                  <a:moveTo>
                    <a:pt x="9971" y="7376"/>
                  </a:moveTo>
                  <a:cubicBezTo>
                    <a:pt x="10036" y="7454"/>
                    <a:pt x="10210" y="7573"/>
                    <a:pt x="10250" y="7729"/>
                  </a:cubicBezTo>
                  <a:cubicBezTo>
                    <a:pt x="10303" y="7939"/>
                    <a:pt x="9945" y="8243"/>
                    <a:pt x="9711" y="8245"/>
                  </a:cubicBezTo>
                  <a:cubicBezTo>
                    <a:pt x="9710" y="8245"/>
                    <a:pt x="9708" y="8245"/>
                    <a:pt x="9707" y="8245"/>
                  </a:cubicBezTo>
                  <a:cubicBezTo>
                    <a:pt x="9451" y="8245"/>
                    <a:pt x="9351" y="8097"/>
                    <a:pt x="9348" y="7861"/>
                  </a:cubicBezTo>
                  <a:cubicBezTo>
                    <a:pt x="9346" y="7609"/>
                    <a:pt x="9590" y="7376"/>
                    <a:pt x="9971" y="7376"/>
                  </a:cubicBezTo>
                  <a:close/>
                  <a:moveTo>
                    <a:pt x="3628" y="3039"/>
                  </a:moveTo>
                  <a:cubicBezTo>
                    <a:pt x="3691" y="3045"/>
                    <a:pt x="3756" y="3051"/>
                    <a:pt x="3819" y="3057"/>
                  </a:cubicBezTo>
                  <a:cubicBezTo>
                    <a:pt x="3852" y="3209"/>
                    <a:pt x="3940" y="3376"/>
                    <a:pt x="3907" y="3512"/>
                  </a:cubicBezTo>
                  <a:cubicBezTo>
                    <a:pt x="3783" y="3999"/>
                    <a:pt x="3594" y="4469"/>
                    <a:pt x="3477" y="4956"/>
                  </a:cubicBezTo>
                  <a:cubicBezTo>
                    <a:pt x="3335" y="5554"/>
                    <a:pt x="3198" y="6160"/>
                    <a:pt x="3143" y="6770"/>
                  </a:cubicBezTo>
                  <a:cubicBezTo>
                    <a:pt x="3103" y="7225"/>
                    <a:pt x="3207" y="7691"/>
                    <a:pt x="3231" y="8153"/>
                  </a:cubicBezTo>
                  <a:cubicBezTo>
                    <a:pt x="3248" y="8479"/>
                    <a:pt x="3406" y="8608"/>
                    <a:pt x="3688" y="8608"/>
                  </a:cubicBezTo>
                  <a:cubicBezTo>
                    <a:pt x="3716" y="8608"/>
                    <a:pt x="3745" y="8607"/>
                    <a:pt x="3775" y="8604"/>
                  </a:cubicBezTo>
                  <a:cubicBezTo>
                    <a:pt x="3838" y="8599"/>
                    <a:pt x="3903" y="8596"/>
                    <a:pt x="3967" y="8596"/>
                  </a:cubicBezTo>
                  <a:cubicBezTo>
                    <a:pt x="4063" y="8596"/>
                    <a:pt x="4159" y="8603"/>
                    <a:pt x="4251" y="8623"/>
                  </a:cubicBezTo>
                  <a:cubicBezTo>
                    <a:pt x="4331" y="8640"/>
                    <a:pt x="4451" y="8741"/>
                    <a:pt x="4454" y="8806"/>
                  </a:cubicBezTo>
                  <a:cubicBezTo>
                    <a:pt x="4456" y="8902"/>
                    <a:pt x="4396" y="9042"/>
                    <a:pt x="4317" y="9092"/>
                  </a:cubicBezTo>
                  <a:cubicBezTo>
                    <a:pt x="4153" y="9195"/>
                    <a:pt x="3962" y="9242"/>
                    <a:pt x="3767" y="9242"/>
                  </a:cubicBezTo>
                  <a:cubicBezTo>
                    <a:pt x="3212" y="9242"/>
                    <a:pt x="2624" y="8860"/>
                    <a:pt x="2528" y="8318"/>
                  </a:cubicBezTo>
                  <a:cubicBezTo>
                    <a:pt x="2401" y="7605"/>
                    <a:pt x="2370" y="6885"/>
                    <a:pt x="2475" y="6163"/>
                  </a:cubicBezTo>
                  <a:cubicBezTo>
                    <a:pt x="2499" y="5999"/>
                    <a:pt x="2479" y="5829"/>
                    <a:pt x="2479" y="5639"/>
                  </a:cubicBezTo>
                  <a:lnTo>
                    <a:pt x="2479" y="5639"/>
                  </a:lnTo>
                  <a:cubicBezTo>
                    <a:pt x="1976" y="5724"/>
                    <a:pt x="1507" y="5803"/>
                    <a:pt x="1037" y="5882"/>
                  </a:cubicBezTo>
                  <a:cubicBezTo>
                    <a:pt x="1003" y="5888"/>
                    <a:pt x="959" y="5914"/>
                    <a:pt x="930" y="5914"/>
                  </a:cubicBezTo>
                  <a:cubicBezTo>
                    <a:pt x="924" y="5914"/>
                    <a:pt x="918" y="5912"/>
                    <a:pt x="913" y="5910"/>
                  </a:cubicBezTo>
                  <a:cubicBezTo>
                    <a:pt x="751" y="5816"/>
                    <a:pt x="595" y="5711"/>
                    <a:pt x="437" y="5609"/>
                  </a:cubicBezTo>
                  <a:cubicBezTo>
                    <a:pt x="554" y="5467"/>
                    <a:pt x="672" y="5324"/>
                    <a:pt x="788" y="5182"/>
                  </a:cubicBezTo>
                  <a:cubicBezTo>
                    <a:pt x="890" y="4916"/>
                    <a:pt x="946" y="4803"/>
                    <a:pt x="1070" y="4803"/>
                  </a:cubicBezTo>
                  <a:cubicBezTo>
                    <a:pt x="1152" y="4803"/>
                    <a:pt x="1264" y="4851"/>
                    <a:pt x="1439" y="4938"/>
                  </a:cubicBezTo>
                  <a:cubicBezTo>
                    <a:pt x="1603" y="5019"/>
                    <a:pt x="1780" y="5057"/>
                    <a:pt x="1954" y="5057"/>
                  </a:cubicBezTo>
                  <a:cubicBezTo>
                    <a:pt x="2357" y="5057"/>
                    <a:pt x="2746" y="4850"/>
                    <a:pt x="2939" y="4480"/>
                  </a:cubicBezTo>
                  <a:cubicBezTo>
                    <a:pt x="3089" y="4190"/>
                    <a:pt x="3187" y="3873"/>
                    <a:pt x="3325" y="3576"/>
                  </a:cubicBezTo>
                  <a:cubicBezTo>
                    <a:pt x="3410" y="3390"/>
                    <a:pt x="3526" y="3218"/>
                    <a:pt x="3628" y="3039"/>
                  </a:cubicBezTo>
                  <a:close/>
                  <a:moveTo>
                    <a:pt x="6063" y="8541"/>
                  </a:moveTo>
                  <a:cubicBezTo>
                    <a:pt x="6160" y="8609"/>
                    <a:pt x="6297" y="8656"/>
                    <a:pt x="6349" y="8750"/>
                  </a:cubicBezTo>
                  <a:cubicBezTo>
                    <a:pt x="6478" y="8988"/>
                    <a:pt x="6588" y="9241"/>
                    <a:pt x="6671" y="9500"/>
                  </a:cubicBezTo>
                  <a:cubicBezTo>
                    <a:pt x="6762" y="9784"/>
                    <a:pt x="6649" y="9903"/>
                    <a:pt x="6370" y="9903"/>
                  </a:cubicBezTo>
                  <a:cubicBezTo>
                    <a:pt x="6361" y="9903"/>
                    <a:pt x="6353" y="9903"/>
                    <a:pt x="6344" y="9903"/>
                  </a:cubicBezTo>
                  <a:cubicBezTo>
                    <a:pt x="6342" y="9903"/>
                    <a:pt x="6340" y="9903"/>
                    <a:pt x="6338" y="9903"/>
                  </a:cubicBezTo>
                  <a:cubicBezTo>
                    <a:pt x="6238" y="9903"/>
                    <a:pt x="6109" y="9966"/>
                    <a:pt x="6045" y="10044"/>
                  </a:cubicBezTo>
                  <a:cubicBezTo>
                    <a:pt x="5459" y="10763"/>
                    <a:pt x="4684" y="11043"/>
                    <a:pt x="3585" y="11069"/>
                  </a:cubicBezTo>
                  <a:cubicBezTo>
                    <a:pt x="3280" y="10967"/>
                    <a:pt x="2804" y="10815"/>
                    <a:pt x="2337" y="10642"/>
                  </a:cubicBezTo>
                  <a:cubicBezTo>
                    <a:pt x="2222" y="10599"/>
                    <a:pt x="2112" y="10500"/>
                    <a:pt x="2041" y="10398"/>
                  </a:cubicBezTo>
                  <a:cubicBezTo>
                    <a:pt x="1986" y="10319"/>
                    <a:pt x="1996" y="10195"/>
                    <a:pt x="1977" y="10091"/>
                  </a:cubicBezTo>
                  <a:cubicBezTo>
                    <a:pt x="2059" y="10077"/>
                    <a:pt x="2147" y="10040"/>
                    <a:pt x="2224" y="10040"/>
                  </a:cubicBezTo>
                  <a:cubicBezTo>
                    <a:pt x="2242" y="10040"/>
                    <a:pt x="2259" y="10042"/>
                    <a:pt x="2275" y="10047"/>
                  </a:cubicBezTo>
                  <a:cubicBezTo>
                    <a:pt x="2645" y="10147"/>
                    <a:pt x="3004" y="10284"/>
                    <a:pt x="3374" y="10383"/>
                  </a:cubicBezTo>
                  <a:cubicBezTo>
                    <a:pt x="3517" y="10421"/>
                    <a:pt x="3664" y="10439"/>
                    <a:pt x="3811" y="10439"/>
                  </a:cubicBezTo>
                  <a:cubicBezTo>
                    <a:pt x="4613" y="10439"/>
                    <a:pt x="5419" y="9913"/>
                    <a:pt x="5778" y="9372"/>
                  </a:cubicBezTo>
                  <a:cubicBezTo>
                    <a:pt x="5870" y="9234"/>
                    <a:pt x="5820" y="9010"/>
                    <a:pt x="5869" y="8835"/>
                  </a:cubicBezTo>
                  <a:cubicBezTo>
                    <a:pt x="5900" y="8728"/>
                    <a:pt x="5996" y="8639"/>
                    <a:pt x="6063" y="8541"/>
                  </a:cubicBezTo>
                  <a:close/>
                  <a:moveTo>
                    <a:pt x="6892" y="1"/>
                  </a:moveTo>
                  <a:cubicBezTo>
                    <a:pt x="6360" y="291"/>
                    <a:pt x="5866" y="580"/>
                    <a:pt x="5355" y="833"/>
                  </a:cubicBezTo>
                  <a:cubicBezTo>
                    <a:pt x="4504" y="1258"/>
                    <a:pt x="3578" y="1383"/>
                    <a:pt x="2642" y="1407"/>
                  </a:cubicBezTo>
                  <a:cubicBezTo>
                    <a:pt x="2632" y="1407"/>
                    <a:pt x="2623" y="1408"/>
                    <a:pt x="2613" y="1408"/>
                  </a:cubicBezTo>
                  <a:cubicBezTo>
                    <a:pt x="2311" y="1408"/>
                    <a:pt x="1973" y="1276"/>
                    <a:pt x="1691" y="1276"/>
                  </a:cubicBezTo>
                  <a:cubicBezTo>
                    <a:pt x="1604" y="1276"/>
                    <a:pt x="1523" y="1288"/>
                    <a:pt x="1450" y="1321"/>
                  </a:cubicBezTo>
                  <a:cubicBezTo>
                    <a:pt x="1114" y="1472"/>
                    <a:pt x="919" y="1941"/>
                    <a:pt x="672" y="2277"/>
                  </a:cubicBezTo>
                  <a:cubicBezTo>
                    <a:pt x="536" y="2463"/>
                    <a:pt x="342" y="2653"/>
                    <a:pt x="311" y="2860"/>
                  </a:cubicBezTo>
                  <a:cubicBezTo>
                    <a:pt x="184" y="3686"/>
                    <a:pt x="65" y="4518"/>
                    <a:pt x="32" y="5352"/>
                  </a:cubicBezTo>
                  <a:cubicBezTo>
                    <a:pt x="0" y="6166"/>
                    <a:pt x="60" y="6984"/>
                    <a:pt x="115" y="7799"/>
                  </a:cubicBezTo>
                  <a:cubicBezTo>
                    <a:pt x="150" y="8327"/>
                    <a:pt x="223" y="8856"/>
                    <a:pt x="324" y="9377"/>
                  </a:cubicBezTo>
                  <a:cubicBezTo>
                    <a:pt x="417" y="9853"/>
                    <a:pt x="582" y="10314"/>
                    <a:pt x="692" y="10786"/>
                  </a:cubicBezTo>
                  <a:cubicBezTo>
                    <a:pt x="995" y="12100"/>
                    <a:pt x="1678" y="13114"/>
                    <a:pt x="2975" y="13603"/>
                  </a:cubicBezTo>
                  <a:cubicBezTo>
                    <a:pt x="3306" y="13727"/>
                    <a:pt x="3661" y="13855"/>
                    <a:pt x="4020" y="13855"/>
                  </a:cubicBezTo>
                  <a:cubicBezTo>
                    <a:pt x="4175" y="13855"/>
                    <a:pt x="4331" y="13831"/>
                    <a:pt x="4487" y="13773"/>
                  </a:cubicBezTo>
                  <a:cubicBezTo>
                    <a:pt x="5441" y="13410"/>
                    <a:pt x="6251" y="12829"/>
                    <a:pt x="6904" y="12030"/>
                  </a:cubicBezTo>
                  <a:cubicBezTo>
                    <a:pt x="7608" y="11168"/>
                    <a:pt x="7929" y="10149"/>
                    <a:pt x="8132" y="9088"/>
                  </a:cubicBezTo>
                  <a:cubicBezTo>
                    <a:pt x="8267" y="8371"/>
                    <a:pt x="8325" y="7641"/>
                    <a:pt x="8428" y="6918"/>
                  </a:cubicBezTo>
                  <a:cubicBezTo>
                    <a:pt x="8455" y="6728"/>
                    <a:pt x="8481" y="6486"/>
                    <a:pt x="8728" y="6486"/>
                  </a:cubicBezTo>
                  <a:cubicBezTo>
                    <a:pt x="8736" y="6486"/>
                    <a:pt x="8744" y="6486"/>
                    <a:pt x="8752" y="6486"/>
                  </a:cubicBezTo>
                  <a:cubicBezTo>
                    <a:pt x="8999" y="6501"/>
                    <a:pt x="8999" y="6735"/>
                    <a:pt x="8996" y="6921"/>
                  </a:cubicBezTo>
                  <a:cubicBezTo>
                    <a:pt x="8990" y="7408"/>
                    <a:pt x="8976" y="7897"/>
                    <a:pt x="8957" y="8384"/>
                  </a:cubicBezTo>
                  <a:cubicBezTo>
                    <a:pt x="8944" y="8697"/>
                    <a:pt x="9116" y="8901"/>
                    <a:pt x="9381" y="8901"/>
                  </a:cubicBezTo>
                  <a:cubicBezTo>
                    <a:pt x="9439" y="8901"/>
                    <a:pt x="9502" y="8891"/>
                    <a:pt x="9568" y="8870"/>
                  </a:cubicBezTo>
                  <a:cubicBezTo>
                    <a:pt x="9742" y="8817"/>
                    <a:pt x="9916" y="8734"/>
                    <a:pt x="10065" y="8629"/>
                  </a:cubicBezTo>
                  <a:cubicBezTo>
                    <a:pt x="11514" y="7596"/>
                    <a:pt x="11638" y="5843"/>
                    <a:pt x="11005" y="4480"/>
                  </a:cubicBezTo>
                  <a:cubicBezTo>
                    <a:pt x="10829" y="4101"/>
                    <a:pt x="10606" y="3913"/>
                    <a:pt x="10369" y="3913"/>
                  </a:cubicBezTo>
                  <a:cubicBezTo>
                    <a:pt x="10151" y="3913"/>
                    <a:pt x="9921" y="4074"/>
                    <a:pt x="9707" y="4393"/>
                  </a:cubicBezTo>
                  <a:cubicBezTo>
                    <a:pt x="9633" y="4500"/>
                    <a:pt x="9583" y="4631"/>
                    <a:pt x="9488" y="4713"/>
                  </a:cubicBezTo>
                  <a:cubicBezTo>
                    <a:pt x="9348" y="4835"/>
                    <a:pt x="9180" y="4922"/>
                    <a:pt x="9023" y="5024"/>
                  </a:cubicBezTo>
                  <a:cubicBezTo>
                    <a:pt x="8954" y="4868"/>
                    <a:pt x="8883" y="4715"/>
                    <a:pt x="8819" y="4556"/>
                  </a:cubicBezTo>
                  <a:cubicBezTo>
                    <a:pt x="8763" y="4418"/>
                    <a:pt x="8755" y="4240"/>
                    <a:pt x="8661" y="4141"/>
                  </a:cubicBezTo>
                  <a:cubicBezTo>
                    <a:pt x="7843" y="3284"/>
                    <a:pt x="7409" y="2231"/>
                    <a:pt x="7098" y="1118"/>
                  </a:cubicBezTo>
                  <a:cubicBezTo>
                    <a:pt x="6997" y="757"/>
                    <a:pt x="6960" y="378"/>
                    <a:pt x="6892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07;p37">
              <a:extLst>
                <a:ext uri="{FF2B5EF4-FFF2-40B4-BE49-F238E27FC236}">
                  <a16:creationId xmlns:a16="http://schemas.microsoft.com/office/drawing/2014/main" id="{C7FC1AA5-2A59-1FE3-8FAE-DFEC8F1BEE36}"/>
                </a:ext>
              </a:extLst>
            </p:cNvPr>
            <p:cNvSpPr/>
            <p:nvPr/>
          </p:nvSpPr>
          <p:spPr>
            <a:xfrm>
              <a:off x="4886037" y="3162840"/>
              <a:ext cx="321359" cy="333958"/>
            </a:xfrm>
            <a:custGeom>
              <a:avLst/>
              <a:gdLst/>
              <a:ahLst/>
              <a:cxnLst/>
              <a:rect l="l" t="t" r="r" b="b"/>
              <a:pathLst>
                <a:path w="9514" h="9887" extrusionOk="0">
                  <a:moveTo>
                    <a:pt x="7315" y="1"/>
                  </a:moveTo>
                  <a:cubicBezTo>
                    <a:pt x="7032" y="1"/>
                    <a:pt x="6756" y="41"/>
                    <a:pt x="6522" y="289"/>
                  </a:cubicBezTo>
                  <a:cubicBezTo>
                    <a:pt x="6445" y="372"/>
                    <a:pt x="6282" y="408"/>
                    <a:pt x="6157" y="410"/>
                  </a:cubicBezTo>
                  <a:cubicBezTo>
                    <a:pt x="5647" y="415"/>
                    <a:pt x="5314" y="725"/>
                    <a:pt x="5087" y="1109"/>
                  </a:cubicBezTo>
                  <a:cubicBezTo>
                    <a:pt x="4499" y="2099"/>
                    <a:pt x="3727" y="2933"/>
                    <a:pt x="2933" y="3752"/>
                  </a:cubicBezTo>
                  <a:cubicBezTo>
                    <a:pt x="2598" y="4097"/>
                    <a:pt x="2227" y="4409"/>
                    <a:pt x="1840" y="4767"/>
                  </a:cubicBezTo>
                  <a:cubicBezTo>
                    <a:pt x="1968" y="4811"/>
                    <a:pt x="2047" y="4839"/>
                    <a:pt x="2126" y="4867"/>
                  </a:cubicBezTo>
                  <a:cubicBezTo>
                    <a:pt x="2530" y="5014"/>
                    <a:pt x="2937" y="5154"/>
                    <a:pt x="3334" y="5318"/>
                  </a:cubicBezTo>
                  <a:cubicBezTo>
                    <a:pt x="3409" y="5349"/>
                    <a:pt x="3441" y="5484"/>
                    <a:pt x="3492" y="5572"/>
                  </a:cubicBezTo>
                  <a:cubicBezTo>
                    <a:pt x="3393" y="5614"/>
                    <a:pt x="3297" y="5668"/>
                    <a:pt x="3193" y="5693"/>
                  </a:cubicBezTo>
                  <a:cubicBezTo>
                    <a:pt x="3189" y="5694"/>
                    <a:pt x="3185" y="5694"/>
                    <a:pt x="3181" y="5694"/>
                  </a:cubicBezTo>
                  <a:cubicBezTo>
                    <a:pt x="3139" y="5694"/>
                    <a:pt x="3086" y="5644"/>
                    <a:pt x="3037" y="5631"/>
                  </a:cubicBezTo>
                  <a:cubicBezTo>
                    <a:pt x="2584" y="5506"/>
                    <a:pt x="2131" y="5384"/>
                    <a:pt x="1676" y="5260"/>
                  </a:cubicBezTo>
                  <a:lnTo>
                    <a:pt x="1626" y="5374"/>
                  </a:lnTo>
                  <a:cubicBezTo>
                    <a:pt x="2030" y="5783"/>
                    <a:pt x="2440" y="6186"/>
                    <a:pt x="2831" y="6606"/>
                  </a:cubicBezTo>
                  <a:cubicBezTo>
                    <a:pt x="2923" y="6704"/>
                    <a:pt x="2947" y="6863"/>
                    <a:pt x="3004" y="6994"/>
                  </a:cubicBezTo>
                  <a:cubicBezTo>
                    <a:pt x="2978" y="6993"/>
                    <a:pt x="2952" y="6993"/>
                    <a:pt x="2927" y="6993"/>
                  </a:cubicBezTo>
                  <a:cubicBezTo>
                    <a:pt x="2892" y="6993"/>
                    <a:pt x="2857" y="6993"/>
                    <a:pt x="2822" y="6993"/>
                  </a:cubicBezTo>
                  <a:cubicBezTo>
                    <a:pt x="2737" y="6993"/>
                    <a:pt x="2655" y="6989"/>
                    <a:pt x="2579" y="6963"/>
                  </a:cubicBezTo>
                  <a:cubicBezTo>
                    <a:pt x="2428" y="6909"/>
                    <a:pt x="2300" y="6797"/>
                    <a:pt x="2138" y="6695"/>
                  </a:cubicBezTo>
                  <a:lnTo>
                    <a:pt x="2138" y="6695"/>
                  </a:lnTo>
                  <a:cubicBezTo>
                    <a:pt x="2204" y="7191"/>
                    <a:pt x="2899" y="7398"/>
                    <a:pt x="2637" y="8061"/>
                  </a:cubicBezTo>
                  <a:cubicBezTo>
                    <a:pt x="1972" y="7631"/>
                    <a:pt x="1695" y="6935"/>
                    <a:pt x="1223" y="6413"/>
                  </a:cubicBezTo>
                  <a:cubicBezTo>
                    <a:pt x="724" y="5863"/>
                    <a:pt x="562" y="5146"/>
                    <a:pt x="257" y="4504"/>
                  </a:cubicBezTo>
                  <a:cubicBezTo>
                    <a:pt x="172" y="6295"/>
                    <a:pt x="87" y="8087"/>
                    <a:pt x="1" y="9886"/>
                  </a:cubicBezTo>
                  <a:cubicBezTo>
                    <a:pt x="38" y="9877"/>
                    <a:pt x="104" y="9865"/>
                    <a:pt x="168" y="9846"/>
                  </a:cubicBezTo>
                  <a:cubicBezTo>
                    <a:pt x="1622" y="9399"/>
                    <a:pt x="3070" y="8936"/>
                    <a:pt x="4531" y="8516"/>
                  </a:cubicBezTo>
                  <a:cubicBezTo>
                    <a:pt x="4893" y="8412"/>
                    <a:pt x="5066" y="8255"/>
                    <a:pt x="5074" y="7889"/>
                  </a:cubicBezTo>
                  <a:cubicBezTo>
                    <a:pt x="5077" y="7762"/>
                    <a:pt x="5122" y="7634"/>
                    <a:pt x="5158" y="7509"/>
                  </a:cubicBezTo>
                  <a:cubicBezTo>
                    <a:pt x="5555" y="6143"/>
                    <a:pt x="5938" y="4773"/>
                    <a:pt x="6360" y="3414"/>
                  </a:cubicBezTo>
                  <a:cubicBezTo>
                    <a:pt x="6509" y="2933"/>
                    <a:pt x="6739" y="2473"/>
                    <a:pt x="6968" y="2023"/>
                  </a:cubicBezTo>
                  <a:cubicBezTo>
                    <a:pt x="7017" y="1925"/>
                    <a:pt x="7223" y="1907"/>
                    <a:pt x="7355" y="1852"/>
                  </a:cubicBezTo>
                  <a:cubicBezTo>
                    <a:pt x="7381" y="1968"/>
                    <a:pt x="7454" y="2099"/>
                    <a:pt x="7422" y="2197"/>
                  </a:cubicBezTo>
                  <a:cubicBezTo>
                    <a:pt x="7026" y="3422"/>
                    <a:pt x="6610" y="4640"/>
                    <a:pt x="6210" y="5864"/>
                  </a:cubicBezTo>
                  <a:cubicBezTo>
                    <a:pt x="6056" y="6333"/>
                    <a:pt x="5934" y="6813"/>
                    <a:pt x="5775" y="7365"/>
                  </a:cubicBezTo>
                  <a:cubicBezTo>
                    <a:pt x="6304" y="7587"/>
                    <a:pt x="6791" y="7846"/>
                    <a:pt x="7312" y="7991"/>
                  </a:cubicBezTo>
                  <a:cubicBezTo>
                    <a:pt x="7389" y="8012"/>
                    <a:pt x="7465" y="8023"/>
                    <a:pt x="7539" y="8023"/>
                  </a:cubicBezTo>
                  <a:cubicBezTo>
                    <a:pt x="7925" y="8023"/>
                    <a:pt x="8248" y="7745"/>
                    <a:pt x="8356" y="7344"/>
                  </a:cubicBezTo>
                  <a:cubicBezTo>
                    <a:pt x="8702" y="6035"/>
                    <a:pt x="9070" y="4729"/>
                    <a:pt x="9351" y="3405"/>
                  </a:cubicBezTo>
                  <a:cubicBezTo>
                    <a:pt x="9492" y="2742"/>
                    <a:pt x="9513" y="2039"/>
                    <a:pt x="9486" y="1357"/>
                  </a:cubicBezTo>
                  <a:cubicBezTo>
                    <a:pt x="9472" y="1017"/>
                    <a:pt x="9361" y="637"/>
                    <a:pt x="9029" y="369"/>
                  </a:cubicBezTo>
                  <a:cubicBezTo>
                    <a:pt x="8674" y="82"/>
                    <a:pt x="8280" y="9"/>
                    <a:pt x="7864" y="9"/>
                  </a:cubicBezTo>
                  <a:cubicBezTo>
                    <a:pt x="7836" y="9"/>
                    <a:pt x="7807" y="9"/>
                    <a:pt x="7778" y="10"/>
                  </a:cubicBezTo>
                  <a:cubicBezTo>
                    <a:pt x="7761" y="10"/>
                    <a:pt x="7743" y="10"/>
                    <a:pt x="7726" y="10"/>
                  </a:cubicBezTo>
                  <a:cubicBezTo>
                    <a:pt x="7590" y="10"/>
                    <a:pt x="7452" y="1"/>
                    <a:pt x="7315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08;p37">
              <a:extLst>
                <a:ext uri="{FF2B5EF4-FFF2-40B4-BE49-F238E27FC236}">
                  <a16:creationId xmlns:a16="http://schemas.microsoft.com/office/drawing/2014/main" id="{F35E3BBA-DAC8-7A17-EF63-04008F056448}"/>
                </a:ext>
              </a:extLst>
            </p:cNvPr>
            <p:cNvSpPr/>
            <p:nvPr/>
          </p:nvSpPr>
          <p:spPr>
            <a:xfrm>
              <a:off x="4740928" y="3091029"/>
              <a:ext cx="188141" cy="489031"/>
            </a:xfrm>
            <a:custGeom>
              <a:avLst/>
              <a:gdLst/>
              <a:ahLst/>
              <a:cxnLst/>
              <a:rect l="l" t="t" r="r" b="b"/>
              <a:pathLst>
                <a:path w="5570" h="14478" extrusionOk="0">
                  <a:moveTo>
                    <a:pt x="2505" y="0"/>
                  </a:moveTo>
                  <a:cubicBezTo>
                    <a:pt x="2351" y="568"/>
                    <a:pt x="2183" y="1085"/>
                    <a:pt x="2077" y="1612"/>
                  </a:cubicBezTo>
                  <a:cubicBezTo>
                    <a:pt x="2008" y="1955"/>
                    <a:pt x="2068" y="2323"/>
                    <a:pt x="2002" y="2665"/>
                  </a:cubicBezTo>
                  <a:cubicBezTo>
                    <a:pt x="1883" y="3283"/>
                    <a:pt x="1703" y="3889"/>
                    <a:pt x="1566" y="4503"/>
                  </a:cubicBezTo>
                  <a:cubicBezTo>
                    <a:pt x="1244" y="5961"/>
                    <a:pt x="969" y="7431"/>
                    <a:pt x="604" y="8877"/>
                  </a:cubicBezTo>
                  <a:cubicBezTo>
                    <a:pt x="246" y="10299"/>
                    <a:pt x="0" y="11727"/>
                    <a:pt x="94" y="13196"/>
                  </a:cubicBezTo>
                  <a:cubicBezTo>
                    <a:pt x="111" y="13466"/>
                    <a:pt x="166" y="13772"/>
                    <a:pt x="312" y="13988"/>
                  </a:cubicBezTo>
                  <a:cubicBezTo>
                    <a:pt x="546" y="14331"/>
                    <a:pt x="752" y="14478"/>
                    <a:pt x="1043" y="14478"/>
                  </a:cubicBezTo>
                  <a:cubicBezTo>
                    <a:pt x="1219" y="14478"/>
                    <a:pt x="1426" y="14425"/>
                    <a:pt x="1688" y="14329"/>
                  </a:cubicBezTo>
                  <a:cubicBezTo>
                    <a:pt x="2579" y="14002"/>
                    <a:pt x="3223" y="13441"/>
                    <a:pt x="3368" y="12468"/>
                  </a:cubicBezTo>
                  <a:cubicBezTo>
                    <a:pt x="3532" y="11364"/>
                    <a:pt x="3670" y="10256"/>
                    <a:pt x="3771" y="9145"/>
                  </a:cubicBezTo>
                  <a:cubicBezTo>
                    <a:pt x="3840" y="8398"/>
                    <a:pt x="3831" y="7645"/>
                    <a:pt x="3840" y="6894"/>
                  </a:cubicBezTo>
                  <a:cubicBezTo>
                    <a:pt x="3850" y="5891"/>
                    <a:pt x="3843" y="4888"/>
                    <a:pt x="3843" y="3913"/>
                  </a:cubicBezTo>
                  <a:cubicBezTo>
                    <a:pt x="3677" y="3913"/>
                    <a:pt x="3533" y="3929"/>
                    <a:pt x="3405" y="3929"/>
                  </a:cubicBezTo>
                  <a:cubicBezTo>
                    <a:pt x="3322" y="3929"/>
                    <a:pt x="3245" y="3922"/>
                    <a:pt x="3174" y="3900"/>
                  </a:cubicBezTo>
                  <a:cubicBezTo>
                    <a:pt x="3030" y="3856"/>
                    <a:pt x="2853" y="3702"/>
                    <a:pt x="2826" y="3570"/>
                  </a:cubicBezTo>
                  <a:cubicBezTo>
                    <a:pt x="2800" y="3444"/>
                    <a:pt x="2924" y="3260"/>
                    <a:pt x="3030" y="3144"/>
                  </a:cubicBezTo>
                  <a:cubicBezTo>
                    <a:pt x="3147" y="3016"/>
                    <a:pt x="3316" y="2935"/>
                    <a:pt x="3476" y="2826"/>
                  </a:cubicBezTo>
                  <a:cubicBezTo>
                    <a:pt x="3403" y="2730"/>
                    <a:pt x="3338" y="2652"/>
                    <a:pt x="3283" y="2569"/>
                  </a:cubicBezTo>
                  <a:cubicBezTo>
                    <a:pt x="3148" y="2367"/>
                    <a:pt x="2983" y="2176"/>
                    <a:pt x="2896" y="1955"/>
                  </a:cubicBezTo>
                  <a:cubicBezTo>
                    <a:pt x="2846" y="1825"/>
                    <a:pt x="2922" y="1648"/>
                    <a:pt x="2941" y="1492"/>
                  </a:cubicBezTo>
                  <a:cubicBezTo>
                    <a:pt x="3085" y="1554"/>
                    <a:pt x="3234" y="1607"/>
                    <a:pt x="3369" y="1683"/>
                  </a:cubicBezTo>
                  <a:cubicBezTo>
                    <a:pt x="3424" y="1713"/>
                    <a:pt x="3441" y="1804"/>
                    <a:pt x="3487" y="1858"/>
                  </a:cubicBezTo>
                  <a:cubicBezTo>
                    <a:pt x="3814" y="2238"/>
                    <a:pt x="4145" y="2616"/>
                    <a:pt x="4484" y="3007"/>
                  </a:cubicBezTo>
                  <a:cubicBezTo>
                    <a:pt x="4662" y="2910"/>
                    <a:pt x="4796" y="2836"/>
                    <a:pt x="5002" y="2723"/>
                  </a:cubicBezTo>
                  <a:cubicBezTo>
                    <a:pt x="4787" y="2474"/>
                    <a:pt x="4587" y="2271"/>
                    <a:pt x="4423" y="2042"/>
                  </a:cubicBezTo>
                  <a:cubicBezTo>
                    <a:pt x="4277" y="1837"/>
                    <a:pt x="4143" y="1614"/>
                    <a:pt x="4052" y="1380"/>
                  </a:cubicBezTo>
                  <a:cubicBezTo>
                    <a:pt x="3992" y="1224"/>
                    <a:pt x="4048" y="1114"/>
                    <a:pt x="4180" y="1114"/>
                  </a:cubicBezTo>
                  <a:cubicBezTo>
                    <a:pt x="4216" y="1114"/>
                    <a:pt x="4257" y="1122"/>
                    <a:pt x="4303" y="1139"/>
                  </a:cubicBezTo>
                  <a:cubicBezTo>
                    <a:pt x="4412" y="1181"/>
                    <a:pt x="4511" y="1275"/>
                    <a:pt x="4592" y="1365"/>
                  </a:cubicBezTo>
                  <a:cubicBezTo>
                    <a:pt x="4887" y="1696"/>
                    <a:pt x="5171" y="2037"/>
                    <a:pt x="5459" y="2373"/>
                  </a:cubicBezTo>
                  <a:cubicBezTo>
                    <a:pt x="5496" y="2354"/>
                    <a:pt x="5532" y="2334"/>
                    <a:pt x="5570" y="2316"/>
                  </a:cubicBezTo>
                  <a:cubicBezTo>
                    <a:pt x="5525" y="1779"/>
                    <a:pt x="5127" y="1359"/>
                    <a:pt x="5039" y="846"/>
                  </a:cubicBezTo>
                  <a:cubicBezTo>
                    <a:pt x="4136" y="744"/>
                    <a:pt x="3298" y="531"/>
                    <a:pt x="2505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09;p37">
              <a:extLst>
                <a:ext uri="{FF2B5EF4-FFF2-40B4-BE49-F238E27FC236}">
                  <a16:creationId xmlns:a16="http://schemas.microsoft.com/office/drawing/2014/main" id="{3B60EFF0-57F6-6AC0-7330-7F250F2E7262}"/>
                </a:ext>
              </a:extLst>
            </p:cNvPr>
            <p:cNvSpPr/>
            <p:nvPr/>
          </p:nvSpPr>
          <p:spPr>
            <a:xfrm>
              <a:off x="4702354" y="3429246"/>
              <a:ext cx="455490" cy="287582"/>
            </a:xfrm>
            <a:custGeom>
              <a:avLst/>
              <a:gdLst/>
              <a:ahLst/>
              <a:cxnLst/>
              <a:rect l="l" t="t" r="r" b="b"/>
              <a:pathLst>
                <a:path w="13485" h="8514" extrusionOk="0">
                  <a:moveTo>
                    <a:pt x="11059" y="0"/>
                  </a:moveTo>
                  <a:cubicBezTo>
                    <a:pt x="11041" y="154"/>
                    <a:pt x="10985" y="327"/>
                    <a:pt x="11008" y="489"/>
                  </a:cubicBezTo>
                  <a:cubicBezTo>
                    <a:pt x="11041" y="725"/>
                    <a:pt x="10951" y="843"/>
                    <a:pt x="10748" y="921"/>
                  </a:cubicBezTo>
                  <a:cubicBezTo>
                    <a:pt x="10587" y="982"/>
                    <a:pt x="10433" y="1067"/>
                    <a:pt x="10269" y="1118"/>
                  </a:cubicBezTo>
                  <a:cubicBezTo>
                    <a:pt x="8761" y="1575"/>
                    <a:pt x="7248" y="2015"/>
                    <a:pt x="5748" y="2500"/>
                  </a:cubicBezTo>
                  <a:cubicBezTo>
                    <a:pt x="5550" y="2564"/>
                    <a:pt x="5258" y="2560"/>
                    <a:pt x="5148" y="2872"/>
                  </a:cubicBezTo>
                  <a:cubicBezTo>
                    <a:pt x="4763" y="3972"/>
                    <a:pt x="4040" y="4698"/>
                    <a:pt x="2836" y="4856"/>
                  </a:cubicBezTo>
                  <a:cubicBezTo>
                    <a:pt x="2767" y="4865"/>
                    <a:pt x="2685" y="4885"/>
                    <a:pt x="2639" y="4931"/>
                  </a:cubicBezTo>
                  <a:cubicBezTo>
                    <a:pt x="2504" y="5065"/>
                    <a:pt x="2358" y="5115"/>
                    <a:pt x="2210" y="5115"/>
                  </a:cubicBezTo>
                  <a:cubicBezTo>
                    <a:pt x="2069" y="5115"/>
                    <a:pt x="1928" y="5070"/>
                    <a:pt x="1794" y="5009"/>
                  </a:cubicBezTo>
                  <a:cubicBezTo>
                    <a:pt x="1423" y="4842"/>
                    <a:pt x="1079" y="4616"/>
                    <a:pt x="722" y="4414"/>
                  </a:cubicBezTo>
                  <a:lnTo>
                    <a:pt x="722" y="4414"/>
                  </a:lnTo>
                  <a:cubicBezTo>
                    <a:pt x="0" y="5472"/>
                    <a:pt x="474" y="7898"/>
                    <a:pt x="1552" y="8513"/>
                  </a:cubicBezTo>
                  <a:cubicBezTo>
                    <a:pt x="1644" y="8017"/>
                    <a:pt x="1482" y="7579"/>
                    <a:pt x="1295" y="7140"/>
                  </a:cubicBezTo>
                  <a:cubicBezTo>
                    <a:pt x="1251" y="7036"/>
                    <a:pt x="1295" y="6898"/>
                    <a:pt x="1298" y="6776"/>
                  </a:cubicBezTo>
                  <a:cubicBezTo>
                    <a:pt x="1431" y="6783"/>
                    <a:pt x="1566" y="6782"/>
                    <a:pt x="1697" y="6806"/>
                  </a:cubicBezTo>
                  <a:cubicBezTo>
                    <a:pt x="1753" y="6815"/>
                    <a:pt x="1799" y="6878"/>
                    <a:pt x="1917" y="6969"/>
                  </a:cubicBezTo>
                  <a:cubicBezTo>
                    <a:pt x="1877" y="6641"/>
                    <a:pt x="1848" y="6395"/>
                    <a:pt x="1817" y="6139"/>
                  </a:cubicBezTo>
                  <a:cubicBezTo>
                    <a:pt x="1700" y="6139"/>
                    <a:pt x="1586" y="6152"/>
                    <a:pt x="1480" y="6152"/>
                  </a:cubicBezTo>
                  <a:cubicBezTo>
                    <a:pt x="1410" y="6152"/>
                    <a:pt x="1343" y="6146"/>
                    <a:pt x="1280" y="6128"/>
                  </a:cubicBezTo>
                  <a:cubicBezTo>
                    <a:pt x="1135" y="6083"/>
                    <a:pt x="1019" y="5948"/>
                    <a:pt x="889" y="5853"/>
                  </a:cubicBezTo>
                  <a:cubicBezTo>
                    <a:pt x="1016" y="5719"/>
                    <a:pt x="1122" y="5504"/>
                    <a:pt x="1273" y="5466"/>
                  </a:cubicBezTo>
                  <a:cubicBezTo>
                    <a:pt x="1775" y="5338"/>
                    <a:pt x="2293" y="5265"/>
                    <a:pt x="2806" y="5189"/>
                  </a:cubicBezTo>
                  <a:cubicBezTo>
                    <a:pt x="4168" y="4983"/>
                    <a:pt x="5528" y="4786"/>
                    <a:pt x="6890" y="4586"/>
                  </a:cubicBezTo>
                  <a:cubicBezTo>
                    <a:pt x="8512" y="4349"/>
                    <a:pt x="10133" y="4106"/>
                    <a:pt x="11756" y="3880"/>
                  </a:cubicBezTo>
                  <a:cubicBezTo>
                    <a:pt x="12177" y="3821"/>
                    <a:pt x="12530" y="3726"/>
                    <a:pt x="12648" y="3239"/>
                  </a:cubicBezTo>
                  <a:cubicBezTo>
                    <a:pt x="12715" y="2963"/>
                    <a:pt x="12872" y="2709"/>
                    <a:pt x="12955" y="2436"/>
                  </a:cubicBezTo>
                  <a:cubicBezTo>
                    <a:pt x="13142" y="1825"/>
                    <a:pt x="13309" y="1207"/>
                    <a:pt x="13485" y="590"/>
                  </a:cubicBezTo>
                  <a:cubicBezTo>
                    <a:pt x="13464" y="560"/>
                    <a:pt x="13443" y="531"/>
                    <a:pt x="13423" y="499"/>
                  </a:cubicBezTo>
                  <a:cubicBezTo>
                    <a:pt x="13241" y="664"/>
                    <a:pt x="13053" y="719"/>
                    <a:pt x="12867" y="719"/>
                  </a:cubicBezTo>
                  <a:cubicBezTo>
                    <a:pt x="12650" y="719"/>
                    <a:pt x="12434" y="644"/>
                    <a:pt x="12231" y="578"/>
                  </a:cubicBezTo>
                  <a:cubicBezTo>
                    <a:pt x="11828" y="450"/>
                    <a:pt x="11464" y="206"/>
                    <a:pt x="11059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10;p37">
              <a:extLst>
                <a:ext uri="{FF2B5EF4-FFF2-40B4-BE49-F238E27FC236}">
                  <a16:creationId xmlns:a16="http://schemas.microsoft.com/office/drawing/2014/main" id="{4A3B36BC-40D8-0625-5C2D-DA2D6C389E6C}"/>
                </a:ext>
              </a:extLst>
            </p:cNvPr>
            <p:cNvSpPr/>
            <p:nvPr/>
          </p:nvSpPr>
          <p:spPr>
            <a:xfrm>
              <a:off x="4888334" y="3023642"/>
              <a:ext cx="158416" cy="300654"/>
            </a:xfrm>
            <a:custGeom>
              <a:avLst/>
              <a:gdLst/>
              <a:ahLst/>
              <a:cxnLst/>
              <a:rect l="l" t="t" r="r" b="b"/>
              <a:pathLst>
                <a:path w="4690" h="8901" extrusionOk="0">
                  <a:moveTo>
                    <a:pt x="4578" y="1"/>
                  </a:moveTo>
                  <a:cubicBezTo>
                    <a:pt x="3942" y="911"/>
                    <a:pt x="3424" y="1934"/>
                    <a:pt x="2356" y="2352"/>
                  </a:cubicBezTo>
                  <a:cubicBezTo>
                    <a:pt x="2531" y="2861"/>
                    <a:pt x="2697" y="3316"/>
                    <a:pt x="2842" y="3777"/>
                  </a:cubicBezTo>
                  <a:cubicBezTo>
                    <a:pt x="2977" y="4206"/>
                    <a:pt x="2554" y="4749"/>
                    <a:pt x="2114" y="4769"/>
                  </a:cubicBezTo>
                  <a:cubicBezTo>
                    <a:pt x="1912" y="4779"/>
                    <a:pt x="1654" y="4800"/>
                    <a:pt x="1518" y="4922"/>
                  </a:cubicBezTo>
                  <a:cubicBezTo>
                    <a:pt x="1088" y="5311"/>
                    <a:pt x="546" y="5375"/>
                    <a:pt x="1" y="5544"/>
                  </a:cubicBezTo>
                  <a:cubicBezTo>
                    <a:pt x="65" y="6728"/>
                    <a:pt x="501" y="7805"/>
                    <a:pt x="955" y="8901"/>
                  </a:cubicBezTo>
                  <a:cubicBezTo>
                    <a:pt x="2898" y="7187"/>
                    <a:pt x="4330" y="5789"/>
                    <a:pt x="4690" y="4731"/>
                  </a:cubicBezTo>
                  <a:cubicBezTo>
                    <a:pt x="4556" y="4385"/>
                    <a:pt x="4353" y="4111"/>
                    <a:pt x="4361" y="3842"/>
                  </a:cubicBezTo>
                  <a:cubicBezTo>
                    <a:pt x="4388" y="2888"/>
                    <a:pt x="4481" y="1935"/>
                    <a:pt x="4558" y="983"/>
                  </a:cubicBezTo>
                  <a:cubicBezTo>
                    <a:pt x="4583" y="660"/>
                    <a:pt x="4631" y="339"/>
                    <a:pt x="4670" y="17"/>
                  </a:cubicBezTo>
                  <a:cubicBezTo>
                    <a:pt x="4640" y="11"/>
                    <a:pt x="4608" y="7"/>
                    <a:pt x="4578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11;p37">
              <a:extLst>
                <a:ext uri="{FF2B5EF4-FFF2-40B4-BE49-F238E27FC236}">
                  <a16:creationId xmlns:a16="http://schemas.microsoft.com/office/drawing/2014/main" id="{9DD35AFE-3A97-22ED-DAA6-A5B6E18791EE}"/>
                </a:ext>
              </a:extLst>
            </p:cNvPr>
            <p:cNvSpPr/>
            <p:nvPr/>
          </p:nvSpPr>
          <p:spPr>
            <a:xfrm>
              <a:off x="4727552" y="3207832"/>
              <a:ext cx="50666" cy="195369"/>
            </a:xfrm>
            <a:custGeom>
              <a:avLst/>
              <a:gdLst/>
              <a:ahLst/>
              <a:cxnLst/>
              <a:rect l="l" t="t" r="r" b="b"/>
              <a:pathLst>
                <a:path w="1500" h="5784" extrusionOk="0">
                  <a:moveTo>
                    <a:pt x="1499" y="1"/>
                  </a:moveTo>
                  <a:lnTo>
                    <a:pt x="1499" y="1"/>
                  </a:lnTo>
                  <a:cubicBezTo>
                    <a:pt x="662" y="645"/>
                    <a:pt x="45" y="1426"/>
                    <a:pt x="22" y="2500"/>
                  </a:cubicBezTo>
                  <a:cubicBezTo>
                    <a:pt x="1" y="3592"/>
                    <a:pt x="77" y="4686"/>
                    <a:pt x="110" y="5779"/>
                  </a:cubicBezTo>
                  <a:cubicBezTo>
                    <a:pt x="146" y="5780"/>
                    <a:pt x="180" y="5782"/>
                    <a:pt x="215" y="5783"/>
                  </a:cubicBezTo>
                  <a:cubicBezTo>
                    <a:pt x="677" y="3866"/>
                    <a:pt x="1166" y="1955"/>
                    <a:pt x="1499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12;p37">
              <a:extLst>
                <a:ext uri="{FF2B5EF4-FFF2-40B4-BE49-F238E27FC236}">
                  <a16:creationId xmlns:a16="http://schemas.microsoft.com/office/drawing/2014/main" id="{5CBA8718-9E28-4F2D-A141-7F2182426000}"/>
                </a:ext>
              </a:extLst>
            </p:cNvPr>
            <p:cNvSpPr/>
            <p:nvPr/>
          </p:nvSpPr>
          <p:spPr>
            <a:xfrm>
              <a:off x="4856380" y="3586988"/>
              <a:ext cx="220635" cy="41344"/>
            </a:xfrm>
            <a:custGeom>
              <a:avLst/>
              <a:gdLst/>
              <a:ahLst/>
              <a:cxnLst/>
              <a:rect l="l" t="t" r="r" b="b"/>
              <a:pathLst>
                <a:path w="6532" h="1224" extrusionOk="0">
                  <a:moveTo>
                    <a:pt x="6148" y="1"/>
                  </a:moveTo>
                  <a:cubicBezTo>
                    <a:pt x="6078" y="1"/>
                    <a:pt x="5997" y="10"/>
                    <a:pt x="5903" y="27"/>
                  </a:cubicBezTo>
                  <a:cubicBezTo>
                    <a:pt x="4235" y="333"/>
                    <a:pt x="2567" y="638"/>
                    <a:pt x="899" y="938"/>
                  </a:cubicBezTo>
                  <a:cubicBezTo>
                    <a:pt x="601" y="993"/>
                    <a:pt x="299" y="1029"/>
                    <a:pt x="0" y="1074"/>
                  </a:cubicBezTo>
                  <a:cubicBezTo>
                    <a:pt x="5" y="1110"/>
                    <a:pt x="10" y="1147"/>
                    <a:pt x="15" y="1183"/>
                  </a:cubicBezTo>
                  <a:cubicBezTo>
                    <a:pt x="541" y="1208"/>
                    <a:pt x="1067" y="1223"/>
                    <a:pt x="1591" y="1223"/>
                  </a:cubicBezTo>
                  <a:cubicBezTo>
                    <a:pt x="3241" y="1223"/>
                    <a:pt x="4879" y="1072"/>
                    <a:pt x="6491" y="596"/>
                  </a:cubicBezTo>
                  <a:cubicBezTo>
                    <a:pt x="6531" y="169"/>
                    <a:pt x="6447" y="1"/>
                    <a:pt x="6148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13;p37">
              <a:extLst>
                <a:ext uri="{FF2B5EF4-FFF2-40B4-BE49-F238E27FC236}">
                  <a16:creationId xmlns:a16="http://schemas.microsoft.com/office/drawing/2014/main" id="{ADC0B71F-E312-A3C3-DDE8-19C003E113FD}"/>
                </a:ext>
              </a:extLst>
            </p:cNvPr>
            <p:cNvSpPr/>
            <p:nvPr/>
          </p:nvSpPr>
          <p:spPr>
            <a:xfrm>
              <a:off x="4715764" y="2817868"/>
              <a:ext cx="37054" cy="110621"/>
            </a:xfrm>
            <a:custGeom>
              <a:avLst/>
              <a:gdLst/>
              <a:ahLst/>
              <a:cxnLst/>
              <a:rect l="l" t="t" r="r" b="b"/>
              <a:pathLst>
                <a:path w="1097" h="3275" extrusionOk="0">
                  <a:moveTo>
                    <a:pt x="829" y="0"/>
                  </a:moveTo>
                  <a:cubicBezTo>
                    <a:pt x="683" y="84"/>
                    <a:pt x="525" y="153"/>
                    <a:pt x="397" y="258"/>
                  </a:cubicBezTo>
                  <a:cubicBezTo>
                    <a:pt x="328" y="315"/>
                    <a:pt x="299" y="433"/>
                    <a:pt x="274" y="529"/>
                  </a:cubicBezTo>
                  <a:cubicBezTo>
                    <a:pt x="0" y="1579"/>
                    <a:pt x="403" y="2448"/>
                    <a:pt x="962" y="3274"/>
                  </a:cubicBezTo>
                  <a:cubicBezTo>
                    <a:pt x="997" y="3272"/>
                    <a:pt x="1030" y="3269"/>
                    <a:pt x="1063" y="3264"/>
                  </a:cubicBezTo>
                  <a:cubicBezTo>
                    <a:pt x="1073" y="3145"/>
                    <a:pt x="1096" y="3023"/>
                    <a:pt x="1089" y="2903"/>
                  </a:cubicBezTo>
                  <a:cubicBezTo>
                    <a:pt x="1043" y="2071"/>
                    <a:pt x="995" y="1238"/>
                    <a:pt x="936" y="406"/>
                  </a:cubicBezTo>
                  <a:cubicBezTo>
                    <a:pt x="928" y="269"/>
                    <a:pt x="866" y="135"/>
                    <a:pt x="829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14;p37">
              <a:extLst>
                <a:ext uri="{FF2B5EF4-FFF2-40B4-BE49-F238E27FC236}">
                  <a16:creationId xmlns:a16="http://schemas.microsoft.com/office/drawing/2014/main" id="{8180153B-021A-F7B1-DA1A-84C0E16EDC5A}"/>
                </a:ext>
              </a:extLst>
            </p:cNvPr>
            <p:cNvSpPr/>
            <p:nvPr/>
          </p:nvSpPr>
          <p:spPr>
            <a:xfrm>
              <a:off x="4844558" y="2627800"/>
              <a:ext cx="107446" cy="26076"/>
            </a:xfrm>
            <a:custGeom>
              <a:avLst/>
              <a:gdLst/>
              <a:ahLst/>
              <a:cxnLst/>
              <a:rect l="l" t="t" r="r" b="b"/>
              <a:pathLst>
                <a:path w="3181" h="772" extrusionOk="0">
                  <a:moveTo>
                    <a:pt x="3157" y="0"/>
                  </a:moveTo>
                  <a:cubicBezTo>
                    <a:pt x="2106" y="193"/>
                    <a:pt x="1054" y="386"/>
                    <a:pt x="1" y="578"/>
                  </a:cubicBezTo>
                  <a:cubicBezTo>
                    <a:pt x="11" y="633"/>
                    <a:pt x="21" y="688"/>
                    <a:pt x="31" y="741"/>
                  </a:cubicBezTo>
                  <a:cubicBezTo>
                    <a:pt x="211" y="761"/>
                    <a:pt x="388" y="771"/>
                    <a:pt x="564" y="771"/>
                  </a:cubicBezTo>
                  <a:cubicBezTo>
                    <a:pt x="1478" y="771"/>
                    <a:pt x="2341" y="506"/>
                    <a:pt x="3180" y="117"/>
                  </a:cubicBezTo>
                  <a:cubicBezTo>
                    <a:pt x="3173" y="78"/>
                    <a:pt x="3165" y="39"/>
                    <a:pt x="3157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15;p37">
              <a:extLst>
                <a:ext uri="{FF2B5EF4-FFF2-40B4-BE49-F238E27FC236}">
                  <a16:creationId xmlns:a16="http://schemas.microsoft.com/office/drawing/2014/main" id="{7F1DC1A9-66A5-F6C2-9A18-B36F8A35AE30}"/>
                </a:ext>
              </a:extLst>
            </p:cNvPr>
            <p:cNvSpPr/>
            <p:nvPr/>
          </p:nvSpPr>
          <p:spPr>
            <a:xfrm>
              <a:off x="4926909" y="3112545"/>
              <a:ext cx="33237" cy="49248"/>
            </a:xfrm>
            <a:custGeom>
              <a:avLst/>
              <a:gdLst/>
              <a:ahLst/>
              <a:cxnLst/>
              <a:rect l="l" t="t" r="r" b="b"/>
              <a:pathLst>
                <a:path w="984" h="1458" extrusionOk="0">
                  <a:moveTo>
                    <a:pt x="396" y="1"/>
                  </a:moveTo>
                  <a:cubicBezTo>
                    <a:pt x="265" y="36"/>
                    <a:pt x="156" y="67"/>
                    <a:pt x="0" y="110"/>
                  </a:cubicBezTo>
                  <a:cubicBezTo>
                    <a:pt x="135" y="366"/>
                    <a:pt x="243" y="636"/>
                    <a:pt x="410" y="865"/>
                  </a:cubicBezTo>
                  <a:cubicBezTo>
                    <a:pt x="550" y="1057"/>
                    <a:pt x="454" y="1458"/>
                    <a:pt x="847" y="1458"/>
                  </a:cubicBezTo>
                  <a:cubicBezTo>
                    <a:pt x="862" y="1458"/>
                    <a:pt x="879" y="1457"/>
                    <a:pt x="896" y="1456"/>
                  </a:cubicBezTo>
                  <a:cubicBezTo>
                    <a:pt x="984" y="866"/>
                    <a:pt x="747" y="410"/>
                    <a:pt x="396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16;p37">
              <a:extLst>
                <a:ext uri="{FF2B5EF4-FFF2-40B4-BE49-F238E27FC236}">
                  <a16:creationId xmlns:a16="http://schemas.microsoft.com/office/drawing/2014/main" id="{1E9F81F7-EB1C-B7DC-BB6E-9F69CA2D9EFA}"/>
                </a:ext>
              </a:extLst>
            </p:cNvPr>
            <p:cNvSpPr/>
            <p:nvPr/>
          </p:nvSpPr>
          <p:spPr>
            <a:xfrm>
              <a:off x="5059385" y="3144735"/>
              <a:ext cx="37358" cy="17699"/>
            </a:xfrm>
            <a:custGeom>
              <a:avLst/>
              <a:gdLst/>
              <a:ahLst/>
              <a:cxnLst/>
              <a:rect l="l" t="t" r="r" b="b"/>
              <a:pathLst>
                <a:path w="1106" h="524" extrusionOk="0">
                  <a:moveTo>
                    <a:pt x="67" y="1"/>
                  </a:moveTo>
                  <a:cubicBezTo>
                    <a:pt x="50" y="28"/>
                    <a:pt x="33" y="54"/>
                    <a:pt x="14" y="80"/>
                  </a:cubicBezTo>
                  <a:cubicBezTo>
                    <a:pt x="136" y="201"/>
                    <a:pt x="1" y="524"/>
                    <a:pt x="269" y="524"/>
                  </a:cubicBezTo>
                  <a:cubicBezTo>
                    <a:pt x="304" y="524"/>
                    <a:pt x="346" y="518"/>
                    <a:pt x="397" y="506"/>
                  </a:cubicBezTo>
                  <a:cubicBezTo>
                    <a:pt x="625" y="450"/>
                    <a:pt x="838" y="329"/>
                    <a:pt x="1106" y="218"/>
                  </a:cubicBezTo>
                  <a:cubicBezTo>
                    <a:pt x="723" y="138"/>
                    <a:pt x="395" y="70"/>
                    <a:pt x="67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17;p37">
              <a:extLst>
                <a:ext uri="{FF2B5EF4-FFF2-40B4-BE49-F238E27FC236}">
                  <a16:creationId xmlns:a16="http://schemas.microsoft.com/office/drawing/2014/main" id="{5878E64A-AC70-CC27-56F3-58D684A06C24}"/>
                </a:ext>
              </a:extLst>
            </p:cNvPr>
            <p:cNvSpPr/>
            <p:nvPr/>
          </p:nvSpPr>
          <p:spPr>
            <a:xfrm>
              <a:off x="4347383" y="3425496"/>
              <a:ext cx="95624" cy="63569"/>
            </a:xfrm>
            <a:custGeom>
              <a:avLst/>
              <a:gdLst/>
              <a:ahLst/>
              <a:cxnLst/>
              <a:rect l="l" t="t" r="r" b="b"/>
              <a:pathLst>
                <a:path w="2831" h="1882" extrusionOk="0">
                  <a:moveTo>
                    <a:pt x="2622" y="0"/>
                  </a:moveTo>
                  <a:cubicBezTo>
                    <a:pt x="2560" y="0"/>
                    <a:pt x="2491" y="32"/>
                    <a:pt x="2421" y="74"/>
                  </a:cubicBezTo>
                  <a:cubicBezTo>
                    <a:pt x="1904" y="384"/>
                    <a:pt x="1388" y="698"/>
                    <a:pt x="872" y="1009"/>
                  </a:cubicBezTo>
                  <a:cubicBezTo>
                    <a:pt x="626" y="1158"/>
                    <a:pt x="366" y="1286"/>
                    <a:pt x="141" y="1463"/>
                  </a:cubicBezTo>
                  <a:cubicBezTo>
                    <a:pt x="52" y="1532"/>
                    <a:pt x="45" y="1706"/>
                    <a:pt x="0" y="1833"/>
                  </a:cubicBezTo>
                  <a:cubicBezTo>
                    <a:pt x="101" y="1842"/>
                    <a:pt x="220" y="1882"/>
                    <a:pt x="316" y="1882"/>
                  </a:cubicBezTo>
                  <a:cubicBezTo>
                    <a:pt x="353" y="1882"/>
                    <a:pt x="387" y="1876"/>
                    <a:pt x="415" y="1860"/>
                  </a:cubicBezTo>
                  <a:cubicBezTo>
                    <a:pt x="1137" y="1446"/>
                    <a:pt x="1847" y="1011"/>
                    <a:pt x="2550" y="567"/>
                  </a:cubicBezTo>
                  <a:cubicBezTo>
                    <a:pt x="2674" y="489"/>
                    <a:pt x="2749" y="337"/>
                    <a:pt x="2830" y="238"/>
                  </a:cubicBezTo>
                  <a:cubicBezTo>
                    <a:pt x="2781" y="60"/>
                    <a:pt x="2708" y="0"/>
                    <a:pt x="262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18;p37">
              <a:extLst>
                <a:ext uri="{FF2B5EF4-FFF2-40B4-BE49-F238E27FC236}">
                  <a16:creationId xmlns:a16="http://schemas.microsoft.com/office/drawing/2014/main" id="{EA4C66AA-7701-D217-18DD-F976CB554F2D}"/>
                </a:ext>
              </a:extLst>
            </p:cNvPr>
            <p:cNvSpPr/>
            <p:nvPr/>
          </p:nvSpPr>
          <p:spPr>
            <a:xfrm>
              <a:off x="4388423" y="3490721"/>
              <a:ext cx="73534" cy="38743"/>
            </a:xfrm>
            <a:custGeom>
              <a:avLst/>
              <a:gdLst/>
              <a:ahLst/>
              <a:cxnLst/>
              <a:rect l="l" t="t" r="r" b="b"/>
              <a:pathLst>
                <a:path w="2177" h="1147" extrusionOk="0">
                  <a:moveTo>
                    <a:pt x="1928" y="0"/>
                  </a:moveTo>
                  <a:cubicBezTo>
                    <a:pt x="1906" y="0"/>
                    <a:pt x="1886" y="2"/>
                    <a:pt x="1866" y="8"/>
                  </a:cubicBezTo>
                  <a:cubicBezTo>
                    <a:pt x="1673" y="60"/>
                    <a:pt x="1492" y="158"/>
                    <a:pt x="1302" y="221"/>
                  </a:cubicBezTo>
                  <a:cubicBezTo>
                    <a:pt x="937" y="344"/>
                    <a:pt x="560" y="441"/>
                    <a:pt x="203" y="586"/>
                  </a:cubicBezTo>
                  <a:cubicBezTo>
                    <a:pt x="106" y="625"/>
                    <a:pt x="31" y="790"/>
                    <a:pt x="11" y="908"/>
                  </a:cubicBezTo>
                  <a:cubicBezTo>
                    <a:pt x="1" y="957"/>
                    <a:pt x="160" y="1036"/>
                    <a:pt x="300" y="1147"/>
                  </a:cubicBezTo>
                  <a:cubicBezTo>
                    <a:pt x="896" y="885"/>
                    <a:pt x="1488" y="636"/>
                    <a:pt x="2066" y="362"/>
                  </a:cubicBezTo>
                  <a:cubicBezTo>
                    <a:pt x="2137" y="327"/>
                    <a:pt x="2142" y="152"/>
                    <a:pt x="2176" y="42"/>
                  </a:cubicBezTo>
                  <a:cubicBezTo>
                    <a:pt x="2095" y="31"/>
                    <a:pt x="2007" y="0"/>
                    <a:pt x="1928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19;p37">
              <a:extLst>
                <a:ext uri="{FF2B5EF4-FFF2-40B4-BE49-F238E27FC236}">
                  <a16:creationId xmlns:a16="http://schemas.microsoft.com/office/drawing/2014/main" id="{22189571-3B5B-E1A5-3C77-DECEE8E6493F}"/>
                </a:ext>
              </a:extLst>
            </p:cNvPr>
            <p:cNvSpPr/>
            <p:nvPr/>
          </p:nvSpPr>
          <p:spPr>
            <a:xfrm>
              <a:off x="4343836" y="3292074"/>
              <a:ext cx="32291" cy="33474"/>
            </a:xfrm>
            <a:custGeom>
              <a:avLst/>
              <a:gdLst/>
              <a:ahLst/>
              <a:cxnLst/>
              <a:rect l="l" t="t" r="r" b="b"/>
              <a:pathLst>
                <a:path w="956" h="991" extrusionOk="0">
                  <a:moveTo>
                    <a:pt x="573" y="0"/>
                  </a:moveTo>
                  <a:cubicBezTo>
                    <a:pt x="246" y="15"/>
                    <a:pt x="1" y="367"/>
                    <a:pt x="38" y="702"/>
                  </a:cubicBezTo>
                  <a:cubicBezTo>
                    <a:pt x="49" y="810"/>
                    <a:pt x="198" y="957"/>
                    <a:pt x="311" y="987"/>
                  </a:cubicBezTo>
                  <a:cubicBezTo>
                    <a:pt x="319" y="989"/>
                    <a:pt x="328" y="990"/>
                    <a:pt x="337" y="990"/>
                  </a:cubicBezTo>
                  <a:cubicBezTo>
                    <a:pt x="531" y="990"/>
                    <a:pt x="955" y="525"/>
                    <a:pt x="889" y="361"/>
                  </a:cubicBezTo>
                  <a:cubicBezTo>
                    <a:pt x="824" y="202"/>
                    <a:pt x="652" y="85"/>
                    <a:pt x="573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20;p37">
              <a:extLst>
                <a:ext uri="{FF2B5EF4-FFF2-40B4-BE49-F238E27FC236}">
                  <a16:creationId xmlns:a16="http://schemas.microsoft.com/office/drawing/2014/main" id="{E5286EFC-BE39-2284-11F3-58A32C12322A}"/>
                </a:ext>
              </a:extLst>
            </p:cNvPr>
            <p:cNvSpPr/>
            <p:nvPr/>
          </p:nvSpPr>
          <p:spPr>
            <a:xfrm>
              <a:off x="4354915" y="3190335"/>
              <a:ext cx="26954" cy="30805"/>
            </a:xfrm>
            <a:custGeom>
              <a:avLst/>
              <a:gdLst/>
              <a:ahLst/>
              <a:cxnLst/>
              <a:rect l="l" t="t" r="r" b="b"/>
              <a:pathLst>
                <a:path w="798" h="912" extrusionOk="0">
                  <a:moveTo>
                    <a:pt x="424" y="0"/>
                  </a:moveTo>
                  <a:cubicBezTo>
                    <a:pt x="105" y="0"/>
                    <a:pt x="82" y="265"/>
                    <a:pt x="39" y="492"/>
                  </a:cubicBezTo>
                  <a:cubicBezTo>
                    <a:pt x="0" y="689"/>
                    <a:pt x="48" y="871"/>
                    <a:pt x="292" y="907"/>
                  </a:cubicBezTo>
                  <a:cubicBezTo>
                    <a:pt x="312" y="910"/>
                    <a:pt x="332" y="911"/>
                    <a:pt x="352" y="911"/>
                  </a:cubicBezTo>
                  <a:cubicBezTo>
                    <a:pt x="582" y="911"/>
                    <a:pt x="753" y="709"/>
                    <a:pt x="796" y="389"/>
                  </a:cubicBezTo>
                  <a:cubicBezTo>
                    <a:pt x="797" y="167"/>
                    <a:pt x="709" y="16"/>
                    <a:pt x="459" y="1"/>
                  </a:cubicBezTo>
                  <a:cubicBezTo>
                    <a:pt x="447" y="0"/>
                    <a:pt x="435" y="0"/>
                    <a:pt x="424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21;p37">
              <a:extLst>
                <a:ext uri="{FF2B5EF4-FFF2-40B4-BE49-F238E27FC236}">
                  <a16:creationId xmlns:a16="http://schemas.microsoft.com/office/drawing/2014/main" id="{87DA474E-6F56-658C-5B25-F5F617B8EB35}"/>
                </a:ext>
              </a:extLst>
            </p:cNvPr>
            <p:cNvSpPr/>
            <p:nvPr/>
          </p:nvSpPr>
          <p:spPr>
            <a:xfrm>
              <a:off x="4352956" y="3056474"/>
              <a:ext cx="29285" cy="30906"/>
            </a:xfrm>
            <a:custGeom>
              <a:avLst/>
              <a:gdLst/>
              <a:ahLst/>
              <a:cxnLst/>
              <a:rect l="l" t="t" r="r" b="b"/>
              <a:pathLst>
                <a:path w="867" h="915" extrusionOk="0">
                  <a:moveTo>
                    <a:pt x="514" y="0"/>
                  </a:moveTo>
                  <a:cubicBezTo>
                    <a:pt x="505" y="0"/>
                    <a:pt x="496" y="1"/>
                    <a:pt x="487" y="1"/>
                  </a:cubicBezTo>
                  <a:cubicBezTo>
                    <a:pt x="260" y="14"/>
                    <a:pt x="1" y="302"/>
                    <a:pt x="70" y="523"/>
                  </a:cubicBezTo>
                  <a:cubicBezTo>
                    <a:pt x="122" y="686"/>
                    <a:pt x="281" y="815"/>
                    <a:pt x="357" y="914"/>
                  </a:cubicBezTo>
                  <a:cubicBezTo>
                    <a:pt x="639" y="898"/>
                    <a:pt x="867" y="576"/>
                    <a:pt x="841" y="346"/>
                  </a:cubicBezTo>
                  <a:cubicBezTo>
                    <a:pt x="819" y="151"/>
                    <a:pt x="733" y="0"/>
                    <a:pt x="514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22;p37">
              <a:extLst>
                <a:ext uri="{FF2B5EF4-FFF2-40B4-BE49-F238E27FC236}">
                  <a16:creationId xmlns:a16="http://schemas.microsoft.com/office/drawing/2014/main" id="{04DCD78E-4050-8048-9B5E-54FB5535D81E}"/>
                </a:ext>
              </a:extLst>
            </p:cNvPr>
            <p:cNvSpPr/>
            <p:nvPr/>
          </p:nvSpPr>
          <p:spPr>
            <a:xfrm>
              <a:off x="4338364" y="3390672"/>
              <a:ext cx="25266" cy="22834"/>
            </a:xfrm>
            <a:custGeom>
              <a:avLst/>
              <a:gdLst/>
              <a:ahLst/>
              <a:cxnLst/>
              <a:rect l="l" t="t" r="r" b="b"/>
              <a:pathLst>
                <a:path w="748" h="676" extrusionOk="0">
                  <a:moveTo>
                    <a:pt x="524" y="0"/>
                  </a:moveTo>
                  <a:cubicBezTo>
                    <a:pt x="523" y="0"/>
                    <a:pt x="523" y="0"/>
                    <a:pt x="522" y="1"/>
                  </a:cubicBezTo>
                  <a:cubicBezTo>
                    <a:pt x="361" y="74"/>
                    <a:pt x="220" y="196"/>
                    <a:pt x="0" y="354"/>
                  </a:cubicBezTo>
                  <a:cubicBezTo>
                    <a:pt x="175" y="511"/>
                    <a:pt x="257" y="643"/>
                    <a:pt x="362" y="666"/>
                  </a:cubicBezTo>
                  <a:cubicBezTo>
                    <a:pt x="390" y="672"/>
                    <a:pt x="416" y="675"/>
                    <a:pt x="441" y="675"/>
                  </a:cubicBezTo>
                  <a:cubicBezTo>
                    <a:pt x="649" y="675"/>
                    <a:pt x="713" y="466"/>
                    <a:pt x="735" y="298"/>
                  </a:cubicBezTo>
                  <a:cubicBezTo>
                    <a:pt x="747" y="207"/>
                    <a:pt x="558" y="0"/>
                    <a:pt x="524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23;p37">
              <a:extLst>
                <a:ext uri="{FF2B5EF4-FFF2-40B4-BE49-F238E27FC236}">
                  <a16:creationId xmlns:a16="http://schemas.microsoft.com/office/drawing/2014/main" id="{1D939714-102C-2B46-D72C-104E2AD5258B}"/>
                </a:ext>
              </a:extLst>
            </p:cNvPr>
            <p:cNvSpPr/>
            <p:nvPr/>
          </p:nvSpPr>
          <p:spPr>
            <a:xfrm>
              <a:off x="4243955" y="2593853"/>
              <a:ext cx="76168" cy="34892"/>
            </a:xfrm>
            <a:custGeom>
              <a:avLst/>
              <a:gdLst/>
              <a:ahLst/>
              <a:cxnLst/>
              <a:rect l="l" t="t" r="r" b="b"/>
              <a:pathLst>
                <a:path w="2255" h="1033" extrusionOk="0">
                  <a:moveTo>
                    <a:pt x="1952" y="0"/>
                  </a:moveTo>
                  <a:cubicBezTo>
                    <a:pt x="1901" y="0"/>
                    <a:pt x="1848" y="9"/>
                    <a:pt x="1796" y="25"/>
                  </a:cubicBezTo>
                  <a:cubicBezTo>
                    <a:pt x="1261" y="186"/>
                    <a:pt x="730" y="360"/>
                    <a:pt x="201" y="538"/>
                  </a:cubicBezTo>
                  <a:cubicBezTo>
                    <a:pt x="128" y="564"/>
                    <a:pt x="76" y="650"/>
                    <a:pt x="1" y="719"/>
                  </a:cubicBezTo>
                  <a:cubicBezTo>
                    <a:pt x="72" y="942"/>
                    <a:pt x="193" y="1033"/>
                    <a:pt x="348" y="1033"/>
                  </a:cubicBezTo>
                  <a:cubicBezTo>
                    <a:pt x="401" y="1033"/>
                    <a:pt x="458" y="1022"/>
                    <a:pt x="519" y="1002"/>
                  </a:cubicBezTo>
                  <a:cubicBezTo>
                    <a:pt x="993" y="846"/>
                    <a:pt x="1469" y="690"/>
                    <a:pt x="1934" y="511"/>
                  </a:cubicBezTo>
                  <a:cubicBezTo>
                    <a:pt x="2060" y="460"/>
                    <a:pt x="2254" y="302"/>
                    <a:pt x="2241" y="224"/>
                  </a:cubicBezTo>
                  <a:cubicBezTo>
                    <a:pt x="2213" y="64"/>
                    <a:pt x="2091" y="0"/>
                    <a:pt x="195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24;p37">
              <a:extLst>
                <a:ext uri="{FF2B5EF4-FFF2-40B4-BE49-F238E27FC236}">
                  <a16:creationId xmlns:a16="http://schemas.microsoft.com/office/drawing/2014/main" id="{F859CE9B-DF40-1F9E-AB20-F7B787D07EB7}"/>
                </a:ext>
              </a:extLst>
            </p:cNvPr>
            <p:cNvSpPr/>
            <p:nvPr/>
          </p:nvSpPr>
          <p:spPr>
            <a:xfrm>
              <a:off x="4123402" y="2287016"/>
              <a:ext cx="79445" cy="52693"/>
            </a:xfrm>
            <a:custGeom>
              <a:avLst/>
              <a:gdLst/>
              <a:ahLst/>
              <a:cxnLst/>
              <a:rect l="l" t="t" r="r" b="b"/>
              <a:pathLst>
                <a:path w="2352" h="1560" extrusionOk="0">
                  <a:moveTo>
                    <a:pt x="2053" y="0"/>
                  </a:moveTo>
                  <a:cubicBezTo>
                    <a:pt x="1842" y="56"/>
                    <a:pt x="1668" y="61"/>
                    <a:pt x="1542" y="141"/>
                  </a:cubicBezTo>
                  <a:cubicBezTo>
                    <a:pt x="1098" y="430"/>
                    <a:pt x="668" y="738"/>
                    <a:pt x="241" y="1051"/>
                  </a:cubicBezTo>
                  <a:cubicBezTo>
                    <a:pt x="129" y="1135"/>
                    <a:pt x="1" y="1211"/>
                    <a:pt x="149" y="1421"/>
                  </a:cubicBezTo>
                  <a:cubicBezTo>
                    <a:pt x="223" y="1524"/>
                    <a:pt x="287" y="1560"/>
                    <a:pt x="351" y="1560"/>
                  </a:cubicBezTo>
                  <a:cubicBezTo>
                    <a:pt x="421" y="1560"/>
                    <a:pt x="490" y="1516"/>
                    <a:pt x="569" y="1471"/>
                  </a:cubicBezTo>
                  <a:cubicBezTo>
                    <a:pt x="1101" y="1166"/>
                    <a:pt x="1637" y="867"/>
                    <a:pt x="2159" y="547"/>
                  </a:cubicBezTo>
                  <a:cubicBezTo>
                    <a:pt x="2250" y="491"/>
                    <a:pt x="2352" y="317"/>
                    <a:pt x="2325" y="240"/>
                  </a:cubicBezTo>
                  <a:cubicBezTo>
                    <a:pt x="2287" y="133"/>
                    <a:pt x="2133" y="66"/>
                    <a:pt x="2053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25;p37">
              <a:extLst>
                <a:ext uri="{FF2B5EF4-FFF2-40B4-BE49-F238E27FC236}">
                  <a16:creationId xmlns:a16="http://schemas.microsoft.com/office/drawing/2014/main" id="{04D292FB-249E-ECE0-CF11-C517B2A0919C}"/>
                </a:ext>
              </a:extLst>
            </p:cNvPr>
            <p:cNvSpPr/>
            <p:nvPr/>
          </p:nvSpPr>
          <p:spPr>
            <a:xfrm>
              <a:off x="4129550" y="2405204"/>
              <a:ext cx="59077" cy="48200"/>
            </a:xfrm>
            <a:custGeom>
              <a:avLst/>
              <a:gdLst/>
              <a:ahLst/>
              <a:cxnLst/>
              <a:rect l="l" t="t" r="r" b="b"/>
              <a:pathLst>
                <a:path w="1749" h="1427" extrusionOk="0">
                  <a:moveTo>
                    <a:pt x="1488" y="1"/>
                  </a:moveTo>
                  <a:cubicBezTo>
                    <a:pt x="1420" y="1"/>
                    <a:pt x="1351" y="31"/>
                    <a:pt x="1283" y="80"/>
                  </a:cubicBezTo>
                  <a:cubicBezTo>
                    <a:pt x="925" y="344"/>
                    <a:pt x="569" y="610"/>
                    <a:pt x="229" y="894"/>
                  </a:cubicBezTo>
                  <a:cubicBezTo>
                    <a:pt x="128" y="978"/>
                    <a:pt x="82" y="1127"/>
                    <a:pt x="0" y="1265"/>
                  </a:cubicBezTo>
                  <a:cubicBezTo>
                    <a:pt x="126" y="1372"/>
                    <a:pt x="224" y="1426"/>
                    <a:pt x="319" y="1426"/>
                  </a:cubicBezTo>
                  <a:cubicBezTo>
                    <a:pt x="408" y="1426"/>
                    <a:pt x="494" y="1380"/>
                    <a:pt x="598" y="1287"/>
                  </a:cubicBezTo>
                  <a:cubicBezTo>
                    <a:pt x="997" y="927"/>
                    <a:pt x="1478" y="658"/>
                    <a:pt x="1749" y="183"/>
                  </a:cubicBezTo>
                  <a:cubicBezTo>
                    <a:pt x="1666" y="53"/>
                    <a:pt x="1578" y="1"/>
                    <a:pt x="1488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26;p37">
              <a:extLst>
                <a:ext uri="{FF2B5EF4-FFF2-40B4-BE49-F238E27FC236}">
                  <a16:creationId xmlns:a16="http://schemas.microsoft.com/office/drawing/2014/main" id="{4DA32147-8B91-16F8-B877-911FB7379EB1}"/>
                </a:ext>
              </a:extLst>
            </p:cNvPr>
            <p:cNvSpPr/>
            <p:nvPr/>
          </p:nvSpPr>
          <p:spPr>
            <a:xfrm>
              <a:off x="4177717" y="2438036"/>
              <a:ext cx="22394" cy="19355"/>
            </a:xfrm>
            <a:custGeom>
              <a:avLst/>
              <a:gdLst/>
              <a:ahLst/>
              <a:cxnLst/>
              <a:rect l="l" t="t" r="r" b="b"/>
              <a:pathLst>
                <a:path w="663" h="573" extrusionOk="0">
                  <a:moveTo>
                    <a:pt x="438" y="0"/>
                  </a:moveTo>
                  <a:cubicBezTo>
                    <a:pt x="243" y="0"/>
                    <a:pt x="109" y="117"/>
                    <a:pt x="22" y="306"/>
                  </a:cubicBezTo>
                  <a:cubicBezTo>
                    <a:pt x="1" y="355"/>
                    <a:pt x="133" y="532"/>
                    <a:pt x="223" y="561"/>
                  </a:cubicBezTo>
                  <a:cubicBezTo>
                    <a:pt x="247" y="569"/>
                    <a:pt x="271" y="572"/>
                    <a:pt x="295" y="572"/>
                  </a:cubicBezTo>
                  <a:cubicBezTo>
                    <a:pt x="472" y="572"/>
                    <a:pt x="626" y="355"/>
                    <a:pt x="662" y="45"/>
                  </a:cubicBezTo>
                  <a:cubicBezTo>
                    <a:pt x="580" y="15"/>
                    <a:pt x="505" y="0"/>
                    <a:pt x="438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27;p37">
              <a:extLst>
                <a:ext uri="{FF2B5EF4-FFF2-40B4-BE49-F238E27FC236}">
                  <a16:creationId xmlns:a16="http://schemas.microsoft.com/office/drawing/2014/main" id="{C2F6B134-DF53-2902-16A8-7DF9EE054871}"/>
                </a:ext>
              </a:extLst>
            </p:cNvPr>
            <p:cNvSpPr/>
            <p:nvPr/>
          </p:nvSpPr>
          <p:spPr>
            <a:xfrm>
              <a:off x="4344039" y="2382877"/>
              <a:ext cx="51038" cy="38506"/>
            </a:xfrm>
            <a:custGeom>
              <a:avLst/>
              <a:gdLst/>
              <a:ahLst/>
              <a:cxnLst/>
              <a:rect l="l" t="t" r="r" b="b"/>
              <a:pathLst>
                <a:path w="1511" h="1140" extrusionOk="0">
                  <a:moveTo>
                    <a:pt x="1227" y="0"/>
                  </a:moveTo>
                  <a:cubicBezTo>
                    <a:pt x="1189" y="0"/>
                    <a:pt x="1153" y="6"/>
                    <a:pt x="1123" y="22"/>
                  </a:cubicBezTo>
                  <a:cubicBezTo>
                    <a:pt x="849" y="169"/>
                    <a:pt x="594" y="357"/>
                    <a:pt x="338" y="539"/>
                  </a:cubicBezTo>
                  <a:cubicBezTo>
                    <a:pt x="0" y="780"/>
                    <a:pt x="2" y="783"/>
                    <a:pt x="363" y="1140"/>
                  </a:cubicBezTo>
                  <a:cubicBezTo>
                    <a:pt x="725" y="892"/>
                    <a:pt x="1079" y="671"/>
                    <a:pt x="1402" y="414"/>
                  </a:cubicBezTo>
                  <a:cubicBezTo>
                    <a:pt x="1486" y="347"/>
                    <a:pt x="1477" y="165"/>
                    <a:pt x="1510" y="35"/>
                  </a:cubicBezTo>
                  <a:cubicBezTo>
                    <a:pt x="1419" y="30"/>
                    <a:pt x="1315" y="0"/>
                    <a:pt x="1227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28;p37">
              <a:extLst>
                <a:ext uri="{FF2B5EF4-FFF2-40B4-BE49-F238E27FC236}">
                  <a16:creationId xmlns:a16="http://schemas.microsoft.com/office/drawing/2014/main" id="{58E8DC82-6C32-7097-D862-573C7BDEBDED}"/>
                </a:ext>
              </a:extLst>
            </p:cNvPr>
            <p:cNvSpPr/>
            <p:nvPr/>
          </p:nvSpPr>
          <p:spPr>
            <a:xfrm>
              <a:off x="4390855" y="2416148"/>
              <a:ext cx="25434" cy="20402"/>
            </a:xfrm>
            <a:custGeom>
              <a:avLst/>
              <a:gdLst/>
              <a:ahLst/>
              <a:cxnLst/>
              <a:rect l="l" t="t" r="r" b="b"/>
              <a:pathLst>
                <a:path w="753" h="604" extrusionOk="0">
                  <a:moveTo>
                    <a:pt x="455" y="0"/>
                  </a:moveTo>
                  <a:cubicBezTo>
                    <a:pt x="454" y="0"/>
                    <a:pt x="453" y="0"/>
                    <a:pt x="452" y="1"/>
                  </a:cubicBezTo>
                  <a:cubicBezTo>
                    <a:pt x="291" y="114"/>
                    <a:pt x="144" y="253"/>
                    <a:pt x="9" y="399"/>
                  </a:cubicBezTo>
                  <a:cubicBezTo>
                    <a:pt x="1" y="409"/>
                    <a:pt x="147" y="604"/>
                    <a:pt x="174" y="604"/>
                  </a:cubicBezTo>
                  <a:cubicBezTo>
                    <a:pt x="175" y="604"/>
                    <a:pt x="175" y="604"/>
                    <a:pt x="176" y="603"/>
                  </a:cubicBezTo>
                  <a:cubicBezTo>
                    <a:pt x="356" y="523"/>
                    <a:pt x="521" y="411"/>
                    <a:pt x="753" y="271"/>
                  </a:cubicBezTo>
                  <a:cubicBezTo>
                    <a:pt x="607" y="136"/>
                    <a:pt x="482" y="0"/>
                    <a:pt x="455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29;p37">
              <a:extLst>
                <a:ext uri="{FF2B5EF4-FFF2-40B4-BE49-F238E27FC236}">
                  <a16:creationId xmlns:a16="http://schemas.microsoft.com/office/drawing/2014/main" id="{1B5BD510-958B-2541-E950-3E5F541D9581}"/>
                </a:ext>
              </a:extLst>
            </p:cNvPr>
            <p:cNvSpPr/>
            <p:nvPr/>
          </p:nvSpPr>
          <p:spPr>
            <a:xfrm>
              <a:off x="4087936" y="4551243"/>
              <a:ext cx="25806" cy="22563"/>
            </a:xfrm>
            <a:custGeom>
              <a:avLst/>
              <a:gdLst/>
              <a:ahLst/>
              <a:cxnLst/>
              <a:rect l="l" t="t" r="r" b="b"/>
              <a:pathLst>
                <a:path w="764" h="668" extrusionOk="0">
                  <a:moveTo>
                    <a:pt x="336" y="1"/>
                  </a:moveTo>
                  <a:cubicBezTo>
                    <a:pt x="330" y="1"/>
                    <a:pt x="324" y="1"/>
                    <a:pt x="319" y="3"/>
                  </a:cubicBezTo>
                  <a:cubicBezTo>
                    <a:pt x="191" y="33"/>
                    <a:pt x="44" y="220"/>
                    <a:pt x="17" y="359"/>
                  </a:cubicBezTo>
                  <a:cubicBezTo>
                    <a:pt x="0" y="445"/>
                    <a:pt x="205" y="668"/>
                    <a:pt x="267" y="668"/>
                  </a:cubicBezTo>
                  <a:cubicBezTo>
                    <a:pt x="269" y="668"/>
                    <a:pt x="271" y="668"/>
                    <a:pt x="273" y="667"/>
                  </a:cubicBezTo>
                  <a:cubicBezTo>
                    <a:pt x="428" y="617"/>
                    <a:pt x="553" y="473"/>
                    <a:pt x="763" y="309"/>
                  </a:cubicBezTo>
                  <a:cubicBezTo>
                    <a:pt x="576" y="173"/>
                    <a:pt x="434" y="1"/>
                    <a:pt x="336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30;p37">
              <a:extLst>
                <a:ext uri="{FF2B5EF4-FFF2-40B4-BE49-F238E27FC236}">
                  <a16:creationId xmlns:a16="http://schemas.microsoft.com/office/drawing/2014/main" id="{95D3882C-A283-86FC-42BE-D759E3053993}"/>
                </a:ext>
              </a:extLst>
            </p:cNvPr>
            <p:cNvSpPr/>
            <p:nvPr/>
          </p:nvSpPr>
          <p:spPr>
            <a:xfrm>
              <a:off x="4065068" y="4562457"/>
              <a:ext cx="19490" cy="19084"/>
            </a:xfrm>
            <a:custGeom>
              <a:avLst/>
              <a:gdLst/>
              <a:ahLst/>
              <a:cxnLst/>
              <a:rect l="l" t="t" r="r" b="b"/>
              <a:pathLst>
                <a:path w="577" h="565" extrusionOk="0">
                  <a:moveTo>
                    <a:pt x="226" y="1"/>
                  </a:moveTo>
                  <a:cubicBezTo>
                    <a:pt x="223" y="1"/>
                    <a:pt x="220" y="1"/>
                    <a:pt x="217" y="1"/>
                  </a:cubicBezTo>
                  <a:cubicBezTo>
                    <a:pt x="132" y="11"/>
                    <a:pt x="1" y="194"/>
                    <a:pt x="11" y="286"/>
                  </a:cubicBezTo>
                  <a:cubicBezTo>
                    <a:pt x="22" y="387"/>
                    <a:pt x="172" y="472"/>
                    <a:pt x="263" y="565"/>
                  </a:cubicBezTo>
                  <a:cubicBezTo>
                    <a:pt x="352" y="472"/>
                    <a:pt x="441" y="379"/>
                    <a:pt x="576" y="239"/>
                  </a:cubicBezTo>
                  <a:cubicBezTo>
                    <a:pt x="427" y="133"/>
                    <a:pt x="319" y="1"/>
                    <a:pt x="226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31;p37">
              <a:extLst>
                <a:ext uri="{FF2B5EF4-FFF2-40B4-BE49-F238E27FC236}">
                  <a16:creationId xmlns:a16="http://schemas.microsoft.com/office/drawing/2014/main" id="{E6A3E7EF-558B-CD7D-4CC0-08BD7F82202B}"/>
                </a:ext>
              </a:extLst>
            </p:cNvPr>
            <p:cNvSpPr/>
            <p:nvPr/>
          </p:nvSpPr>
          <p:spPr>
            <a:xfrm>
              <a:off x="3562049" y="2969293"/>
              <a:ext cx="172029" cy="113324"/>
            </a:xfrm>
            <a:custGeom>
              <a:avLst/>
              <a:gdLst/>
              <a:ahLst/>
              <a:cxnLst/>
              <a:rect l="l" t="t" r="r" b="b"/>
              <a:pathLst>
                <a:path w="5093" h="3355" extrusionOk="0">
                  <a:moveTo>
                    <a:pt x="1576" y="639"/>
                  </a:moveTo>
                  <a:cubicBezTo>
                    <a:pt x="2238" y="639"/>
                    <a:pt x="2751" y="943"/>
                    <a:pt x="3448" y="2359"/>
                  </a:cubicBezTo>
                  <a:cubicBezTo>
                    <a:pt x="3174" y="2501"/>
                    <a:pt x="2896" y="2568"/>
                    <a:pt x="2627" y="2568"/>
                  </a:cubicBezTo>
                  <a:cubicBezTo>
                    <a:pt x="1745" y="2568"/>
                    <a:pt x="965" y="1852"/>
                    <a:pt x="795" y="718"/>
                  </a:cubicBezTo>
                  <a:cubicBezTo>
                    <a:pt x="1084" y="677"/>
                    <a:pt x="1340" y="639"/>
                    <a:pt x="1576" y="639"/>
                  </a:cubicBezTo>
                  <a:close/>
                  <a:moveTo>
                    <a:pt x="1136" y="1"/>
                  </a:moveTo>
                  <a:cubicBezTo>
                    <a:pt x="1031" y="1"/>
                    <a:pt x="927" y="7"/>
                    <a:pt x="821" y="22"/>
                  </a:cubicBezTo>
                  <a:cubicBezTo>
                    <a:pt x="313" y="94"/>
                    <a:pt x="1" y="416"/>
                    <a:pt x="125" y="897"/>
                  </a:cubicBezTo>
                  <a:cubicBezTo>
                    <a:pt x="245" y="1374"/>
                    <a:pt x="412" y="1857"/>
                    <a:pt x="657" y="2283"/>
                  </a:cubicBezTo>
                  <a:cubicBezTo>
                    <a:pt x="1054" y="2976"/>
                    <a:pt x="1860" y="3355"/>
                    <a:pt x="2637" y="3355"/>
                  </a:cubicBezTo>
                  <a:cubicBezTo>
                    <a:pt x="2951" y="3355"/>
                    <a:pt x="3260" y="3293"/>
                    <a:pt x="3535" y="3166"/>
                  </a:cubicBezTo>
                  <a:cubicBezTo>
                    <a:pt x="4295" y="2815"/>
                    <a:pt x="4680" y="2171"/>
                    <a:pt x="4906" y="1410"/>
                  </a:cubicBezTo>
                  <a:cubicBezTo>
                    <a:pt x="4985" y="1144"/>
                    <a:pt x="5030" y="868"/>
                    <a:pt x="5093" y="589"/>
                  </a:cubicBezTo>
                  <a:cubicBezTo>
                    <a:pt x="4802" y="494"/>
                    <a:pt x="4594" y="389"/>
                    <a:pt x="4377" y="363"/>
                  </a:cubicBezTo>
                  <a:cubicBezTo>
                    <a:pt x="3743" y="288"/>
                    <a:pt x="3101" y="264"/>
                    <a:pt x="2468" y="182"/>
                  </a:cubicBezTo>
                  <a:cubicBezTo>
                    <a:pt x="2023" y="124"/>
                    <a:pt x="1587" y="1"/>
                    <a:pt x="1136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32;p37">
              <a:extLst>
                <a:ext uri="{FF2B5EF4-FFF2-40B4-BE49-F238E27FC236}">
                  <a16:creationId xmlns:a16="http://schemas.microsoft.com/office/drawing/2014/main" id="{4EFA7277-7614-CA53-5372-38217C1EE823}"/>
                </a:ext>
              </a:extLst>
            </p:cNvPr>
            <p:cNvSpPr/>
            <p:nvPr/>
          </p:nvSpPr>
          <p:spPr>
            <a:xfrm>
              <a:off x="3672232" y="2780205"/>
              <a:ext cx="147000" cy="171894"/>
            </a:xfrm>
            <a:custGeom>
              <a:avLst/>
              <a:gdLst/>
              <a:ahLst/>
              <a:cxnLst/>
              <a:rect l="l" t="t" r="r" b="b"/>
              <a:pathLst>
                <a:path w="4352" h="5089" extrusionOk="0">
                  <a:moveTo>
                    <a:pt x="3427" y="1"/>
                  </a:moveTo>
                  <a:cubicBezTo>
                    <a:pt x="3302" y="109"/>
                    <a:pt x="3149" y="196"/>
                    <a:pt x="3056" y="327"/>
                  </a:cubicBezTo>
                  <a:cubicBezTo>
                    <a:pt x="2902" y="546"/>
                    <a:pt x="2758" y="741"/>
                    <a:pt x="2462" y="773"/>
                  </a:cubicBezTo>
                  <a:cubicBezTo>
                    <a:pt x="2340" y="786"/>
                    <a:pt x="2209" y="849"/>
                    <a:pt x="2110" y="925"/>
                  </a:cubicBezTo>
                  <a:cubicBezTo>
                    <a:pt x="1719" y="1227"/>
                    <a:pt x="1339" y="1542"/>
                    <a:pt x="899" y="1897"/>
                  </a:cubicBezTo>
                  <a:cubicBezTo>
                    <a:pt x="921" y="1521"/>
                    <a:pt x="502" y="1183"/>
                    <a:pt x="909" y="790"/>
                  </a:cubicBezTo>
                  <a:cubicBezTo>
                    <a:pt x="936" y="764"/>
                    <a:pt x="941" y="668"/>
                    <a:pt x="915" y="639"/>
                  </a:cubicBezTo>
                  <a:cubicBezTo>
                    <a:pt x="800" y="507"/>
                    <a:pt x="675" y="297"/>
                    <a:pt x="542" y="288"/>
                  </a:cubicBezTo>
                  <a:cubicBezTo>
                    <a:pt x="540" y="288"/>
                    <a:pt x="537" y="288"/>
                    <a:pt x="534" y="288"/>
                  </a:cubicBezTo>
                  <a:cubicBezTo>
                    <a:pt x="411" y="288"/>
                    <a:pt x="204" y="473"/>
                    <a:pt x="164" y="610"/>
                  </a:cubicBezTo>
                  <a:cubicBezTo>
                    <a:pt x="0" y="1178"/>
                    <a:pt x="99" y="1754"/>
                    <a:pt x="363" y="2261"/>
                  </a:cubicBezTo>
                  <a:cubicBezTo>
                    <a:pt x="652" y="2818"/>
                    <a:pt x="1033" y="3327"/>
                    <a:pt x="1401" y="3899"/>
                  </a:cubicBezTo>
                  <a:cubicBezTo>
                    <a:pt x="1277" y="4049"/>
                    <a:pt x="1146" y="4215"/>
                    <a:pt x="1007" y="4374"/>
                  </a:cubicBezTo>
                  <a:cubicBezTo>
                    <a:pt x="867" y="4532"/>
                    <a:pt x="718" y="4681"/>
                    <a:pt x="491" y="4922"/>
                  </a:cubicBezTo>
                  <a:cubicBezTo>
                    <a:pt x="719" y="4995"/>
                    <a:pt x="869" y="5088"/>
                    <a:pt x="1002" y="5088"/>
                  </a:cubicBezTo>
                  <a:cubicBezTo>
                    <a:pt x="1011" y="5088"/>
                    <a:pt x="1021" y="5088"/>
                    <a:pt x="1030" y="5087"/>
                  </a:cubicBezTo>
                  <a:cubicBezTo>
                    <a:pt x="1394" y="5048"/>
                    <a:pt x="2029" y="4420"/>
                    <a:pt x="2077" y="4046"/>
                  </a:cubicBezTo>
                  <a:cubicBezTo>
                    <a:pt x="2103" y="3842"/>
                    <a:pt x="2162" y="3630"/>
                    <a:pt x="1965" y="3416"/>
                  </a:cubicBezTo>
                  <a:cubicBezTo>
                    <a:pt x="1680" y="3105"/>
                    <a:pt x="1466" y="2730"/>
                    <a:pt x="1235" y="2404"/>
                  </a:cubicBezTo>
                  <a:cubicBezTo>
                    <a:pt x="1464" y="2222"/>
                    <a:pt x="1677" y="2054"/>
                    <a:pt x="1887" y="1883"/>
                  </a:cubicBezTo>
                  <a:cubicBezTo>
                    <a:pt x="2254" y="1585"/>
                    <a:pt x="2633" y="1348"/>
                    <a:pt x="3071" y="1348"/>
                  </a:cubicBezTo>
                  <a:cubicBezTo>
                    <a:pt x="3245" y="1348"/>
                    <a:pt x="3428" y="1386"/>
                    <a:pt x="3624" y="1472"/>
                  </a:cubicBezTo>
                  <a:cubicBezTo>
                    <a:pt x="3662" y="1489"/>
                    <a:pt x="3720" y="1499"/>
                    <a:pt x="3773" y="1499"/>
                  </a:cubicBezTo>
                  <a:cubicBezTo>
                    <a:pt x="3828" y="1499"/>
                    <a:pt x="3878" y="1488"/>
                    <a:pt x="3897" y="1463"/>
                  </a:cubicBezTo>
                  <a:cubicBezTo>
                    <a:pt x="4054" y="1269"/>
                    <a:pt x="4193" y="1056"/>
                    <a:pt x="4309" y="835"/>
                  </a:cubicBezTo>
                  <a:cubicBezTo>
                    <a:pt x="4352" y="750"/>
                    <a:pt x="4316" y="625"/>
                    <a:pt x="4316" y="445"/>
                  </a:cubicBezTo>
                  <a:lnTo>
                    <a:pt x="4316" y="445"/>
                  </a:lnTo>
                  <a:cubicBezTo>
                    <a:pt x="3989" y="576"/>
                    <a:pt x="3735" y="681"/>
                    <a:pt x="3451" y="794"/>
                  </a:cubicBezTo>
                  <a:cubicBezTo>
                    <a:pt x="3497" y="498"/>
                    <a:pt x="3529" y="290"/>
                    <a:pt x="3562" y="83"/>
                  </a:cubicBezTo>
                  <a:cubicBezTo>
                    <a:pt x="3516" y="55"/>
                    <a:pt x="3472" y="28"/>
                    <a:pt x="3427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33;p37">
              <a:extLst>
                <a:ext uri="{FF2B5EF4-FFF2-40B4-BE49-F238E27FC236}">
                  <a16:creationId xmlns:a16="http://schemas.microsoft.com/office/drawing/2014/main" id="{D2FE27CF-D54A-8B3E-B19E-BF319AB55D3D}"/>
                </a:ext>
              </a:extLst>
            </p:cNvPr>
            <p:cNvSpPr/>
            <p:nvPr/>
          </p:nvSpPr>
          <p:spPr>
            <a:xfrm>
              <a:off x="3551477" y="2817800"/>
              <a:ext cx="105859" cy="86065"/>
            </a:xfrm>
            <a:custGeom>
              <a:avLst/>
              <a:gdLst/>
              <a:ahLst/>
              <a:cxnLst/>
              <a:rect l="l" t="t" r="r" b="b"/>
              <a:pathLst>
                <a:path w="3134" h="2548" extrusionOk="0">
                  <a:moveTo>
                    <a:pt x="2107" y="1"/>
                  </a:moveTo>
                  <a:cubicBezTo>
                    <a:pt x="2004" y="295"/>
                    <a:pt x="1906" y="579"/>
                    <a:pt x="1798" y="889"/>
                  </a:cubicBezTo>
                  <a:cubicBezTo>
                    <a:pt x="1129" y="1014"/>
                    <a:pt x="607" y="1414"/>
                    <a:pt x="192" y="1981"/>
                  </a:cubicBezTo>
                  <a:cubicBezTo>
                    <a:pt x="49" y="2174"/>
                    <a:pt x="0" y="2335"/>
                    <a:pt x="289" y="2547"/>
                  </a:cubicBezTo>
                  <a:cubicBezTo>
                    <a:pt x="433" y="2440"/>
                    <a:pt x="594" y="2348"/>
                    <a:pt x="719" y="2221"/>
                  </a:cubicBezTo>
                  <a:cubicBezTo>
                    <a:pt x="1132" y="1803"/>
                    <a:pt x="1575" y="1527"/>
                    <a:pt x="2096" y="1527"/>
                  </a:cubicBezTo>
                  <a:cubicBezTo>
                    <a:pt x="2309" y="1527"/>
                    <a:pt x="2534" y="1573"/>
                    <a:pt x="2776" y="1675"/>
                  </a:cubicBezTo>
                  <a:cubicBezTo>
                    <a:pt x="2795" y="1682"/>
                    <a:pt x="2820" y="1686"/>
                    <a:pt x="2847" y="1686"/>
                  </a:cubicBezTo>
                  <a:cubicBezTo>
                    <a:pt x="2930" y="1686"/>
                    <a:pt x="3035" y="1653"/>
                    <a:pt x="3063" y="1607"/>
                  </a:cubicBezTo>
                  <a:cubicBezTo>
                    <a:pt x="3117" y="1519"/>
                    <a:pt x="3134" y="1339"/>
                    <a:pt x="3078" y="1273"/>
                  </a:cubicBezTo>
                  <a:cubicBezTo>
                    <a:pt x="2960" y="1134"/>
                    <a:pt x="2928" y="1026"/>
                    <a:pt x="2999" y="855"/>
                  </a:cubicBezTo>
                  <a:cubicBezTo>
                    <a:pt x="3024" y="792"/>
                    <a:pt x="2966" y="633"/>
                    <a:pt x="2912" y="613"/>
                  </a:cubicBezTo>
                  <a:cubicBezTo>
                    <a:pt x="2893" y="606"/>
                    <a:pt x="2871" y="603"/>
                    <a:pt x="2848" y="603"/>
                  </a:cubicBezTo>
                  <a:cubicBezTo>
                    <a:pt x="2775" y="603"/>
                    <a:pt x="2690" y="634"/>
                    <a:pt x="2623" y="667"/>
                  </a:cubicBezTo>
                  <a:cubicBezTo>
                    <a:pt x="2525" y="714"/>
                    <a:pt x="2445" y="797"/>
                    <a:pt x="2344" y="875"/>
                  </a:cubicBezTo>
                  <a:cubicBezTo>
                    <a:pt x="2245" y="583"/>
                    <a:pt x="2613" y="239"/>
                    <a:pt x="2107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34;p37">
              <a:extLst>
                <a:ext uri="{FF2B5EF4-FFF2-40B4-BE49-F238E27FC236}">
                  <a16:creationId xmlns:a16="http://schemas.microsoft.com/office/drawing/2014/main" id="{D4C47D65-199F-0AC0-446D-3ABFB5F6E2BA}"/>
                </a:ext>
              </a:extLst>
            </p:cNvPr>
            <p:cNvSpPr/>
            <p:nvPr/>
          </p:nvSpPr>
          <p:spPr>
            <a:xfrm>
              <a:off x="3685372" y="2714643"/>
              <a:ext cx="102278" cy="49619"/>
            </a:xfrm>
            <a:custGeom>
              <a:avLst/>
              <a:gdLst/>
              <a:ahLst/>
              <a:cxnLst/>
              <a:rect l="l" t="t" r="r" b="b"/>
              <a:pathLst>
                <a:path w="3028" h="1469" extrusionOk="0">
                  <a:moveTo>
                    <a:pt x="2169" y="0"/>
                  </a:moveTo>
                  <a:cubicBezTo>
                    <a:pt x="2046" y="15"/>
                    <a:pt x="1921" y="26"/>
                    <a:pt x="1796" y="44"/>
                  </a:cubicBezTo>
                  <a:cubicBezTo>
                    <a:pt x="1088" y="140"/>
                    <a:pt x="555" y="547"/>
                    <a:pt x="80" y="1039"/>
                  </a:cubicBezTo>
                  <a:cubicBezTo>
                    <a:pt x="1" y="1121"/>
                    <a:pt x="40" y="1319"/>
                    <a:pt x="24" y="1464"/>
                  </a:cubicBezTo>
                  <a:cubicBezTo>
                    <a:pt x="35" y="1464"/>
                    <a:pt x="47" y="1464"/>
                    <a:pt x="58" y="1464"/>
                  </a:cubicBezTo>
                  <a:cubicBezTo>
                    <a:pt x="114" y="1464"/>
                    <a:pt x="172" y="1468"/>
                    <a:pt x="227" y="1468"/>
                  </a:cubicBezTo>
                  <a:cubicBezTo>
                    <a:pt x="288" y="1468"/>
                    <a:pt x="347" y="1462"/>
                    <a:pt x="395" y="1437"/>
                  </a:cubicBezTo>
                  <a:cubicBezTo>
                    <a:pt x="598" y="1329"/>
                    <a:pt x="770" y="1169"/>
                    <a:pt x="963" y="1043"/>
                  </a:cubicBezTo>
                  <a:cubicBezTo>
                    <a:pt x="1353" y="788"/>
                    <a:pt x="1752" y="559"/>
                    <a:pt x="2208" y="559"/>
                  </a:cubicBezTo>
                  <a:cubicBezTo>
                    <a:pt x="2335" y="559"/>
                    <a:pt x="2467" y="577"/>
                    <a:pt x="2605" y="617"/>
                  </a:cubicBezTo>
                  <a:cubicBezTo>
                    <a:pt x="2687" y="641"/>
                    <a:pt x="2779" y="672"/>
                    <a:pt x="2855" y="672"/>
                  </a:cubicBezTo>
                  <a:cubicBezTo>
                    <a:pt x="2939" y="672"/>
                    <a:pt x="3004" y="634"/>
                    <a:pt x="3016" y="507"/>
                  </a:cubicBezTo>
                  <a:cubicBezTo>
                    <a:pt x="3028" y="377"/>
                    <a:pt x="2855" y="180"/>
                    <a:pt x="2716" y="101"/>
                  </a:cubicBezTo>
                  <a:cubicBezTo>
                    <a:pt x="2563" y="15"/>
                    <a:pt x="2354" y="31"/>
                    <a:pt x="2169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35;p37">
              <a:extLst>
                <a:ext uri="{FF2B5EF4-FFF2-40B4-BE49-F238E27FC236}">
                  <a16:creationId xmlns:a16="http://schemas.microsoft.com/office/drawing/2014/main" id="{140FCE8F-4E3E-864B-755E-11152163CD50}"/>
                </a:ext>
              </a:extLst>
            </p:cNvPr>
            <p:cNvSpPr/>
            <p:nvPr/>
          </p:nvSpPr>
          <p:spPr>
            <a:xfrm>
              <a:off x="5305186" y="2629793"/>
              <a:ext cx="58570" cy="128557"/>
            </a:xfrm>
            <a:custGeom>
              <a:avLst/>
              <a:gdLst/>
              <a:ahLst/>
              <a:cxnLst/>
              <a:rect l="l" t="t" r="r" b="b"/>
              <a:pathLst>
                <a:path w="1734" h="3806" extrusionOk="0">
                  <a:moveTo>
                    <a:pt x="407" y="0"/>
                  </a:moveTo>
                  <a:cubicBezTo>
                    <a:pt x="406" y="0"/>
                    <a:pt x="404" y="0"/>
                    <a:pt x="403" y="0"/>
                  </a:cubicBezTo>
                  <a:cubicBezTo>
                    <a:pt x="167" y="13"/>
                    <a:pt x="174" y="240"/>
                    <a:pt x="215" y="404"/>
                  </a:cubicBezTo>
                  <a:cubicBezTo>
                    <a:pt x="390" y="1115"/>
                    <a:pt x="373" y="1812"/>
                    <a:pt x="193" y="2524"/>
                  </a:cubicBezTo>
                  <a:cubicBezTo>
                    <a:pt x="0" y="3295"/>
                    <a:pt x="268" y="3667"/>
                    <a:pt x="1053" y="3784"/>
                  </a:cubicBezTo>
                  <a:cubicBezTo>
                    <a:pt x="1127" y="3794"/>
                    <a:pt x="1210" y="3806"/>
                    <a:pt x="1290" y="3806"/>
                  </a:cubicBezTo>
                  <a:cubicBezTo>
                    <a:pt x="1458" y="3806"/>
                    <a:pt x="1616" y="3756"/>
                    <a:pt x="1663" y="3546"/>
                  </a:cubicBezTo>
                  <a:cubicBezTo>
                    <a:pt x="1733" y="3229"/>
                    <a:pt x="1420" y="3187"/>
                    <a:pt x="1211" y="3149"/>
                  </a:cubicBezTo>
                  <a:cubicBezTo>
                    <a:pt x="870" y="3088"/>
                    <a:pt x="789" y="2924"/>
                    <a:pt x="856" y="2600"/>
                  </a:cubicBezTo>
                  <a:cubicBezTo>
                    <a:pt x="924" y="2278"/>
                    <a:pt x="944" y="1946"/>
                    <a:pt x="1000" y="1490"/>
                  </a:cubicBezTo>
                  <a:cubicBezTo>
                    <a:pt x="924" y="1156"/>
                    <a:pt x="837" y="706"/>
                    <a:pt x="708" y="268"/>
                  </a:cubicBezTo>
                  <a:cubicBezTo>
                    <a:pt x="674" y="154"/>
                    <a:pt x="508" y="0"/>
                    <a:pt x="407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36;p37">
              <a:extLst>
                <a:ext uri="{FF2B5EF4-FFF2-40B4-BE49-F238E27FC236}">
                  <a16:creationId xmlns:a16="http://schemas.microsoft.com/office/drawing/2014/main" id="{C5D18C0C-4424-4198-F19E-695121DB042F}"/>
                </a:ext>
              </a:extLst>
            </p:cNvPr>
            <p:cNvSpPr/>
            <p:nvPr/>
          </p:nvSpPr>
          <p:spPr>
            <a:xfrm>
              <a:off x="5333323" y="2745076"/>
              <a:ext cx="123018" cy="72824"/>
            </a:xfrm>
            <a:custGeom>
              <a:avLst/>
              <a:gdLst/>
              <a:ahLst/>
              <a:cxnLst/>
              <a:rect l="l" t="t" r="r" b="b"/>
              <a:pathLst>
                <a:path w="3642" h="2156" extrusionOk="0">
                  <a:moveTo>
                    <a:pt x="3241" y="0"/>
                  </a:moveTo>
                  <a:cubicBezTo>
                    <a:pt x="3236" y="0"/>
                    <a:pt x="3231" y="1"/>
                    <a:pt x="3227" y="1"/>
                  </a:cubicBezTo>
                  <a:cubicBezTo>
                    <a:pt x="3157" y="10"/>
                    <a:pt x="3085" y="115"/>
                    <a:pt x="3036" y="192"/>
                  </a:cubicBezTo>
                  <a:cubicBezTo>
                    <a:pt x="2984" y="271"/>
                    <a:pt x="2985" y="396"/>
                    <a:pt x="2921" y="453"/>
                  </a:cubicBezTo>
                  <a:cubicBezTo>
                    <a:pt x="2190" y="1084"/>
                    <a:pt x="1419" y="1630"/>
                    <a:pt x="393" y="1642"/>
                  </a:cubicBezTo>
                  <a:cubicBezTo>
                    <a:pt x="260" y="1643"/>
                    <a:pt x="131" y="1760"/>
                    <a:pt x="0" y="1822"/>
                  </a:cubicBezTo>
                  <a:cubicBezTo>
                    <a:pt x="122" y="1924"/>
                    <a:pt x="233" y="2095"/>
                    <a:pt x="368" y="2115"/>
                  </a:cubicBezTo>
                  <a:cubicBezTo>
                    <a:pt x="528" y="2139"/>
                    <a:pt x="689" y="2155"/>
                    <a:pt x="849" y="2155"/>
                  </a:cubicBezTo>
                  <a:cubicBezTo>
                    <a:pt x="1133" y="2155"/>
                    <a:pt x="1414" y="2104"/>
                    <a:pt x="1677" y="1957"/>
                  </a:cubicBezTo>
                  <a:cubicBezTo>
                    <a:pt x="2110" y="1711"/>
                    <a:pt x="2528" y="1442"/>
                    <a:pt x="2958" y="1190"/>
                  </a:cubicBezTo>
                  <a:cubicBezTo>
                    <a:pt x="3031" y="1148"/>
                    <a:pt x="3131" y="1093"/>
                    <a:pt x="3206" y="1093"/>
                  </a:cubicBezTo>
                  <a:cubicBezTo>
                    <a:pt x="3220" y="1093"/>
                    <a:pt x="3234" y="1095"/>
                    <a:pt x="3246" y="1100"/>
                  </a:cubicBezTo>
                  <a:cubicBezTo>
                    <a:pt x="3318" y="1126"/>
                    <a:pt x="3377" y="1139"/>
                    <a:pt x="3425" y="1139"/>
                  </a:cubicBezTo>
                  <a:cubicBezTo>
                    <a:pt x="3620" y="1139"/>
                    <a:pt x="3627" y="930"/>
                    <a:pt x="3641" y="654"/>
                  </a:cubicBezTo>
                  <a:cubicBezTo>
                    <a:pt x="3605" y="537"/>
                    <a:pt x="3555" y="326"/>
                    <a:pt x="3467" y="132"/>
                  </a:cubicBezTo>
                  <a:cubicBezTo>
                    <a:pt x="3437" y="65"/>
                    <a:pt x="3319" y="0"/>
                    <a:pt x="3241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37;p37">
              <a:extLst>
                <a:ext uri="{FF2B5EF4-FFF2-40B4-BE49-F238E27FC236}">
                  <a16:creationId xmlns:a16="http://schemas.microsoft.com/office/drawing/2014/main" id="{B612FBA7-B18A-BAFB-9A90-4C3EDA69AF1D}"/>
                </a:ext>
              </a:extLst>
            </p:cNvPr>
            <p:cNvSpPr/>
            <p:nvPr/>
          </p:nvSpPr>
          <p:spPr>
            <a:xfrm>
              <a:off x="5352948" y="2599562"/>
              <a:ext cx="117478" cy="47728"/>
            </a:xfrm>
            <a:custGeom>
              <a:avLst/>
              <a:gdLst/>
              <a:ahLst/>
              <a:cxnLst/>
              <a:rect l="l" t="t" r="r" b="b"/>
              <a:pathLst>
                <a:path w="3478" h="1413" extrusionOk="0">
                  <a:moveTo>
                    <a:pt x="1875" y="0"/>
                  </a:moveTo>
                  <a:cubicBezTo>
                    <a:pt x="1181" y="0"/>
                    <a:pt x="634" y="389"/>
                    <a:pt x="145" y="910"/>
                  </a:cubicBezTo>
                  <a:cubicBezTo>
                    <a:pt x="0" y="1063"/>
                    <a:pt x="23" y="1194"/>
                    <a:pt x="168" y="1315"/>
                  </a:cubicBezTo>
                  <a:cubicBezTo>
                    <a:pt x="233" y="1370"/>
                    <a:pt x="296" y="1413"/>
                    <a:pt x="367" y="1413"/>
                  </a:cubicBezTo>
                  <a:cubicBezTo>
                    <a:pt x="419" y="1413"/>
                    <a:pt x="474" y="1389"/>
                    <a:pt x="536" y="1328"/>
                  </a:cubicBezTo>
                  <a:cubicBezTo>
                    <a:pt x="990" y="884"/>
                    <a:pt x="1497" y="657"/>
                    <a:pt x="2070" y="657"/>
                  </a:cubicBezTo>
                  <a:cubicBezTo>
                    <a:pt x="2286" y="657"/>
                    <a:pt x="2511" y="689"/>
                    <a:pt x="2747" y="754"/>
                  </a:cubicBezTo>
                  <a:cubicBezTo>
                    <a:pt x="2839" y="780"/>
                    <a:pt x="2944" y="807"/>
                    <a:pt x="3047" y="807"/>
                  </a:cubicBezTo>
                  <a:cubicBezTo>
                    <a:pt x="3210" y="807"/>
                    <a:pt x="3371" y="739"/>
                    <a:pt x="3477" y="491"/>
                  </a:cubicBezTo>
                  <a:cubicBezTo>
                    <a:pt x="3135" y="163"/>
                    <a:pt x="2691" y="126"/>
                    <a:pt x="2279" y="42"/>
                  </a:cubicBezTo>
                  <a:cubicBezTo>
                    <a:pt x="2139" y="14"/>
                    <a:pt x="2004" y="0"/>
                    <a:pt x="1875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38;p37">
              <a:extLst>
                <a:ext uri="{FF2B5EF4-FFF2-40B4-BE49-F238E27FC236}">
                  <a16:creationId xmlns:a16="http://schemas.microsoft.com/office/drawing/2014/main" id="{17E6BE50-7D20-3B2E-83E5-8215B4ACB1D6}"/>
                </a:ext>
              </a:extLst>
            </p:cNvPr>
            <p:cNvSpPr/>
            <p:nvPr/>
          </p:nvSpPr>
          <p:spPr>
            <a:xfrm>
              <a:off x="5204258" y="2600676"/>
              <a:ext cx="103764" cy="50700"/>
            </a:xfrm>
            <a:custGeom>
              <a:avLst/>
              <a:gdLst/>
              <a:ahLst/>
              <a:cxnLst/>
              <a:rect l="l" t="t" r="r" b="b"/>
              <a:pathLst>
                <a:path w="3072" h="1501" extrusionOk="0">
                  <a:moveTo>
                    <a:pt x="2334" y="0"/>
                  </a:moveTo>
                  <a:cubicBezTo>
                    <a:pt x="1993" y="0"/>
                    <a:pt x="1651" y="17"/>
                    <a:pt x="1329" y="99"/>
                  </a:cubicBezTo>
                  <a:cubicBezTo>
                    <a:pt x="817" y="228"/>
                    <a:pt x="328" y="467"/>
                    <a:pt x="105" y="1025"/>
                  </a:cubicBezTo>
                  <a:cubicBezTo>
                    <a:pt x="0" y="1285"/>
                    <a:pt x="46" y="1442"/>
                    <a:pt x="353" y="1501"/>
                  </a:cubicBezTo>
                  <a:cubicBezTo>
                    <a:pt x="1297" y="652"/>
                    <a:pt x="1369" y="629"/>
                    <a:pt x="2707" y="549"/>
                  </a:cubicBezTo>
                  <a:cubicBezTo>
                    <a:pt x="2832" y="542"/>
                    <a:pt x="2950" y="403"/>
                    <a:pt x="3072" y="326"/>
                  </a:cubicBezTo>
                  <a:cubicBezTo>
                    <a:pt x="2960" y="214"/>
                    <a:pt x="2849" y="7"/>
                    <a:pt x="2735" y="5"/>
                  </a:cubicBezTo>
                  <a:cubicBezTo>
                    <a:pt x="2603" y="3"/>
                    <a:pt x="2468" y="0"/>
                    <a:pt x="2334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39;p37">
              <a:extLst>
                <a:ext uri="{FF2B5EF4-FFF2-40B4-BE49-F238E27FC236}">
                  <a16:creationId xmlns:a16="http://schemas.microsoft.com/office/drawing/2014/main" id="{70CD1785-B1E9-A712-13F6-D09638A039EB}"/>
                </a:ext>
              </a:extLst>
            </p:cNvPr>
            <p:cNvSpPr/>
            <p:nvPr/>
          </p:nvSpPr>
          <p:spPr>
            <a:xfrm>
              <a:off x="5539536" y="2630232"/>
              <a:ext cx="43168" cy="68433"/>
            </a:xfrm>
            <a:custGeom>
              <a:avLst/>
              <a:gdLst/>
              <a:ahLst/>
              <a:cxnLst/>
              <a:rect l="l" t="t" r="r" b="b"/>
              <a:pathLst>
                <a:path w="1278" h="2026" extrusionOk="0">
                  <a:moveTo>
                    <a:pt x="1227" y="0"/>
                  </a:moveTo>
                  <a:cubicBezTo>
                    <a:pt x="1111" y="26"/>
                    <a:pt x="949" y="13"/>
                    <a:pt x="888" y="86"/>
                  </a:cubicBezTo>
                  <a:cubicBezTo>
                    <a:pt x="651" y="374"/>
                    <a:pt x="427" y="676"/>
                    <a:pt x="237" y="995"/>
                  </a:cubicBezTo>
                  <a:cubicBezTo>
                    <a:pt x="122" y="1188"/>
                    <a:pt x="40" y="1418"/>
                    <a:pt x="15" y="1638"/>
                  </a:cubicBezTo>
                  <a:cubicBezTo>
                    <a:pt x="1" y="1762"/>
                    <a:pt x="119" y="1916"/>
                    <a:pt x="214" y="2022"/>
                  </a:cubicBezTo>
                  <a:cubicBezTo>
                    <a:pt x="216" y="2025"/>
                    <a:pt x="220" y="2026"/>
                    <a:pt x="226" y="2026"/>
                  </a:cubicBezTo>
                  <a:cubicBezTo>
                    <a:pt x="273" y="2026"/>
                    <a:pt x="423" y="1935"/>
                    <a:pt x="514" y="1890"/>
                  </a:cubicBezTo>
                  <a:cubicBezTo>
                    <a:pt x="562" y="1865"/>
                    <a:pt x="603" y="1831"/>
                    <a:pt x="647" y="1802"/>
                  </a:cubicBezTo>
                  <a:cubicBezTo>
                    <a:pt x="727" y="1849"/>
                    <a:pt x="785" y="1907"/>
                    <a:pt x="851" y="1920"/>
                  </a:cubicBezTo>
                  <a:cubicBezTo>
                    <a:pt x="987" y="1949"/>
                    <a:pt x="1128" y="1953"/>
                    <a:pt x="1268" y="1969"/>
                  </a:cubicBezTo>
                  <a:cubicBezTo>
                    <a:pt x="1246" y="1825"/>
                    <a:pt x="1268" y="1651"/>
                    <a:pt x="1194" y="1543"/>
                  </a:cubicBezTo>
                  <a:cubicBezTo>
                    <a:pt x="1104" y="1408"/>
                    <a:pt x="934" y="1326"/>
                    <a:pt x="775" y="1204"/>
                  </a:cubicBezTo>
                  <a:cubicBezTo>
                    <a:pt x="927" y="935"/>
                    <a:pt x="1099" y="669"/>
                    <a:pt x="1230" y="384"/>
                  </a:cubicBezTo>
                  <a:cubicBezTo>
                    <a:pt x="1278" y="278"/>
                    <a:pt x="1230" y="128"/>
                    <a:pt x="1227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40;p37">
              <a:extLst>
                <a:ext uri="{FF2B5EF4-FFF2-40B4-BE49-F238E27FC236}">
                  <a16:creationId xmlns:a16="http://schemas.microsoft.com/office/drawing/2014/main" id="{FF8F7CAA-E7DF-8164-0663-2AD36C4A8EC2}"/>
                </a:ext>
              </a:extLst>
            </p:cNvPr>
            <p:cNvSpPr/>
            <p:nvPr/>
          </p:nvSpPr>
          <p:spPr>
            <a:xfrm>
              <a:off x="5346361" y="2545619"/>
              <a:ext cx="96502" cy="42289"/>
            </a:xfrm>
            <a:custGeom>
              <a:avLst/>
              <a:gdLst/>
              <a:ahLst/>
              <a:cxnLst/>
              <a:rect l="l" t="t" r="r" b="b"/>
              <a:pathLst>
                <a:path w="2857" h="1252" extrusionOk="0">
                  <a:moveTo>
                    <a:pt x="2156" y="0"/>
                  </a:moveTo>
                  <a:cubicBezTo>
                    <a:pt x="1649" y="168"/>
                    <a:pt x="1072" y="345"/>
                    <a:pt x="507" y="554"/>
                  </a:cubicBezTo>
                  <a:cubicBezTo>
                    <a:pt x="340" y="616"/>
                    <a:pt x="185" y="748"/>
                    <a:pt x="66" y="885"/>
                  </a:cubicBezTo>
                  <a:cubicBezTo>
                    <a:pt x="1" y="959"/>
                    <a:pt x="24" y="1112"/>
                    <a:pt x="8" y="1230"/>
                  </a:cubicBezTo>
                  <a:cubicBezTo>
                    <a:pt x="84" y="1232"/>
                    <a:pt x="170" y="1251"/>
                    <a:pt x="245" y="1251"/>
                  </a:cubicBezTo>
                  <a:cubicBezTo>
                    <a:pt x="283" y="1251"/>
                    <a:pt x="319" y="1246"/>
                    <a:pt x="350" y="1231"/>
                  </a:cubicBezTo>
                  <a:cubicBezTo>
                    <a:pt x="987" y="930"/>
                    <a:pt x="1605" y="579"/>
                    <a:pt x="2326" y="579"/>
                  </a:cubicBezTo>
                  <a:cubicBezTo>
                    <a:pt x="2426" y="579"/>
                    <a:pt x="2527" y="585"/>
                    <a:pt x="2631" y="600"/>
                  </a:cubicBezTo>
                  <a:cubicBezTo>
                    <a:pt x="2634" y="600"/>
                    <a:pt x="2637" y="600"/>
                    <a:pt x="2640" y="600"/>
                  </a:cubicBezTo>
                  <a:cubicBezTo>
                    <a:pt x="2706" y="600"/>
                    <a:pt x="2823" y="511"/>
                    <a:pt x="2840" y="446"/>
                  </a:cubicBezTo>
                  <a:cubicBezTo>
                    <a:pt x="2857" y="377"/>
                    <a:pt x="2801" y="240"/>
                    <a:pt x="2737" y="206"/>
                  </a:cubicBezTo>
                  <a:cubicBezTo>
                    <a:pt x="2588" y="124"/>
                    <a:pt x="2415" y="88"/>
                    <a:pt x="2156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741;p37">
              <a:extLst>
                <a:ext uri="{FF2B5EF4-FFF2-40B4-BE49-F238E27FC236}">
                  <a16:creationId xmlns:a16="http://schemas.microsoft.com/office/drawing/2014/main" id="{DCA26041-6123-E020-A845-01612AEA889F}"/>
                </a:ext>
              </a:extLst>
            </p:cNvPr>
            <p:cNvSpPr/>
            <p:nvPr/>
          </p:nvSpPr>
          <p:spPr>
            <a:xfrm>
              <a:off x="5233104" y="2654721"/>
              <a:ext cx="71541" cy="52558"/>
            </a:xfrm>
            <a:custGeom>
              <a:avLst/>
              <a:gdLst/>
              <a:ahLst/>
              <a:cxnLst/>
              <a:rect l="l" t="t" r="r" b="b"/>
              <a:pathLst>
                <a:path w="2118" h="1556" extrusionOk="0">
                  <a:moveTo>
                    <a:pt x="1717" y="0"/>
                  </a:moveTo>
                  <a:cubicBezTo>
                    <a:pt x="1054" y="0"/>
                    <a:pt x="95" y="650"/>
                    <a:pt x="15" y="1237"/>
                  </a:cubicBezTo>
                  <a:cubicBezTo>
                    <a:pt x="0" y="1336"/>
                    <a:pt x="82" y="1477"/>
                    <a:pt x="163" y="1547"/>
                  </a:cubicBezTo>
                  <a:cubicBezTo>
                    <a:pt x="169" y="1553"/>
                    <a:pt x="180" y="1555"/>
                    <a:pt x="194" y="1555"/>
                  </a:cubicBezTo>
                  <a:cubicBezTo>
                    <a:pt x="258" y="1555"/>
                    <a:pt x="386" y="1500"/>
                    <a:pt x="436" y="1444"/>
                  </a:cubicBezTo>
                  <a:cubicBezTo>
                    <a:pt x="793" y="1038"/>
                    <a:pt x="1157" y="625"/>
                    <a:pt x="1719" y="551"/>
                  </a:cubicBezTo>
                  <a:cubicBezTo>
                    <a:pt x="2077" y="505"/>
                    <a:pt x="2117" y="357"/>
                    <a:pt x="2022" y="72"/>
                  </a:cubicBezTo>
                  <a:cubicBezTo>
                    <a:pt x="1996" y="59"/>
                    <a:pt x="1972" y="40"/>
                    <a:pt x="1946" y="32"/>
                  </a:cubicBezTo>
                  <a:cubicBezTo>
                    <a:pt x="1876" y="10"/>
                    <a:pt x="1798" y="0"/>
                    <a:pt x="1717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742;p37">
              <a:extLst>
                <a:ext uri="{FF2B5EF4-FFF2-40B4-BE49-F238E27FC236}">
                  <a16:creationId xmlns:a16="http://schemas.microsoft.com/office/drawing/2014/main" id="{A7A9010E-7FC2-70FE-D041-BCB6B9212D49}"/>
                </a:ext>
              </a:extLst>
            </p:cNvPr>
            <p:cNvSpPr/>
            <p:nvPr/>
          </p:nvSpPr>
          <p:spPr>
            <a:xfrm>
              <a:off x="5272793" y="2683601"/>
              <a:ext cx="25130" cy="28846"/>
            </a:xfrm>
            <a:custGeom>
              <a:avLst/>
              <a:gdLst/>
              <a:ahLst/>
              <a:cxnLst/>
              <a:rect l="l" t="t" r="r" b="b"/>
              <a:pathLst>
                <a:path w="744" h="854" extrusionOk="0">
                  <a:moveTo>
                    <a:pt x="418" y="0"/>
                  </a:moveTo>
                  <a:cubicBezTo>
                    <a:pt x="412" y="0"/>
                    <a:pt x="407" y="1"/>
                    <a:pt x="406" y="3"/>
                  </a:cubicBezTo>
                  <a:cubicBezTo>
                    <a:pt x="262" y="221"/>
                    <a:pt x="128" y="445"/>
                    <a:pt x="18" y="679"/>
                  </a:cubicBezTo>
                  <a:cubicBezTo>
                    <a:pt x="0" y="714"/>
                    <a:pt x="117" y="812"/>
                    <a:pt x="150" y="853"/>
                  </a:cubicBezTo>
                  <a:cubicBezTo>
                    <a:pt x="410" y="832"/>
                    <a:pt x="744" y="258"/>
                    <a:pt x="636" y="95"/>
                  </a:cubicBezTo>
                  <a:cubicBezTo>
                    <a:pt x="602" y="44"/>
                    <a:pt x="461" y="0"/>
                    <a:pt x="418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43;p37">
              <a:extLst>
                <a:ext uri="{FF2B5EF4-FFF2-40B4-BE49-F238E27FC236}">
                  <a16:creationId xmlns:a16="http://schemas.microsoft.com/office/drawing/2014/main" id="{98E89966-16DE-5A7A-0219-33FB24A23506}"/>
                </a:ext>
              </a:extLst>
            </p:cNvPr>
            <p:cNvSpPr/>
            <p:nvPr/>
          </p:nvSpPr>
          <p:spPr>
            <a:xfrm>
              <a:off x="5371188" y="2649519"/>
              <a:ext cx="27427" cy="21010"/>
            </a:xfrm>
            <a:custGeom>
              <a:avLst/>
              <a:gdLst/>
              <a:ahLst/>
              <a:cxnLst/>
              <a:rect l="l" t="t" r="r" b="b"/>
              <a:pathLst>
                <a:path w="812" h="622" extrusionOk="0">
                  <a:moveTo>
                    <a:pt x="1" y="0"/>
                  </a:moveTo>
                  <a:cubicBezTo>
                    <a:pt x="41" y="181"/>
                    <a:pt x="27" y="364"/>
                    <a:pt x="111" y="446"/>
                  </a:cubicBezTo>
                  <a:cubicBezTo>
                    <a:pt x="229" y="559"/>
                    <a:pt x="369" y="621"/>
                    <a:pt x="519" y="621"/>
                  </a:cubicBezTo>
                  <a:cubicBezTo>
                    <a:pt x="614" y="621"/>
                    <a:pt x="712" y="596"/>
                    <a:pt x="812" y="544"/>
                  </a:cubicBezTo>
                  <a:cubicBezTo>
                    <a:pt x="766" y="180"/>
                    <a:pt x="576" y="37"/>
                    <a:pt x="1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44;p37">
              <a:extLst>
                <a:ext uri="{FF2B5EF4-FFF2-40B4-BE49-F238E27FC236}">
                  <a16:creationId xmlns:a16="http://schemas.microsoft.com/office/drawing/2014/main" id="{3E1BBCBA-715C-C09A-5E5F-EC63DCC37910}"/>
                </a:ext>
              </a:extLst>
            </p:cNvPr>
            <p:cNvSpPr/>
            <p:nvPr/>
          </p:nvSpPr>
          <p:spPr>
            <a:xfrm>
              <a:off x="5501030" y="3502341"/>
              <a:ext cx="233707" cy="117005"/>
            </a:xfrm>
            <a:custGeom>
              <a:avLst/>
              <a:gdLst/>
              <a:ahLst/>
              <a:cxnLst/>
              <a:rect l="l" t="t" r="r" b="b"/>
              <a:pathLst>
                <a:path w="6919" h="3464" extrusionOk="0">
                  <a:moveTo>
                    <a:pt x="6541" y="1"/>
                  </a:moveTo>
                  <a:cubicBezTo>
                    <a:pt x="6519" y="1"/>
                    <a:pt x="6498" y="3"/>
                    <a:pt x="6477" y="8"/>
                  </a:cubicBezTo>
                  <a:cubicBezTo>
                    <a:pt x="6072" y="107"/>
                    <a:pt x="5669" y="228"/>
                    <a:pt x="5281" y="380"/>
                  </a:cubicBezTo>
                  <a:cubicBezTo>
                    <a:pt x="3862" y="938"/>
                    <a:pt x="2468" y="1554"/>
                    <a:pt x="1185" y="2393"/>
                  </a:cubicBezTo>
                  <a:cubicBezTo>
                    <a:pt x="789" y="2655"/>
                    <a:pt x="389" y="2911"/>
                    <a:pt x="1" y="3164"/>
                  </a:cubicBezTo>
                  <a:cubicBezTo>
                    <a:pt x="94" y="3369"/>
                    <a:pt x="181" y="3463"/>
                    <a:pt x="294" y="3463"/>
                  </a:cubicBezTo>
                  <a:cubicBezTo>
                    <a:pt x="350" y="3463"/>
                    <a:pt x="412" y="3440"/>
                    <a:pt x="485" y="3396"/>
                  </a:cubicBezTo>
                  <a:cubicBezTo>
                    <a:pt x="816" y="3191"/>
                    <a:pt x="1164" y="3015"/>
                    <a:pt x="1500" y="2820"/>
                  </a:cubicBezTo>
                  <a:cubicBezTo>
                    <a:pt x="3061" y="1923"/>
                    <a:pt x="4670" y="1128"/>
                    <a:pt x="6375" y="540"/>
                  </a:cubicBezTo>
                  <a:cubicBezTo>
                    <a:pt x="6568" y="474"/>
                    <a:pt x="6738" y="338"/>
                    <a:pt x="6919" y="235"/>
                  </a:cubicBezTo>
                  <a:cubicBezTo>
                    <a:pt x="6916" y="186"/>
                    <a:pt x="6914" y="137"/>
                    <a:pt x="6912" y="87"/>
                  </a:cubicBezTo>
                  <a:cubicBezTo>
                    <a:pt x="6789" y="63"/>
                    <a:pt x="6658" y="1"/>
                    <a:pt x="654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45;p37">
              <a:extLst>
                <a:ext uri="{FF2B5EF4-FFF2-40B4-BE49-F238E27FC236}">
                  <a16:creationId xmlns:a16="http://schemas.microsoft.com/office/drawing/2014/main" id="{9539C317-274F-6B8D-31D5-44F9823921F9}"/>
                </a:ext>
              </a:extLst>
            </p:cNvPr>
            <p:cNvSpPr/>
            <p:nvPr/>
          </p:nvSpPr>
          <p:spPr>
            <a:xfrm>
              <a:off x="5595101" y="3569356"/>
              <a:ext cx="74716" cy="30940"/>
            </a:xfrm>
            <a:custGeom>
              <a:avLst/>
              <a:gdLst/>
              <a:ahLst/>
              <a:cxnLst/>
              <a:rect l="l" t="t" r="r" b="b"/>
              <a:pathLst>
                <a:path w="2212" h="916" extrusionOk="0">
                  <a:moveTo>
                    <a:pt x="1889" y="1"/>
                  </a:moveTo>
                  <a:cubicBezTo>
                    <a:pt x="1869" y="1"/>
                    <a:pt x="1849" y="3"/>
                    <a:pt x="1830" y="8"/>
                  </a:cubicBezTo>
                  <a:cubicBezTo>
                    <a:pt x="1377" y="129"/>
                    <a:pt x="928" y="271"/>
                    <a:pt x="488" y="431"/>
                  </a:cubicBezTo>
                  <a:cubicBezTo>
                    <a:pt x="336" y="486"/>
                    <a:pt x="211" y="613"/>
                    <a:pt x="1" y="759"/>
                  </a:cubicBezTo>
                  <a:cubicBezTo>
                    <a:pt x="185" y="836"/>
                    <a:pt x="289" y="916"/>
                    <a:pt x="360" y="916"/>
                  </a:cubicBezTo>
                  <a:cubicBezTo>
                    <a:pt x="368" y="916"/>
                    <a:pt x="376" y="915"/>
                    <a:pt x="383" y="913"/>
                  </a:cubicBezTo>
                  <a:cubicBezTo>
                    <a:pt x="918" y="753"/>
                    <a:pt x="1450" y="583"/>
                    <a:pt x="1971" y="388"/>
                  </a:cubicBezTo>
                  <a:cubicBezTo>
                    <a:pt x="2076" y="349"/>
                    <a:pt x="2132" y="184"/>
                    <a:pt x="2211" y="76"/>
                  </a:cubicBezTo>
                  <a:cubicBezTo>
                    <a:pt x="2105" y="54"/>
                    <a:pt x="1989" y="1"/>
                    <a:pt x="1889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46;p37">
              <a:extLst>
                <a:ext uri="{FF2B5EF4-FFF2-40B4-BE49-F238E27FC236}">
                  <a16:creationId xmlns:a16="http://schemas.microsoft.com/office/drawing/2014/main" id="{A411A8E0-CBFA-463D-788C-1BCF8BE2B147}"/>
                </a:ext>
              </a:extLst>
            </p:cNvPr>
            <p:cNvSpPr/>
            <p:nvPr/>
          </p:nvSpPr>
          <p:spPr>
            <a:xfrm>
              <a:off x="5734265" y="4556478"/>
              <a:ext cx="93361" cy="30366"/>
            </a:xfrm>
            <a:custGeom>
              <a:avLst/>
              <a:gdLst/>
              <a:ahLst/>
              <a:cxnLst/>
              <a:rect l="l" t="t" r="r" b="b"/>
              <a:pathLst>
                <a:path w="2764" h="899" extrusionOk="0">
                  <a:moveTo>
                    <a:pt x="1366" y="1"/>
                  </a:moveTo>
                  <a:cubicBezTo>
                    <a:pt x="1080" y="1"/>
                    <a:pt x="795" y="58"/>
                    <a:pt x="513" y="200"/>
                  </a:cubicBezTo>
                  <a:cubicBezTo>
                    <a:pt x="288" y="313"/>
                    <a:pt x="1" y="357"/>
                    <a:pt x="40" y="808"/>
                  </a:cubicBezTo>
                  <a:cubicBezTo>
                    <a:pt x="164" y="813"/>
                    <a:pt x="301" y="838"/>
                    <a:pt x="436" y="838"/>
                  </a:cubicBezTo>
                  <a:cubicBezTo>
                    <a:pt x="494" y="838"/>
                    <a:pt x="551" y="834"/>
                    <a:pt x="606" y="821"/>
                  </a:cubicBezTo>
                  <a:cubicBezTo>
                    <a:pt x="939" y="745"/>
                    <a:pt x="1270" y="636"/>
                    <a:pt x="1598" y="636"/>
                  </a:cubicBezTo>
                  <a:cubicBezTo>
                    <a:pt x="1850" y="636"/>
                    <a:pt x="2101" y="700"/>
                    <a:pt x="2349" y="893"/>
                  </a:cubicBezTo>
                  <a:cubicBezTo>
                    <a:pt x="2354" y="897"/>
                    <a:pt x="2362" y="899"/>
                    <a:pt x="2372" y="899"/>
                  </a:cubicBezTo>
                  <a:cubicBezTo>
                    <a:pt x="2439" y="899"/>
                    <a:pt x="2599" y="819"/>
                    <a:pt x="2637" y="749"/>
                  </a:cubicBezTo>
                  <a:cubicBezTo>
                    <a:pt x="2763" y="515"/>
                    <a:pt x="2615" y="265"/>
                    <a:pt x="2251" y="152"/>
                  </a:cubicBezTo>
                  <a:cubicBezTo>
                    <a:pt x="1957" y="62"/>
                    <a:pt x="1661" y="1"/>
                    <a:pt x="1366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747;p37">
              <a:extLst>
                <a:ext uri="{FF2B5EF4-FFF2-40B4-BE49-F238E27FC236}">
                  <a16:creationId xmlns:a16="http://schemas.microsoft.com/office/drawing/2014/main" id="{634FAF4F-89D9-FA09-B39E-E327FE37E19F}"/>
                </a:ext>
              </a:extLst>
            </p:cNvPr>
            <p:cNvSpPr/>
            <p:nvPr/>
          </p:nvSpPr>
          <p:spPr>
            <a:xfrm>
              <a:off x="5734502" y="4593296"/>
              <a:ext cx="81606" cy="22597"/>
            </a:xfrm>
            <a:custGeom>
              <a:avLst/>
              <a:gdLst/>
              <a:ahLst/>
              <a:cxnLst/>
              <a:rect l="l" t="t" r="r" b="b"/>
              <a:pathLst>
                <a:path w="2416" h="669" extrusionOk="0">
                  <a:moveTo>
                    <a:pt x="1419" y="0"/>
                  </a:moveTo>
                  <a:cubicBezTo>
                    <a:pt x="1021" y="0"/>
                    <a:pt x="624" y="44"/>
                    <a:pt x="233" y="135"/>
                  </a:cubicBezTo>
                  <a:cubicBezTo>
                    <a:pt x="135" y="158"/>
                    <a:pt x="15" y="335"/>
                    <a:pt x="10" y="447"/>
                  </a:cubicBezTo>
                  <a:cubicBezTo>
                    <a:pt x="1" y="595"/>
                    <a:pt x="95" y="669"/>
                    <a:pt x="246" y="669"/>
                  </a:cubicBezTo>
                  <a:cubicBezTo>
                    <a:pt x="271" y="669"/>
                    <a:pt x="296" y="667"/>
                    <a:pt x="323" y="663"/>
                  </a:cubicBezTo>
                  <a:cubicBezTo>
                    <a:pt x="757" y="603"/>
                    <a:pt x="1195" y="569"/>
                    <a:pt x="1630" y="526"/>
                  </a:cubicBezTo>
                  <a:cubicBezTo>
                    <a:pt x="1632" y="531"/>
                    <a:pt x="1632" y="535"/>
                    <a:pt x="1632" y="539"/>
                  </a:cubicBezTo>
                  <a:cubicBezTo>
                    <a:pt x="1728" y="539"/>
                    <a:pt x="1827" y="551"/>
                    <a:pt x="1923" y="551"/>
                  </a:cubicBezTo>
                  <a:cubicBezTo>
                    <a:pt x="1986" y="551"/>
                    <a:pt x="2048" y="546"/>
                    <a:pt x="2106" y="529"/>
                  </a:cubicBezTo>
                  <a:cubicBezTo>
                    <a:pt x="2223" y="496"/>
                    <a:pt x="2313" y="372"/>
                    <a:pt x="2415" y="289"/>
                  </a:cubicBezTo>
                  <a:cubicBezTo>
                    <a:pt x="2328" y="206"/>
                    <a:pt x="2247" y="62"/>
                    <a:pt x="2151" y="49"/>
                  </a:cubicBezTo>
                  <a:cubicBezTo>
                    <a:pt x="1907" y="17"/>
                    <a:pt x="1663" y="0"/>
                    <a:pt x="1419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748;p37">
              <a:extLst>
                <a:ext uri="{FF2B5EF4-FFF2-40B4-BE49-F238E27FC236}">
                  <a16:creationId xmlns:a16="http://schemas.microsoft.com/office/drawing/2014/main" id="{DC81F1C1-3275-5FF0-E7E8-9FCB12DB2DC8}"/>
                </a:ext>
              </a:extLst>
            </p:cNvPr>
            <p:cNvSpPr/>
            <p:nvPr/>
          </p:nvSpPr>
          <p:spPr>
            <a:xfrm>
              <a:off x="5741561" y="4625520"/>
              <a:ext cx="66812" cy="21820"/>
            </a:xfrm>
            <a:custGeom>
              <a:avLst/>
              <a:gdLst/>
              <a:ahLst/>
              <a:cxnLst/>
              <a:rect l="l" t="t" r="r" b="b"/>
              <a:pathLst>
                <a:path w="1978" h="646" extrusionOk="0">
                  <a:moveTo>
                    <a:pt x="726" y="1"/>
                  </a:moveTo>
                  <a:cubicBezTo>
                    <a:pt x="551" y="1"/>
                    <a:pt x="361" y="60"/>
                    <a:pt x="208" y="147"/>
                  </a:cubicBezTo>
                  <a:cubicBezTo>
                    <a:pt x="108" y="202"/>
                    <a:pt x="67" y="360"/>
                    <a:pt x="1" y="472"/>
                  </a:cubicBezTo>
                  <a:cubicBezTo>
                    <a:pt x="112" y="533"/>
                    <a:pt x="226" y="645"/>
                    <a:pt x="335" y="645"/>
                  </a:cubicBezTo>
                  <a:cubicBezTo>
                    <a:pt x="337" y="645"/>
                    <a:pt x="339" y="645"/>
                    <a:pt x="341" y="645"/>
                  </a:cubicBezTo>
                  <a:cubicBezTo>
                    <a:pt x="754" y="631"/>
                    <a:pt x="1165" y="557"/>
                    <a:pt x="1577" y="543"/>
                  </a:cubicBezTo>
                  <a:cubicBezTo>
                    <a:pt x="1830" y="536"/>
                    <a:pt x="1945" y="434"/>
                    <a:pt x="1978" y="93"/>
                  </a:cubicBezTo>
                  <a:cubicBezTo>
                    <a:pt x="1552" y="57"/>
                    <a:pt x="1145" y="7"/>
                    <a:pt x="738" y="1"/>
                  </a:cubicBezTo>
                  <a:cubicBezTo>
                    <a:pt x="734" y="1"/>
                    <a:pt x="730" y="1"/>
                    <a:pt x="726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749;p37">
              <a:extLst>
                <a:ext uri="{FF2B5EF4-FFF2-40B4-BE49-F238E27FC236}">
                  <a16:creationId xmlns:a16="http://schemas.microsoft.com/office/drawing/2014/main" id="{1AACA710-6CC4-6EC7-C7A5-CBA1DDCB32F2}"/>
                </a:ext>
              </a:extLst>
            </p:cNvPr>
            <p:cNvSpPr/>
            <p:nvPr/>
          </p:nvSpPr>
          <p:spPr>
            <a:xfrm>
              <a:off x="5023378" y="3678864"/>
              <a:ext cx="98428" cy="690074"/>
            </a:xfrm>
            <a:custGeom>
              <a:avLst/>
              <a:gdLst/>
              <a:ahLst/>
              <a:cxnLst/>
              <a:rect l="l" t="t" r="r" b="b"/>
              <a:pathLst>
                <a:path w="2914" h="20430" extrusionOk="0">
                  <a:moveTo>
                    <a:pt x="381" y="0"/>
                  </a:moveTo>
                  <a:cubicBezTo>
                    <a:pt x="271" y="95"/>
                    <a:pt x="108" y="168"/>
                    <a:pt x="63" y="288"/>
                  </a:cubicBezTo>
                  <a:cubicBezTo>
                    <a:pt x="0" y="455"/>
                    <a:pt x="5" y="656"/>
                    <a:pt x="17" y="840"/>
                  </a:cubicBezTo>
                  <a:cubicBezTo>
                    <a:pt x="92" y="2013"/>
                    <a:pt x="166" y="3188"/>
                    <a:pt x="260" y="4360"/>
                  </a:cubicBezTo>
                  <a:cubicBezTo>
                    <a:pt x="400" y="6106"/>
                    <a:pt x="521" y="7855"/>
                    <a:pt x="716" y="9595"/>
                  </a:cubicBezTo>
                  <a:cubicBezTo>
                    <a:pt x="873" y="10978"/>
                    <a:pt x="1113" y="12354"/>
                    <a:pt x="1346" y="13729"/>
                  </a:cubicBezTo>
                  <a:cubicBezTo>
                    <a:pt x="1654" y="15548"/>
                    <a:pt x="1988" y="17363"/>
                    <a:pt x="2318" y="19179"/>
                  </a:cubicBezTo>
                  <a:cubicBezTo>
                    <a:pt x="2396" y="19610"/>
                    <a:pt x="2426" y="20063"/>
                    <a:pt x="2719" y="20423"/>
                  </a:cubicBezTo>
                  <a:cubicBezTo>
                    <a:pt x="2758" y="20426"/>
                    <a:pt x="2797" y="20427"/>
                    <a:pt x="2836" y="20430"/>
                  </a:cubicBezTo>
                  <a:cubicBezTo>
                    <a:pt x="2856" y="20280"/>
                    <a:pt x="2914" y="20124"/>
                    <a:pt x="2892" y="19980"/>
                  </a:cubicBezTo>
                  <a:cubicBezTo>
                    <a:pt x="2732" y="18884"/>
                    <a:pt x="2560" y="17791"/>
                    <a:pt x="2386" y="16697"/>
                  </a:cubicBezTo>
                  <a:cubicBezTo>
                    <a:pt x="2100" y="14888"/>
                    <a:pt x="1788" y="13083"/>
                    <a:pt x="1530" y="11270"/>
                  </a:cubicBezTo>
                  <a:cubicBezTo>
                    <a:pt x="1368" y="10119"/>
                    <a:pt x="1274" y="8957"/>
                    <a:pt x="1165" y="7800"/>
                  </a:cubicBezTo>
                  <a:cubicBezTo>
                    <a:pt x="998" y="6048"/>
                    <a:pt x="841" y="4297"/>
                    <a:pt x="689" y="2545"/>
                  </a:cubicBezTo>
                  <a:cubicBezTo>
                    <a:pt x="617" y="1721"/>
                    <a:pt x="567" y="895"/>
                    <a:pt x="506" y="69"/>
                  </a:cubicBezTo>
                  <a:cubicBezTo>
                    <a:pt x="465" y="46"/>
                    <a:pt x="423" y="23"/>
                    <a:pt x="381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750;p37">
              <a:extLst>
                <a:ext uri="{FF2B5EF4-FFF2-40B4-BE49-F238E27FC236}">
                  <a16:creationId xmlns:a16="http://schemas.microsoft.com/office/drawing/2014/main" id="{C84CCBF8-2BCF-E0C1-0F26-3191C8B341B9}"/>
                </a:ext>
              </a:extLst>
            </p:cNvPr>
            <p:cNvSpPr/>
            <p:nvPr/>
          </p:nvSpPr>
          <p:spPr>
            <a:xfrm>
              <a:off x="4828750" y="3675081"/>
              <a:ext cx="24793" cy="705173"/>
            </a:xfrm>
            <a:custGeom>
              <a:avLst/>
              <a:gdLst/>
              <a:ahLst/>
              <a:cxnLst/>
              <a:rect l="l" t="t" r="r" b="b"/>
              <a:pathLst>
                <a:path w="734" h="20877" extrusionOk="0">
                  <a:moveTo>
                    <a:pt x="493" y="0"/>
                  </a:moveTo>
                  <a:cubicBezTo>
                    <a:pt x="408" y="79"/>
                    <a:pt x="305" y="147"/>
                    <a:pt x="245" y="242"/>
                  </a:cubicBezTo>
                  <a:cubicBezTo>
                    <a:pt x="196" y="321"/>
                    <a:pt x="184" y="431"/>
                    <a:pt x="178" y="529"/>
                  </a:cubicBezTo>
                  <a:cubicBezTo>
                    <a:pt x="122" y="1330"/>
                    <a:pt x="39" y="2130"/>
                    <a:pt x="26" y="2931"/>
                  </a:cubicBezTo>
                  <a:cubicBezTo>
                    <a:pt x="3" y="4495"/>
                    <a:pt x="19" y="6058"/>
                    <a:pt x="19" y="7623"/>
                  </a:cubicBezTo>
                  <a:lnTo>
                    <a:pt x="0" y="7623"/>
                  </a:lnTo>
                  <a:cubicBezTo>
                    <a:pt x="0" y="7682"/>
                    <a:pt x="0" y="7739"/>
                    <a:pt x="2" y="7797"/>
                  </a:cubicBezTo>
                  <a:cubicBezTo>
                    <a:pt x="26" y="9724"/>
                    <a:pt x="30" y="11652"/>
                    <a:pt x="85" y="13578"/>
                  </a:cubicBezTo>
                  <a:cubicBezTo>
                    <a:pt x="134" y="15379"/>
                    <a:pt x="245" y="17180"/>
                    <a:pt x="312" y="18982"/>
                  </a:cubicBezTo>
                  <a:cubicBezTo>
                    <a:pt x="332" y="19512"/>
                    <a:pt x="293" y="20046"/>
                    <a:pt x="295" y="20576"/>
                  </a:cubicBezTo>
                  <a:cubicBezTo>
                    <a:pt x="296" y="20677"/>
                    <a:pt x="364" y="20778"/>
                    <a:pt x="401" y="20877"/>
                  </a:cubicBezTo>
                  <a:cubicBezTo>
                    <a:pt x="495" y="20806"/>
                    <a:pt x="611" y="20750"/>
                    <a:pt x="675" y="20658"/>
                  </a:cubicBezTo>
                  <a:cubicBezTo>
                    <a:pt x="726" y="20584"/>
                    <a:pt x="728" y="20464"/>
                    <a:pt x="728" y="20365"/>
                  </a:cubicBezTo>
                  <a:cubicBezTo>
                    <a:pt x="729" y="19862"/>
                    <a:pt x="733" y="19358"/>
                    <a:pt x="718" y="18857"/>
                  </a:cubicBezTo>
                  <a:cubicBezTo>
                    <a:pt x="667" y="17163"/>
                    <a:pt x="608" y="15469"/>
                    <a:pt x="555" y="13776"/>
                  </a:cubicBezTo>
                  <a:cubicBezTo>
                    <a:pt x="513" y="12465"/>
                    <a:pt x="456" y="11152"/>
                    <a:pt x="443" y="9839"/>
                  </a:cubicBezTo>
                  <a:cubicBezTo>
                    <a:pt x="434" y="8816"/>
                    <a:pt x="482" y="7794"/>
                    <a:pt x="508" y="6772"/>
                  </a:cubicBezTo>
                  <a:cubicBezTo>
                    <a:pt x="559" y="4617"/>
                    <a:pt x="616" y="2465"/>
                    <a:pt x="659" y="311"/>
                  </a:cubicBezTo>
                  <a:cubicBezTo>
                    <a:pt x="662" y="209"/>
                    <a:pt x="551" y="104"/>
                    <a:pt x="493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751;p37">
              <a:extLst>
                <a:ext uri="{FF2B5EF4-FFF2-40B4-BE49-F238E27FC236}">
                  <a16:creationId xmlns:a16="http://schemas.microsoft.com/office/drawing/2014/main" id="{8EFCC006-3643-0783-58A1-996348057297}"/>
                </a:ext>
              </a:extLst>
            </p:cNvPr>
            <p:cNvSpPr/>
            <p:nvPr/>
          </p:nvSpPr>
          <p:spPr>
            <a:xfrm>
              <a:off x="4787170" y="2729944"/>
              <a:ext cx="135786" cy="209522"/>
            </a:xfrm>
            <a:custGeom>
              <a:avLst/>
              <a:gdLst/>
              <a:ahLst/>
              <a:cxnLst/>
              <a:rect l="l" t="t" r="r" b="b"/>
              <a:pathLst>
                <a:path w="4020" h="6203" extrusionOk="0">
                  <a:moveTo>
                    <a:pt x="3191" y="0"/>
                  </a:moveTo>
                  <a:cubicBezTo>
                    <a:pt x="3089" y="179"/>
                    <a:pt x="2973" y="351"/>
                    <a:pt x="2888" y="537"/>
                  </a:cubicBezTo>
                  <a:cubicBezTo>
                    <a:pt x="2750" y="834"/>
                    <a:pt x="2652" y="1151"/>
                    <a:pt x="2502" y="1441"/>
                  </a:cubicBezTo>
                  <a:cubicBezTo>
                    <a:pt x="2310" y="1811"/>
                    <a:pt x="1920" y="2018"/>
                    <a:pt x="1517" y="2018"/>
                  </a:cubicBezTo>
                  <a:cubicBezTo>
                    <a:pt x="1343" y="2018"/>
                    <a:pt x="1166" y="1980"/>
                    <a:pt x="1002" y="1899"/>
                  </a:cubicBezTo>
                  <a:cubicBezTo>
                    <a:pt x="828" y="1812"/>
                    <a:pt x="716" y="1763"/>
                    <a:pt x="634" y="1763"/>
                  </a:cubicBezTo>
                  <a:cubicBezTo>
                    <a:pt x="509" y="1763"/>
                    <a:pt x="453" y="1876"/>
                    <a:pt x="351" y="2143"/>
                  </a:cubicBezTo>
                  <a:cubicBezTo>
                    <a:pt x="235" y="2285"/>
                    <a:pt x="117" y="2428"/>
                    <a:pt x="0" y="2570"/>
                  </a:cubicBezTo>
                  <a:cubicBezTo>
                    <a:pt x="158" y="2672"/>
                    <a:pt x="314" y="2777"/>
                    <a:pt x="476" y="2871"/>
                  </a:cubicBezTo>
                  <a:cubicBezTo>
                    <a:pt x="481" y="2873"/>
                    <a:pt x="487" y="2875"/>
                    <a:pt x="493" y="2875"/>
                  </a:cubicBezTo>
                  <a:cubicBezTo>
                    <a:pt x="522" y="2875"/>
                    <a:pt x="566" y="2849"/>
                    <a:pt x="600" y="2843"/>
                  </a:cubicBezTo>
                  <a:cubicBezTo>
                    <a:pt x="1070" y="2764"/>
                    <a:pt x="1539" y="2685"/>
                    <a:pt x="2042" y="2600"/>
                  </a:cubicBezTo>
                  <a:lnTo>
                    <a:pt x="2042" y="2600"/>
                  </a:lnTo>
                  <a:cubicBezTo>
                    <a:pt x="2042" y="2790"/>
                    <a:pt x="2062" y="2960"/>
                    <a:pt x="2038" y="3124"/>
                  </a:cubicBezTo>
                  <a:cubicBezTo>
                    <a:pt x="1933" y="3846"/>
                    <a:pt x="1964" y="4566"/>
                    <a:pt x="2091" y="5279"/>
                  </a:cubicBezTo>
                  <a:cubicBezTo>
                    <a:pt x="2187" y="5821"/>
                    <a:pt x="2775" y="6203"/>
                    <a:pt x="3331" y="6203"/>
                  </a:cubicBezTo>
                  <a:cubicBezTo>
                    <a:pt x="3525" y="6203"/>
                    <a:pt x="3716" y="6156"/>
                    <a:pt x="3880" y="6053"/>
                  </a:cubicBezTo>
                  <a:cubicBezTo>
                    <a:pt x="3959" y="6003"/>
                    <a:pt x="4019" y="5863"/>
                    <a:pt x="4017" y="5767"/>
                  </a:cubicBezTo>
                  <a:cubicBezTo>
                    <a:pt x="4014" y="5701"/>
                    <a:pt x="3896" y="5601"/>
                    <a:pt x="3814" y="5584"/>
                  </a:cubicBezTo>
                  <a:cubicBezTo>
                    <a:pt x="3723" y="5564"/>
                    <a:pt x="3627" y="5557"/>
                    <a:pt x="3530" y="5557"/>
                  </a:cubicBezTo>
                  <a:cubicBezTo>
                    <a:pt x="3466" y="5557"/>
                    <a:pt x="3401" y="5560"/>
                    <a:pt x="3338" y="5565"/>
                  </a:cubicBezTo>
                  <a:cubicBezTo>
                    <a:pt x="3308" y="5568"/>
                    <a:pt x="3279" y="5569"/>
                    <a:pt x="3251" y="5569"/>
                  </a:cubicBezTo>
                  <a:cubicBezTo>
                    <a:pt x="2969" y="5569"/>
                    <a:pt x="2813" y="5440"/>
                    <a:pt x="2794" y="5114"/>
                  </a:cubicBezTo>
                  <a:cubicBezTo>
                    <a:pt x="2770" y="4652"/>
                    <a:pt x="2668" y="4185"/>
                    <a:pt x="2708" y="3731"/>
                  </a:cubicBezTo>
                  <a:cubicBezTo>
                    <a:pt x="2761" y="3121"/>
                    <a:pt x="2899" y="2515"/>
                    <a:pt x="3040" y="1917"/>
                  </a:cubicBezTo>
                  <a:cubicBezTo>
                    <a:pt x="3157" y="1430"/>
                    <a:pt x="3346" y="960"/>
                    <a:pt x="3470" y="473"/>
                  </a:cubicBezTo>
                  <a:cubicBezTo>
                    <a:pt x="3503" y="337"/>
                    <a:pt x="3414" y="170"/>
                    <a:pt x="3382" y="18"/>
                  </a:cubicBezTo>
                  <a:cubicBezTo>
                    <a:pt x="3319" y="12"/>
                    <a:pt x="3254" y="6"/>
                    <a:pt x="3191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52;p37">
              <a:extLst>
                <a:ext uri="{FF2B5EF4-FFF2-40B4-BE49-F238E27FC236}">
                  <a16:creationId xmlns:a16="http://schemas.microsoft.com/office/drawing/2014/main" id="{B1B0587A-ED49-BBCA-4C38-DC412F47A969}"/>
                </a:ext>
              </a:extLst>
            </p:cNvPr>
            <p:cNvSpPr/>
            <p:nvPr/>
          </p:nvSpPr>
          <p:spPr>
            <a:xfrm>
              <a:off x="4839188" y="2915789"/>
              <a:ext cx="161659" cy="85423"/>
            </a:xfrm>
            <a:custGeom>
              <a:avLst/>
              <a:gdLst/>
              <a:ahLst/>
              <a:cxnLst/>
              <a:rect l="l" t="t" r="r" b="b"/>
              <a:pathLst>
                <a:path w="4786" h="2529" extrusionOk="0">
                  <a:moveTo>
                    <a:pt x="4086" y="0"/>
                  </a:moveTo>
                  <a:cubicBezTo>
                    <a:pt x="4019" y="98"/>
                    <a:pt x="3923" y="186"/>
                    <a:pt x="3892" y="294"/>
                  </a:cubicBezTo>
                  <a:cubicBezTo>
                    <a:pt x="3843" y="469"/>
                    <a:pt x="3893" y="693"/>
                    <a:pt x="3801" y="830"/>
                  </a:cubicBezTo>
                  <a:cubicBezTo>
                    <a:pt x="3442" y="1371"/>
                    <a:pt x="2636" y="1898"/>
                    <a:pt x="1833" y="1898"/>
                  </a:cubicBezTo>
                  <a:cubicBezTo>
                    <a:pt x="1686" y="1898"/>
                    <a:pt x="1540" y="1880"/>
                    <a:pt x="1397" y="1842"/>
                  </a:cubicBezTo>
                  <a:cubicBezTo>
                    <a:pt x="1027" y="1743"/>
                    <a:pt x="668" y="1606"/>
                    <a:pt x="298" y="1506"/>
                  </a:cubicBezTo>
                  <a:cubicBezTo>
                    <a:pt x="282" y="1501"/>
                    <a:pt x="265" y="1499"/>
                    <a:pt x="247" y="1499"/>
                  </a:cubicBezTo>
                  <a:cubicBezTo>
                    <a:pt x="170" y="1499"/>
                    <a:pt x="82" y="1536"/>
                    <a:pt x="0" y="1549"/>
                  </a:cubicBezTo>
                  <a:cubicBezTo>
                    <a:pt x="19" y="1654"/>
                    <a:pt x="9" y="1778"/>
                    <a:pt x="64" y="1857"/>
                  </a:cubicBezTo>
                  <a:cubicBezTo>
                    <a:pt x="135" y="1959"/>
                    <a:pt x="245" y="2058"/>
                    <a:pt x="360" y="2101"/>
                  </a:cubicBezTo>
                  <a:cubicBezTo>
                    <a:pt x="827" y="2274"/>
                    <a:pt x="1303" y="2426"/>
                    <a:pt x="1608" y="2528"/>
                  </a:cubicBezTo>
                  <a:cubicBezTo>
                    <a:pt x="2707" y="2504"/>
                    <a:pt x="3482" y="2222"/>
                    <a:pt x="4068" y="1501"/>
                  </a:cubicBezTo>
                  <a:cubicBezTo>
                    <a:pt x="4132" y="1425"/>
                    <a:pt x="4261" y="1362"/>
                    <a:pt x="4361" y="1362"/>
                  </a:cubicBezTo>
                  <a:cubicBezTo>
                    <a:pt x="4363" y="1362"/>
                    <a:pt x="4365" y="1362"/>
                    <a:pt x="4367" y="1362"/>
                  </a:cubicBezTo>
                  <a:cubicBezTo>
                    <a:pt x="4374" y="1362"/>
                    <a:pt x="4381" y="1362"/>
                    <a:pt x="4388" y="1362"/>
                  </a:cubicBezTo>
                  <a:cubicBezTo>
                    <a:pt x="4671" y="1362"/>
                    <a:pt x="4785" y="1243"/>
                    <a:pt x="4694" y="959"/>
                  </a:cubicBezTo>
                  <a:cubicBezTo>
                    <a:pt x="4611" y="700"/>
                    <a:pt x="4501" y="447"/>
                    <a:pt x="4372" y="209"/>
                  </a:cubicBezTo>
                  <a:cubicBezTo>
                    <a:pt x="4320" y="115"/>
                    <a:pt x="4183" y="68"/>
                    <a:pt x="4086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53;p37">
              <a:extLst>
                <a:ext uri="{FF2B5EF4-FFF2-40B4-BE49-F238E27FC236}">
                  <a16:creationId xmlns:a16="http://schemas.microsoft.com/office/drawing/2014/main" id="{0DF1F449-C3B5-8148-4D01-BDB201B906DB}"/>
                </a:ext>
              </a:extLst>
            </p:cNvPr>
            <p:cNvSpPr/>
            <p:nvPr/>
          </p:nvSpPr>
          <p:spPr>
            <a:xfrm>
              <a:off x="4914512" y="2781455"/>
              <a:ext cx="92077" cy="50430"/>
            </a:xfrm>
            <a:custGeom>
              <a:avLst/>
              <a:gdLst/>
              <a:ahLst/>
              <a:cxnLst/>
              <a:rect l="l" t="t" r="r" b="b"/>
              <a:pathLst>
                <a:path w="2726" h="1493" extrusionOk="0">
                  <a:moveTo>
                    <a:pt x="2484" y="1"/>
                  </a:moveTo>
                  <a:cubicBezTo>
                    <a:pt x="2426" y="1"/>
                    <a:pt x="2367" y="9"/>
                    <a:pt x="2319" y="23"/>
                  </a:cubicBezTo>
                  <a:cubicBezTo>
                    <a:pt x="2215" y="50"/>
                    <a:pt x="2133" y="156"/>
                    <a:pt x="2035" y="215"/>
                  </a:cubicBezTo>
                  <a:cubicBezTo>
                    <a:pt x="1823" y="342"/>
                    <a:pt x="1609" y="432"/>
                    <a:pt x="1370" y="432"/>
                  </a:cubicBezTo>
                  <a:cubicBezTo>
                    <a:pt x="1285" y="432"/>
                    <a:pt x="1197" y="420"/>
                    <a:pt x="1105" y="395"/>
                  </a:cubicBezTo>
                  <a:cubicBezTo>
                    <a:pt x="957" y="355"/>
                    <a:pt x="846" y="332"/>
                    <a:pt x="764" y="332"/>
                  </a:cubicBezTo>
                  <a:cubicBezTo>
                    <a:pt x="555" y="332"/>
                    <a:pt x="528" y="480"/>
                    <a:pt x="557" y="871"/>
                  </a:cubicBezTo>
                  <a:cubicBezTo>
                    <a:pt x="484" y="858"/>
                    <a:pt x="417" y="851"/>
                    <a:pt x="358" y="851"/>
                  </a:cubicBezTo>
                  <a:cubicBezTo>
                    <a:pt x="129" y="851"/>
                    <a:pt x="1" y="947"/>
                    <a:pt x="2" y="1131"/>
                  </a:cubicBezTo>
                  <a:cubicBezTo>
                    <a:pt x="3" y="1407"/>
                    <a:pt x="175" y="1493"/>
                    <a:pt x="379" y="1493"/>
                  </a:cubicBezTo>
                  <a:cubicBezTo>
                    <a:pt x="412" y="1493"/>
                    <a:pt x="446" y="1491"/>
                    <a:pt x="479" y="1487"/>
                  </a:cubicBezTo>
                  <a:cubicBezTo>
                    <a:pt x="701" y="1461"/>
                    <a:pt x="917" y="1379"/>
                    <a:pt x="1131" y="1311"/>
                  </a:cubicBezTo>
                  <a:cubicBezTo>
                    <a:pt x="1276" y="1265"/>
                    <a:pt x="1413" y="1190"/>
                    <a:pt x="1559" y="1144"/>
                  </a:cubicBezTo>
                  <a:cubicBezTo>
                    <a:pt x="2011" y="1008"/>
                    <a:pt x="2406" y="780"/>
                    <a:pt x="2672" y="384"/>
                  </a:cubicBezTo>
                  <a:cubicBezTo>
                    <a:pt x="2726" y="304"/>
                    <a:pt x="2721" y="107"/>
                    <a:pt x="2662" y="50"/>
                  </a:cubicBezTo>
                  <a:cubicBezTo>
                    <a:pt x="2625" y="15"/>
                    <a:pt x="2556" y="1"/>
                    <a:pt x="2484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54;p37">
              <a:extLst>
                <a:ext uri="{FF2B5EF4-FFF2-40B4-BE49-F238E27FC236}">
                  <a16:creationId xmlns:a16="http://schemas.microsoft.com/office/drawing/2014/main" id="{471A33E3-76E6-B4DC-DA6F-9F9356AE732F}"/>
                </a:ext>
              </a:extLst>
            </p:cNvPr>
            <p:cNvSpPr/>
            <p:nvPr/>
          </p:nvSpPr>
          <p:spPr>
            <a:xfrm>
              <a:off x="5078571" y="2797567"/>
              <a:ext cx="58097" cy="72453"/>
            </a:xfrm>
            <a:custGeom>
              <a:avLst/>
              <a:gdLst/>
              <a:ahLst/>
              <a:cxnLst/>
              <a:rect l="l" t="t" r="r" b="b"/>
              <a:pathLst>
                <a:path w="1720" h="2145" extrusionOk="0">
                  <a:moveTo>
                    <a:pt x="1386" y="1"/>
                  </a:moveTo>
                  <a:cubicBezTo>
                    <a:pt x="1333" y="1"/>
                    <a:pt x="1277" y="9"/>
                    <a:pt x="1222" y="25"/>
                  </a:cubicBezTo>
                  <a:cubicBezTo>
                    <a:pt x="648" y="186"/>
                    <a:pt x="305" y="594"/>
                    <a:pt x="86" y="1116"/>
                  </a:cubicBezTo>
                  <a:cubicBezTo>
                    <a:pt x="0" y="1323"/>
                    <a:pt x="113" y="1474"/>
                    <a:pt x="313" y="1474"/>
                  </a:cubicBezTo>
                  <a:cubicBezTo>
                    <a:pt x="324" y="1474"/>
                    <a:pt x="336" y="1474"/>
                    <a:pt x="348" y="1473"/>
                  </a:cubicBezTo>
                  <a:cubicBezTo>
                    <a:pt x="387" y="1469"/>
                    <a:pt x="425" y="1468"/>
                    <a:pt x="461" y="1468"/>
                  </a:cubicBezTo>
                  <a:cubicBezTo>
                    <a:pt x="777" y="1468"/>
                    <a:pt x="984" y="1592"/>
                    <a:pt x="1098" y="1938"/>
                  </a:cubicBezTo>
                  <a:cubicBezTo>
                    <a:pt x="1130" y="2038"/>
                    <a:pt x="1346" y="2078"/>
                    <a:pt x="1478" y="2144"/>
                  </a:cubicBezTo>
                  <a:cubicBezTo>
                    <a:pt x="1515" y="2013"/>
                    <a:pt x="1593" y="1877"/>
                    <a:pt x="1582" y="1750"/>
                  </a:cubicBezTo>
                  <a:cubicBezTo>
                    <a:pt x="1541" y="1365"/>
                    <a:pt x="1328" y="1083"/>
                    <a:pt x="880" y="896"/>
                  </a:cubicBezTo>
                  <a:cubicBezTo>
                    <a:pt x="1103" y="767"/>
                    <a:pt x="1267" y="692"/>
                    <a:pt x="1402" y="582"/>
                  </a:cubicBezTo>
                  <a:cubicBezTo>
                    <a:pt x="1524" y="485"/>
                    <a:pt x="1720" y="326"/>
                    <a:pt x="1699" y="232"/>
                  </a:cubicBezTo>
                  <a:cubicBezTo>
                    <a:pt x="1666" y="69"/>
                    <a:pt x="1538" y="1"/>
                    <a:pt x="1386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55;p37">
              <a:extLst>
                <a:ext uri="{FF2B5EF4-FFF2-40B4-BE49-F238E27FC236}">
                  <a16:creationId xmlns:a16="http://schemas.microsoft.com/office/drawing/2014/main" id="{BBD01CDA-36B2-1D43-8CC0-1C952DB04A34}"/>
                </a:ext>
              </a:extLst>
            </p:cNvPr>
            <p:cNvSpPr/>
            <p:nvPr/>
          </p:nvSpPr>
          <p:spPr>
            <a:xfrm>
              <a:off x="4924477" y="2698936"/>
              <a:ext cx="84579" cy="50126"/>
            </a:xfrm>
            <a:custGeom>
              <a:avLst/>
              <a:gdLst/>
              <a:ahLst/>
              <a:cxnLst/>
              <a:rect l="l" t="t" r="r" b="b"/>
              <a:pathLst>
                <a:path w="2504" h="1484" extrusionOk="0">
                  <a:moveTo>
                    <a:pt x="1460" y="0"/>
                  </a:moveTo>
                  <a:cubicBezTo>
                    <a:pt x="1432" y="0"/>
                    <a:pt x="1403" y="1"/>
                    <a:pt x="1374" y="2"/>
                  </a:cubicBezTo>
                  <a:cubicBezTo>
                    <a:pt x="775" y="33"/>
                    <a:pt x="491" y="477"/>
                    <a:pt x="182" y="897"/>
                  </a:cubicBezTo>
                  <a:cubicBezTo>
                    <a:pt x="0" y="1144"/>
                    <a:pt x="9" y="1330"/>
                    <a:pt x="324" y="1483"/>
                  </a:cubicBezTo>
                  <a:cubicBezTo>
                    <a:pt x="412" y="1406"/>
                    <a:pt x="518" y="1331"/>
                    <a:pt x="600" y="1235"/>
                  </a:cubicBezTo>
                  <a:cubicBezTo>
                    <a:pt x="878" y="911"/>
                    <a:pt x="1168" y="665"/>
                    <a:pt x="1516" y="665"/>
                  </a:cubicBezTo>
                  <a:cubicBezTo>
                    <a:pt x="1701" y="665"/>
                    <a:pt x="1902" y="735"/>
                    <a:pt x="2126" y="898"/>
                  </a:cubicBezTo>
                  <a:cubicBezTo>
                    <a:pt x="2141" y="909"/>
                    <a:pt x="2164" y="914"/>
                    <a:pt x="2192" y="914"/>
                  </a:cubicBezTo>
                  <a:cubicBezTo>
                    <a:pt x="2278" y="914"/>
                    <a:pt x="2405" y="867"/>
                    <a:pt x="2449" y="812"/>
                  </a:cubicBezTo>
                  <a:cubicBezTo>
                    <a:pt x="2504" y="744"/>
                    <a:pt x="2498" y="559"/>
                    <a:pt x="2442" y="481"/>
                  </a:cubicBezTo>
                  <a:cubicBezTo>
                    <a:pt x="2199" y="151"/>
                    <a:pt x="1860" y="0"/>
                    <a:pt x="1460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56;p37">
              <a:extLst>
                <a:ext uri="{FF2B5EF4-FFF2-40B4-BE49-F238E27FC236}">
                  <a16:creationId xmlns:a16="http://schemas.microsoft.com/office/drawing/2014/main" id="{C45A8A35-FE78-6CBF-C511-F07241304216}"/>
                </a:ext>
              </a:extLst>
            </p:cNvPr>
            <p:cNvSpPr/>
            <p:nvPr/>
          </p:nvSpPr>
          <p:spPr>
            <a:xfrm>
              <a:off x="4803586" y="2696943"/>
              <a:ext cx="80323" cy="37729"/>
            </a:xfrm>
            <a:custGeom>
              <a:avLst/>
              <a:gdLst/>
              <a:ahLst/>
              <a:cxnLst/>
              <a:rect l="l" t="t" r="r" b="b"/>
              <a:pathLst>
                <a:path w="2378" h="1117" extrusionOk="0">
                  <a:moveTo>
                    <a:pt x="1170" y="1"/>
                  </a:moveTo>
                  <a:cubicBezTo>
                    <a:pt x="749" y="1"/>
                    <a:pt x="318" y="224"/>
                    <a:pt x="71" y="598"/>
                  </a:cubicBezTo>
                  <a:cubicBezTo>
                    <a:pt x="0" y="704"/>
                    <a:pt x="32" y="877"/>
                    <a:pt x="17" y="1019"/>
                  </a:cubicBezTo>
                  <a:cubicBezTo>
                    <a:pt x="151" y="987"/>
                    <a:pt x="315" y="995"/>
                    <a:pt x="413" y="917"/>
                  </a:cubicBezTo>
                  <a:cubicBezTo>
                    <a:pt x="690" y="701"/>
                    <a:pt x="916" y="593"/>
                    <a:pt x="1137" y="593"/>
                  </a:cubicBezTo>
                  <a:cubicBezTo>
                    <a:pt x="1380" y="593"/>
                    <a:pt x="1618" y="725"/>
                    <a:pt x="1911" y="992"/>
                  </a:cubicBezTo>
                  <a:cubicBezTo>
                    <a:pt x="2005" y="1078"/>
                    <a:pt x="2176" y="1078"/>
                    <a:pt x="2313" y="1117"/>
                  </a:cubicBezTo>
                  <a:cubicBezTo>
                    <a:pt x="2318" y="972"/>
                    <a:pt x="2377" y="799"/>
                    <a:pt x="2320" y="685"/>
                  </a:cubicBezTo>
                  <a:cubicBezTo>
                    <a:pt x="2094" y="232"/>
                    <a:pt x="1670" y="67"/>
                    <a:pt x="1235" y="2"/>
                  </a:cubicBezTo>
                  <a:cubicBezTo>
                    <a:pt x="1214" y="1"/>
                    <a:pt x="1192" y="1"/>
                    <a:pt x="1170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57;p37">
              <a:extLst>
                <a:ext uri="{FF2B5EF4-FFF2-40B4-BE49-F238E27FC236}">
                  <a16:creationId xmlns:a16="http://schemas.microsoft.com/office/drawing/2014/main" id="{38BA8EE5-0366-C199-BB56-A8FFB0892DFA}"/>
                </a:ext>
              </a:extLst>
            </p:cNvPr>
            <p:cNvSpPr/>
            <p:nvPr/>
          </p:nvSpPr>
          <p:spPr>
            <a:xfrm>
              <a:off x="5088029" y="2876438"/>
              <a:ext cx="32426" cy="29353"/>
            </a:xfrm>
            <a:custGeom>
              <a:avLst/>
              <a:gdLst/>
              <a:ahLst/>
              <a:cxnLst/>
              <a:rect l="l" t="t" r="r" b="b"/>
              <a:pathLst>
                <a:path w="960" h="869" extrusionOk="0">
                  <a:moveTo>
                    <a:pt x="627" y="0"/>
                  </a:moveTo>
                  <a:cubicBezTo>
                    <a:pt x="246" y="0"/>
                    <a:pt x="0" y="233"/>
                    <a:pt x="4" y="485"/>
                  </a:cubicBezTo>
                  <a:cubicBezTo>
                    <a:pt x="7" y="721"/>
                    <a:pt x="107" y="869"/>
                    <a:pt x="363" y="869"/>
                  </a:cubicBezTo>
                  <a:cubicBezTo>
                    <a:pt x="364" y="869"/>
                    <a:pt x="366" y="869"/>
                    <a:pt x="367" y="869"/>
                  </a:cubicBezTo>
                  <a:cubicBezTo>
                    <a:pt x="601" y="867"/>
                    <a:pt x="959" y="563"/>
                    <a:pt x="906" y="353"/>
                  </a:cubicBezTo>
                  <a:cubicBezTo>
                    <a:pt x="866" y="197"/>
                    <a:pt x="692" y="78"/>
                    <a:pt x="627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58;p37">
              <a:extLst>
                <a:ext uri="{FF2B5EF4-FFF2-40B4-BE49-F238E27FC236}">
                  <a16:creationId xmlns:a16="http://schemas.microsoft.com/office/drawing/2014/main" id="{3A351280-4025-6F31-C45E-2AF3C3622765}"/>
                </a:ext>
              </a:extLst>
            </p:cNvPr>
            <p:cNvSpPr/>
            <p:nvPr/>
          </p:nvSpPr>
          <p:spPr>
            <a:xfrm>
              <a:off x="3588869" y="2990844"/>
              <a:ext cx="89645" cy="65191"/>
            </a:xfrm>
            <a:custGeom>
              <a:avLst/>
              <a:gdLst/>
              <a:ahLst/>
              <a:cxnLst/>
              <a:rect l="l" t="t" r="r" b="b"/>
              <a:pathLst>
                <a:path w="2654" h="1930" extrusionOk="0">
                  <a:moveTo>
                    <a:pt x="782" y="1"/>
                  </a:moveTo>
                  <a:cubicBezTo>
                    <a:pt x="546" y="1"/>
                    <a:pt x="290" y="39"/>
                    <a:pt x="1" y="80"/>
                  </a:cubicBezTo>
                  <a:cubicBezTo>
                    <a:pt x="171" y="1214"/>
                    <a:pt x="951" y="1930"/>
                    <a:pt x="1833" y="1930"/>
                  </a:cubicBezTo>
                  <a:cubicBezTo>
                    <a:pt x="2102" y="1930"/>
                    <a:pt x="2380" y="1863"/>
                    <a:pt x="2654" y="1721"/>
                  </a:cubicBezTo>
                  <a:cubicBezTo>
                    <a:pt x="1957" y="305"/>
                    <a:pt x="1444" y="1"/>
                    <a:pt x="782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59;p37">
              <a:extLst>
                <a:ext uri="{FF2B5EF4-FFF2-40B4-BE49-F238E27FC236}">
                  <a16:creationId xmlns:a16="http://schemas.microsoft.com/office/drawing/2014/main" id="{FA649157-38AC-8167-8119-D52042563693}"/>
                </a:ext>
              </a:extLst>
            </p:cNvPr>
            <p:cNvSpPr/>
            <p:nvPr/>
          </p:nvSpPr>
          <p:spPr>
            <a:xfrm>
              <a:off x="3931308" y="2143325"/>
              <a:ext cx="756211" cy="2483997"/>
            </a:xfrm>
            <a:custGeom>
              <a:avLst/>
              <a:gdLst/>
              <a:ahLst/>
              <a:cxnLst/>
              <a:rect l="l" t="t" r="r" b="b"/>
              <a:pathLst>
                <a:path w="22388" h="73540" extrusionOk="0">
                  <a:moveTo>
                    <a:pt x="11064" y="3577"/>
                  </a:moveTo>
                  <a:cubicBezTo>
                    <a:pt x="11064" y="3577"/>
                    <a:pt x="11064" y="3577"/>
                    <a:pt x="11065" y="3577"/>
                  </a:cubicBezTo>
                  <a:cubicBezTo>
                    <a:pt x="11108" y="3586"/>
                    <a:pt x="11149" y="3597"/>
                    <a:pt x="11193" y="3609"/>
                  </a:cubicBezTo>
                  <a:cubicBezTo>
                    <a:pt x="11185" y="3629"/>
                    <a:pt x="11177" y="3650"/>
                    <a:pt x="11170" y="3670"/>
                  </a:cubicBezTo>
                  <a:cubicBezTo>
                    <a:pt x="11129" y="3649"/>
                    <a:pt x="11090" y="3629"/>
                    <a:pt x="11052" y="3606"/>
                  </a:cubicBezTo>
                  <a:cubicBezTo>
                    <a:pt x="11050" y="3604"/>
                    <a:pt x="11061" y="3577"/>
                    <a:pt x="11064" y="3577"/>
                  </a:cubicBezTo>
                  <a:close/>
                  <a:moveTo>
                    <a:pt x="10182" y="1512"/>
                  </a:moveTo>
                  <a:cubicBezTo>
                    <a:pt x="10303" y="1512"/>
                    <a:pt x="10467" y="1539"/>
                    <a:pt x="10695" y="1580"/>
                  </a:cubicBezTo>
                  <a:cubicBezTo>
                    <a:pt x="10482" y="2227"/>
                    <a:pt x="10544" y="2846"/>
                    <a:pt x="10886" y="3504"/>
                  </a:cubicBezTo>
                  <a:cubicBezTo>
                    <a:pt x="10673" y="3413"/>
                    <a:pt x="10461" y="3322"/>
                    <a:pt x="10248" y="3232"/>
                  </a:cubicBezTo>
                  <a:cubicBezTo>
                    <a:pt x="10210" y="3206"/>
                    <a:pt x="10173" y="3180"/>
                    <a:pt x="10134" y="3154"/>
                  </a:cubicBezTo>
                  <a:cubicBezTo>
                    <a:pt x="10036" y="3446"/>
                    <a:pt x="9939" y="3738"/>
                    <a:pt x="9838" y="4040"/>
                  </a:cubicBezTo>
                  <a:cubicBezTo>
                    <a:pt x="9552" y="3473"/>
                    <a:pt x="9616" y="2861"/>
                    <a:pt x="9677" y="2250"/>
                  </a:cubicBezTo>
                  <a:cubicBezTo>
                    <a:pt x="9680" y="2222"/>
                    <a:pt x="9703" y="2199"/>
                    <a:pt x="9710" y="2171"/>
                  </a:cubicBezTo>
                  <a:cubicBezTo>
                    <a:pt x="9842" y="1668"/>
                    <a:pt x="9892" y="1512"/>
                    <a:pt x="10182" y="1512"/>
                  </a:cubicBezTo>
                  <a:close/>
                  <a:moveTo>
                    <a:pt x="14894" y="1281"/>
                  </a:moveTo>
                  <a:cubicBezTo>
                    <a:pt x="15373" y="1281"/>
                    <a:pt x="15710" y="1578"/>
                    <a:pt x="16056" y="1837"/>
                  </a:cubicBezTo>
                  <a:cubicBezTo>
                    <a:pt x="17083" y="2609"/>
                    <a:pt x="17636" y="3642"/>
                    <a:pt x="17666" y="4940"/>
                  </a:cubicBezTo>
                  <a:cubicBezTo>
                    <a:pt x="17672" y="5216"/>
                    <a:pt x="17687" y="5390"/>
                    <a:pt x="17284" y="5448"/>
                  </a:cubicBezTo>
                  <a:cubicBezTo>
                    <a:pt x="16969" y="5492"/>
                    <a:pt x="16697" y="5836"/>
                    <a:pt x="16408" y="6050"/>
                  </a:cubicBezTo>
                  <a:cubicBezTo>
                    <a:pt x="16365" y="6080"/>
                    <a:pt x="16336" y="6129"/>
                    <a:pt x="16309" y="6161"/>
                  </a:cubicBezTo>
                  <a:cubicBezTo>
                    <a:pt x="16154" y="5830"/>
                    <a:pt x="15844" y="5491"/>
                    <a:pt x="15888" y="5203"/>
                  </a:cubicBezTo>
                  <a:cubicBezTo>
                    <a:pt x="15961" y="4700"/>
                    <a:pt x="15752" y="4434"/>
                    <a:pt x="15473" y="4093"/>
                  </a:cubicBezTo>
                  <a:cubicBezTo>
                    <a:pt x="15329" y="3916"/>
                    <a:pt x="15292" y="3780"/>
                    <a:pt x="15038" y="3780"/>
                  </a:cubicBezTo>
                  <a:cubicBezTo>
                    <a:pt x="15019" y="3780"/>
                    <a:pt x="14998" y="3781"/>
                    <a:pt x="14976" y="3783"/>
                  </a:cubicBezTo>
                  <a:cubicBezTo>
                    <a:pt x="14970" y="3783"/>
                    <a:pt x="14964" y="3783"/>
                    <a:pt x="14957" y="3783"/>
                  </a:cubicBezTo>
                  <a:cubicBezTo>
                    <a:pt x="14762" y="3783"/>
                    <a:pt x="14537" y="3548"/>
                    <a:pt x="14350" y="3394"/>
                  </a:cubicBezTo>
                  <a:cubicBezTo>
                    <a:pt x="14254" y="3314"/>
                    <a:pt x="14156" y="3203"/>
                    <a:pt x="14056" y="3203"/>
                  </a:cubicBezTo>
                  <a:cubicBezTo>
                    <a:pt x="14013" y="3203"/>
                    <a:pt x="13970" y="3224"/>
                    <a:pt x="13926" y="3278"/>
                  </a:cubicBezTo>
                  <a:cubicBezTo>
                    <a:pt x="13843" y="3377"/>
                    <a:pt x="13870" y="3621"/>
                    <a:pt x="13929" y="3768"/>
                  </a:cubicBezTo>
                  <a:cubicBezTo>
                    <a:pt x="13994" y="3934"/>
                    <a:pt x="14149" y="4063"/>
                    <a:pt x="14310" y="4264"/>
                  </a:cubicBezTo>
                  <a:cubicBezTo>
                    <a:pt x="13534" y="4057"/>
                    <a:pt x="12921" y="3675"/>
                    <a:pt x="12311" y="3284"/>
                  </a:cubicBezTo>
                  <a:cubicBezTo>
                    <a:pt x="12166" y="3190"/>
                    <a:pt x="12044" y="3033"/>
                    <a:pt x="11870" y="3033"/>
                  </a:cubicBezTo>
                  <a:cubicBezTo>
                    <a:pt x="11809" y="3033"/>
                    <a:pt x="11741" y="3052"/>
                    <a:pt x="11663" y="3101"/>
                  </a:cubicBezTo>
                  <a:cubicBezTo>
                    <a:pt x="11661" y="3102"/>
                    <a:pt x="11659" y="3103"/>
                    <a:pt x="11656" y="3103"/>
                  </a:cubicBezTo>
                  <a:cubicBezTo>
                    <a:pt x="11608" y="3103"/>
                    <a:pt x="11412" y="2944"/>
                    <a:pt x="11381" y="2838"/>
                  </a:cubicBezTo>
                  <a:cubicBezTo>
                    <a:pt x="11279" y="2501"/>
                    <a:pt x="11093" y="2162"/>
                    <a:pt x="11305" y="1795"/>
                  </a:cubicBezTo>
                  <a:cubicBezTo>
                    <a:pt x="11342" y="1732"/>
                    <a:pt x="11321" y="1634"/>
                    <a:pt x="11326" y="1551"/>
                  </a:cubicBezTo>
                  <a:cubicBezTo>
                    <a:pt x="12487" y="1464"/>
                    <a:pt x="13639" y="1391"/>
                    <a:pt x="14786" y="1286"/>
                  </a:cubicBezTo>
                  <a:cubicBezTo>
                    <a:pt x="14823" y="1283"/>
                    <a:pt x="14859" y="1281"/>
                    <a:pt x="14894" y="1281"/>
                  </a:cubicBezTo>
                  <a:close/>
                  <a:moveTo>
                    <a:pt x="9043" y="1991"/>
                  </a:moveTo>
                  <a:cubicBezTo>
                    <a:pt x="9043" y="2580"/>
                    <a:pt x="9002" y="3146"/>
                    <a:pt x="9053" y="3701"/>
                  </a:cubicBezTo>
                  <a:cubicBezTo>
                    <a:pt x="9110" y="4333"/>
                    <a:pt x="9536" y="4773"/>
                    <a:pt x="10021" y="5131"/>
                  </a:cubicBezTo>
                  <a:cubicBezTo>
                    <a:pt x="10100" y="5190"/>
                    <a:pt x="10180" y="5218"/>
                    <a:pt x="10254" y="5218"/>
                  </a:cubicBezTo>
                  <a:cubicBezTo>
                    <a:pt x="10439" y="5218"/>
                    <a:pt x="10588" y="5049"/>
                    <a:pt x="10609" y="4785"/>
                  </a:cubicBezTo>
                  <a:cubicBezTo>
                    <a:pt x="10619" y="4657"/>
                    <a:pt x="10597" y="4525"/>
                    <a:pt x="10586" y="4394"/>
                  </a:cubicBezTo>
                  <a:cubicBezTo>
                    <a:pt x="10576" y="4280"/>
                    <a:pt x="10557" y="4167"/>
                    <a:pt x="10537" y="4005"/>
                  </a:cubicBezTo>
                  <a:lnTo>
                    <a:pt x="10537" y="4005"/>
                  </a:lnTo>
                  <a:cubicBezTo>
                    <a:pt x="10803" y="4204"/>
                    <a:pt x="11138" y="4274"/>
                    <a:pt x="11134" y="4683"/>
                  </a:cubicBezTo>
                  <a:cubicBezTo>
                    <a:pt x="11134" y="4709"/>
                    <a:pt x="11324" y="4772"/>
                    <a:pt x="11450" y="4772"/>
                  </a:cubicBezTo>
                  <a:cubicBezTo>
                    <a:pt x="11466" y="4772"/>
                    <a:pt x="11481" y="4771"/>
                    <a:pt x="11495" y="4769"/>
                  </a:cubicBezTo>
                  <a:cubicBezTo>
                    <a:pt x="11920" y="4697"/>
                    <a:pt x="12337" y="4581"/>
                    <a:pt x="12763" y="4510"/>
                  </a:cubicBezTo>
                  <a:cubicBezTo>
                    <a:pt x="12795" y="4505"/>
                    <a:pt x="12829" y="4502"/>
                    <a:pt x="12864" y="4502"/>
                  </a:cubicBezTo>
                  <a:cubicBezTo>
                    <a:pt x="12984" y="4502"/>
                    <a:pt x="13111" y="4532"/>
                    <a:pt x="13224" y="4569"/>
                  </a:cubicBezTo>
                  <a:cubicBezTo>
                    <a:pt x="13920" y="4796"/>
                    <a:pt x="14614" y="5036"/>
                    <a:pt x="15353" y="5288"/>
                  </a:cubicBezTo>
                  <a:cubicBezTo>
                    <a:pt x="15379" y="5418"/>
                    <a:pt x="15422" y="5639"/>
                    <a:pt x="15465" y="5855"/>
                  </a:cubicBezTo>
                  <a:cubicBezTo>
                    <a:pt x="15054" y="5697"/>
                    <a:pt x="14632" y="5554"/>
                    <a:pt x="14227" y="5374"/>
                  </a:cubicBezTo>
                  <a:cubicBezTo>
                    <a:pt x="13981" y="5265"/>
                    <a:pt x="13750" y="5217"/>
                    <a:pt x="13530" y="5217"/>
                  </a:cubicBezTo>
                  <a:cubicBezTo>
                    <a:pt x="13031" y="5217"/>
                    <a:pt x="12589" y="5464"/>
                    <a:pt x="12166" y="5812"/>
                  </a:cubicBezTo>
                  <a:cubicBezTo>
                    <a:pt x="11518" y="6344"/>
                    <a:pt x="11085" y="7011"/>
                    <a:pt x="10947" y="7871"/>
                  </a:cubicBezTo>
                  <a:cubicBezTo>
                    <a:pt x="10771" y="7852"/>
                    <a:pt x="10619" y="7836"/>
                    <a:pt x="10446" y="7819"/>
                  </a:cubicBezTo>
                  <a:cubicBezTo>
                    <a:pt x="10570" y="7346"/>
                    <a:pt x="10695" y="6880"/>
                    <a:pt x="10399" y="6450"/>
                  </a:cubicBezTo>
                  <a:cubicBezTo>
                    <a:pt x="10341" y="6365"/>
                    <a:pt x="10164" y="6359"/>
                    <a:pt x="10023" y="6311"/>
                  </a:cubicBezTo>
                  <a:cubicBezTo>
                    <a:pt x="9992" y="6761"/>
                    <a:pt x="9963" y="7146"/>
                    <a:pt x="9936" y="7531"/>
                  </a:cubicBezTo>
                  <a:cubicBezTo>
                    <a:pt x="9897" y="7534"/>
                    <a:pt x="9858" y="7537"/>
                    <a:pt x="9819" y="7540"/>
                  </a:cubicBezTo>
                  <a:cubicBezTo>
                    <a:pt x="9716" y="7326"/>
                    <a:pt x="9612" y="7113"/>
                    <a:pt x="9512" y="6899"/>
                  </a:cubicBezTo>
                  <a:cubicBezTo>
                    <a:pt x="9237" y="6313"/>
                    <a:pt x="8719" y="5982"/>
                    <a:pt x="8112" y="5982"/>
                  </a:cubicBezTo>
                  <a:cubicBezTo>
                    <a:pt x="8019" y="5982"/>
                    <a:pt x="7925" y="5990"/>
                    <a:pt x="7829" y="6006"/>
                  </a:cubicBezTo>
                  <a:cubicBezTo>
                    <a:pt x="7431" y="6070"/>
                    <a:pt x="7030" y="6111"/>
                    <a:pt x="6633" y="6181"/>
                  </a:cubicBezTo>
                  <a:cubicBezTo>
                    <a:pt x="6057" y="6285"/>
                    <a:pt x="5587" y="6597"/>
                    <a:pt x="5146" y="7015"/>
                  </a:cubicBezTo>
                  <a:cubicBezTo>
                    <a:pt x="5269" y="5308"/>
                    <a:pt x="6726" y="2342"/>
                    <a:pt x="9043" y="1991"/>
                  </a:cubicBezTo>
                  <a:close/>
                  <a:moveTo>
                    <a:pt x="13243" y="5948"/>
                  </a:moveTo>
                  <a:cubicBezTo>
                    <a:pt x="13304" y="5948"/>
                    <a:pt x="13367" y="5957"/>
                    <a:pt x="13432" y="5977"/>
                  </a:cubicBezTo>
                  <a:cubicBezTo>
                    <a:pt x="13864" y="6109"/>
                    <a:pt x="14317" y="6221"/>
                    <a:pt x="14706" y="6440"/>
                  </a:cubicBezTo>
                  <a:cubicBezTo>
                    <a:pt x="15212" y="6728"/>
                    <a:pt x="15235" y="7320"/>
                    <a:pt x="15190" y="7790"/>
                  </a:cubicBezTo>
                  <a:cubicBezTo>
                    <a:pt x="15115" y="8590"/>
                    <a:pt x="14808" y="9300"/>
                    <a:pt x="13992" y="9700"/>
                  </a:cubicBezTo>
                  <a:cubicBezTo>
                    <a:pt x="13792" y="9798"/>
                    <a:pt x="13570" y="9844"/>
                    <a:pt x="13346" y="9844"/>
                  </a:cubicBezTo>
                  <a:cubicBezTo>
                    <a:pt x="12500" y="9844"/>
                    <a:pt x="11619" y="9188"/>
                    <a:pt x="11726" y="8206"/>
                  </a:cubicBezTo>
                  <a:cubicBezTo>
                    <a:pt x="11736" y="7360"/>
                    <a:pt x="12153" y="6765"/>
                    <a:pt x="12675" y="6227"/>
                  </a:cubicBezTo>
                  <a:cubicBezTo>
                    <a:pt x="12833" y="6063"/>
                    <a:pt x="13026" y="5948"/>
                    <a:pt x="13243" y="5948"/>
                  </a:cubicBezTo>
                  <a:close/>
                  <a:moveTo>
                    <a:pt x="7164" y="6700"/>
                  </a:moveTo>
                  <a:cubicBezTo>
                    <a:pt x="7398" y="6700"/>
                    <a:pt x="7617" y="6769"/>
                    <a:pt x="7830" y="6939"/>
                  </a:cubicBezTo>
                  <a:cubicBezTo>
                    <a:pt x="7983" y="7060"/>
                    <a:pt x="8085" y="7125"/>
                    <a:pt x="8170" y="7125"/>
                  </a:cubicBezTo>
                  <a:cubicBezTo>
                    <a:pt x="8281" y="7125"/>
                    <a:pt x="8361" y="7014"/>
                    <a:pt x="8483" y="6774"/>
                  </a:cubicBezTo>
                  <a:cubicBezTo>
                    <a:pt x="9096" y="7300"/>
                    <a:pt x="9129" y="7997"/>
                    <a:pt x="9093" y="8709"/>
                  </a:cubicBezTo>
                  <a:cubicBezTo>
                    <a:pt x="9047" y="9652"/>
                    <a:pt x="7975" y="10621"/>
                    <a:pt x="6941" y="10621"/>
                  </a:cubicBezTo>
                  <a:cubicBezTo>
                    <a:pt x="6789" y="10621"/>
                    <a:pt x="6638" y="10600"/>
                    <a:pt x="6492" y="10556"/>
                  </a:cubicBezTo>
                  <a:cubicBezTo>
                    <a:pt x="5492" y="10248"/>
                    <a:pt x="4844" y="9307"/>
                    <a:pt x="5248" y="8255"/>
                  </a:cubicBezTo>
                  <a:cubicBezTo>
                    <a:pt x="5515" y="7557"/>
                    <a:pt x="5918" y="7005"/>
                    <a:pt x="6687" y="6778"/>
                  </a:cubicBezTo>
                  <a:cubicBezTo>
                    <a:pt x="6854" y="6729"/>
                    <a:pt x="7012" y="6700"/>
                    <a:pt x="7164" y="6700"/>
                  </a:cubicBezTo>
                  <a:close/>
                  <a:moveTo>
                    <a:pt x="17646" y="6343"/>
                  </a:moveTo>
                  <a:cubicBezTo>
                    <a:pt x="17802" y="6343"/>
                    <a:pt x="17961" y="6407"/>
                    <a:pt x="18111" y="6531"/>
                  </a:cubicBezTo>
                  <a:cubicBezTo>
                    <a:pt x="18219" y="6621"/>
                    <a:pt x="18316" y="6722"/>
                    <a:pt x="18416" y="6850"/>
                  </a:cubicBezTo>
                  <a:cubicBezTo>
                    <a:pt x="18319" y="6820"/>
                    <a:pt x="18228" y="6807"/>
                    <a:pt x="18141" y="6807"/>
                  </a:cubicBezTo>
                  <a:cubicBezTo>
                    <a:pt x="17849" y="6807"/>
                    <a:pt x="17608" y="6959"/>
                    <a:pt x="17372" y="7146"/>
                  </a:cubicBezTo>
                  <a:cubicBezTo>
                    <a:pt x="16851" y="7557"/>
                    <a:pt x="16561" y="8117"/>
                    <a:pt x="16343" y="8718"/>
                  </a:cubicBezTo>
                  <a:cubicBezTo>
                    <a:pt x="16299" y="8843"/>
                    <a:pt x="16372" y="9010"/>
                    <a:pt x="16404" y="9247"/>
                  </a:cubicBezTo>
                  <a:cubicBezTo>
                    <a:pt x="16643" y="9109"/>
                    <a:pt x="16812" y="9011"/>
                    <a:pt x="17018" y="8893"/>
                  </a:cubicBezTo>
                  <a:cubicBezTo>
                    <a:pt x="17148" y="8938"/>
                    <a:pt x="17296" y="9046"/>
                    <a:pt x="17464" y="9046"/>
                  </a:cubicBezTo>
                  <a:cubicBezTo>
                    <a:pt x="17584" y="9046"/>
                    <a:pt x="17715" y="8991"/>
                    <a:pt x="17858" y="8817"/>
                  </a:cubicBezTo>
                  <a:cubicBezTo>
                    <a:pt x="17689" y="8647"/>
                    <a:pt x="17514" y="8468"/>
                    <a:pt x="17336" y="8288"/>
                  </a:cubicBezTo>
                  <a:cubicBezTo>
                    <a:pt x="17487" y="7685"/>
                    <a:pt x="18083" y="7480"/>
                    <a:pt x="18522" y="7137"/>
                  </a:cubicBezTo>
                  <a:lnTo>
                    <a:pt x="18522" y="7137"/>
                  </a:lnTo>
                  <a:cubicBezTo>
                    <a:pt x="19356" y="8279"/>
                    <a:pt x="18253" y="10681"/>
                    <a:pt x="16528" y="11410"/>
                  </a:cubicBezTo>
                  <a:cubicBezTo>
                    <a:pt x="16594" y="11057"/>
                    <a:pt x="16670" y="10754"/>
                    <a:pt x="16699" y="10443"/>
                  </a:cubicBezTo>
                  <a:cubicBezTo>
                    <a:pt x="16710" y="10327"/>
                    <a:pt x="16615" y="10199"/>
                    <a:pt x="16568" y="10075"/>
                  </a:cubicBezTo>
                  <a:cubicBezTo>
                    <a:pt x="16464" y="10170"/>
                    <a:pt x="16305" y="10248"/>
                    <a:pt x="16264" y="10366"/>
                  </a:cubicBezTo>
                  <a:cubicBezTo>
                    <a:pt x="15873" y="11493"/>
                    <a:pt x="15443" y="12603"/>
                    <a:pt x="14844" y="13637"/>
                  </a:cubicBezTo>
                  <a:cubicBezTo>
                    <a:pt x="14570" y="14106"/>
                    <a:pt x="14320" y="14637"/>
                    <a:pt x="13920" y="14975"/>
                  </a:cubicBezTo>
                  <a:cubicBezTo>
                    <a:pt x="13168" y="15610"/>
                    <a:pt x="12339" y="16138"/>
                    <a:pt x="11283" y="16226"/>
                  </a:cubicBezTo>
                  <a:cubicBezTo>
                    <a:pt x="11082" y="16242"/>
                    <a:pt x="10883" y="16251"/>
                    <a:pt x="10687" y="16251"/>
                  </a:cubicBezTo>
                  <a:cubicBezTo>
                    <a:pt x="9465" y="16251"/>
                    <a:pt x="8345" y="15917"/>
                    <a:pt x="7323" y="15187"/>
                  </a:cubicBezTo>
                  <a:cubicBezTo>
                    <a:pt x="6440" y="14559"/>
                    <a:pt x="5873" y="13672"/>
                    <a:pt x="5484" y="12691"/>
                  </a:cubicBezTo>
                  <a:cubicBezTo>
                    <a:pt x="5209" y="12004"/>
                    <a:pt x="5070" y="11263"/>
                    <a:pt x="4907" y="10537"/>
                  </a:cubicBezTo>
                  <a:lnTo>
                    <a:pt x="4907" y="10537"/>
                  </a:lnTo>
                  <a:cubicBezTo>
                    <a:pt x="5772" y="11061"/>
                    <a:pt x="6524" y="11323"/>
                    <a:pt x="7186" y="11323"/>
                  </a:cubicBezTo>
                  <a:cubicBezTo>
                    <a:pt x="7863" y="11323"/>
                    <a:pt x="8447" y="11050"/>
                    <a:pt x="8965" y="10507"/>
                  </a:cubicBezTo>
                  <a:cubicBezTo>
                    <a:pt x="9230" y="10764"/>
                    <a:pt x="9474" y="11046"/>
                    <a:pt x="9762" y="11273"/>
                  </a:cubicBezTo>
                  <a:cubicBezTo>
                    <a:pt x="9895" y="11377"/>
                    <a:pt x="10050" y="11452"/>
                    <a:pt x="10216" y="11452"/>
                  </a:cubicBezTo>
                  <a:cubicBezTo>
                    <a:pt x="10315" y="11452"/>
                    <a:pt x="10418" y="11425"/>
                    <a:pt x="10521" y="11362"/>
                  </a:cubicBezTo>
                  <a:cubicBezTo>
                    <a:pt x="10788" y="11198"/>
                    <a:pt x="10787" y="11004"/>
                    <a:pt x="10521" y="10853"/>
                  </a:cubicBezTo>
                  <a:cubicBezTo>
                    <a:pt x="9808" y="10452"/>
                    <a:pt x="9730" y="10265"/>
                    <a:pt x="9944" y="9481"/>
                  </a:cubicBezTo>
                  <a:cubicBezTo>
                    <a:pt x="10044" y="9122"/>
                    <a:pt x="10143" y="8761"/>
                    <a:pt x="10239" y="8407"/>
                  </a:cubicBezTo>
                  <a:cubicBezTo>
                    <a:pt x="10469" y="8335"/>
                    <a:pt x="10681" y="8269"/>
                    <a:pt x="10901" y="8200"/>
                  </a:cubicBezTo>
                  <a:lnTo>
                    <a:pt x="10901" y="8200"/>
                  </a:lnTo>
                  <a:cubicBezTo>
                    <a:pt x="10830" y="9024"/>
                    <a:pt x="11246" y="9979"/>
                    <a:pt x="12090" y="10409"/>
                  </a:cubicBezTo>
                  <a:cubicBezTo>
                    <a:pt x="12520" y="10628"/>
                    <a:pt x="12957" y="10770"/>
                    <a:pt x="13403" y="10770"/>
                  </a:cubicBezTo>
                  <a:cubicBezTo>
                    <a:pt x="13589" y="10770"/>
                    <a:pt x="13776" y="10746"/>
                    <a:pt x="13965" y="10692"/>
                  </a:cubicBezTo>
                  <a:cubicBezTo>
                    <a:pt x="14637" y="10502"/>
                    <a:pt x="15228" y="10131"/>
                    <a:pt x="15607" y="9512"/>
                  </a:cubicBezTo>
                  <a:cubicBezTo>
                    <a:pt x="15928" y="8990"/>
                    <a:pt x="16129" y="8426"/>
                    <a:pt x="16111" y="7879"/>
                  </a:cubicBezTo>
                  <a:cubicBezTo>
                    <a:pt x="16297" y="7681"/>
                    <a:pt x="16456" y="7534"/>
                    <a:pt x="16586" y="7367"/>
                  </a:cubicBezTo>
                  <a:cubicBezTo>
                    <a:pt x="16789" y="7110"/>
                    <a:pt x="16949" y="6814"/>
                    <a:pt x="17169" y="6574"/>
                  </a:cubicBezTo>
                  <a:cubicBezTo>
                    <a:pt x="17314" y="6418"/>
                    <a:pt x="17478" y="6343"/>
                    <a:pt x="17646" y="6343"/>
                  </a:cubicBezTo>
                  <a:close/>
                  <a:moveTo>
                    <a:pt x="9811" y="17582"/>
                  </a:moveTo>
                  <a:cubicBezTo>
                    <a:pt x="9854" y="17767"/>
                    <a:pt x="9897" y="17947"/>
                    <a:pt x="9947" y="18160"/>
                  </a:cubicBezTo>
                  <a:cubicBezTo>
                    <a:pt x="9069" y="18272"/>
                    <a:pt x="8948" y="18972"/>
                    <a:pt x="8682" y="19542"/>
                  </a:cubicBezTo>
                  <a:cubicBezTo>
                    <a:pt x="8644" y="19532"/>
                    <a:pt x="8608" y="19521"/>
                    <a:pt x="8571" y="19511"/>
                  </a:cubicBezTo>
                  <a:cubicBezTo>
                    <a:pt x="8549" y="19060"/>
                    <a:pt x="8496" y="18607"/>
                    <a:pt x="8526" y="18160"/>
                  </a:cubicBezTo>
                  <a:cubicBezTo>
                    <a:pt x="8535" y="18022"/>
                    <a:pt x="8751" y="17843"/>
                    <a:pt x="8910" y="17782"/>
                  </a:cubicBezTo>
                  <a:cubicBezTo>
                    <a:pt x="9174" y="17678"/>
                    <a:pt x="9468" y="17652"/>
                    <a:pt x="9811" y="17582"/>
                  </a:cubicBezTo>
                  <a:close/>
                  <a:moveTo>
                    <a:pt x="19744" y="20363"/>
                  </a:moveTo>
                  <a:lnTo>
                    <a:pt x="19744" y="21100"/>
                  </a:lnTo>
                  <a:cubicBezTo>
                    <a:pt x="19542" y="20912"/>
                    <a:pt x="19339" y="20724"/>
                    <a:pt x="19083" y="20486"/>
                  </a:cubicBezTo>
                  <a:cubicBezTo>
                    <a:pt x="19297" y="20446"/>
                    <a:pt x="19493" y="20410"/>
                    <a:pt x="19744" y="20363"/>
                  </a:cubicBezTo>
                  <a:close/>
                  <a:moveTo>
                    <a:pt x="19488" y="19268"/>
                  </a:moveTo>
                  <a:cubicBezTo>
                    <a:pt x="19539" y="19268"/>
                    <a:pt x="19591" y="19270"/>
                    <a:pt x="19642" y="19274"/>
                  </a:cubicBezTo>
                  <a:cubicBezTo>
                    <a:pt x="20586" y="19352"/>
                    <a:pt x="20962" y="20189"/>
                    <a:pt x="20486" y="20944"/>
                  </a:cubicBezTo>
                  <a:cubicBezTo>
                    <a:pt x="20427" y="21037"/>
                    <a:pt x="20351" y="21121"/>
                    <a:pt x="20256" y="21244"/>
                  </a:cubicBezTo>
                  <a:cubicBezTo>
                    <a:pt x="20223" y="21165"/>
                    <a:pt x="20212" y="21149"/>
                    <a:pt x="20215" y="21139"/>
                  </a:cubicBezTo>
                  <a:cubicBezTo>
                    <a:pt x="20318" y="20755"/>
                    <a:pt x="20400" y="20368"/>
                    <a:pt x="20054" y="20059"/>
                  </a:cubicBezTo>
                  <a:cubicBezTo>
                    <a:pt x="19903" y="19925"/>
                    <a:pt x="19747" y="19878"/>
                    <a:pt x="19589" y="19878"/>
                  </a:cubicBezTo>
                  <a:cubicBezTo>
                    <a:pt x="19378" y="19878"/>
                    <a:pt x="19164" y="19961"/>
                    <a:pt x="18952" y="20033"/>
                  </a:cubicBezTo>
                  <a:cubicBezTo>
                    <a:pt x="18794" y="20088"/>
                    <a:pt x="18642" y="20208"/>
                    <a:pt x="18469" y="20208"/>
                  </a:cubicBezTo>
                  <a:cubicBezTo>
                    <a:pt x="18357" y="20208"/>
                    <a:pt x="18235" y="20158"/>
                    <a:pt x="18098" y="20008"/>
                  </a:cubicBezTo>
                  <a:cubicBezTo>
                    <a:pt x="18131" y="19940"/>
                    <a:pt x="18161" y="19752"/>
                    <a:pt x="18269" y="19680"/>
                  </a:cubicBezTo>
                  <a:cubicBezTo>
                    <a:pt x="18637" y="19432"/>
                    <a:pt x="19045" y="19268"/>
                    <a:pt x="19488" y="19268"/>
                  </a:cubicBezTo>
                  <a:close/>
                  <a:moveTo>
                    <a:pt x="17996" y="20586"/>
                  </a:moveTo>
                  <a:cubicBezTo>
                    <a:pt x="18823" y="20798"/>
                    <a:pt x="19284" y="21400"/>
                    <a:pt x="19490" y="22154"/>
                  </a:cubicBezTo>
                  <a:cubicBezTo>
                    <a:pt x="19710" y="22954"/>
                    <a:pt x="19808" y="23787"/>
                    <a:pt x="19944" y="24608"/>
                  </a:cubicBezTo>
                  <a:cubicBezTo>
                    <a:pt x="20006" y="24973"/>
                    <a:pt x="20036" y="25344"/>
                    <a:pt x="20075" y="25680"/>
                  </a:cubicBezTo>
                  <a:cubicBezTo>
                    <a:pt x="19708" y="25716"/>
                    <a:pt x="19346" y="25752"/>
                    <a:pt x="18930" y="25793"/>
                  </a:cubicBezTo>
                  <a:cubicBezTo>
                    <a:pt x="18882" y="25174"/>
                    <a:pt x="18831" y="24494"/>
                    <a:pt x="18772" y="23814"/>
                  </a:cubicBezTo>
                  <a:cubicBezTo>
                    <a:pt x="18689" y="22842"/>
                    <a:pt x="18568" y="21874"/>
                    <a:pt x="17984" y="21053"/>
                  </a:cubicBezTo>
                  <a:cubicBezTo>
                    <a:pt x="17839" y="20849"/>
                    <a:pt x="17856" y="20739"/>
                    <a:pt x="17996" y="20586"/>
                  </a:cubicBezTo>
                  <a:close/>
                  <a:moveTo>
                    <a:pt x="16721" y="21064"/>
                  </a:moveTo>
                  <a:cubicBezTo>
                    <a:pt x="17194" y="21064"/>
                    <a:pt x="17641" y="21372"/>
                    <a:pt x="17779" y="21855"/>
                  </a:cubicBezTo>
                  <a:cubicBezTo>
                    <a:pt x="17935" y="22406"/>
                    <a:pt x="18010" y="22983"/>
                    <a:pt x="18089" y="23554"/>
                  </a:cubicBezTo>
                  <a:cubicBezTo>
                    <a:pt x="18207" y="24406"/>
                    <a:pt x="18293" y="25263"/>
                    <a:pt x="18401" y="26118"/>
                  </a:cubicBezTo>
                  <a:cubicBezTo>
                    <a:pt x="18434" y="26381"/>
                    <a:pt x="18397" y="26572"/>
                    <a:pt x="18137" y="26726"/>
                  </a:cubicBezTo>
                  <a:cubicBezTo>
                    <a:pt x="17757" y="26950"/>
                    <a:pt x="17402" y="27219"/>
                    <a:pt x="17047" y="27482"/>
                  </a:cubicBezTo>
                  <a:cubicBezTo>
                    <a:pt x="16953" y="27551"/>
                    <a:pt x="16873" y="27585"/>
                    <a:pt x="16802" y="27585"/>
                  </a:cubicBezTo>
                  <a:cubicBezTo>
                    <a:pt x="16694" y="27585"/>
                    <a:pt x="16608" y="27506"/>
                    <a:pt x="16532" y="27354"/>
                  </a:cubicBezTo>
                  <a:cubicBezTo>
                    <a:pt x="16295" y="26884"/>
                    <a:pt x="16041" y="26422"/>
                    <a:pt x="15811" y="25951"/>
                  </a:cubicBezTo>
                  <a:cubicBezTo>
                    <a:pt x="15775" y="25877"/>
                    <a:pt x="15823" y="25765"/>
                    <a:pt x="15832" y="25672"/>
                  </a:cubicBezTo>
                  <a:cubicBezTo>
                    <a:pt x="15846" y="25519"/>
                    <a:pt x="15862" y="25366"/>
                    <a:pt x="15885" y="25120"/>
                  </a:cubicBezTo>
                  <a:cubicBezTo>
                    <a:pt x="15942" y="25099"/>
                    <a:pt x="16086" y="25058"/>
                    <a:pt x="16224" y="25002"/>
                  </a:cubicBezTo>
                  <a:cubicBezTo>
                    <a:pt x="16322" y="24961"/>
                    <a:pt x="16412" y="24904"/>
                    <a:pt x="16506" y="24854"/>
                  </a:cubicBezTo>
                  <a:cubicBezTo>
                    <a:pt x="16435" y="24756"/>
                    <a:pt x="16385" y="24629"/>
                    <a:pt x="16292" y="24569"/>
                  </a:cubicBezTo>
                  <a:cubicBezTo>
                    <a:pt x="16205" y="24512"/>
                    <a:pt x="16097" y="24486"/>
                    <a:pt x="15983" y="24486"/>
                  </a:cubicBezTo>
                  <a:cubicBezTo>
                    <a:pt x="15738" y="24486"/>
                    <a:pt x="15461" y="24607"/>
                    <a:pt x="15284" y="24816"/>
                  </a:cubicBezTo>
                  <a:cubicBezTo>
                    <a:pt x="15153" y="24969"/>
                    <a:pt x="15049" y="25144"/>
                    <a:pt x="14918" y="25330"/>
                  </a:cubicBezTo>
                  <a:cubicBezTo>
                    <a:pt x="14848" y="25272"/>
                    <a:pt x="14776" y="25213"/>
                    <a:pt x="14719" y="25167"/>
                  </a:cubicBezTo>
                  <a:cubicBezTo>
                    <a:pt x="14813" y="25018"/>
                    <a:pt x="14927" y="24900"/>
                    <a:pt x="14969" y="24760"/>
                  </a:cubicBezTo>
                  <a:cubicBezTo>
                    <a:pt x="15187" y="24027"/>
                    <a:pt x="15567" y="23696"/>
                    <a:pt x="16329" y="23605"/>
                  </a:cubicBezTo>
                  <a:cubicBezTo>
                    <a:pt x="16456" y="23590"/>
                    <a:pt x="16594" y="23591"/>
                    <a:pt x="16707" y="23541"/>
                  </a:cubicBezTo>
                  <a:cubicBezTo>
                    <a:pt x="16821" y="23490"/>
                    <a:pt x="16911" y="23387"/>
                    <a:pt x="17014" y="23306"/>
                  </a:cubicBezTo>
                  <a:cubicBezTo>
                    <a:pt x="16914" y="23200"/>
                    <a:pt x="16834" y="23037"/>
                    <a:pt x="16713" y="22997"/>
                  </a:cubicBezTo>
                  <a:cubicBezTo>
                    <a:pt x="16552" y="22944"/>
                    <a:pt x="16392" y="22920"/>
                    <a:pt x="16233" y="22920"/>
                  </a:cubicBezTo>
                  <a:cubicBezTo>
                    <a:pt x="15952" y="22920"/>
                    <a:pt x="15675" y="22996"/>
                    <a:pt x="15412" y="23127"/>
                  </a:cubicBezTo>
                  <a:cubicBezTo>
                    <a:pt x="15144" y="23260"/>
                    <a:pt x="14895" y="23430"/>
                    <a:pt x="14622" y="23592"/>
                  </a:cubicBezTo>
                  <a:cubicBezTo>
                    <a:pt x="14589" y="23115"/>
                    <a:pt x="15003" y="22951"/>
                    <a:pt x="15291" y="22786"/>
                  </a:cubicBezTo>
                  <a:cubicBezTo>
                    <a:pt x="15509" y="22662"/>
                    <a:pt x="15761" y="22559"/>
                    <a:pt x="16028" y="22559"/>
                  </a:cubicBezTo>
                  <a:cubicBezTo>
                    <a:pt x="16153" y="22559"/>
                    <a:pt x="16282" y="22582"/>
                    <a:pt x="16412" y="22636"/>
                  </a:cubicBezTo>
                  <a:cubicBezTo>
                    <a:pt x="16470" y="22660"/>
                    <a:pt x="16546" y="22680"/>
                    <a:pt x="16611" y="22680"/>
                  </a:cubicBezTo>
                  <a:cubicBezTo>
                    <a:pt x="16648" y="22680"/>
                    <a:pt x="16682" y="22674"/>
                    <a:pt x="16707" y="22659"/>
                  </a:cubicBezTo>
                  <a:cubicBezTo>
                    <a:pt x="16817" y="22596"/>
                    <a:pt x="16913" y="22479"/>
                    <a:pt x="16966" y="22364"/>
                  </a:cubicBezTo>
                  <a:cubicBezTo>
                    <a:pt x="16982" y="22328"/>
                    <a:pt x="16854" y="22185"/>
                    <a:pt x="16768" y="22150"/>
                  </a:cubicBezTo>
                  <a:cubicBezTo>
                    <a:pt x="16470" y="22030"/>
                    <a:pt x="16171" y="21962"/>
                    <a:pt x="15871" y="21962"/>
                  </a:cubicBezTo>
                  <a:cubicBezTo>
                    <a:pt x="15571" y="21962"/>
                    <a:pt x="15271" y="22030"/>
                    <a:pt x="14972" y="22182"/>
                  </a:cubicBezTo>
                  <a:cubicBezTo>
                    <a:pt x="14947" y="22133"/>
                    <a:pt x="14924" y="22084"/>
                    <a:pt x="14900" y="22034"/>
                  </a:cubicBezTo>
                  <a:cubicBezTo>
                    <a:pt x="15350" y="21742"/>
                    <a:pt x="15774" y="21398"/>
                    <a:pt x="16254" y="21169"/>
                  </a:cubicBezTo>
                  <a:cubicBezTo>
                    <a:pt x="16406" y="21097"/>
                    <a:pt x="16565" y="21064"/>
                    <a:pt x="16721" y="21064"/>
                  </a:cubicBezTo>
                  <a:close/>
                  <a:moveTo>
                    <a:pt x="20344" y="28134"/>
                  </a:moveTo>
                  <a:lnTo>
                    <a:pt x="20344" y="28134"/>
                  </a:lnTo>
                  <a:cubicBezTo>
                    <a:pt x="20414" y="28417"/>
                    <a:pt x="20475" y="28661"/>
                    <a:pt x="20540" y="28922"/>
                  </a:cubicBezTo>
                  <a:cubicBezTo>
                    <a:pt x="20115" y="28502"/>
                    <a:pt x="20081" y="28370"/>
                    <a:pt x="20344" y="28134"/>
                  </a:cubicBezTo>
                  <a:close/>
                  <a:moveTo>
                    <a:pt x="20551" y="29250"/>
                  </a:moveTo>
                  <a:lnTo>
                    <a:pt x="20551" y="29250"/>
                  </a:lnTo>
                  <a:cubicBezTo>
                    <a:pt x="20578" y="29252"/>
                    <a:pt x="20606" y="29254"/>
                    <a:pt x="20633" y="29257"/>
                  </a:cubicBezTo>
                  <a:cubicBezTo>
                    <a:pt x="20624" y="29320"/>
                    <a:pt x="20616" y="29382"/>
                    <a:pt x="20609" y="29444"/>
                  </a:cubicBezTo>
                  <a:lnTo>
                    <a:pt x="20565" y="29442"/>
                  </a:lnTo>
                  <a:cubicBezTo>
                    <a:pt x="20561" y="29379"/>
                    <a:pt x="20555" y="29314"/>
                    <a:pt x="20551" y="29250"/>
                  </a:cubicBezTo>
                  <a:close/>
                  <a:moveTo>
                    <a:pt x="16847" y="31136"/>
                  </a:moveTo>
                  <a:cubicBezTo>
                    <a:pt x="17001" y="32126"/>
                    <a:pt x="17402" y="33088"/>
                    <a:pt x="17077" y="34191"/>
                  </a:cubicBezTo>
                  <a:cubicBezTo>
                    <a:pt x="16736" y="33161"/>
                    <a:pt x="16414" y="32187"/>
                    <a:pt x="16066" y="31136"/>
                  </a:cubicBezTo>
                  <a:close/>
                  <a:moveTo>
                    <a:pt x="19586" y="26202"/>
                  </a:moveTo>
                  <a:lnTo>
                    <a:pt x="19586" y="26202"/>
                  </a:lnTo>
                  <a:cubicBezTo>
                    <a:pt x="19461" y="26703"/>
                    <a:pt x="19618" y="27005"/>
                    <a:pt x="20052" y="27166"/>
                  </a:cubicBezTo>
                  <a:cubicBezTo>
                    <a:pt x="19809" y="27948"/>
                    <a:pt x="19278" y="28474"/>
                    <a:pt x="18703" y="28953"/>
                  </a:cubicBezTo>
                  <a:cubicBezTo>
                    <a:pt x="18319" y="29273"/>
                    <a:pt x="17894" y="29544"/>
                    <a:pt x="17487" y="29838"/>
                  </a:cubicBezTo>
                  <a:cubicBezTo>
                    <a:pt x="17452" y="29862"/>
                    <a:pt x="17415" y="29888"/>
                    <a:pt x="17389" y="29921"/>
                  </a:cubicBezTo>
                  <a:cubicBezTo>
                    <a:pt x="17288" y="30051"/>
                    <a:pt x="17195" y="30210"/>
                    <a:pt x="17354" y="30327"/>
                  </a:cubicBezTo>
                  <a:cubicBezTo>
                    <a:pt x="17387" y="30350"/>
                    <a:pt x="17441" y="30361"/>
                    <a:pt x="17499" y="30361"/>
                  </a:cubicBezTo>
                  <a:cubicBezTo>
                    <a:pt x="17577" y="30361"/>
                    <a:pt x="17664" y="30341"/>
                    <a:pt x="17715" y="30307"/>
                  </a:cubicBezTo>
                  <a:cubicBezTo>
                    <a:pt x="18322" y="29900"/>
                    <a:pt x="18915" y="29472"/>
                    <a:pt x="19511" y="29054"/>
                  </a:cubicBezTo>
                  <a:cubicBezTo>
                    <a:pt x="19546" y="29031"/>
                    <a:pt x="19589" y="29022"/>
                    <a:pt x="19628" y="29007"/>
                  </a:cubicBezTo>
                  <a:lnTo>
                    <a:pt x="19628" y="29007"/>
                  </a:lnTo>
                  <a:cubicBezTo>
                    <a:pt x="20588" y="31066"/>
                    <a:pt x="20492" y="34563"/>
                    <a:pt x="19437" y="35486"/>
                  </a:cubicBezTo>
                  <a:cubicBezTo>
                    <a:pt x="18956" y="35112"/>
                    <a:pt x="18722" y="34570"/>
                    <a:pt x="18427" y="34060"/>
                  </a:cubicBezTo>
                  <a:cubicBezTo>
                    <a:pt x="17842" y="33047"/>
                    <a:pt x="17549" y="31940"/>
                    <a:pt x="17326" y="30810"/>
                  </a:cubicBezTo>
                  <a:cubicBezTo>
                    <a:pt x="17276" y="30559"/>
                    <a:pt x="17196" y="30437"/>
                    <a:pt x="17029" y="30437"/>
                  </a:cubicBezTo>
                  <a:cubicBezTo>
                    <a:pt x="16966" y="30437"/>
                    <a:pt x="16889" y="30455"/>
                    <a:pt x="16796" y="30491"/>
                  </a:cubicBezTo>
                  <a:cubicBezTo>
                    <a:pt x="16661" y="30542"/>
                    <a:pt x="16497" y="30525"/>
                    <a:pt x="16244" y="30550"/>
                  </a:cubicBezTo>
                  <a:cubicBezTo>
                    <a:pt x="16405" y="30298"/>
                    <a:pt x="16506" y="30143"/>
                    <a:pt x="16602" y="29986"/>
                  </a:cubicBezTo>
                  <a:cubicBezTo>
                    <a:pt x="16936" y="29451"/>
                    <a:pt x="16870" y="29275"/>
                    <a:pt x="16282" y="29077"/>
                  </a:cubicBezTo>
                  <a:cubicBezTo>
                    <a:pt x="16093" y="29014"/>
                    <a:pt x="15914" y="28925"/>
                    <a:pt x="15738" y="28787"/>
                  </a:cubicBezTo>
                  <a:cubicBezTo>
                    <a:pt x="17208" y="28203"/>
                    <a:pt x="18490" y="27413"/>
                    <a:pt x="19586" y="26202"/>
                  </a:cubicBezTo>
                  <a:close/>
                  <a:moveTo>
                    <a:pt x="20289" y="22287"/>
                  </a:moveTo>
                  <a:lnTo>
                    <a:pt x="20289" y="22287"/>
                  </a:lnTo>
                  <a:cubicBezTo>
                    <a:pt x="20522" y="22740"/>
                    <a:pt x="20760" y="23203"/>
                    <a:pt x="20998" y="23663"/>
                  </a:cubicBezTo>
                  <a:cubicBezTo>
                    <a:pt x="21371" y="24382"/>
                    <a:pt x="21433" y="25166"/>
                    <a:pt x="21523" y="25954"/>
                  </a:cubicBezTo>
                  <a:cubicBezTo>
                    <a:pt x="21648" y="27047"/>
                    <a:pt x="21533" y="28132"/>
                    <a:pt x="21493" y="29219"/>
                  </a:cubicBezTo>
                  <a:cubicBezTo>
                    <a:pt x="21433" y="30893"/>
                    <a:pt x="21306" y="32567"/>
                    <a:pt x="21202" y="34239"/>
                  </a:cubicBezTo>
                  <a:cubicBezTo>
                    <a:pt x="21167" y="34832"/>
                    <a:pt x="21116" y="35421"/>
                    <a:pt x="21067" y="36089"/>
                  </a:cubicBezTo>
                  <a:cubicBezTo>
                    <a:pt x="20580" y="36151"/>
                    <a:pt x="20143" y="36205"/>
                    <a:pt x="19707" y="36260"/>
                  </a:cubicBezTo>
                  <a:cubicBezTo>
                    <a:pt x="20374" y="35843"/>
                    <a:pt x="20532" y="35145"/>
                    <a:pt x="20699" y="34481"/>
                  </a:cubicBezTo>
                  <a:cubicBezTo>
                    <a:pt x="20870" y="33801"/>
                    <a:pt x="20994" y="33103"/>
                    <a:pt x="21074" y="32406"/>
                  </a:cubicBezTo>
                  <a:cubicBezTo>
                    <a:pt x="21128" y="31940"/>
                    <a:pt x="21066" y="31463"/>
                    <a:pt x="21062" y="30990"/>
                  </a:cubicBezTo>
                  <a:cubicBezTo>
                    <a:pt x="21059" y="30764"/>
                    <a:pt x="21046" y="30560"/>
                    <a:pt x="21243" y="30355"/>
                  </a:cubicBezTo>
                  <a:cubicBezTo>
                    <a:pt x="21355" y="30239"/>
                    <a:pt x="21326" y="29944"/>
                    <a:pt x="21297" y="29738"/>
                  </a:cubicBezTo>
                  <a:cubicBezTo>
                    <a:pt x="21233" y="29283"/>
                    <a:pt x="21113" y="28835"/>
                    <a:pt x="21041" y="28381"/>
                  </a:cubicBezTo>
                  <a:cubicBezTo>
                    <a:pt x="20954" y="27826"/>
                    <a:pt x="20883" y="27268"/>
                    <a:pt x="20816" y="26709"/>
                  </a:cubicBezTo>
                  <a:cubicBezTo>
                    <a:pt x="20637" y="25242"/>
                    <a:pt x="20466" y="23774"/>
                    <a:pt x="20289" y="22287"/>
                  </a:cubicBezTo>
                  <a:close/>
                  <a:moveTo>
                    <a:pt x="17783" y="34349"/>
                  </a:moveTo>
                  <a:lnTo>
                    <a:pt x="17783" y="34349"/>
                  </a:lnTo>
                  <a:cubicBezTo>
                    <a:pt x="17999" y="34718"/>
                    <a:pt x="18174" y="35072"/>
                    <a:pt x="18400" y="35390"/>
                  </a:cubicBezTo>
                  <a:cubicBezTo>
                    <a:pt x="18618" y="35696"/>
                    <a:pt x="18889" y="35965"/>
                    <a:pt x="19152" y="36266"/>
                  </a:cubicBezTo>
                  <a:cubicBezTo>
                    <a:pt x="18949" y="36266"/>
                    <a:pt x="18748" y="36261"/>
                    <a:pt x="18548" y="36261"/>
                  </a:cubicBezTo>
                  <a:cubicBezTo>
                    <a:pt x="18414" y="36261"/>
                    <a:pt x="18281" y="36263"/>
                    <a:pt x="18148" y="36270"/>
                  </a:cubicBezTo>
                  <a:cubicBezTo>
                    <a:pt x="18137" y="36270"/>
                    <a:pt x="18127" y="36271"/>
                    <a:pt x="18117" y="36271"/>
                  </a:cubicBezTo>
                  <a:cubicBezTo>
                    <a:pt x="17890" y="36271"/>
                    <a:pt x="17794" y="36136"/>
                    <a:pt x="17789" y="35942"/>
                  </a:cubicBezTo>
                  <a:cubicBezTo>
                    <a:pt x="17773" y="35429"/>
                    <a:pt x="17783" y="34914"/>
                    <a:pt x="17783" y="34349"/>
                  </a:cubicBezTo>
                  <a:close/>
                  <a:moveTo>
                    <a:pt x="21085" y="36677"/>
                  </a:moveTo>
                  <a:cubicBezTo>
                    <a:pt x="21102" y="37147"/>
                    <a:pt x="21174" y="37659"/>
                    <a:pt x="21126" y="38158"/>
                  </a:cubicBezTo>
                  <a:cubicBezTo>
                    <a:pt x="21066" y="38786"/>
                    <a:pt x="20735" y="39327"/>
                    <a:pt x="20170" y="39612"/>
                  </a:cubicBezTo>
                  <a:cubicBezTo>
                    <a:pt x="19510" y="39943"/>
                    <a:pt x="18800" y="40173"/>
                    <a:pt x="18073" y="40410"/>
                  </a:cubicBezTo>
                  <a:cubicBezTo>
                    <a:pt x="18161" y="39902"/>
                    <a:pt x="18039" y="39536"/>
                    <a:pt x="17704" y="39198"/>
                  </a:cubicBezTo>
                  <a:cubicBezTo>
                    <a:pt x="17579" y="39071"/>
                    <a:pt x="17609" y="38791"/>
                    <a:pt x="17569" y="38581"/>
                  </a:cubicBezTo>
                  <a:cubicBezTo>
                    <a:pt x="17633" y="38543"/>
                    <a:pt x="17697" y="38506"/>
                    <a:pt x="17761" y="38469"/>
                  </a:cubicBezTo>
                  <a:cubicBezTo>
                    <a:pt x="17802" y="38555"/>
                    <a:pt x="17839" y="38645"/>
                    <a:pt x="17884" y="38730"/>
                  </a:cubicBezTo>
                  <a:cubicBezTo>
                    <a:pt x="17975" y="38901"/>
                    <a:pt x="18128" y="38986"/>
                    <a:pt x="18274" y="38986"/>
                  </a:cubicBezTo>
                  <a:cubicBezTo>
                    <a:pt x="18345" y="38986"/>
                    <a:pt x="18413" y="38966"/>
                    <a:pt x="18473" y="38927"/>
                  </a:cubicBezTo>
                  <a:cubicBezTo>
                    <a:pt x="18626" y="38830"/>
                    <a:pt x="18761" y="38536"/>
                    <a:pt x="18731" y="38359"/>
                  </a:cubicBezTo>
                  <a:cubicBezTo>
                    <a:pt x="18663" y="37960"/>
                    <a:pt x="18490" y="37578"/>
                    <a:pt x="18355" y="37190"/>
                  </a:cubicBezTo>
                  <a:cubicBezTo>
                    <a:pt x="18314" y="37071"/>
                    <a:pt x="18257" y="36959"/>
                    <a:pt x="18227" y="36888"/>
                  </a:cubicBezTo>
                  <a:cubicBezTo>
                    <a:pt x="19165" y="36818"/>
                    <a:pt x="20097" y="36750"/>
                    <a:pt x="21085" y="36677"/>
                  </a:cubicBezTo>
                  <a:close/>
                  <a:moveTo>
                    <a:pt x="14048" y="16878"/>
                  </a:moveTo>
                  <a:cubicBezTo>
                    <a:pt x="14356" y="17291"/>
                    <a:pt x="14386" y="17757"/>
                    <a:pt x="14330" y="18243"/>
                  </a:cubicBezTo>
                  <a:cubicBezTo>
                    <a:pt x="14309" y="18429"/>
                    <a:pt x="14273" y="18616"/>
                    <a:pt x="14280" y="18801"/>
                  </a:cubicBezTo>
                  <a:cubicBezTo>
                    <a:pt x="14285" y="18969"/>
                    <a:pt x="14361" y="19053"/>
                    <a:pt x="14492" y="19053"/>
                  </a:cubicBezTo>
                  <a:cubicBezTo>
                    <a:pt x="14534" y="19053"/>
                    <a:pt x="14582" y="19044"/>
                    <a:pt x="14635" y="19027"/>
                  </a:cubicBezTo>
                  <a:cubicBezTo>
                    <a:pt x="14731" y="18995"/>
                    <a:pt x="14820" y="18980"/>
                    <a:pt x="14899" y="18980"/>
                  </a:cubicBezTo>
                  <a:cubicBezTo>
                    <a:pt x="15202" y="18980"/>
                    <a:pt x="15369" y="19202"/>
                    <a:pt x="15314" y="19578"/>
                  </a:cubicBezTo>
                  <a:cubicBezTo>
                    <a:pt x="15264" y="19918"/>
                    <a:pt x="15232" y="20266"/>
                    <a:pt x="15140" y="20597"/>
                  </a:cubicBezTo>
                  <a:cubicBezTo>
                    <a:pt x="15084" y="20801"/>
                    <a:pt x="14970" y="21027"/>
                    <a:pt x="14812" y="21161"/>
                  </a:cubicBezTo>
                  <a:cubicBezTo>
                    <a:pt x="14214" y="21668"/>
                    <a:pt x="14035" y="22337"/>
                    <a:pt x="14008" y="23070"/>
                  </a:cubicBezTo>
                  <a:cubicBezTo>
                    <a:pt x="13984" y="23713"/>
                    <a:pt x="13965" y="24359"/>
                    <a:pt x="13998" y="24999"/>
                  </a:cubicBezTo>
                  <a:cubicBezTo>
                    <a:pt x="14010" y="25232"/>
                    <a:pt x="14179" y="25456"/>
                    <a:pt x="14274" y="25685"/>
                  </a:cubicBezTo>
                  <a:cubicBezTo>
                    <a:pt x="14330" y="25823"/>
                    <a:pt x="14425" y="25964"/>
                    <a:pt x="14425" y="26105"/>
                  </a:cubicBezTo>
                  <a:cubicBezTo>
                    <a:pt x="14438" y="28308"/>
                    <a:pt x="14598" y="30496"/>
                    <a:pt x="15146" y="32639"/>
                  </a:cubicBezTo>
                  <a:cubicBezTo>
                    <a:pt x="15379" y="33551"/>
                    <a:pt x="15610" y="34467"/>
                    <a:pt x="15926" y="35351"/>
                  </a:cubicBezTo>
                  <a:cubicBezTo>
                    <a:pt x="16161" y="36008"/>
                    <a:pt x="16494" y="36641"/>
                    <a:pt x="16861" y="37238"/>
                  </a:cubicBezTo>
                  <a:cubicBezTo>
                    <a:pt x="17041" y="37534"/>
                    <a:pt x="17068" y="37784"/>
                    <a:pt x="16999" y="38085"/>
                  </a:cubicBezTo>
                  <a:cubicBezTo>
                    <a:pt x="16947" y="38308"/>
                    <a:pt x="16864" y="38528"/>
                    <a:pt x="16845" y="38753"/>
                  </a:cubicBezTo>
                  <a:cubicBezTo>
                    <a:pt x="16818" y="39062"/>
                    <a:pt x="16822" y="39377"/>
                    <a:pt x="17083" y="39620"/>
                  </a:cubicBezTo>
                  <a:cubicBezTo>
                    <a:pt x="17166" y="39697"/>
                    <a:pt x="17226" y="39799"/>
                    <a:pt x="17249" y="39829"/>
                  </a:cubicBezTo>
                  <a:cubicBezTo>
                    <a:pt x="17045" y="40324"/>
                    <a:pt x="16887" y="40781"/>
                    <a:pt x="16666" y="41204"/>
                  </a:cubicBezTo>
                  <a:cubicBezTo>
                    <a:pt x="16565" y="41395"/>
                    <a:pt x="16361" y="41599"/>
                    <a:pt x="16161" y="41662"/>
                  </a:cubicBezTo>
                  <a:cubicBezTo>
                    <a:pt x="15165" y="41979"/>
                    <a:pt x="14153" y="42140"/>
                    <a:pt x="13129" y="42140"/>
                  </a:cubicBezTo>
                  <a:cubicBezTo>
                    <a:pt x="12620" y="42140"/>
                    <a:pt x="12107" y="42101"/>
                    <a:pt x="11592" y="42020"/>
                  </a:cubicBezTo>
                  <a:cubicBezTo>
                    <a:pt x="11157" y="41953"/>
                    <a:pt x="11019" y="41796"/>
                    <a:pt x="11132" y="41383"/>
                  </a:cubicBezTo>
                  <a:cubicBezTo>
                    <a:pt x="11566" y="39810"/>
                    <a:pt x="11617" y="38198"/>
                    <a:pt x="11666" y="36583"/>
                  </a:cubicBezTo>
                  <a:cubicBezTo>
                    <a:pt x="11713" y="34987"/>
                    <a:pt x="11752" y="33390"/>
                    <a:pt x="11832" y="31795"/>
                  </a:cubicBezTo>
                  <a:cubicBezTo>
                    <a:pt x="11884" y="30762"/>
                    <a:pt x="12024" y="29736"/>
                    <a:pt x="12087" y="28705"/>
                  </a:cubicBezTo>
                  <a:cubicBezTo>
                    <a:pt x="12139" y="27871"/>
                    <a:pt x="12113" y="27034"/>
                    <a:pt x="12163" y="26201"/>
                  </a:cubicBezTo>
                  <a:cubicBezTo>
                    <a:pt x="12199" y="25604"/>
                    <a:pt x="12303" y="25012"/>
                    <a:pt x="12389" y="24309"/>
                  </a:cubicBezTo>
                  <a:cubicBezTo>
                    <a:pt x="12539" y="24566"/>
                    <a:pt x="12690" y="24762"/>
                    <a:pt x="12872" y="24762"/>
                  </a:cubicBezTo>
                  <a:cubicBezTo>
                    <a:pt x="12939" y="24762"/>
                    <a:pt x="13010" y="24735"/>
                    <a:pt x="13086" y="24675"/>
                  </a:cubicBezTo>
                  <a:cubicBezTo>
                    <a:pt x="13217" y="24575"/>
                    <a:pt x="13316" y="24235"/>
                    <a:pt x="13245" y="24110"/>
                  </a:cubicBezTo>
                  <a:cubicBezTo>
                    <a:pt x="13168" y="23977"/>
                    <a:pt x="13077" y="23929"/>
                    <a:pt x="12977" y="23929"/>
                  </a:cubicBezTo>
                  <a:cubicBezTo>
                    <a:pt x="12818" y="23929"/>
                    <a:pt x="12635" y="24050"/>
                    <a:pt x="12451" y="24152"/>
                  </a:cubicBezTo>
                  <a:lnTo>
                    <a:pt x="12451" y="19504"/>
                  </a:lnTo>
                  <a:lnTo>
                    <a:pt x="12540" y="19444"/>
                  </a:lnTo>
                  <a:cubicBezTo>
                    <a:pt x="12651" y="19580"/>
                    <a:pt x="12802" y="19703"/>
                    <a:pt x="12865" y="19859"/>
                  </a:cubicBezTo>
                  <a:cubicBezTo>
                    <a:pt x="12987" y="20166"/>
                    <a:pt x="13046" y="20495"/>
                    <a:pt x="13161" y="20804"/>
                  </a:cubicBezTo>
                  <a:cubicBezTo>
                    <a:pt x="13199" y="20901"/>
                    <a:pt x="13331" y="20961"/>
                    <a:pt x="13419" y="21039"/>
                  </a:cubicBezTo>
                  <a:cubicBezTo>
                    <a:pt x="13509" y="20925"/>
                    <a:pt x="13696" y="20788"/>
                    <a:pt x="13676" y="20701"/>
                  </a:cubicBezTo>
                  <a:cubicBezTo>
                    <a:pt x="13571" y="20259"/>
                    <a:pt x="13447" y="19813"/>
                    <a:pt x="13256" y="19404"/>
                  </a:cubicBezTo>
                  <a:cubicBezTo>
                    <a:pt x="13160" y="19199"/>
                    <a:pt x="12905" y="19070"/>
                    <a:pt x="12697" y="18883"/>
                  </a:cubicBezTo>
                  <a:cubicBezTo>
                    <a:pt x="13048" y="18744"/>
                    <a:pt x="13210" y="18224"/>
                    <a:pt x="13746" y="18173"/>
                  </a:cubicBezTo>
                  <a:cubicBezTo>
                    <a:pt x="13844" y="18163"/>
                    <a:pt x="13966" y="17897"/>
                    <a:pt x="13989" y="17735"/>
                  </a:cubicBezTo>
                  <a:cubicBezTo>
                    <a:pt x="14028" y="17457"/>
                    <a:pt x="14000" y="17167"/>
                    <a:pt x="14048" y="16878"/>
                  </a:cubicBezTo>
                  <a:close/>
                  <a:moveTo>
                    <a:pt x="9604" y="19001"/>
                  </a:moveTo>
                  <a:cubicBezTo>
                    <a:pt x="9671" y="19299"/>
                    <a:pt x="9740" y="19595"/>
                    <a:pt x="9805" y="19892"/>
                  </a:cubicBezTo>
                  <a:cubicBezTo>
                    <a:pt x="10068" y="21112"/>
                    <a:pt x="10016" y="22353"/>
                    <a:pt x="10028" y="23587"/>
                  </a:cubicBezTo>
                  <a:cubicBezTo>
                    <a:pt x="10045" y="25200"/>
                    <a:pt x="10026" y="26815"/>
                    <a:pt x="10006" y="28428"/>
                  </a:cubicBezTo>
                  <a:cubicBezTo>
                    <a:pt x="10005" y="28613"/>
                    <a:pt x="9885" y="28792"/>
                    <a:pt x="9848" y="28981"/>
                  </a:cubicBezTo>
                  <a:cubicBezTo>
                    <a:pt x="9786" y="29300"/>
                    <a:pt x="9736" y="29622"/>
                    <a:pt x="9697" y="29944"/>
                  </a:cubicBezTo>
                  <a:cubicBezTo>
                    <a:pt x="9581" y="30918"/>
                    <a:pt x="9473" y="31891"/>
                    <a:pt x="9363" y="32865"/>
                  </a:cubicBezTo>
                  <a:cubicBezTo>
                    <a:pt x="9253" y="33864"/>
                    <a:pt x="9155" y="34865"/>
                    <a:pt x="9031" y="35863"/>
                  </a:cubicBezTo>
                  <a:cubicBezTo>
                    <a:pt x="8910" y="36832"/>
                    <a:pt x="8752" y="37797"/>
                    <a:pt x="8636" y="38766"/>
                  </a:cubicBezTo>
                  <a:cubicBezTo>
                    <a:pt x="8568" y="39334"/>
                    <a:pt x="8535" y="39907"/>
                    <a:pt x="8514" y="40479"/>
                  </a:cubicBezTo>
                  <a:cubicBezTo>
                    <a:pt x="8493" y="41033"/>
                    <a:pt x="8509" y="41588"/>
                    <a:pt x="8509" y="42255"/>
                  </a:cubicBezTo>
                  <a:cubicBezTo>
                    <a:pt x="8283" y="42320"/>
                    <a:pt x="7951" y="42475"/>
                    <a:pt x="7609" y="42501"/>
                  </a:cubicBezTo>
                  <a:cubicBezTo>
                    <a:pt x="7348" y="42520"/>
                    <a:pt x="7086" y="42530"/>
                    <a:pt x="6824" y="42530"/>
                  </a:cubicBezTo>
                  <a:cubicBezTo>
                    <a:pt x="6510" y="42530"/>
                    <a:pt x="6195" y="42516"/>
                    <a:pt x="5883" y="42492"/>
                  </a:cubicBezTo>
                  <a:cubicBezTo>
                    <a:pt x="5269" y="42443"/>
                    <a:pt x="4661" y="42327"/>
                    <a:pt x="4030" y="42236"/>
                  </a:cubicBezTo>
                  <a:cubicBezTo>
                    <a:pt x="4100" y="42101"/>
                    <a:pt x="4179" y="41949"/>
                    <a:pt x="4248" y="41816"/>
                  </a:cubicBezTo>
                  <a:cubicBezTo>
                    <a:pt x="4461" y="41768"/>
                    <a:pt x="4684" y="41761"/>
                    <a:pt x="4909" y="41761"/>
                  </a:cubicBezTo>
                  <a:cubicBezTo>
                    <a:pt x="4998" y="41761"/>
                    <a:pt x="5088" y="41762"/>
                    <a:pt x="5178" y="41762"/>
                  </a:cubicBezTo>
                  <a:cubicBezTo>
                    <a:pt x="5717" y="41762"/>
                    <a:pt x="6254" y="41723"/>
                    <a:pt x="6696" y="41176"/>
                  </a:cubicBezTo>
                  <a:cubicBezTo>
                    <a:pt x="6542" y="41100"/>
                    <a:pt x="6393" y="41074"/>
                    <a:pt x="6248" y="41074"/>
                  </a:cubicBezTo>
                  <a:cubicBezTo>
                    <a:pt x="5931" y="41074"/>
                    <a:pt x="5634" y="41200"/>
                    <a:pt x="5349" y="41200"/>
                  </a:cubicBezTo>
                  <a:cubicBezTo>
                    <a:pt x="5285" y="41200"/>
                    <a:pt x="5222" y="41193"/>
                    <a:pt x="5159" y="41178"/>
                  </a:cubicBezTo>
                  <a:cubicBezTo>
                    <a:pt x="5594" y="40646"/>
                    <a:pt x="6080" y="40154"/>
                    <a:pt x="6440" y="39583"/>
                  </a:cubicBezTo>
                  <a:cubicBezTo>
                    <a:pt x="6834" y="38956"/>
                    <a:pt x="7111" y="38259"/>
                    <a:pt x="7431" y="37587"/>
                  </a:cubicBezTo>
                  <a:cubicBezTo>
                    <a:pt x="7472" y="37499"/>
                    <a:pt x="7480" y="37386"/>
                    <a:pt x="7470" y="37288"/>
                  </a:cubicBezTo>
                  <a:cubicBezTo>
                    <a:pt x="7461" y="37213"/>
                    <a:pt x="7413" y="37105"/>
                    <a:pt x="7356" y="37082"/>
                  </a:cubicBezTo>
                  <a:cubicBezTo>
                    <a:pt x="7345" y="37078"/>
                    <a:pt x="7333" y="37076"/>
                    <a:pt x="7320" y="37076"/>
                  </a:cubicBezTo>
                  <a:cubicBezTo>
                    <a:pt x="7259" y="37076"/>
                    <a:pt x="7176" y="37115"/>
                    <a:pt x="7134" y="37157"/>
                  </a:cubicBezTo>
                  <a:cubicBezTo>
                    <a:pt x="7048" y="37249"/>
                    <a:pt x="6973" y="37363"/>
                    <a:pt x="6923" y="37479"/>
                  </a:cubicBezTo>
                  <a:cubicBezTo>
                    <a:pt x="6528" y="38394"/>
                    <a:pt x="6086" y="39283"/>
                    <a:pt x="5379" y="40003"/>
                  </a:cubicBezTo>
                  <a:cubicBezTo>
                    <a:pt x="4985" y="40404"/>
                    <a:pt x="4560" y="40775"/>
                    <a:pt x="4128" y="41179"/>
                  </a:cubicBezTo>
                  <a:cubicBezTo>
                    <a:pt x="4050" y="40975"/>
                    <a:pt x="3923" y="40792"/>
                    <a:pt x="4258" y="40679"/>
                  </a:cubicBezTo>
                  <a:cubicBezTo>
                    <a:pt x="4325" y="40656"/>
                    <a:pt x="4405" y="40447"/>
                    <a:pt x="4374" y="40404"/>
                  </a:cubicBezTo>
                  <a:cubicBezTo>
                    <a:pt x="4100" y="40040"/>
                    <a:pt x="4325" y="39672"/>
                    <a:pt x="4359" y="39317"/>
                  </a:cubicBezTo>
                  <a:cubicBezTo>
                    <a:pt x="4471" y="38129"/>
                    <a:pt x="4624" y="36944"/>
                    <a:pt x="4757" y="35758"/>
                  </a:cubicBezTo>
                  <a:cubicBezTo>
                    <a:pt x="4864" y="34802"/>
                    <a:pt x="4986" y="33847"/>
                    <a:pt x="5062" y="32889"/>
                  </a:cubicBezTo>
                  <a:cubicBezTo>
                    <a:pt x="5163" y="31624"/>
                    <a:pt x="5235" y="30357"/>
                    <a:pt x="5302" y="29090"/>
                  </a:cubicBezTo>
                  <a:cubicBezTo>
                    <a:pt x="5347" y="28240"/>
                    <a:pt x="5359" y="27389"/>
                    <a:pt x="5393" y="26539"/>
                  </a:cubicBezTo>
                  <a:cubicBezTo>
                    <a:pt x="5438" y="25479"/>
                    <a:pt x="5489" y="24419"/>
                    <a:pt x="5543" y="23361"/>
                  </a:cubicBezTo>
                  <a:cubicBezTo>
                    <a:pt x="5550" y="23233"/>
                    <a:pt x="5606" y="23105"/>
                    <a:pt x="5597" y="22980"/>
                  </a:cubicBezTo>
                  <a:cubicBezTo>
                    <a:pt x="5590" y="22865"/>
                    <a:pt x="5525" y="22753"/>
                    <a:pt x="5485" y="22639"/>
                  </a:cubicBezTo>
                  <a:cubicBezTo>
                    <a:pt x="5359" y="22708"/>
                    <a:pt x="5180" y="22748"/>
                    <a:pt x="5118" y="22856"/>
                  </a:cubicBezTo>
                  <a:cubicBezTo>
                    <a:pt x="5021" y="23023"/>
                    <a:pt x="4967" y="23234"/>
                    <a:pt x="4957" y="23430"/>
                  </a:cubicBezTo>
                  <a:cubicBezTo>
                    <a:pt x="4903" y="24418"/>
                    <a:pt x="4875" y="25407"/>
                    <a:pt x="4828" y="26397"/>
                  </a:cubicBezTo>
                  <a:cubicBezTo>
                    <a:pt x="4786" y="27264"/>
                    <a:pt x="4726" y="28129"/>
                    <a:pt x="4681" y="28996"/>
                  </a:cubicBezTo>
                  <a:cubicBezTo>
                    <a:pt x="4650" y="29629"/>
                    <a:pt x="4652" y="30263"/>
                    <a:pt x="4598" y="30893"/>
                  </a:cubicBezTo>
                  <a:cubicBezTo>
                    <a:pt x="4516" y="31855"/>
                    <a:pt x="4399" y="32816"/>
                    <a:pt x="4294" y="33775"/>
                  </a:cubicBezTo>
                  <a:cubicBezTo>
                    <a:pt x="4189" y="34730"/>
                    <a:pt x="4079" y="35683"/>
                    <a:pt x="3975" y="36638"/>
                  </a:cubicBezTo>
                  <a:cubicBezTo>
                    <a:pt x="3909" y="37239"/>
                    <a:pt x="3850" y="37842"/>
                    <a:pt x="3790" y="38444"/>
                  </a:cubicBezTo>
                  <a:cubicBezTo>
                    <a:pt x="3764" y="38699"/>
                    <a:pt x="3663" y="38870"/>
                    <a:pt x="3391" y="38959"/>
                  </a:cubicBezTo>
                  <a:cubicBezTo>
                    <a:pt x="2818" y="39146"/>
                    <a:pt x="2260" y="39386"/>
                    <a:pt x="1686" y="39573"/>
                  </a:cubicBezTo>
                  <a:cubicBezTo>
                    <a:pt x="1596" y="39602"/>
                    <a:pt x="1520" y="39617"/>
                    <a:pt x="1456" y="39617"/>
                  </a:cubicBezTo>
                  <a:cubicBezTo>
                    <a:pt x="1254" y="39617"/>
                    <a:pt x="1184" y="39465"/>
                    <a:pt x="1226" y="39157"/>
                  </a:cubicBezTo>
                  <a:cubicBezTo>
                    <a:pt x="1345" y="38260"/>
                    <a:pt x="1503" y="37366"/>
                    <a:pt x="1587" y="36465"/>
                  </a:cubicBezTo>
                  <a:cubicBezTo>
                    <a:pt x="1670" y="35570"/>
                    <a:pt x="1689" y="34667"/>
                    <a:pt x="1726" y="33766"/>
                  </a:cubicBezTo>
                  <a:cubicBezTo>
                    <a:pt x="1814" y="31693"/>
                    <a:pt x="1841" y="29616"/>
                    <a:pt x="1998" y="27548"/>
                  </a:cubicBezTo>
                  <a:cubicBezTo>
                    <a:pt x="2110" y="26074"/>
                    <a:pt x="2263" y="24592"/>
                    <a:pt x="2717" y="23164"/>
                  </a:cubicBezTo>
                  <a:cubicBezTo>
                    <a:pt x="2976" y="22347"/>
                    <a:pt x="3374" y="21654"/>
                    <a:pt x="4202" y="21319"/>
                  </a:cubicBezTo>
                  <a:cubicBezTo>
                    <a:pt x="4571" y="21171"/>
                    <a:pt x="4967" y="21095"/>
                    <a:pt x="5356" y="21000"/>
                  </a:cubicBezTo>
                  <a:cubicBezTo>
                    <a:pt x="6329" y="20761"/>
                    <a:pt x="7185" y="20311"/>
                    <a:pt x="7889" y="19589"/>
                  </a:cubicBezTo>
                  <a:cubicBezTo>
                    <a:pt x="7917" y="19562"/>
                    <a:pt x="7956" y="19544"/>
                    <a:pt x="8038" y="19488"/>
                  </a:cubicBezTo>
                  <a:cubicBezTo>
                    <a:pt x="8082" y="19693"/>
                    <a:pt x="8085" y="19862"/>
                    <a:pt x="8155" y="19996"/>
                  </a:cubicBezTo>
                  <a:cubicBezTo>
                    <a:pt x="8241" y="20155"/>
                    <a:pt x="8404" y="20417"/>
                    <a:pt x="8491" y="20417"/>
                  </a:cubicBezTo>
                  <a:cubicBezTo>
                    <a:pt x="8494" y="20417"/>
                    <a:pt x="8497" y="20416"/>
                    <a:pt x="8499" y="20416"/>
                  </a:cubicBezTo>
                  <a:cubicBezTo>
                    <a:pt x="8692" y="20377"/>
                    <a:pt x="8910" y="20223"/>
                    <a:pt x="9014" y="20052"/>
                  </a:cubicBezTo>
                  <a:cubicBezTo>
                    <a:pt x="9215" y="19727"/>
                    <a:pt x="9343" y="19358"/>
                    <a:pt x="9501" y="19005"/>
                  </a:cubicBezTo>
                  <a:cubicBezTo>
                    <a:pt x="9536" y="19004"/>
                    <a:pt x="9569" y="19002"/>
                    <a:pt x="9604" y="19001"/>
                  </a:cubicBezTo>
                  <a:close/>
                  <a:moveTo>
                    <a:pt x="3685" y="39553"/>
                  </a:moveTo>
                  <a:cubicBezTo>
                    <a:pt x="3590" y="39958"/>
                    <a:pt x="3466" y="40360"/>
                    <a:pt x="3410" y="40769"/>
                  </a:cubicBezTo>
                  <a:cubicBezTo>
                    <a:pt x="3377" y="41014"/>
                    <a:pt x="3450" y="41273"/>
                    <a:pt x="3478" y="41553"/>
                  </a:cubicBezTo>
                  <a:cubicBezTo>
                    <a:pt x="3016" y="42364"/>
                    <a:pt x="2488" y="43178"/>
                    <a:pt x="1325" y="43286"/>
                  </a:cubicBezTo>
                  <a:cubicBezTo>
                    <a:pt x="1407" y="43018"/>
                    <a:pt x="1469" y="42778"/>
                    <a:pt x="1554" y="42545"/>
                  </a:cubicBezTo>
                  <a:cubicBezTo>
                    <a:pt x="1776" y="41930"/>
                    <a:pt x="1551" y="41424"/>
                    <a:pt x="1167" y="40965"/>
                  </a:cubicBezTo>
                  <a:cubicBezTo>
                    <a:pt x="960" y="40718"/>
                    <a:pt x="829" y="40466"/>
                    <a:pt x="940" y="40137"/>
                  </a:cubicBezTo>
                  <a:lnTo>
                    <a:pt x="940" y="40137"/>
                  </a:lnTo>
                  <a:cubicBezTo>
                    <a:pt x="1149" y="40191"/>
                    <a:pt x="1351" y="40215"/>
                    <a:pt x="1548" y="40215"/>
                  </a:cubicBezTo>
                  <a:cubicBezTo>
                    <a:pt x="2287" y="40215"/>
                    <a:pt x="2959" y="39880"/>
                    <a:pt x="3685" y="39553"/>
                  </a:cubicBezTo>
                  <a:close/>
                  <a:moveTo>
                    <a:pt x="12898" y="16360"/>
                  </a:moveTo>
                  <a:cubicBezTo>
                    <a:pt x="13025" y="16360"/>
                    <a:pt x="13168" y="16421"/>
                    <a:pt x="13302" y="16444"/>
                  </a:cubicBezTo>
                  <a:cubicBezTo>
                    <a:pt x="13335" y="16798"/>
                    <a:pt x="13368" y="17142"/>
                    <a:pt x="13397" y="17485"/>
                  </a:cubicBezTo>
                  <a:cubicBezTo>
                    <a:pt x="13410" y="17635"/>
                    <a:pt x="13375" y="17724"/>
                    <a:pt x="13214" y="17819"/>
                  </a:cubicBezTo>
                  <a:cubicBezTo>
                    <a:pt x="12710" y="18118"/>
                    <a:pt x="12231" y="18462"/>
                    <a:pt x="11746" y="18795"/>
                  </a:cubicBezTo>
                  <a:cubicBezTo>
                    <a:pt x="11592" y="18903"/>
                    <a:pt x="11518" y="19028"/>
                    <a:pt x="11648" y="19232"/>
                  </a:cubicBezTo>
                  <a:cubicBezTo>
                    <a:pt x="11740" y="19373"/>
                    <a:pt x="11795" y="19560"/>
                    <a:pt x="11802" y="19730"/>
                  </a:cubicBezTo>
                  <a:cubicBezTo>
                    <a:pt x="11845" y="20836"/>
                    <a:pt x="11923" y="21945"/>
                    <a:pt x="11890" y="23049"/>
                  </a:cubicBezTo>
                  <a:cubicBezTo>
                    <a:pt x="11857" y="24171"/>
                    <a:pt x="11703" y="25288"/>
                    <a:pt x="11617" y="26410"/>
                  </a:cubicBezTo>
                  <a:cubicBezTo>
                    <a:pt x="11582" y="26845"/>
                    <a:pt x="11610" y="27287"/>
                    <a:pt x="11574" y="27724"/>
                  </a:cubicBezTo>
                  <a:cubicBezTo>
                    <a:pt x="11476" y="28930"/>
                    <a:pt x="11345" y="30134"/>
                    <a:pt x="11256" y="31340"/>
                  </a:cubicBezTo>
                  <a:cubicBezTo>
                    <a:pt x="11177" y="32419"/>
                    <a:pt x="11147" y="33503"/>
                    <a:pt x="11076" y="34583"/>
                  </a:cubicBezTo>
                  <a:cubicBezTo>
                    <a:pt x="10961" y="36337"/>
                    <a:pt x="10847" y="38092"/>
                    <a:pt x="10698" y="39845"/>
                  </a:cubicBezTo>
                  <a:cubicBezTo>
                    <a:pt x="10662" y="40282"/>
                    <a:pt x="10501" y="40710"/>
                    <a:pt x="10384" y="41139"/>
                  </a:cubicBezTo>
                  <a:cubicBezTo>
                    <a:pt x="10216" y="41757"/>
                    <a:pt x="10461" y="42148"/>
                    <a:pt x="11023" y="42389"/>
                  </a:cubicBezTo>
                  <a:cubicBezTo>
                    <a:pt x="11634" y="42650"/>
                    <a:pt x="12287" y="42766"/>
                    <a:pt x="12953" y="42766"/>
                  </a:cubicBezTo>
                  <a:cubicBezTo>
                    <a:pt x="13168" y="42766"/>
                    <a:pt x="13383" y="42754"/>
                    <a:pt x="13600" y="42731"/>
                  </a:cubicBezTo>
                  <a:cubicBezTo>
                    <a:pt x="13671" y="42723"/>
                    <a:pt x="13742" y="42720"/>
                    <a:pt x="13814" y="42720"/>
                  </a:cubicBezTo>
                  <a:cubicBezTo>
                    <a:pt x="13939" y="42720"/>
                    <a:pt x="14064" y="42728"/>
                    <a:pt x="14189" y="42728"/>
                  </a:cubicBezTo>
                  <a:cubicBezTo>
                    <a:pt x="14202" y="42765"/>
                    <a:pt x="14215" y="42804"/>
                    <a:pt x="14227" y="42842"/>
                  </a:cubicBezTo>
                  <a:cubicBezTo>
                    <a:pt x="13897" y="42975"/>
                    <a:pt x="13578" y="43177"/>
                    <a:pt x="13236" y="43233"/>
                  </a:cubicBezTo>
                  <a:cubicBezTo>
                    <a:pt x="12301" y="43387"/>
                    <a:pt x="11358" y="43489"/>
                    <a:pt x="10417" y="43595"/>
                  </a:cubicBezTo>
                  <a:cubicBezTo>
                    <a:pt x="9639" y="43683"/>
                    <a:pt x="8859" y="43796"/>
                    <a:pt x="8078" y="43814"/>
                  </a:cubicBezTo>
                  <a:cubicBezTo>
                    <a:pt x="7882" y="43818"/>
                    <a:pt x="7686" y="43820"/>
                    <a:pt x="7490" y="43820"/>
                  </a:cubicBezTo>
                  <a:cubicBezTo>
                    <a:pt x="6594" y="43820"/>
                    <a:pt x="5696" y="43781"/>
                    <a:pt x="4799" y="43760"/>
                  </a:cubicBezTo>
                  <a:cubicBezTo>
                    <a:pt x="4686" y="43759"/>
                    <a:pt x="4573" y="43729"/>
                    <a:pt x="4445" y="43709"/>
                  </a:cubicBezTo>
                  <a:cubicBezTo>
                    <a:pt x="4470" y="43421"/>
                    <a:pt x="4490" y="43192"/>
                    <a:pt x="4514" y="42899"/>
                  </a:cubicBezTo>
                  <a:cubicBezTo>
                    <a:pt x="4850" y="42945"/>
                    <a:pt x="5189" y="42968"/>
                    <a:pt x="5518" y="43041"/>
                  </a:cubicBezTo>
                  <a:cubicBezTo>
                    <a:pt x="5920" y="43131"/>
                    <a:pt x="6317" y="43177"/>
                    <a:pt x="6711" y="43177"/>
                  </a:cubicBezTo>
                  <a:cubicBezTo>
                    <a:pt x="7350" y="43177"/>
                    <a:pt x="7979" y="43056"/>
                    <a:pt x="8598" y="42804"/>
                  </a:cubicBezTo>
                  <a:cubicBezTo>
                    <a:pt x="9047" y="42622"/>
                    <a:pt x="9215" y="42417"/>
                    <a:pt x="9115" y="42022"/>
                  </a:cubicBezTo>
                  <a:cubicBezTo>
                    <a:pt x="8905" y="41195"/>
                    <a:pt x="9141" y="40419"/>
                    <a:pt x="9286" y="39625"/>
                  </a:cubicBezTo>
                  <a:cubicBezTo>
                    <a:pt x="9421" y="38888"/>
                    <a:pt x="9562" y="38151"/>
                    <a:pt x="9631" y="37406"/>
                  </a:cubicBezTo>
                  <a:cubicBezTo>
                    <a:pt x="9822" y="35368"/>
                    <a:pt x="9970" y="33326"/>
                    <a:pt x="10147" y="31287"/>
                  </a:cubicBezTo>
                  <a:cubicBezTo>
                    <a:pt x="10246" y="30144"/>
                    <a:pt x="10389" y="29005"/>
                    <a:pt x="10468" y="27862"/>
                  </a:cubicBezTo>
                  <a:cubicBezTo>
                    <a:pt x="10528" y="26988"/>
                    <a:pt x="10525" y="26109"/>
                    <a:pt x="10541" y="25232"/>
                  </a:cubicBezTo>
                  <a:cubicBezTo>
                    <a:pt x="10561" y="24081"/>
                    <a:pt x="10602" y="22930"/>
                    <a:pt x="10580" y="21779"/>
                  </a:cubicBezTo>
                  <a:cubicBezTo>
                    <a:pt x="10568" y="21133"/>
                    <a:pt x="10489" y="20482"/>
                    <a:pt x="10370" y="19846"/>
                  </a:cubicBezTo>
                  <a:cubicBezTo>
                    <a:pt x="10305" y="19507"/>
                    <a:pt x="10446" y="19158"/>
                    <a:pt x="10376" y="18896"/>
                  </a:cubicBezTo>
                  <a:cubicBezTo>
                    <a:pt x="10271" y="18505"/>
                    <a:pt x="10594" y="18266"/>
                    <a:pt x="10525" y="17915"/>
                  </a:cubicBezTo>
                  <a:cubicBezTo>
                    <a:pt x="10463" y="17597"/>
                    <a:pt x="10512" y="17258"/>
                    <a:pt x="10512" y="17025"/>
                  </a:cubicBezTo>
                  <a:cubicBezTo>
                    <a:pt x="11310" y="16795"/>
                    <a:pt x="12061" y="16566"/>
                    <a:pt x="12819" y="16369"/>
                  </a:cubicBezTo>
                  <a:cubicBezTo>
                    <a:pt x="12844" y="16363"/>
                    <a:pt x="12871" y="16360"/>
                    <a:pt x="12898" y="16360"/>
                  </a:cubicBezTo>
                  <a:close/>
                  <a:moveTo>
                    <a:pt x="10058" y="44300"/>
                  </a:moveTo>
                  <a:lnTo>
                    <a:pt x="10058" y="44300"/>
                  </a:lnTo>
                  <a:cubicBezTo>
                    <a:pt x="10019" y="44712"/>
                    <a:pt x="9985" y="45089"/>
                    <a:pt x="9943" y="45544"/>
                  </a:cubicBezTo>
                  <a:cubicBezTo>
                    <a:pt x="9778" y="45575"/>
                    <a:pt x="9599" y="45608"/>
                    <a:pt x="9368" y="45651"/>
                  </a:cubicBezTo>
                  <a:cubicBezTo>
                    <a:pt x="9388" y="45213"/>
                    <a:pt x="9407" y="44816"/>
                    <a:pt x="9427" y="44402"/>
                  </a:cubicBezTo>
                  <a:cubicBezTo>
                    <a:pt x="9619" y="44370"/>
                    <a:pt x="9826" y="44337"/>
                    <a:pt x="10058" y="44300"/>
                  </a:cubicBezTo>
                  <a:close/>
                  <a:moveTo>
                    <a:pt x="3332" y="43035"/>
                  </a:moveTo>
                  <a:cubicBezTo>
                    <a:pt x="3464" y="43035"/>
                    <a:pt x="3628" y="43053"/>
                    <a:pt x="3860" y="43079"/>
                  </a:cubicBezTo>
                  <a:cubicBezTo>
                    <a:pt x="3929" y="43438"/>
                    <a:pt x="3975" y="43753"/>
                    <a:pt x="3574" y="44014"/>
                  </a:cubicBezTo>
                  <a:cubicBezTo>
                    <a:pt x="3426" y="44110"/>
                    <a:pt x="3416" y="44455"/>
                    <a:pt x="3390" y="44691"/>
                  </a:cubicBezTo>
                  <a:cubicBezTo>
                    <a:pt x="3368" y="44898"/>
                    <a:pt x="3430" y="45114"/>
                    <a:pt x="3427" y="45324"/>
                  </a:cubicBezTo>
                  <a:cubicBezTo>
                    <a:pt x="3424" y="45529"/>
                    <a:pt x="3445" y="45735"/>
                    <a:pt x="3190" y="45869"/>
                  </a:cubicBezTo>
                  <a:cubicBezTo>
                    <a:pt x="3065" y="45936"/>
                    <a:pt x="3026" y="46162"/>
                    <a:pt x="2878" y="46323"/>
                  </a:cubicBezTo>
                  <a:cubicBezTo>
                    <a:pt x="2878" y="45963"/>
                    <a:pt x="2888" y="45604"/>
                    <a:pt x="2872" y="45246"/>
                  </a:cubicBezTo>
                  <a:cubicBezTo>
                    <a:pt x="2868" y="45141"/>
                    <a:pt x="2793" y="45037"/>
                    <a:pt x="2750" y="44934"/>
                  </a:cubicBezTo>
                  <a:cubicBezTo>
                    <a:pt x="2652" y="45020"/>
                    <a:pt x="2504" y="45088"/>
                    <a:pt x="2467" y="45194"/>
                  </a:cubicBezTo>
                  <a:cubicBezTo>
                    <a:pt x="2386" y="45423"/>
                    <a:pt x="2369" y="45674"/>
                    <a:pt x="2313" y="45913"/>
                  </a:cubicBezTo>
                  <a:cubicBezTo>
                    <a:pt x="2257" y="46146"/>
                    <a:pt x="2182" y="46375"/>
                    <a:pt x="2117" y="46606"/>
                  </a:cubicBezTo>
                  <a:cubicBezTo>
                    <a:pt x="2083" y="46598"/>
                    <a:pt x="2047" y="46589"/>
                    <a:pt x="2012" y="46580"/>
                  </a:cubicBezTo>
                  <a:cubicBezTo>
                    <a:pt x="2110" y="45617"/>
                    <a:pt x="2205" y="44652"/>
                    <a:pt x="2309" y="43689"/>
                  </a:cubicBezTo>
                  <a:cubicBezTo>
                    <a:pt x="2316" y="43621"/>
                    <a:pt x="2382" y="43543"/>
                    <a:pt x="2441" y="43496"/>
                  </a:cubicBezTo>
                  <a:cubicBezTo>
                    <a:pt x="2885" y="43139"/>
                    <a:pt x="3016" y="43035"/>
                    <a:pt x="3332" y="43035"/>
                  </a:cubicBezTo>
                  <a:close/>
                  <a:moveTo>
                    <a:pt x="15345" y="42459"/>
                  </a:moveTo>
                  <a:cubicBezTo>
                    <a:pt x="15345" y="43030"/>
                    <a:pt x="15374" y="43566"/>
                    <a:pt x="15341" y="44097"/>
                  </a:cubicBezTo>
                  <a:cubicBezTo>
                    <a:pt x="15230" y="45882"/>
                    <a:pt x="14957" y="47659"/>
                    <a:pt x="15065" y="49453"/>
                  </a:cubicBezTo>
                  <a:cubicBezTo>
                    <a:pt x="15121" y="50388"/>
                    <a:pt x="15205" y="51321"/>
                    <a:pt x="15268" y="52256"/>
                  </a:cubicBezTo>
                  <a:cubicBezTo>
                    <a:pt x="15327" y="53130"/>
                    <a:pt x="15361" y="54008"/>
                    <a:pt x="15436" y="54882"/>
                  </a:cubicBezTo>
                  <a:cubicBezTo>
                    <a:pt x="15531" y="55996"/>
                    <a:pt x="15669" y="57107"/>
                    <a:pt x="15763" y="58222"/>
                  </a:cubicBezTo>
                  <a:cubicBezTo>
                    <a:pt x="15817" y="58868"/>
                    <a:pt x="15857" y="59521"/>
                    <a:pt x="15834" y="60168"/>
                  </a:cubicBezTo>
                  <a:cubicBezTo>
                    <a:pt x="15788" y="61487"/>
                    <a:pt x="15951" y="62785"/>
                    <a:pt x="16111" y="64088"/>
                  </a:cubicBezTo>
                  <a:cubicBezTo>
                    <a:pt x="16182" y="64675"/>
                    <a:pt x="16168" y="65273"/>
                    <a:pt x="16198" y="65867"/>
                  </a:cubicBezTo>
                  <a:cubicBezTo>
                    <a:pt x="16218" y="66249"/>
                    <a:pt x="16240" y="66633"/>
                    <a:pt x="16277" y="67016"/>
                  </a:cubicBezTo>
                  <a:cubicBezTo>
                    <a:pt x="16302" y="67269"/>
                    <a:pt x="16263" y="67460"/>
                    <a:pt x="16003" y="67582"/>
                  </a:cubicBezTo>
                  <a:cubicBezTo>
                    <a:pt x="15459" y="67839"/>
                    <a:pt x="14924" y="68128"/>
                    <a:pt x="14323" y="68128"/>
                  </a:cubicBezTo>
                  <a:cubicBezTo>
                    <a:pt x="14178" y="68128"/>
                    <a:pt x="14029" y="68111"/>
                    <a:pt x="13874" y="68073"/>
                  </a:cubicBezTo>
                  <a:cubicBezTo>
                    <a:pt x="13781" y="67102"/>
                    <a:pt x="13710" y="66130"/>
                    <a:pt x="13591" y="65164"/>
                  </a:cubicBezTo>
                  <a:cubicBezTo>
                    <a:pt x="13443" y="63979"/>
                    <a:pt x="13240" y="62800"/>
                    <a:pt x="13091" y="61615"/>
                  </a:cubicBezTo>
                  <a:cubicBezTo>
                    <a:pt x="12999" y="60887"/>
                    <a:pt x="12977" y="60152"/>
                    <a:pt x="12897" y="59423"/>
                  </a:cubicBezTo>
                  <a:cubicBezTo>
                    <a:pt x="12780" y="58378"/>
                    <a:pt x="12619" y="57338"/>
                    <a:pt x="12517" y="56291"/>
                  </a:cubicBezTo>
                  <a:cubicBezTo>
                    <a:pt x="12426" y="55378"/>
                    <a:pt x="12416" y="54456"/>
                    <a:pt x="12323" y="53545"/>
                  </a:cubicBezTo>
                  <a:cubicBezTo>
                    <a:pt x="12222" y="52573"/>
                    <a:pt x="12067" y="51606"/>
                    <a:pt x="11932" y="50638"/>
                  </a:cubicBezTo>
                  <a:cubicBezTo>
                    <a:pt x="11821" y="49849"/>
                    <a:pt x="11746" y="49052"/>
                    <a:pt x="11579" y="48274"/>
                  </a:cubicBezTo>
                  <a:cubicBezTo>
                    <a:pt x="11395" y="47424"/>
                    <a:pt x="11201" y="46575"/>
                    <a:pt x="10635" y="45848"/>
                  </a:cubicBezTo>
                  <a:cubicBezTo>
                    <a:pt x="10466" y="45633"/>
                    <a:pt x="10531" y="45221"/>
                    <a:pt x="10525" y="44898"/>
                  </a:cubicBezTo>
                  <a:cubicBezTo>
                    <a:pt x="10522" y="44687"/>
                    <a:pt x="10587" y="44472"/>
                    <a:pt x="10627" y="44222"/>
                  </a:cubicBezTo>
                  <a:cubicBezTo>
                    <a:pt x="11564" y="44096"/>
                    <a:pt x="12475" y="43968"/>
                    <a:pt x="13388" y="43854"/>
                  </a:cubicBezTo>
                  <a:cubicBezTo>
                    <a:pt x="13978" y="43782"/>
                    <a:pt x="14437" y="43487"/>
                    <a:pt x="14798" y="43041"/>
                  </a:cubicBezTo>
                  <a:cubicBezTo>
                    <a:pt x="14888" y="42931"/>
                    <a:pt x="14878" y="42738"/>
                    <a:pt x="14923" y="42547"/>
                  </a:cubicBezTo>
                  <a:cubicBezTo>
                    <a:pt x="15008" y="42530"/>
                    <a:pt x="15141" y="42501"/>
                    <a:pt x="15345" y="42459"/>
                  </a:cubicBezTo>
                  <a:close/>
                  <a:moveTo>
                    <a:pt x="16135" y="68162"/>
                  </a:moveTo>
                  <a:cubicBezTo>
                    <a:pt x="16226" y="68553"/>
                    <a:pt x="16308" y="68907"/>
                    <a:pt x="16404" y="69331"/>
                  </a:cubicBezTo>
                  <a:cubicBezTo>
                    <a:pt x="15964" y="69225"/>
                    <a:pt x="15523" y="69095"/>
                    <a:pt x="15079" y="69095"/>
                  </a:cubicBezTo>
                  <a:cubicBezTo>
                    <a:pt x="14727" y="69095"/>
                    <a:pt x="14374" y="69177"/>
                    <a:pt x="14018" y="69417"/>
                  </a:cubicBezTo>
                  <a:cubicBezTo>
                    <a:pt x="13971" y="69127"/>
                    <a:pt x="13936" y="68908"/>
                    <a:pt x="13893" y="68641"/>
                  </a:cubicBezTo>
                  <a:lnTo>
                    <a:pt x="13893" y="68641"/>
                  </a:lnTo>
                  <a:cubicBezTo>
                    <a:pt x="14070" y="68688"/>
                    <a:pt x="14239" y="68709"/>
                    <a:pt x="14402" y="68709"/>
                  </a:cubicBezTo>
                  <a:cubicBezTo>
                    <a:pt x="15028" y="68709"/>
                    <a:pt x="15568" y="68407"/>
                    <a:pt x="16135" y="68162"/>
                  </a:cubicBezTo>
                  <a:close/>
                  <a:moveTo>
                    <a:pt x="3985" y="44244"/>
                  </a:moveTo>
                  <a:lnTo>
                    <a:pt x="3985" y="44244"/>
                  </a:lnTo>
                  <a:cubicBezTo>
                    <a:pt x="5689" y="44336"/>
                    <a:pt x="7264" y="44422"/>
                    <a:pt x="8938" y="44511"/>
                  </a:cubicBezTo>
                  <a:cubicBezTo>
                    <a:pt x="8830" y="45152"/>
                    <a:pt x="8739" y="45812"/>
                    <a:pt x="8607" y="46464"/>
                  </a:cubicBezTo>
                  <a:cubicBezTo>
                    <a:pt x="8386" y="47567"/>
                    <a:pt x="8098" y="48660"/>
                    <a:pt x="7912" y="49768"/>
                  </a:cubicBezTo>
                  <a:cubicBezTo>
                    <a:pt x="7655" y="51298"/>
                    <a:pt x="7444" y="52839"/>
                    <a:pt x="7255" y="54380"/>
                  </a:cubicBezTo>
                  <a:cubicBezTo>
                    <a:pt x="7160" y="55167"/>
                    <a:pt x="7168" y="55965"/>
                    <a:pt x="7116" y="56757"/>
                  </a:cubicBezTo>
                  <a:cubicBezTo>
                    <a:pt x="7017" y="58237"/>
                    <a:pt x="6917" y="59718"/>
                    <a:pt x="6802" y="61196"/>
                  </a:cubicBezTo>
                  <a:cubicBezTo>
                    <a:pt x="6703" y="62479"/>
                    <a:pt x="6621" y="63757"/>
                    <a:pt x="6706" y="65047"/>
                  </a:cubicBezTo>
                  <a:cubicBezTo>
                    <a:pt x="6743" y="65612"/>
                    <a:pt x="6634" y="66185"/>
                    <a:pt x="6615" y="66756"/>
                  </a:cubicBezTo>
                  <a:cubicBezTo>
                    <a:pt x="6600" y="67223"/>
                    <a:pt x="6571" y="67697"/>
                    <a:pt x="6637" y="68158"/>
                  </a:cubicBezTo>
                  <a:cubicBezTo>
                    <a:pt x="6680" y="68451"/>
                    <a:pt x="6877" y="68728"/>
                    <a:pt x="6763" y="69043"/>
                  </a:cubicBezTo>
                  <a:cubicBezTo>
                    <a:pt x="6729" y="69137"/>
                    <a:pt x="6656" y="69248"/>
                    <a:pt x="6571" y="69286"/>
                  </a:cubicBezTo>
                  <a:cubicBezTo>
                    <a:pt x="6253" y="69431"/>
                    <a:pt x="5834" y="69505"/>
                    <a:pt x="5385" y="69505"/>
                  </a:cubicBezTo>
                  <a:cubicBezTo>
                    <a:pt x="5177" y="69505"/>
                    <a:pt x="4964" y="69489"/>
                    <a:pt x="4750" y="69458"/>
                  </a:cubicBezTo>
                  <a:cubicBezTo>
                    <a:pt x="4750" y="68964"/>
                    <a:pt x="4775" y="68460"/>
                    <a:pt x="4745" y="67958"/>
                  </a:cubicBezTo>
                  <a:cubicBezTo>
                    <a:pt x="4683" y="66954"/>
                    <a:pt x="4585" y="65952"/>
                    <a:pt x="4512" y="64948"/>
                  </a:cubicBezTo>
                  <a:cubicBezTo>
                    <a:pt x="4467" y="64331"/>
                    <a:pt x="4425" y="63711"/>
                    <a:pt x="4404" y="63093"/>
                  </a:cubicBezTo>
                  <a:cubicBezTo>
                    <a:pt x="4335" y="61094"/>
                    <a:pt x="4267" y="59097"/>
                    <a:pt x="4217" y="57098"/>
                  </a:cubicBezTo>
                  <a:cubicBezTo>
                    <a:pt x="4191" y="56008"/>
                    <a:pt x="4204" y="54916"/>
                    <a:pt x="4197" y="53825"/>
                  </a:cubicBezTo>
                  <a:cubicBezTo>
                    <a:pt x="4182" y="51976"/>
                    <a:pt x="4161" y="50126"/>
                    <a:pt x="4158" y="48277"/>
                  </a:cubicBezTo>
                  <a:cubicBezTo>
                    <a:pt x="4158" y="48074"/>
                    <a:pt x="4283" y="47876"/>
                    <a:pt x="4304" y="47670"/>
                  </a:cubicBezTo>
                  <a:cubicBezTo>
                    <a:pt x="4335" y="47381"/>
                    <a:pt x="4355" y="47082"/>
                    <a:pt x="4323" y="46795"/>
                  </a:cubicBezTo>
                  <a:cubicBezTo>
                    <a:pt x="4227" y="45953"/>
                    <a:pt x="4103" y="45116"/>
                    <a:pt x="3985" y="44244"/>
                  </a:cubicBezTo>
                  <a:close/>
                  <a:moveTo>
                    <a:pt x="15273" y="69674"/>
                  </a:moveTo>
                  <a:cubicBezTo>
                    <a:pt x="15589" y="69674"/>
                    <a:pt x="15904" y="69758"/>
                    <a:pt x="16226" y="69977"/>
                  </a:cubicBezTo>
                  <a:cubicBezTo>
                    <a:pt x="16258" y="69999"/>
                    <a:pt x="16302" y="70007"/>
                    <a:pt x="16352" y="70007"/>
                  </a:cubicBezTo>
                  <a:cubicBezTo>
                    <a:pt x="16438" y="70007"/>
                    <a:pt x="16545" y="69985"/>
                    <a:pt x="16651" y="69985"/>
                  </a:cubicBezTo>
                  <a:cubicBezTo>
                    <a:pt x="16743" y="70237"/>
                    <a:pt x="16855" y="70542"/>
                    <a:pt x="16980" y="70883"/>
                  </a:cubicBezTo>
                  <a:cubicBezTo>
                    <a:pt x="16959" y="70882"/>
                    <a:pt x="16938" y="70881"/>
                    <a:pt x="16919" y="70881"/>
                  </a:cubicBezTo>
                  <a:cubicBezTo>
                    <a:pt x="16901" y="70881"/>
                    <a:pt x="16884" y="70882"/>
                    <a:pt x="16868" y="70882"/>
                  </a:cubicBezTo>
                  <a:cubicBezTo>
                    <a:pt x="16824" y="70882"/>
                    <a:pt x="16787" y="70880"/>
                    <a:pt x="16752" y="70870"/>
                  </a:cubicBezTo>
                  <a:cubicBezTo>
                    <a:pt x="16468" y="70785"/>
                    <a:pt x="16197" y="70746"/>
                    <a:pt x="15937" y="70746"/>
                  </a:cubicBezTo>
                  <a:cubicBezTo>
                    <a:pt x="15123" y="70746"/>
                    <a:pt x="14417" y="71130"/>
                    <a:pt x="13767" y="71708"/>
                  </a:cubicBezTo>
                  <a:cubicBezTo>
                    <a:pt x="13626" y="71833"/>
                    <a:pt x="13512" y="71993"/>
                    <a:pt x="13362" y="72102"/>
                  </a:cubicBezTo>
                  <a:cubicBezTo>
                    <a:pt x="13270" y="72168"/>
                    <a:pt x="13132" y="72168"/>
                    <a:pt x="12989" y="72204"/>
                  </a:cubicBezTo>
                  <a:cubicBezTo>
                    <a:pt x="13239" y="71675"/>
                    <a:pt x="13439" y="71206"/>
                    <a:pt x="13685" y="70762"/>
                  </a:cubicBezTo>
                  <a:cubicBezTo>
                    <a:pt x="13739" y="70663"/>
                    <a:pt x="13946" y="70608"/>
                    <a:pt x="14084" y="70604"/>
                  </a:cubicBezTo>
                  <a:cubicBezTo>
                    <a:pt x="14144" y="70602"/>
                    <a:pt x="14203" y="70602"/>
                    <a:pt x="14263" y="70602"/>
                  </a:cubicBezTo>
                  <a:cubicBezTo>
                    <a:pt x="14608" y="70602"/>
                    <a:pt x="14954" y="70623"/>
                    <a:pt x="15299" y="70627"/>
                  </a:cubicBezTo>
                  <a:cubicBezTo>
                    <a:pt x="15310" y="70627"/>
                    <a:pt x="15321" y="70627"/>
                    <a:pt x="15332" y="70627"/>
                  </a:cubicBezTo>
                  <a:cubicBezTo>
                    <a:pt x="15437" y="70627"/>
                    <a:pt x="15549" y="70619"/>
                    <a:pt x="15639" y="70576"/>
                  </a:cubicBezTo>
                  <a:cubicBezTo>
                    <a:pt x="15725" y="70536"/>
                    <a:pt x="15781" y="70433"/>
                    <a:pt x="15852" y="70356"/>
                  </a:cubicBezTo>
                  <a:cubicBezTo>
                    <a:pt x="15767" y="70280"/>
                    <a:pt x="15686" y="70143"/>
                    <a:pt x="15594" y="70135"/>
                  </a:cubicBezTo>
                  <a:cubicBezTo>
                    <a:pt x="15069" y="70083"/>
                    <a:pt x="14542" y="70062"/>
                    <a:pt x="13949" y="70026"/>
                  </a:cubicBezTo>
                  <a:cubicBezTo>
                    <a:pt x="14403" y="69833"/>
                    <a:pt x="14839" y="69674"/>
                    <a:pt x="15273" y="69674"/>
                  </a:cubicBezTo>
                  <a:close/>
                  <a:moveTo>
                    <a:pt x="6753" y="70582"/>
                  </a:moveTo>
                  <a:lnTo>
                    <a:pt x="6753" y="70582"/>
                  </a:lnTo>
                  <a:cubicBezTo>
                    <a:pt x="6720" y="71049"/>
                    <a:pt x="6749" y="71498"/>
                    <a:pt x="6636" y="71906"/>
                  </a:cubicBezTo>
                  <a:cubicBezTo>
                    <a:pt x="6585" y="72091"/>
                    <a:pt x="6252" y="72195"/>
                    <a:pt x="6027" y="72351"/>
                  </a:cubicBezTo>
                  <a:cubicBezTo>
                    <a:pt x="5870" y="71684"/>
                    <a:pt x="6211" y="70847"/>
                    <a:pt x="6753" y="70582"/>
                  </a:cubicBezTo>
                  <a:close/>
                  <a:moveTo>
                    <a:pt x="6060" y="70306"/>
                  </a:moveTo>
                  <a:lnTo>
                    <a:pt x="6060" y="70306"/>
                  </a:lnTo>
                  <a:cubicBezTo>
                    <a:pt x="5636" y="70962"/>
                    <a:pt x="5294" y="71627"/>
                    <a:pt x="5419" y="72493"/>
                  </a:cubicBezTo>
                  <a:cubicBezTo>
                    <a:pt x="4860" y="72578"/>
                    <a:pt x="4280" y="72664"/>
                    <a:pt x="3787" y="72739"/>
                  </a:cubicBezTo>
                  <a:cubicBezTo>
                    <a:pt x="3601" y="72211"/>
                    <a:pt x="3447" y="71776"/>
                    <a:pt x="3281" y="71301"/>
                  </a:cubicBezTo>
                  <a:cubicBezTo>
                    <a:pt x="3401" y="71246"/>
                    <a:pt x="3607" y="71152"/>
                    <a:pt x="3811" y="71058"/>
                  </a:cubicBezTo>
                  <a:cubicBezTo>
                    <a:pt x="3978" y="71168"/>
                    <a:pt x="4062" y="71447"/>
                    <a:pt x="4245" y="71447"/>
                  </a:cubicBezTo>
                  <a:cubicBezTo>
                    <a:pt x="4284" y="71447"/>
                    <a:pt x="4328" y="71434"/>
                    <a:pt x="4378" y="71405"/>
                  </a:cubicBezTo>
                  <a:cubicBezTo>
                    <a:pt x="4477" y="71346"/>
                    <a:pt x="4412" y="71009"/>
                    <a:pt x="4422" y="70801"/>
                  </a:cubicBezTo>
                  <a:lnTo>
                    <a:pt x="4422" y="70801"/>
                  </a:lnTo>
                  <a:cubicBezTo>
                    <a:pt x="4611" y="70838"/>
                    <a:pt x="4746" y="71129"/>
                    <a:pt x="5004" y="71129"/>
                  </a:cubicBezTo>
                  <a:cubicBezTo>
                    <a:pt x="5085" y="71129"/>
                    <a:pt x="5177" y="71101"/>
                    <a:pt x="5287" y="71028"/>
                  </a:cubicBezTo>
                  <a:cubicBezTo>
                    <a:pt x="5133" y="70824"/>
                    <a:pt x="4986" y="70628"/>
                    <a:pt x="4801" y="70379"/>
                  </a:cubicBezTo>
                  <a:cubicBezTo>
                    <a:pt x="5221" y="70355"/>
                    <a:pt x="5617" y="70332"/>
                    <a:pt x="6060" y="70306"/>
                  </a:cubicBezTo>
                  <a:close/>
                  <a:moveTo>
                    <a:pt x="16150" y="71385"/>
                  </a:moveTo>
                  <a:cubicBezTo>
                    <a:pt x="16478" y="71385"/>
                    <a:pt x="16778" y="71460"/>
                    <a:pt x="17008" y="71639"/>
                  </a:cubicBezTo>
                  <a:cubicBezTo>
                    <a:pt x="16575" y="72003"/>
                    <a:pt x="16188" y="72393"/>
                    <a:pt x="15738" y="72677"/>
                  </a:cubicBezTo>
                  <a:cubicBezTo>
                    <a:pt x="15579" y="72777"/>
                    <a:pt x="15355" y="72815"/>
                    <a:pt x="15139" y="72815"/>
                  </a:cubicBezTo>
                  <a:cubicBezTo>
                    <a:pt x="15047" y="72815"/>
                    <a:pt x="14956" y="72809"/>
                    <a:pt x="14872" y="72797"/>
                  </a:cubicBezTo>
                  <a:cubicBezTo>
                    <a:pt x="14497" y="72743"/>
                    <a:pt x="14136" y="72579"/>
                    <a:pt x="13758" y="72459"/>
                  </a:cubicBezTo>
                  <a:cubicBezTo>
                    <a:pt x="14160" y="71943"/>
                    <a:pt x="15256" y="71385"/>
                    <a:pt x="16150" y="71385"/>
                  </a:cubicBezTo>
                  <a:close/>
                  <a:moveTo>
                    <a:pt x="2332" y="71592"/>
                  </a:moveTo>
                  <a:cubicBezTo>
                    <a:pt x="2557" y="71592"/>
                    <a:pt x="2734" y="71767"/>
                    <a:pt x="2846" y="71957"/>
                  </a:cubicBezTo>
                  <a:cubicBezTo>
                    <a:pt x="2989" y="72195"/>
                    <a:pt x="3062" y="72476"/>
                    <a:pt x="3186" y="72785"/>
                  </a:cubicBezTo>
                  <a:cubicBezTo>
                    <a:pt x="2879" y="72876"/>
                    <a:pt x="2587" y="72910"/>
                    <a:pt x="2305" y="72910"/>
                  </a:cubicBezTo>
                  <a:cubicBezTo>
                    <a:pt x="1887" y="72910"/>
                    <a:pt x="1489" y="72836"/>
                    <a:pt x="1095" y="72766"/>
                  </a:cubicBezTo>
                  <a:cubicBezTo>
                    <a:pt x="964" y="72742"/>
                    <a:pt x="830" y="72523"/>
                    <a:pt x="774" y="72367"/>
                  </a:cubicBezTo>
                  <a:cubicBezTo>
                    <a:pt x="750" y="72298"/>
                    <a:pt x="892" y="72109"/>
                    <a:pt x="997" y="72062"/>
                  </a:cubicBezTo>
                  <a:cubicBezTo>
                    <a:pt x="1390" y="71889"/>
                    <a:pt x="1792" y="71727"/>
                    <a:pt x="2205" y="71610"/>
                  </a:cubicBezTo>
                  <a:cubicBezTo>
                    <a:pt x="2249" y="71598"/>
                    <a:pt x="2291" y="71592"/>
                    <a:pt x="2332" y="71592"/>
                  </a:cubicBezTo>
                  <a:close/>
                  <a:moveTo>
                    <a:pt x="6456" y="1"/>
                  </a:moveTo>
                  <a:lnTo>
                    <a:pt x="6456" y="1"/>
                  </a:lnTo>
                  <a:cubicBezTo>
                    <a:pt x="6098" y="320"/>
                    <a:pt x="6088" y="494"/>
                    <a:pt x="6466" y="835"/>
                  </a:cubicBezTo>
                  <a:cubicBezTo>
                    <a:pt x="6725" y="1068"/>
                    <a:pt x="7040" y="1236"/>
                    <a:pt x="7303" y="1414"/>
                  </a:cubicBezTo>
                  <a:cubicBezTo>
                    <a:pt x="6755" y="1683"/>
                    <a:pt x="6183" y="1942"/>
                    <a:pt x="5633" y="2242"/>
                  </a:cubicBezTo>
                  <a:cubicBezTo>
                    <a:pt x="5416" y="2362"/>
                    <a:pt x="5228" y="2556"/>
                    <a:pt x="5067" y="2750"/>
                  </a:cubicBezTo>
                  <a:cubicBezTo>
                    <a:pt x="5013" y="2816"/>
                    <a:pt x="5044" y="3020"/>
                    <a:pt x="5111" y="3095"/>
                  </a:cubicBezTo>
                  <a:cubicBezTo>
                    <a:pt x="5134" y="3122"/>
                    <a:pt x="5189" y="3133"/>
                    <a:pt x="5249" y="3133"/>
                  </a:cubicBezTo>
                  <a:cubicBezTo>
                    <a:pt x="5317" y="3133"/>
                    <a:pt x="5393" y="3119"/>
                    <a:pt x="5442" y="3094"/>
                  </a:cubicBezTo>
                  <a:cubicBezTo>
                    <a:pt x="5859" y="2885"/>
                    <a:pt x="6264" y="2654"/>
                    <a:pt x="6676" y="2429"/>
                  </a:cubicBezTo>
                  <a:lnTo>
                    <a:pt x="6676" y="2429"/>
                  </a:lnTo>
                  <a:cubicBezTo>
                    <a:pt x="6682" y="2544"/>
                    <a:pt x="6650" y="2606"/>
                    <a:pt x="6604" y="2654"/>
                  </a:cubicBezTo>
                  <a:cubicBezTo>
                    <a:pt x="5704" y="3557"/>
                    <a:pt x="5140" y="4644"/>
                    <a:pt x="4759" y="5856"/>
                  </a:cubicBezTo>
                  <a:cubicBezTo>
                    <a:pt x="4087" y="7999"/>
                    <a:pt x="4043" y="10137"/>
                    <a:pt x="4701" y="12283"/>
                  </a:cubicBezTo>
                  <a:cubicBezTo>
                    <a:pt x="4949" y="13092"/>
                    <a:pt x="5318" y="13847"/>
                    <a:pt x="5832" y="14527"/>
                  </a:cubicBezTo>
                  <a:cubicBezTo>
                    <a:pt x="6751" y="15741"/>
                    <a:pt x="7947" y="16499"/>
                    <a:pt x="9457" y="16752"/>
                  </a:cubicBezTo>
                  <a:cubicBezTo>
                    <a:pt x="9625" y="16779"/>
                    <a:pt x="9849" y="16814"/>
                    <a:pt x="9793" y="17121"/>
                  </a:cubicBezTo>
                  <a:cubicBezTo>
                    <a:pt x="9512" y="17160"/>
                    <a:pt x="9231" y="17211"/>
                    <a:pt x="8949" y="17237"/>
                  </a:cubicBezTo>
                  <a:cubicBezTo>
                    <a:pt x="8279" y="17295"/>
                    <a:pt x="7895" y="17631"/>
                    <a:pt x="7925" y="18266"/>
                  </a:cubicBezTo>
                  <a:cubicBezTo>
                    <a:pt x="7950" y="18782"/>
                    <a:pt x="7687" y="19046"/>
                    <a:pt x="7316" y="19306"/>
                  </a:cubicBezTo>
                  <a:cubicBezTo>
                    <a:pt x="6433" y="19927"/>
                    <a:pt x="5464" y="20335"/>
                    <a:pt x="4421" y="20604"/>
                  </a:cubicBezTo>
                  <a:cubicBezTo>
                    <a:pt x="4067" y="20695"/>
                    <a:pt x="3726" y="20865"/>
                    <a:pt x="3404" y="21043"/>
                  </a:cubicBezTo>
                  <a:cubicBezTo>
                    <a:pt x="2625" y="21473"/>
                    <a:pt x="2298" y="22241"/>
                    <a:pt x="2063" y="23029"/>
                  </a:cubicBezTo>
                  <a:cubicBezTo>
                    <a:pt x="1565" y="24695"/>
                    <a:pt x="1428" y="26425"/>
                    <a:pt x="1283" y="28147"/>
                  </a:cubicBezTo>
                  <a:cubicBezTo>
                    <a:pt x="1193" y="29211"/>
                    <a:pt x="1229" y="30286"/>
                    <a:pt x="1174" y="31355"/>
                  </a:cubicBezTo>
                  <a:cubicBezTo>
                    <a:pt x="1099" y="32807"/>
                    <a:pt x="1004" y="34258"/>
                    <a:pt x="894" y="35708"/>
                  </a:cubicBezTo>
                  <a:cubicBezTo>
                    <a:pt x="799" y="36973"/>
                    <a:pt x="672" y="38236"/>
                    <a:pt x="553" y="39498"/>
                  </a:cubicBezTo>
                  <a:cubicBezTo>
                    <a:pt x="541" y="39625"/>
                    <a:pt x="515" y="39766"/>
                    <a:pt x="448" y="39869"/>
                  </a:cubicBezTo>
                  <a:cubicBezTo>
                    <a:pt x="110" y="40388"/>
                    <a:pt x="205" y="40860"/>
                    <a:pt x="587" y="41297"/>
                  </a:cubicBezTo>
                  <a:cubicBezTo>
                    <a:pt x="931" y="41690"/>
                    <a:pt x="899" y="42107"/>
                    <a:pt x="709" y="42544"/>
                  </a:cubicBezTo>
                  <a:cubicBezTo>
                    <a:pt x="642" y="42701"/>
                    <a:pt x="563" y="42855"/>
                    <a:pt x="505" y="43016"/>
                  </a:cubicBezTo>
                  <a:cubicBezTo>
                    <a:pt x="327" y="43512"/>
                    <a:pt x="451" y="43799"/>
                    <a:pt x="957" y="43996"/>
                  </a:cubicBezTo>
                  <a:cubicBezTo>
                    <a:pt x="1188" y="44087"/>
                    <a:pt x="1443" y="44123"/>
                    <a:pt x="1716" y="44192"/>
                  </a:cubicBezTo>
                  <a:cubicBezTo>
                    <a:pt x="1697" y="44318"/>
                    <a:pt x="1669" y="44458"/>
                    <a:pt x="1660" y="44599"/>
                  </a:cubicBezTo>
                  <a:cubicBezTo>
                    <a:pt x="1611" y="45332"/>
                    <a:pt x="1562" y="46067"/>
                    <a:pt x="1526" y="46800"/>
                  </a:cubicBezTo>
                  <a:cubicBezTo>
                    <a:pt x="1512" y="47092"/>
                    <a:pt x="1595" y="47401"/>
                    <a:pt x="1890" y="47475"/>
                  </a:cubicBezTo>
                  <a:cubicBezTo>
                    <a:pt x="1913" y="47481"/>
                    <a:pt x="1936" y="47483"/>
                    <a:pt x="1961" y="47483"/>
                  </a:cubicBezTo>
                  <a:cubicBezTo>
                    <a:pt x="2131" y="47483"/>
                    <a:pt x="2335" y="47356"/>
                    <a:pt x="2524" y="47296"/>
                  </a:cubicBezTo>
                  <a:cubicBezTo>
                    <a:pt x="2908" y="48514"/>
                    <a:pt x="3030" y="48699"/>
                    <a:pt x="3539" y="48699"/>
                  </a:cubicBezTo>
                  <a:cubicBezTo>
                    <a:pt x="3552" y="48699"/>
                    <a:pt x="3564" y="48699"/>
                    <a:pt x="3577" y="48699"/>
                  </a:cubicBezTo>
                  <a:lnTo>
                    <a:pt x="3577" y="48699"/>
                  </a:lnTo>
                  <a:cubicBezTo>
                    <a:pt x="3577" y="49251"/>
                    <a:pt x="3574" y="49800"/>
                    <a:pt x="3577" y="50351"/>
                  </a:cubicBezTo>
                  <a:cubicBezTo>
                    <a:pt x="3584" y="51685"/>
                    <a:pt x="3587" y="53021"/>
                    <a:pt x="3606" y="54356"/>
                  </a:cubicBezTo>
                  <a:cubicBezTo>
                    <a:pt x="3632" y="56281"/>
                    <a:pt x="3666" y="58207"/>
                    <a:pt x="3708" y="60132"/>
                  </a:cubicBezTo>
                  <a:cubicBezTo>
                    <a:pt x="3736" y="61497"/>
                    <a:pt x="3783" y="62860"/>
                    <a:pt x="3821" y="64225"/>
                  </a:cubicBezTo>
                  <a:cubicBezTo>
                    <a:pt x="3827" y="64452"/>
                    <a:pt x="3833" y="64678"/>
                    <a:pt x="3849" y="64903"/>
                  </a:cubicBezTo>
                  <a:cubicBezTo>
                    <a:pt x="3918" y="65825"/>
                    <a:pt x="4004" y="66745"/>
                    <a:pt x="4059" y="67667"/>
                  </a:cubicBezTo>
                  <a:cubicBezTo>
                    <a:pt x="4086" y="68129"/>
                    <a:pt x="4113" y="68602"/>
                    <a:pt x="4046" y="69055"/>
                  </a:cubicBezTo>
                  <a:cubicBezTo>
                    <a:pt x="3988" y="69443"/>
                    <a:pt x="4000" y="69781"/>
                    <a:pt x="4286" y="70169"/>
                  </a:cubicBezTo>
                  <a:cubicBezTo>
                    <a:pt x="3639" y="70422"/>
                    <a:pt x="3035" y="70678"/>
                    <a:pt x="2418" y="70894"/>
                  </a:cubicBezTo>
                  <a:cubicBezTo>
                    <a:pt x="1871" y="71085"/>
                    <a:pt x="1302" y="71212"/>
                    <a:pt x="756" y="71405"/>
                  </a:cubicBezTo>
                  <a:cubicBezTo>
                    <a:pt x="198" y="71602"/>
                    <a:pt x="1" y="71909"/>
                    <a:pt x="44" y="72395"/>
                  </a:cubicBezTo>
                  <a:cubicBezTo>
                    <a:pt x="85" y="72847"/>
                    <a:pt x="527" y="73330"/>
                    <a:pt x="988" y="73401"/>
                  </a:cubicBezTo>
                  <a:cubicBezTo>
                    <a:pt x="1285" y="73445"/>
                    <a:pt x="1588" y="73500"/>
                    <a:pt x="1886" y="73500"/>
                  </a:cubicBezTo>
                  <a:cubicBezTo>
                    <a:pt x="1916" y="73500"/>
                    <a:pt x="1946" y="73500"/>
                    <a:pt x="1976" y="73498"/>
                  </a:cubicBezTo>
                  <a:cubicBezTo>
                    <a:pt x="2826" y="73464"/>
                    <a:pt x="3673" y="73399"/>
                    <a:pt x="4520" y="73332"/>
                  </a:cubicBezTo>
                  <a:cubicBezTo>
                    <a:pt x="5390" y="73262"/>
                    <a:pt x="6216" y="73040"/>
                    <a:pt x="6950" y="72555"/>
                  </a:cubicBezTo>
                  <a:cubicBezTo>
                    <a:pt x="7060" y="72483"/>
                    <a:pt x="7168" y="72334"/>
                    <a:pt x="7181" y="72210"/>
                  </a:cubicBezTo>
                  <a:cubicBezTo>
                    <a:pt x="7238" y="71623"/>
                    <a:pt x="7260" y="71034"/>
                    <a:pt x="7303" y="70444"/>
                  </a:cubicBezTo>
                  <a:cubicBezTo>
                    <a:pt x="7319" y="70231"/>
                    <a:pt x="7304" y="69990"/>
                    <a:pt x="7401" y="69813"/>
                  </a:cubicBezTo>
                  <a:cubicBezTo>
                    <a:pt x="7631" y="69387"/>
                    <a:pt x="7556" y="68940"/>
                    <a:pt x="7560" y="68501"/>
                  </a:cubicBezTo>
                  <a:cubicBezTo>
                    <a:pt x="7566" y="67801"/>
                    <a:pt x="7526" y="67099"/>
                    <a:pt x="7524" y="66397"/>
                  </a:cubicBezTo>
                  <a:cubicBezTo>
                    <a:pt x="7523" y="65638"/>
                    <a:pt x="7546" y="64878"/>
                    <a:pt x="7553" y="64118"/>
                  </a:cubicBezTo>
                  <a:cubicBezTo>
                    <a:pt x="7560" y="63165"/>
                    <a:pt x="7546" y="62210"/>
                    <a:pt x="7570" y="61257"/>
                  </a:cubicBezTo>
                  <a:cubicBezTo>
                    <a:pt x="7603" y="60006"/>
                    <a:pt x="7714" y="58756"/>
                    <a:pt x="7704" y="57506"/>
                  </a:cubicBezTo>
                  <a:cubicBezTo>
                    <a:pt x="7692" y="56027"/>
                    <a:pt x="7833" y="54564"/>
                    <a:pt x="8026" y="53102"/>
                  </a:cubicBezTo>
                  <a:cubicBezTo>
                    <a:pt x="8190" y="51859"/>
                    <a:pt x="8311" y="50611"/>
                    <a:pt x="8502" y="49373"/>
                  </a:cubicBezTo>
                  <a:cubicBezTo>
                    <a:pt x="8663" y="48339"/>
                    <a:pt x="8902" y="47317"/>
                    <a:pt x="9099" y="46319"/>
                  </a:cubicBezTo>
                  <a:cubicBezTo>
                    <a:pt x="9506" y="46235"/>
                    <a:pt x="9828" y="46168"/>
                    <a:pt x="10229" y="46086"/>
                  </a:cubicBezTo>
                  <a:cubicBezTo>
                    <a:pt x="10394" y="46524"/>
                    <a:pt x="10622" y="46937"/>
                    <a:pt x="10702" y="47377"/>
                  </a:cubicBezTo>
                  <a:cubicBezTo>
                    <a:pt x="10886" y="48382"/>
                    <a:pt x="10991" y="49403"/>
                    <a:pt x="11142" y="50416"/>
                  </a:cubicBezTo>
                  <a:cubicBezTo>
                    <a:pt x="11384" y="52042"/>
                    <a:pt x="11507" y="53677"/>
                    <a:pt x="11556" y="55321"/>
                  </a:cubicBezTo>
                  <a:cubicBezTo>
                    <a:pt x="11584" y="56183"/>
                    <a:pt x="11690" y="57043"/>
                    <a:pt x="11775" y="57902"/>
                  </a:cubicBezTo>
                  <a:cubicBezTo>
                    <a:pt x="11838" y="58559"/>
                    <a:pt x="11924" y="59213"/>
                    <a:pt x="11999" y="59868"/>
                  </a:cubicBezTo>
                  <a:cubicBezTo>
                    <a:pt x="12117" y="60909"/>
                    <a:pt x="12215" y="61953"/>
                    <a:pt x="12357" y="62991"/>
                  </a:cubicBezTo>
                  <a:cubicBezTo>
                    <a:pt x="12501" y="64041"/>
                    <a:pt x="12692" y="65085"/>
                    <a:pt x="12852" y="66133"/>
                  </a:cubicBezTo>
                  <a:cubicBezTo>
                    <a:pt x="12945" y="66754"/>
                    <a:pt x="12904" y="67426"/>
                    <a:pt x="13130" y="67991"/>
                  </a:cubicBezTo>
                  <a:cubicBezTo>
                    <a:pt x="13371" y="68595"/>
                    <a:pt x="13305" y="69131"/>
                    <a:pt x="13190" y="69703"/>
                  </a:cubicBezTo>
                  <a:cubicBezTo>
                    <a:pt x="13039" y="70445"/>
                    <a:pt x="12711" y="71118"/>
                    <a:pt x="12349" y="71776"/>
                  </a:cubicBezTo>
                  <a:cubicBezTo>
                    <a:pt x="12214" y="72021"/>
                    <a:pt x="12203" y="72193"/>
                    <a:pt x="12477" y="72426"/>
                  </a:cubicBezTo>
                  <a:cubicBezTo>
                    <a:pt x="13032" y="72897"/>
                    <a:pt x="13680" y="73156"/>
                    <a:pt x="14340" y="73385"/>
                  </a:cubicBezTo>
                  <a:cubicBezTo>
                    <a:pt x="14625" y="73483"/>
                    <a:pt x="14908" y="73540"/>
                    <a:pt x="15185" y="73540"/>
                  </a:cubicBezTo>
                  <a:cubicBezTo>
                    <a:pt x="15622" y="73540"/>
                    <a:pt x="16044" y="73398"/>
                    <a:pt x="16434" y="73058"/>
                  </a:cubicBezTo>
                  <a:cubicBezTo>
                    <a:pt x="16668" y="72854"/>
                    <a:pt x="16950" y="72699"/>
                    <a:pt x="17228" y="72554"/>
                  </a:cubicBezTo>
                  <a:cubicBezTo>
                    <a:pt x="17662" y="72325"/>
                    <a:pt x="17930" y="71973"/>
                    <a:pt x="17899" y="71494"/>
                  </a:cubicBezTo>
                  <a:cubicBezTo>
                    <a:pt x="17876" y="71113"/>
                    <a:pt x="17763" y="70727"/>
                    <a:pt x="17628" y="70366"/>
                  </a:cubicBezTo>
                  <a:cubicBezTo>
                    <a:pt x="17387" y="69725"/>
                    <a:pt x="17101" y="69099"/>
                    <a:pt x="16834" y="68468"/>
                  </a:cubicBezTo>
                  <a:cubicBezTo>
                    <a:pt x="16714" y="68183"/>
                    <a:pt x="16620" y="67904"/>
                    <a:pt x="16878" y="67633"/>
                  </a:cubicBezTo>
                  <a:cubicBezTo>
                    <a:pt x="16924" y="67584"/>
                    <a:pt x="16924" y="67476"/>
                    <a:pt x="16923" y="67395"/>
                  </a:cubicBezTo>
                  <a:cubicBezTo>
                    <a:pt x="16916" y="66997"/>
                    <a:pt x="16901" y="66597"/>
                    <a:pt x="16886" y="66200"/>
                  </a:cubicBezTo>
                  <a:cubicBezTo>
                    <a:pt x="16850" y="65336"/>
                    <a:pt x="16828" y="64472"/>
                    <a:pt x="16771" y="63609"/>
                  </a:cubicBezTo>
                  <a:cubicBezTo>
                    <a:pt x="16716" y="62817"/>
                    <a:pt x="16592" y="62030"/>
                    <a:pt x="16553" y="61238"/>
                  </a:cubicBezTo>
                  <a:cubicBezTo>
                    <a:pt x="16502" y="60180"/>
                    <a:pt x="16542" y="59115"/>
                    <a:pt x="16471" y="58059"/>
                  </a:cubicBezTo>
                  <a:cubicBezTo>
                    <a:pt x="16379" y="56667"/>
                    <a:pt x="16208" y="55280"/>
                    <a:pt x="16092" y="53888"/>
                  </a:cubicBezTo>
                  <a:cubicBezTo>
                    <a:pt x="15987" y="52640"/>
                    <a:pt x="15885" y="51392"/>
                    <a:pt x="15829" y="50141"/>
                  </a:cubicBezTo>
                  <a:cubicBezTo>
                    <a:pt x="15780" y="49035"/>
                    <a:pt x="15777" y="47926"/>
                    <a:pt x="15790" y="46819"/>
                  </a:cubicBezTo>
                  <a:cubicBezTo>
                    <a:pt x="15803" y="45607"/>
                    <a:pt x="15857" y="44396"/>
                    <a:pt x="15889" y="43185"/>
                  </a:cubicBezTo>
                  <a:cubicBezTo>
                    <a:pt x="15898" y="42892"/>
                    <a:pt x="15890" y="42597"/>
                    <a:pt x="15890" y="42311"/>
                  </a:cubicBezTo>
                  <a:cubicBezTo>
                    <a:pt x="16584" y="42091"/>
                    <a:pt x="16599" y="42065"/>
                    <a:pt x="17090" y="41523"/>
                  </a:cubicBezTo>
                  <a:cubicBezTo>
                    <a:pt x="17241" y="41356"/>
                    <a:pt x="17458" y="41153"/>
                    <a:pt x="17655" y="41142"/>
                  </a:cubicBezTo>
                  <a:cubicBezTo>
                    <a:pt x="18431" y="41097"/>
                    <a:pt x="19140" y="40834"/>
                    <a:pt x="19851" y="40571"/>
                  </a:cubicBezTo>
                  <a:cubicBezTo>
                    <a:pt x="21269" y="40046"/>
                    <a:pt x="22045" y="38907"/>
                    <a:pt x="21921" y="37426"/>
                  </a:cubicBezTo>
                  <a:cubicBezTo>
                    <a:pt x="21805" y="36047"/>
                    <a:pt x="22016" y="34685"/>
                    <a:pt x="22047" y="33315"/>
                  </a:cubicBezTo>
                  <a:cubicBezTo>
                    <a:pt x="22070" y="32242"/>
                    <a:pt x="22144" y="31171"/>
                    <a:pt x="22186" y="30099"/>
                  </a:cubicBezTo>
                  <a:cubicBezTo>
                    <a:pt x="22208" y="29580"/>
                    <a:pt x="22166" y="29055"/>
                    <a:pt x="22225" y="28541"/>
                  </a:cubicBezTo>
                  <a:cubicBezTo>
                    <a:pt x="22387" y="27101"/>
                    <a:pt x="22241" y="25689"/>
                    <a:pt x="21863" y="24301"/>
                  </a:cubicBezTo>
                  <a:cubicBezTo>
                    <a:pt x="21609" y="23380"/>
                    <a:pt x="21087" y="22584"/>
                    <a:pt x="20542" y="21782"/>
                  </a:cubicBezTo>
                  <a:cubicBezTo>
                    <a:pt x="20656" y="21674"/>
                    <a:pt x="20780" y="21575"/>
                    <a:pt x="20880" y="21457"/>
                  </a:cubicBezTo>
                  <a:cubicBezTo>
                    <a:pt x="21290" y="20972"/>
                    <a:pt x="21454" y="20417"/>
                    <a:pt x="21243" y="19808"/>
                  </a:cubicBezTo>
                  <a:cubicBezTo>
                    <a:pt x="21021" y="19169"/>
                    <a:pt x="20557" y="18814"/>
                    <a:pt x="19875" y="18731"/>
                  </a:cubicBezTo>
                  <a:cubicBezTo>
                    <a:pt x="19774" y="18718"/>
                    <a:pt x="19675" y="18712"/>
                    <a:pt x="19578" y="18712"/>
                  </a:cubicBezTo>
                  <a:cubicBezTo>
                    <a:pt x="19023" y="18712"/>
                    <a:pt x="18524" y="18909"/>
                    <a:pt x="18055" y="19214"/>
                  </a:cubicBezTo>
                  <a:cubicBezTo>
                    <a:pt x="17813" y="18920"/>
                    <a:pt x="17527" y="18768"/>
                    <a:pt x="17153" y="18738"/>
                  </a:cubicBezTo>
                  <a:cubicBezTo>
                    <a:pt x="16607" y="18693"/>
                    <a:pt x="16056" y="18643"/>
                    <a:pt x="15519" y="18529"/>
                  </a:cubicBezTo>
                  <a:cubicBezTo>
                    <a:pt x="14822" y="18381"/>
                    <a:pt x="14872" y="18539"/>
                    <a:pt x="14881" y="17741"/>
                  </a:cubicBezTo>
                  <a:cubicBezTo>
                    <a:pt x="14882" y="17626"/>
                    <a:pt x="14911" y="17505"/>
                    <a:pt x="14887" y="17396"/>
                  </a:cubicBezTo>
                  <a:cubicBezTo>
                    <a:pt x="14770" y="16870"/>
                    <a:pt x="14734" y="16427"/>
                    <a:pt x="13951" y="16244"/>
                  </a:cubicBezTo>
                  <a:cubicBezTo>
                    <a:pt x="13988" y="16092"/>
                    <a:pt x="13978" y="15896"/>
                    <a:pt x="14070" y="15794"/>
                  </a:cubicBezTo>
                  <a:cubicBezTo>
                    <a:pt x="14993" y="14776"/>
                    <a:pt x="15658" y="13610"/>
                    <a:pt x="16135" y="12330"/>
                  </a:cubicBezTo>
                  <a:cubicBezTo>
                    <a:pt x="16215" y="12113"/>
                    <a:pt x="16356" y="11973"/>
                    <a:pt x="16589" y="11933"/>
                  </a:cubicBezTo>
                  <a:cubicBezTo>
                    <a:pt x="16687" y="11916"/>
                    <a:pt x="16788" y="11897"/>
                    <a:pt x="16878" y="11858"/>
                  </a:cubicBezTo>
                  <a:cubicBezTo>
                    <a:pt x="18383" y="11208"/>
                    <a:pt x="19683" y="9596"/>
                    <a:pt x="19567" y="7708"/>
                  </a:cubicBezTo>
                  <a:cubicBezTo>
                    <a:pt x="19517" y="6880"/>
                    <a:pt x="19196" y="6207"/>
                    <a:pt x="18545" y="5720"/>
                  </a:cubicBezTo>
                  <a:cubicBezTo>
                    <a:pt x="18324" y="5554"/>
                    <a:pt x="18257" y="5413"/>
                    <a:pt x="18270" y="5157"/>
                  </a:cubicBezTo>
                  <a:cubicBezTo>
                    <a:pt x="18325" y="4148"/>
                    <a:pt x="18131" y="3209"/>
                    <a:pt x="17502" y="2375"/>
                  </a:cubicBezTo>
                  <a:cubicBezTo>
                    <a:pt x="17111" y="1857"/>
                    <a:pt x="16489" y="1561"/>
                    <a:pt x="16195" y="954"/>
                  </a:cubicBezTo>
                  <a:cubicBezTo>
                    <a:pt x="16164" y="888"/>
                    <a:pt x="16063" y="832"/>
                    <a:pt x="15984" y="813"/>
                  </a:cubicBezTo>
                  <a:cubicBezTo>
                    <a:pt x="15646" y="736"/>
                    <a:pt x="15303" y="611"/>
                    <a:pt x="14964" y="611"/>
                  </a:cubicBezTo>
                  <a:cubicBezTo>
                    <a:pt x="14953" y="611"/>
                    <a:pt x="14942" y="611"/>
                    <a:pt x="14931" y="612"/>
                  </a:cubicBezTo>
                  <a:cubicBezTo>
                    <a:pt x="13954" y="638"/>
                    <a:pt x="12976" y="717"/>
                    <a:pt x="11999" y="787"/>
                  </a:cubicBezTo>
                  <a:cubicBezTo>
                    <a:pt x="11214" y="845"/>
                    <a:pt x="10429" y="912"/>
                    <a:pt x="9645" y="987"/>
                  </a:cubicBezTo>
                  <a:cubicBezTo>
                    <a:pt x="9405" y="1010"/>
                    <a:pt x="9149" y="1120"/>
                    <a:pt x="8922" y="1120"/>
                  </a:cubicBezTo>
                  <a:cubicBezTo>
                    <a:pt x="8872" y="1120"/>
                    <a:pt x="8823" y="1115"/>
                    <a:pt x="8777" y="1102"/>
                  </a:cubicBezTo>
                  <a:cubicBezTo>
                    <a:pt x="8171" y="940"/>
                    <a:pt x="7586" y="692"/>
                    <a:pt x="7009" y="441"/>
                  </a:cubicBezTo>
                  <a:cubicBezTo>
                    <a:pt x="6798" y="349"/>
                    <a:pt x="6636" y="147"/>
                    <a:pt x="6456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760;p37">
              <a:extLst>
                <a:ext uri="{FF2B5EF4-FFF2-40B4-BE49-F238E27FC236}">
                  <a16:creationId xmlns:a16="http://schemas.microsoft.com/office/drawing/2014/main" id="{6CE8AC13-CBBC-DB01-3D9E-5C818D7FD49B}"/>
                </a:ext>
              </a:extLst>
            </p:cNvPr>
            <p:cNvSpPr/>
            <p:nvPr/>
          </p:nvSpPr>
          <p:spPr>
            <a:xfrm>
              <a:off x="3207787" y="2613242"/>
              <a:ext cx="729966" cy="2138014"/>
            </a:xfrm>
            <a:custGeom>
              <a:avLst/>
              <a:gdLst/>
              <a:ahLst/>
              <a:cxnLst/>
              <a:rect l="l" t="t" r="r" b="b"/>
              <a:pathLst>
                <a:path w="21611" h="63297" extrusionOk="0">
                  <a:moveTo>
                    <a:pt x="15626" y="745"/>
                  </a:moveTo>
                  <a:cubicBezTo>
                    <a:pt x="17029" y="745"/>
                    <a:pt x="18244" y="1830"/>
                    <a:pt x="17879" y="2877"/>
                  </a:cubicBezTo>
                  <a:cubicBezTo>
                    <a:pt x="17131" y="2014"/>
                    <a:pt x="16465" y="1060"/>
                    <a:pt x="15224" y="775"/>
                  </a:cubicBezTo>
                  <a:cubicBezTo>
                    <a:pt x="15359" y="755"/>
                    <a:pt x="15493" y="745"/>
                    <a:pt x="15626" y="745"/>
                  </a:cubicBezTo>
                  <a:close/>
                  <a:moveTo>
                    <a:pt x="12739" y="2134"/>
                  </a:moveTo>
                  <a:cubicBezTo>
                    <a:pt x="12713" y="2332"/>
                    <a:pt x="12700" y="2547"/>
                    <a:pt x="12654" y="2754"/>
                  </a:cubicBezTo>
                  <a:cubicBezTo>
                    <a:pt x="12568" y="3146"/>
                    <a:pt x="12489" y="3545"/>
                    <a:pt x="12361" y="3924"/>
                  </a:cubicBezTo>
                  <a:cubicBezTo>
                    <a:pt x="12202" y="4394"/>
                    <a:pt x="11649" y="4140"/>
                    <a:pt x="11367" y="4412"/>
                  </a:cubicBezTo>
                  <a:cubicBezTo>
                    <a:pt x="11303" y="4473"/>
                    <a:pt x="11208" y="4504"/>
                    <a:pt x="11058" y="4587"/>
                  </a:cubicBezTo>
                  <a:cubicBezTo>
                    <a:pt x="11648" y="3726"/>
                    <a:pt x="12189" y="2938"/>
                    <a:pt x="12739" y="2134"/>
                  </a:cubicBezTo>
                  <a:close/>
                  <a:moveTo>
                    <a:pt x="12289" y="1318"/>
                  </a:moveTo>
                  <a:cubicBezTo>
                    <a:pt x="12317" y="1353"/>
                    <a:pt x="12344" y="1389"/>
                    <a:pt x="12371" y="1423"/>
                  </a:cubicBezTo>
                  <a:cubicBezTo>
                    <a:pt x="12124" y="1840"/>
                    <a:pt x="11912" y="2283"/>
                    <a:pt x="11622" y="2667"/>
                  </a:cubicBezTo>
                  <a:cubicBezTo>
                    <a:pt x="10989" y="3500"/>
                    <a:pt x="10348" y="4328"/>
                    <a:pt x="9492" y="4957"/>
                  </a:cubicBezTo>
                  <a:cubicBezTo>
                    <a:pt x="9101" y="5246"/>
                    <a:pt x="8723" y="5552"/>
                    <a:pt x="8336" y="5847"/>
                  </a:cubicBezTo>
                  <a:cubicBezTo>
                    <a:pt x="7623" y="6390"/>
                    <a:pt x="7348" y="7148"/>
                    <a:pt x="7269" y="8004"/>
                  </a:cubicBezTo>
                  <a:cubicBezTo>
                    <a:pt x="7258" y="8130"/>
                    <a:pt x="7255" y="8258"/>
                    <a:pt x="7245" y="8451"/>
                  </a:cubicBezTo>
                  <a:cubicBezTo>
                    <a:pt x="6798" y="8007"/>
                    <a:pt x="6307" y="7827"/>
                    <a:pt x="5770" y="7827"/>
                  </a:cubicBezTo>
                  <a:cubicBezTo>
                    <a:pt x="5548" y="7827"/>
                    <a:pt x="5318" y="7858"/>
                    <a:pt x="5081" y="7913"/>
                  </a:cubicBezTo>
                  <a:cubicBezTo>
                    <a:pt x="4807" y="6318"/>
                    <a:pt x="5253" y="5080"/>
                    <a:pt x="6542" y="4085"/>
                  </a:cubicBezTo>
                  <a:cubicBezTo>
                    <a:pt x="7541" y="3314"/>
                    <a:pt x="8621" y="2712"/>
                    <a:pt x="9748" y="2186"/>
                  </a:cubicBezTo>
                  <a:cubicBezTo>
                    <a:pt x="10446" y="1861"/>
                    <a:pt x="11192" y="1636"/>
                    <a:pt x="11920" y="1375"/>
                  </a:cubicBezTo>
                  <a:cubicBezTo>
                    <a:pt x="12035" y="1333"/>
                    <a:pt x="12166" y="1336"/>
                    <a:pt x="12289" y="1318"/>
                  </a:cubicBezTo>
                  <a:close/>
                  <a:moveTo>
                    <a:pt x="19331" y="6352"/>
                  </a:moveTo>
                  <a:cubicBezTo>
                    <a:pt x="19748" y="6352"/>
                    <a:pt x="20119" y="6578"/>
                    <a:pt x="20333" y="7001"/>
                  </a:cubicBezTo>
                  <a:cubicBezTo>
                    <a:pt x="20700" y="7726"/>
                    <a:pt x="20935" y="8485"/>
                    <a:pt x="20769" y="9314"/>
                  </a:cubicBezTo>
                  <a:cubicBezTo>
                    <a:pt x="20750" y="9407"/>
                    <a:pt x="20716" y="9496"/>
                    <a:pt x="20684" y="9604"/>
                  </a:cubicBezTo>
                  <a:cubicBezTo>
                    <a:pt x="20384" y="9051"/>
                    <a:pt x="20100" y="8530"/>
                    <a:pt x="19781" y="7940"/>
                  </a:cubicBezTo>
                  <a:cubicBezTo>
                    <a:pt x="19846" y="7848"/>
                    <a:pt x="19985" y="7686"/>
                    <a:pt x="20085" y="7502"/>
                  </a:cubicBezTo>
                  <a:cubicBezTo>
                    <a:pt x="20149" y="7383"/>
                    <a:pt x="20157" y="7230"/>
                    <a:pt x="20190" y="7092"/>
                  </a:cubicBezTo>
                  <a:cubicBezTo>
                    <a:pt x="20052" y="7077"/>
                    <a:pt x="19909" y="7037"/>
                    <a:pt x="19774" y="7037"/>
                  </a:cubicBezTo>
                  <a:cubicBezTo>
                    <a:pt x="19740" y="7037"/>
                    <a:pt x="19706" y="7040"/>
                    <a:pt x="19673" y="7046"/>
                  </a:cubicBezTo>
                  <a:cubicBezTo>
                    <a:pt x="19567" y="7065"/>
                    <a:pt x="19485" y="7211"/>
                    <a:pt x="19343" y="7347"/>
                  </a:cubicBezTo>
                  <a:cubicBezTo>
                    <a:pt x="19268" y="6978"/>
                    <a:pt x="19206" y="6672"/>
                    <a:pt x="19143" y="6367"/>
                  </a:cubicBezTo>
                  <a:cubicBezTo>
                    <a:pt x="19206" y="6357"/>
                    <a:pt x="19269" y="6352"/>
                    <a:pt x="19331" y="6352"/>
                  </a:cubicBezTo>
                  <a:close/>
                  <a:moveTo>
                    <a:pt x="19554" y="8936"/>
                  </a:moveTo>
                  <a:cubicBezTo>
                    <a:pt x="19926" y="9249"/>
                    <a:pt x="19833" y="9935"/>
                    <a:pt x="20503" y="9951"/>
                  </a:cubicBezTo>
                  <a:cubicBezTo>
                    <a:pt x="20300" y="10503"/>
                    <a:pt x="19932" y="10852"/>
                    <a:pt x="19402" y="11103"/>
                  </a:cubicBezTo>
                  <a:cubicBezTo>
                    <a:pt x="19453" y="10366"/>
                    <a:pt x="19502" y="9669"/>
                    <a:pt x="19554" y="8936"/>
                  </a:cubicBezTo>
                  <a:close/>
                  <a:moveTo>
                    <a:pt x="7468" y="13150"/>
                  </a:moveTo>
                  <a:lnTo>
                    <a:pt x="7468" y="13150"/>
                  </a:lnTo>
                  <a:cubicBezTo>
                    <a:pt x="7703" y="13520"/>
                    <a:pt x="7916" y="13852"/>
                    <a:pt x="8142" y="14206"/>
                  </a:cubicBezTo>
                  <a:cubicBezTo>
                    <a:pt x="7629" y="14039"/>
                    <a:pt x="7374" y="13651"/>
                    <a:pt x="7468" y="13150"/>
                  </a:cubicBezTo>
                  <a:close/>
                  <a:moveTo>
                    <a:pt x="14299" y="1234"/>
                  </a:moveTo>
                  <a:cubicBezTo>
                    <a:pt x="15527" y="1234"/>
                    <a:pt x="16416" y="1868"/>
                    <a:pt x="17107" y="2905"/>
                  </a:cubicBezTo>
                  <a:cubicBezTo>
                    <a:pt x="17686" y="3777"/>
                    <a:pt x="18084" y="4725"/>
                    <a:pt x="18274" y="5762"/>
                  </a:cubicBezTo>
                  <a:cubicBezTo>
                    <a:pt x="18405" y="6482"/>
                    <a:pt x="18592" y="7194"/>
                    <a:pt x="18698" y="7917"/>
                  </a:cubicBezTo>
                  <a:cubicBezTo>
                    <a:pt x="18874" y="9095"/>
                    <a:pt x="18802" y="10267"/>
                    <a:pt x="18509" y="11426"/>
                  </a:cubicBezTo>
                  <a:cubicBezTo>
                    <a:pt x="18261" y="12401"/>
                    <a:pt x="17830" y="13280"/>
                    <a:pt x="17183" y="14052"/>
                  </a:cubicBezTo>
                  <a:cubicBezTo>
                    <a:pt x="16096" y="15350"/>
                    <a:pt x="14713" y="15922"/>
                    <a:pt x="13127" y="15922"/>
                  </a:cubicBezTo>
                  <a:cubicBezTo>
                    <a:pt x="12917" y="15922"/>
                    <a:pt x="12704" y="15912"/>
                    <a:pt x="12488" y="15893"/>
                  </a:cubicBezTo>
                  <a:cubicBezTo>
                    <a:pt x="11152" y="15772"/>
                    <a:pt x="10010" y="15240"/>
                    <a:pt x="9152" y="14141"/>
                  </a:cubicBezTo>
                  <a:cubicBezTo>
                    <a:pt x="8450" y="13242"/>
                    <a:pt x="7876" y="12292"/>
                    <a:pt x="7447" y="11228"/>
                  </a:cubicBezTo>
                  <a:cubicBezTo>
                    <a:pt x="7225" y="10671"/>
                    <a:pt x="7069" y="10031"/>
                    <a:pt x="6550" y="9627"/>
                  </a:cubicBezTo>
                  <a:cubicBezTo>
                    <a:pt x="6278" y="9414"/>
                    <a:pt x="6008" y="9196"/>
                    <a:pt x="5710" y="9029"/>
                  </a:cubicBezTo>
                  <a:cubicBezTo>
                    <a:pt x="5663" y="9003"/>
                    <a:pt x="5606" y="8994"/>
                    <a:pt x="5539" y="8994"/>
                  </a:cubicBezTo>
                  <a:cubicBezTo>
                    <a:pt x="5429" y="8994"/>
                    <a:pt x="5293" y="9018"/>
                    <a:pt x="5139" y="9018"/>
                  </a:cubicBezTo>
                  <a:cubicBezTo>
                    <a:pt x="5479" y="9742"/>
                    <a:pt x="6235" y="9942"/>
                    <a:pt x="6414" y="10538"/>
                  </a:cubicBezTo>
                  <a:cubicBezTo>
                    <a:pt x="6044" y="10832"/>
                    <a:pt x="5705" y="11087"/>
                    <a:pt x="5385" y="11364"/>
                  </a:cubicBezTo>
                  <a:cubicBezTo>
                    <a:pt x="5272" y="11462"/>
                    <a:pt x="5184" y="11603"/>
                    <a:pt x="5122" y="11741"/>
                  </a:cubicBezTo>
                  <a:cubicBezTo>
                    <a:pt x="5035" y="11935"/>
                    <a:pt x="5082" y="12114"/>
                    <a:pt x="5288" y="12217"/>
                  </a:cubicBezTo>
                  <a:cubicBezTo>
                    <a:pt x="5331" y="12239"/>
                    <a:pt x="5368" y="12248"/>
                    <a:pt x="5400" y="12248"/>
                  </a:cubicBezTo>
                  <a:cubicBezTo>
                    <a:pt x="5516" y="12248"/>
                    <a:pt x="5570" y="12126"/>
                    <a:pt x="5650" y="12030"/>
                  </a:cubicBezTo>
                  <a:cubicBezTo>
                    <a:pt x="5923" y="11705"/>
                    <a:pt x="6209" y="11386"/>
                    <a:pt x="6639" y="11272"/>
                  </a:cubicBezTo>
                  <a:cubicBezTo>
                    <a:pt x="6808" y="11646"/>
                    <a:pt x="6966" y="11999"/>
                    <a:pt x="7168" y="12449"/>
                  </a:cubicBezTo>
                  <a:cubicBezTo>
                    <a:pt x="6923" y="12374"/>
                    <a:pt x="6782" y="12331"/>
                    <a:pt x="6622" y="12282"/>
                  </a:cubicBezTo>
                  <a:cubicBezTo>
                    <a:pt x="6176" y="12444"/>
                    <a:pt x="6204" y="12861"/>
                    <a:pt x="6188" y="13274"/>
                  </a:cubicBezTo>
                  <a:cubicBezTo>
                    <a:pt x="6181" y="13274"/>
                    <a:pt x="6174" y="13274"/>
                    <a:pt x="6168" y="13274"/>
                  </a:cubicBezTo>
                  <a:cubicBezTo>
                    <a:pt x="5753" y="13274"/>
                    <a:pt x="5388" y="13185"/>
                    <a:pt x="5102" y="12925"/>
                  </a:cubicBezTo>
                  <a:cubicBezTo>
                    <a:pt x="4228" y="12132"/>
                    <a:pt x="3923" y="11150"/>
                    <a:pt x="4203" y="10001"/>
                  </a:cubicBezTo>
                  <a:cubicBezTo>
                    <a:pt x="4277" y="9699"/>
                    <a:pt x="4386" y="9406"/>
                    <a:pt x="4489" y="9112"/>
                  </a:cubicBezTo>
                  <a:cubicBezTo>
                    <a:pt x="4657" y="8636"/>
                    <a:pt x="5274" y="8379"/>
                    <a:pt x="5822" y="8379"/>
                  </a:cubicBezTo>
                  <a:cubicBezTo>
                    <a:pt x="6033" y="8379"/>
                    <a:pt x="6233" y="8417"/>
                    <a:pt x="6393" y="8496"/>
                  </a:cubicBezTo>
                  <a:cubicBezTo>
                    <a:pt x="6498" y="8547"/>
                    <a:pt x="6644" y="8670"/>
                    <a:pt x="6644" y="8757"/>
                  </a:cubicBezTo>
                  <a:cubicBezTo>
                    <a:pt x="6636" y="9391"/>
                    <a:pt x="7145" y="9660"/>
                    <a:pt x="7508" y="10033"/>
                  </a:cubicBezTo>
                  <a:cubicBezTo>
                    <a:pt x="7537" y="10062"/>
                    <a:pt x="7584" y="10072"/>
                    <a:pt x="7623" y="10093"/>
                  </a:cubicBezTo>
                  <a:cubicBezTo>
                    <a:pt x="7787" y="10184"/>
                    <a:pt x="7971" y="10305"/>
                    <a:pt x="8144" y="10305"/>
                  </a:cubicBezTo>
                  <a:cubicBezTo>
                    <a:pt x="8235" y="10305"/>
                    <a:pt x="8322" y="10272"/>
                    <a:pt x="8404" y="10185"/>
                  </a:cubicBezTo>
                  <a:cubicBezTo>
                    <a:pt x="8635" y="9941"/>
                    <a:pt x="8421" y="9657"/>
                    <a:pt x="8297" y="9396"/>
                  </a:cubicBezTo>
                  <a:cubicBezTo>
                    <a:pt x="7772" y="8288"/>
                    <a:pt x="7916" y="6922"/>
                    <a:pt x="8937" y="6073"/>
                  </a:cubicBezTo>
                  <a:cubicBezTo>
                    <a:pt x="9179" y="5873"/>
                    <a:pt x="9523" y="5795"/>
                    <a:pt x="9823" y="5660"/>
                  </a:cubicBezTo>
                  <a:lnTo>
                    <a:pt x="9823" y="5660"/>
                  </a:lnTo>
                  <a:cubicBezTo>
                    <a:pt x="9727" y="5917"/>
                    <a:pt x="9636" y="6159"/>
                    <a:pt x="9537" y="6423"/>
                  </a:cubicBezTo>
                  <a:cubicBezTo>
                    <a:pt x="9611" y="6442"/>
                    <a:pt x="9679" y="6450"/>
                    <a:pt x="9740" y="6450"/>
                  </a:cubicBezTo>
                  <a:cubicBezTo>
                    <a:pt x="10023" y="6450"/>
                    <a:pt x="10175" y="6273"/>
                    <a:pt x="10329" y="6113"/>
                  </a:cubicBezTo>
                  <a:cubicBezTo>
                    <a:pt x="10841" y="5579"/>
                    <a:pt x="11367" y="5064"/>
                    <a:pt x="12086" y="4814"/>
                  </a:cubicBezTo>
                  <a:cubicBezTo>
                    <a:pt x="12315" y="4735"/>
                    <a:pt x="12557" y="4679"/>
                    <a:pt x="12797" y="4647"/>
                  </a:cubicBezTo>
                  <a:cubicBezTo>
                    <a:pt x="13037" y="4614"/>
                    <a:pt x="13123" y="4504"/>
                    <a:pt x="13102" y="4269"/>
                  </a:cubicBezTo>
                  <a:cubicBezTo>
                    <a:pt x="13087" y="4097"/>
                    <a:pt x="13061" y="3911"/>
                    <a:pt x="13103" y="3747"/>
                  </a:cubicBezTo>
                  <a:cubicBezTo>
                    <a:pt x="13218" y="3283"/>
                    <a:pt x="13365" y="2827"/>
                    <a:pt x="13558" y="2352"/>
                  </a:cubicBezTo>
                  <a:cubicBezTo>
                    <a:pt x="13579" y="2667"/>
                    <a:pt x="13585" y="2985"/>
                    <a:pt x="13631" y="3297"/>
                  </a:cubicBezTo>
                  <a:cubicBezTo>
                    <a:pt x="13650" y="3429"/>
                    <a:pt x="13752" y="3549"/>
                    <a:pt x="13815" y="3675"/>
                  </a:cubicBezTo>
                  <a:cubicBezTo>
                    <a:pt x="13923" y="3573"/>
                    <a:pt x="14094" y="3490"/>
                    <a:pt x="14127" y="3368"/>
                  </a:cubicBezTo>
                  <a:cubicBezTo>
                    <a:pt x="14285" y="2808"/>
                    <a:pt x="14271" y="2255"/>
                    <a:pt x="13939" y="1744"/>
                  </a:cubicBezTo>
                  <a:cubicBezTo>
                    <a:pt x="13847" y="1605"/>
                    <a:pt x="13775" y="1452"/>
                    <a:pt x="13681" y="1284"/>
                  </a:cubicBezTo>
                  <a:cubicBezTo>
                    <a:pt x="13896" y="1250"/>
                    <a:pt x="14102" y="1234"/>
                    <a:pt x="14299" y="1234"/>
                  </a:cubicBezTo>
                  <a:close/>
                  <a:moveTo>
                    <a:pt x="9745" y="15756"/>
                  </a:moveTo>
                  <a:lnTo>
                    <a:pt x="9745" y="15756"/>
                  </a:lnTo>
                  <a:cubicBezTo>
                    <a:pt x="10004" y="15908"/>
                    <a:pt x="10187" y="16016"/>
                    <a:pt x="10368" y="16123"/>
                  </a:cubicBezTo>
                  <a:lnTo>
                    <a:pt x="10365" y="16200"/>
                  </a:lnTo>
                  <a:cubicBezTo>
                    <a:pt x="10220" y="16221"/>
                    <a:pt x="10075" y="16241"/>
                    <a:pt x="9894" y="16265"/>
                  </a:cubicBezTo>
                  <a:cubicBezTo>
                    <a:pt x="9845" y="16095"/>
                    <a:pt x="9810" y="15976"/>
                    <a:pt x="9745" y="15756"/>
                  </a:cubicBezTo>
                  <a:close/>
                  <a:moveTo>
                    <a:pt x="11429" y="16537"/>
                  </a:moveTo>
                  <a:cubicBezTo>
                    <a:pt x="11517" y="16537"/>
                    <a:pt x="11632" y="16556"/>
                    <a:pt x="11796" y="16580"/>
                  </a:cubicBezTo>
                  <a:cubicBezTo>
                    <a:pt x="12306" y="16653"/>
                    <a:pt x="12827" y="16665"/>
                    <a:pt x="13375" y="16707"/>
                  </a:cubicBezTo>
                  <a:cubicBezTo>
                    <a:pt x="13330" y="16898"/>
                    <a:pt x="13289" y="17075"/>
                    <a:pt x="13243" y="17269"/>
                  </a:cubicBezTo>
                  <a:cubicBezTo>
                    <a:pt x="12485" y="17214"/>
                    <a:pt x="11720" y="17306"/>
                    <a:pt x="10958" y="17044"/>
                  </a:cubicBezTo>
                  <a:cubicBezTo>
                    <a:pt x="11162" y="16643"/>
                    <a:pt x="11221" y="16537"/>
                    <a:pt x="11429" y="16537"/>
                  </a:cubicBezTo>
                  <a:close/>
                  <a:moveTo>
                    <a:pt x="15349" y="26810"/>
                  </a:moveTo>
                  <a:lnTo>
                    <a:pt x="15349" y="26810"/>
                  </a:lnTo>
                  <a:cubicBezTo>
                    <a:pt x="15658" y="27203"/>
                    <a:pt x="15368" y="27290"/>
                    <a:pt x="15129" y="27404"/>
                  </a:cubicBezTo>
                  <a:cubicBezTo>
                    <a:pt x="15195" y="27226"/>
                    <a:pt x="15260" y="27047"/>
                    <a:pt x="15349" y="26810"/>
                  </a:cubicBezTo>
                  <a:close/>
                  <a:moveTo>
                    <a:pt x="6782" y="21688"/>
                  </a:moveTo>
                  <a:lnTo>
                    <a:pt x="6782" y="21688"/>
                  </a:lnTo>
                  <a:cubicBezTo>
                    <a:pt x="6514" y="22981"/>
                    <a:pt x="6271" y="24187"/>
                    <a:pt x="6012" y="25389"/>
                  </a:cubicBezTo>
                  <a:cubicBezTo>
                    <a:pt x="5932" y="25757"/>
                    <a:pt x="5867" y="26081"/>
                    <a:pt x="6257" y="26341"/>
                  </a:cubicBezTo>
                  <a:cubicBezTo>
                    <a:pt x="6514" y="26512"/>
                    <a:pt x="6534" y="26777"/>
                    <a:pt x="6357" y="27057"/>
                  </a:cubicBezTo>
                  <a:cubicBezTo>
                    <a:pt x="6211" y="27286"/>
                    <a:pt x="6104" y="27539"/>
                    <a:pt x="5949" y="27844"/>
                  </a:cubicBezTo>
                  <a:cubicBezTo>
                    <a:pt x="5742" y="27467"/>
                    <a:pt x="5558" y="27123"/>
                    <a:pt x="5365" y="26784"/>
                  </a:cubicBezTo>
                  <a:cubicBezTo>
                    <a:pt x="4921" y="25996"/>
                    <a:pt x="4466" y="25212"/>
                    <a:pt x="4259" y="24319"/>
                  </a:cubicBezTo>
                  <a:cubicBezTo>
                    <a:pt x="4234" y="24206"/>
                    <a:pt x="4257" y="24022"/>
                    <a:pt x="4331" y="23951"/>
                  </a:cubicBezTo>
                  <a:cubicBezTo>
                    <a:pt x="5114" y="23211"/>
                    <a:pt x="5910" y="22487"/>
                    <a:pt x="6782" y="21688"/>
                  </a:cubicBezTo>
                  <a:close/>
                  <a:moveTo>
                    <a:pt x="6984" y="27027"/>
                  </a:moveTo>
                  <a:cubicBezTo>
                    <a:pt x="7974" y="27689"/>
                    <a:pt x="8982" y="28206"/>
                    <a:pt x="10078" y="28569"/>
                  </a:cubicBezTo>
                  <a:cubicBezTo>
                    <a:pt x="11055" y="28893"/>
                    <a:pt x="12043" y="29091"/>
                    <a:pt x="13096" y="29091"/>
                  </a:cubicBezTo>
                  <a:cubicBezTo>
                    <a:pt x="13211" y="29091"/>
                    <a:pt x="13327" y="29088"/>
                    <a:pt x="13444" y="29083"/>
                  </a:cubicBezTo>
                  <a:lnTo>
                    <a:pt x="13444" y="29083"/>
                  </a:lnTo>
                  <a:cubicBezTo>
                    <a:pt x="13261" y="29333"/>
                    <a:pt x="12863" y="29445"/>
                    <a:pt x="12247" y="29445"/>
                  </a:cubicBezTo>
                  <a:cubicBezTo>
                    <a:pt x="11927" y="29445"/>
                    <a:pt x="11547" y="29415"/>
                    <a:pt x="11109" y="29358"/>
                  </a:cubicBezTo>
                  <a:cubicBezTo>
                    <a:pt x="10323" y="29256"/>
                    <a:pt x="9533" y="29194"/>
                    <a:pt x="8749" y="29086"/>
                  </a:cubicBezTo>
                  <a:cubicBezTo>
                    <a:pt x="7936" y="28974"/>
                    <a:pt x="7285" y="28507"/>
                    <a:pt x="6599" y="28003"/>
                  </a:cubicBezTo>
                  <a:cubicBezTo>
                    <a:pt x="6718" y="27702"/>
                    <a:pt x="6844" y="27385"/>
                    <a:pt x="6984" y="27027"/>
                  </a:cubicBezTo>
                  <a:close/>
                  <a:moveTo>
                    <a:pt x="6317" y="17913"/>
                  </a:moveTo>
                  <a:cubicBezTo>
                    <a:pt x="6766" y="17913"/>
                    <a:pt x="7217" y="17958"/>
                    <a:pt x="7744" y="17986"/>
                  </a:cubicBezTo>
                  <a:cubicBezTo>
                    <a:pt x="7682" y="18480"/>
                    <a:pt x="7604" y="18917"/>
                    <a:pt x="7578" y="19357"/>
                  </a:cubicBezTo>
                  <a:cubicBezTo>
                    <a:pt x="7552" y="19828"/>
                    <a:pt x="7296" y="20129"/>
                    <a:pt x="6979" y="20444"/>
                  </a:cubicBezTo>
                  <a:cubicBezTo>
                    <a:pt x="5758" y="21653"/>
                    <a:pt x="4564" y="22890"/>
                    <a:pt x="3362" y="24118"/>
                  </a:cubicBezTo>
                  <a:cubicBezTo>
                    <a:pt x="3320" y="24158"/>
                    <a:pt x="3269" y="24200"/>
                    <a:pt x="3253" y="24252"/>
                  </a:cubicBezTo>
                  <a:cubicBezTo>
                    <a:pt x="3213" y="24380"/>
                    <a:pt x="3188" y="24513"/>
                    <a:pt x="3158" y="24644"/>
                  </a:cubicBezTo>
                  <a:cubicBezTo>
                    <a:pt x="3246" y="24645"/>
                    <a:pt x="3335" y="24648"/>
                    <a:pt x="3423" y="24648"/>
                  </a:cubicBezTo>
                  <a:cubicBezTo>
                    <a:pt x="3464" y="24648"/>
                    <a:pt x="3505" y="24647"/>
                    <a:pt x="3546" y="24646"/>
                  </a:cubicBezTo>
                  <a:cubicBezTo>
                    <a:pt x="3584" y="24644"/>
                    <a:pt x="3621" y="24618"/>
                    <a:pt x="3701" y="24588"/>
                  </a:cubicBezTo>
                  <a:cubicBezTo>
                    <a:pt x="3840" y="25017"/>
                    <a:pt x="3947" y="25444"/>
                    <a:pt x="4114" y="25846"/>
                  </a:cubicBezTo>
                  <a:cubicBezTo>
                    <a:pt x="4395" y="26521"/>
                    <a:pt x="4710" y="27181"/>
                    <a:pt x="5017" y="27845"/>
                  </a:cubicBezTo>
                  <a:cubicBezTo>
                    <a:pt x="5049" y="27914"/>
                    <a:pt x="5131" y="27963"/>
                    <a:pt x="5196" y="28015"/>
                  </a:cubicBezTo>
                  <a:cubicBezTo>
                    <a:pt x="5521" y="28278"/>
                    <a:pt x="5567" y="28504"/>
                    <a:pt x="5362" y="28859"/>
                  </a:cubicBezTo>
                  <a:cubicBezTo>
                    <a:pt x="5221" y="29105"/>
                    <a:pt x="5078" y="29349"/>
                    <a:pt x="4902" y="29651"/>
                  </a:cubicBezTo>
                  <a:cubicBezTo>
                    <a:pt x="4620" y="29403"/>
                    <a:pt x="4379" y="29221"/>
                    <a:pt x="4175" y="29006"/>
                  </a:cubicBezTo>
                  <a:cubicBezTo>
                    <a:pt x="3267" y="28054"/>
                    <a:pt x="2351" y="27108"/>
                    <a:pt x="1478" y="26124"/>
                  </a:cubicBezTo>
                  <a:cubicBezTo>
                    <a:pt x="1188" y="25798"/>
                    <a:pt x="992" y="25379"/>
                    <a:pt x="794" y="24982"/>
                  </a:cubicBezTo>
                  <a:cubicBezTo>
                    <a:pt x="581" y="24552"/>
                    <a:pt x="735" y="24114"/>
                    <a:pt x="991" y="23782"/>
                  </a:cubicBezTo>
                  <a:cubicBezTo>
                    <a:pt x="1989" y="22493"/>
                    <a:pt x="3024" y="21235"/>
                    <a:pt x="4047" y="19966"/>
                  </a:cubicBezTo>
                  <a:cubicBezTo>
                    <a:pt x="4472" y="19440"/>
                    <a:pt x="4911" y="18925"/>
                    <a:pt x="5326" y="18390"/>
                  </a:cubicBezTo>
                  <a:cubicBezTo>
                    <a:pt x="5578" y="18065"/>
                    <a:pt x="5907" y="17914"/>
                    <a:pt x="6296" y="17913"/>
                  </a:cubicBezTo>
                  <a:cubicBezTo>
                    <a:pt x="6303" y="17913"/>
                    <a:pt x="6310" y="17913"/>
                    <a:pt x="6317" y="17913"/>
                  </a:cubicBezTo>
                  <a:close/>
                  <a:moveTo>
                    <a:pt x="17453" y="19466"/>
                  </a:moveTo>
                  <a:cubicBezTo>
                    <a:pt x="18532" y="20015"/>
                    <a:pt x="18632" y="20949"/>
                    <a:pt x="18547" y="21885"/>
                  </a:cubicBezTo>
                  <a:cubicBezTo>
                    <a:pt x="18430" y="23180"/>
                    <a:pt x="18201" y="24467"/>
                    <a:pt x="18021" y="25757"/>
                  </a:cubicBezTo>
                  <a:cubicBezTo>
                    <a:pt x="17948" y="26284"/>
                    <a:pt x="17887" y="26810"/>
                    <a:pt x="17808" y="27335"/>
                  </a:cubicBezTo>
                  <a:cubicBezTo>
                    <a:pt x="17748" y="27733"/>
                    <a:pt x="17746" y="28170"/>
                    <a:pt x="17571" y="28514"/>
                  </a:cubicBezTo>
                  <a:cubicBezTo>
                    <a:pt x="17409" y="28833"/>
                    <a:pt x="17222" y="29142"/>
                    <a:pt x="17098" y="29483"/>
                  </a:cubicBezTo>
                  <a:cubicBezTo>
                    <a:pt x="17085" y="29519"/>
                    <a:pt x="17049" y="29561"/>
                    <a:pt x="17015" y="29571"/>
                  </a:cubicBezTo>
                  <a:cubicBezTo>
                    <a:pt x="16169" y="29848"/>
                    <a:pt x="15316" y="30106"/>
                    <a:pt x="14478" y="30405"/>
                  </a:cubicBezTo>
                  <a:cubicBezTo>
                    <a:pt x="14403" y="30432"/>
                    <a:pt x="14342" y="30444"/>
                    <a:pt x="14292" y="30444"/>
                  </a:cubicBezTo>
                  <a:cubicBezTo>
                    <a:pt x="14123" y="30444"/>
                    <a:pt x="14079" y="30304"/>
                    <a:pt x="14054" y="30120"/>
                  </a:cubicBezTo>
                  <a:cubicBezTo>
                    <a:pt x="14009" y="29794"/>
                    <a:pt x="13985" y="29465"/>
                    <a:pt x="13952" y="29124"/>
                  </a:cubicBezTo>
                  <a:cubicBezTo>
                    <a:pt x="14118" y="29070"/>
                    <a:pt x="14266" y="29026"/>
                    <a:pt x="14415" y="28978"/>
                  </a:cubicBezTo>
                  <a:cubicBezTo>
                    <a:pt x="14660" y="28901"/>
                    <a:pt x="14830" y="28761"/>
                    <a:pt x="15014" y="28557"/>
                  </a:cubicBezTo>
                  <a:cubicBezTo>
                    <a:pt x="15395" y="28131"/>
                    <a:pt x="15877" y="27796"/>
                    <a:pt x="16319" y="27425"/>
                  </a:cubicBezTo>
                  <a:cubicBezTo>
                    <a:pt x="16383" y="27369"/>
                    <a:pt x="16459" y="27325"/>
                    <a:pt x="16520" y="27266"/>
                  </a:cubicBezTo>
                  <a:cubicBezTo>
                    <a:pt x="16665" y="27126"/>
                    <a:pt x="16794" y="26949"/>
                    <a:pt x="16596" y="26790"/>
                  </a:cubicBezTo>
                  <a:cubicBezTo>
                    <a:pt x="16549" y="26752"/>
                    <a:pt x="16479" y="26743"/>
                    <a:pt x="16403" y="26743"/>
                  </a:cubicBezTo>
                  <a:cubicBezTo>
                    <a:pt x="16326" y="26743"/>
                    <a:pt x="16242" y="26752"/>
                    <a:pt x="16168" y="26752"/>
                  </a:cubicBezTo>
                  <a:cubicBezTo>
                    <a:pt x="16166" y="26752"/>
                    <a:pt x="16163" y="26752"/>
                    <a:pt x="16160" y="26752"/>
                  </a:cubicBezTo>
                  <a:cubicBezTo>
                    <a:pt x="16110" y="26752"/>
                    <a:pt x="16060" y="26787"/>
                    <a:pt x="16028" y="26798"/>
                  </a:cubicBezTo>
                  <a:cubicBezTo>
                    <a:pt x="15697" y="25967"/>
                    <a:pt x="16119" y="25278"/>
                    <a:pt x="16377" y="24554"/>
                  </a:cubicBezTo>
                  <a:cubicBezTo>
                    <a:pt x="16820" y="23320"/>
                    <a:pt x="17164" y="22065"/>
                    <a:pt x="17233" y="20743"/>
                  </a:cubicBezTo>
                  <a:cubicBezTo>
                    <a:pt x="17255" y="20322"/>
                    <a:pt x="17375" y="19905"/>
                    <a:pt x="17453" y="19466"/>
                  </a:cubicBezTo>
                  <a:close/>
                  <a:moveTo>
                    <a:pt x="13281" y="41388"/>
                  </a:moveTo>
                  <a:cubicBezTo>
                    <a:pt x="13391" y="42427"/>
                    <a:pt x="13493" y="43463"/>
                    <a:pt x="13609" y="44500"/>
                  </a:cubicBezTo>
                  <a:cubicBezTo>
                    <a:pt x="13726" y="45556"/>
                    <a:pt x="13855" y="46610"/>
                    <a:pt x="13979" y="47657"/>
                  </a:cubicBezTo>
                  <a:cubicBezTo>
                    <a:pt x="13431" y="47987"/>
                    <a:pt x="13611" y="48521"/>
                    <a:pt x="13438" y="48951"/>
                  </a:cubicBezTo>
                  <a:cubicBezTo>
                    <a:pt x="13326" y="46436"/>
                    <a:pt x="13212" y="43919"/>
                    <a:pt x="13100" y="41403"/>
                  </a:cubicBezTo>
                  <a:cubicBezTo>
                    <a:pt x="13161" y="41398"/>
                    <a:pt x="13221" y="41394"/>
                    <a:pt x="13281" y="41388"/>
                  </a:cubicBezTo>
                  <a:close/>
                  <a:moveTo>
                    <a:pt x="6322" y="28626"/>
                  </a:moveTo>
                  <a:cubicBezTo>
                    <a:pt x="8286" y="30046"/>
                    <a:pt x="10459" y="30211"/>
                    <a:pt x="12715" y="30211"/>
                  </a:cubicBezTo>
                  <a:cubicBezTo>
                    <a:pt x="12965" y="30211"/>
                    <a:pt x="13217" y="30209"/>
                    <a:pt x="13470" y="30207"/>
                  </a:cubicBezTo>
                  <a:lnTo>
                    <a:pt x="13470" y="30207"/>
                  </a:lnTo>
                  <a:cubicBezTo>
                    <a:pt x="13434" y="30368"/>
                    <a:pt x="13414" y="30560"/>
                    <a:pt x="13348" y="30736"/>
                  </a:cubicBezTo>
                  <a:cubicBezTo>
                    <a:pt x="13260" y="30976"/>
                    <a:pt x="13215" y="31177"/>
                    <a:pt x="13478" y="31345"/>
                  </a:cubicBezTo>
                  <a:cubicBezTo>
                    <a:pt x="13545" y="31389"/>
                    <a:pt x="13588" y="31517"/>
                    <a:pt x="13589" y="31607"/>
                  </a:cubicBezTo>
                  <a:cubicBezTo>
                    <a:pt x="13602" y="33556"/>
                    <a:pt x="14055" y="35457"/>
                    <a:pt x="14213" y="37391"/>
                  </a:cubicBezTo>
                  <a:cubicBezTo>
                    <a:pt x="14333" y="38859"/>
                    <a:pt x="14416" y="40330"/>
                    <a:pt x="14551" y="41797"/>
                  </a:cubicBezTo>
                  <a:cubicBezTo>
                    <a:pt x="14629" y="42655"/>
                    <a:pt x="14778" y="43508"/>
                    <a:pt x="14895" y="44364"/>
                  </a:cubicBezTo>
                  <a:cubicBezTo>
                    <a:pt x="14996" y="45093"/>
                    <a:pt x="15089" y="45822"/>
                    <a:pt x="15195" y="46551"/>
                  </a:cubicBezTo>
                  <a:cubicBezTo>
                    <a:pt x="15315" y="47365"/>
                    <a:pt x="15444" y="48179"/>
                    <a:pt x="15574" y="48991"/>
                  </a:cubicBezTo>
                  <a:cubicBezTo>
                    <a:pt x="15591" y="49105"/>
                    <a:pt x="15618" y="49221"/>
                    <a:pt x="15667" y="49325"/>
                  </a:cubicBezTo>
                  <a:cubicBezTo>
                    <a:pt x="15968" y="49959"/>
                    <a:pt x="15886" y="50100"/>
                    <a:pt x="15168" y="50169"/>
                  </a:cubicBezTo>
                  <a:cubicBezTo>
                    <a:pt x="14617" y="48371"/>
                    <a:pt x="14384" y="46519"/>
                    <a:pt x="14220" y="44657"/>
                  </a:cubicBezTo>
                  <a:cubicBezTo>
                    <a:pt x="14059" y="42834"/>
                    <a:pt x="13829" y="41019"/>
                    <a:pt x="13427" y="39231"/>
                  </a:cubicBezTo>
                  <a:cubicBezTo>
                    <a:pt x="13340" y="38847"/>
                    <a:pt x="13207" y="38474"/>
                    <a:pt x="13080" y="38101"/>
                  </a:cubicBezTo>
                  <a:cubicBezTo>
                    <a:pt x="13057" y="38032"/>
                    <a:pt x="12967" y="37988"/>
                    <a:pt x="12841" y="37871"/>
                  </a:cubicBezTo>
                  <a:cubicBezTo>
                    <a:pt x="12772" y="38080"/>
                    <a:pt x="12683" y="38232"/>
                    <a:pt x="12679" y="38386"/>
                  </a:cubicBezTo>
                  <a:cubicBezTo>
                    <a:pt x="12656" y="39208"/>
                    <a:pt x="12657" y="40034"/>
                    <a:pt x="12642" y="40858"/>
                  </a:cubicBezTo>
                  <a:cubicBezTo>
                    <a:pt x="12624" y="41854"/>
                    <a:pt x="12565" y="42851"/>
                    <a:pt x="12583" y="43846"/>
                  </a:cubicBezTo>
                  <a:cubicBezTo>
                    <a:pt x="12607" y="45198"/>
                    <a:pt x="12706" y="46549"/>
                    <a:pt x="12734" y="47901"/>
                  </a:cubicBezTo>
                  <a:cubicBezTo>
                    <a:pt x="12748" y="48535"/>
                    <a:pt x="12690" y="49172"/>
                    <a:pt x="12621" y="49804"/>
                  </a:cubicBezTo>
                  <a:cubicBezTo>
                    <a:pt x="12603" y="49982"/>
                    <a:pt x="12472" y="50223"/>
                    <a:pt x="12321" y="50300"/>
                  </a:cubicBezTo>
                  <a:cubicBezTo>
                    <a:pt x="11671" y="50635"/>
                    <a:pt x="11127" y="51194"/>
                    <a:pt x="10380" y="51316"/>
                  </a:cubicBezTo>
                  <a:cubicBezTo>
                    <a:pt x="9821" y="51406"/>
                    <a:pt x="9248" y="51524"/>
                    <a:pt x="8688" y="51524"/>
                  </a:cubicBezTo>
                  <a:cubicBezTo>
                    <a:pt x="8573" y="51524"/>
                    <a:pt x="8458" y="51519"/>
                    <a:pt x="8345" y="51508"/>
                  </a:cubicBezTo>
                  <a:cubicBezTo>
                    <a:pt x="6464" y="51324"/>
                    <a:pt x="4590" y="51055"/>
                    <a:pt x="2721" y="50781"/>
                  </a:cubicBezTo>
                  <a:cubicBezTo>
                    <a:pt x="2157" y="50699"/>
                    <a:pt x="1613" y="50494"/>
                    <a:pt x="1020" y="50334"/>
                  </a:cubicBezTo>
                  <a:cubicBezTo>
                    <a:pt x="1106" y="49723"/>
                    <a:pt x="1198" y="49142"/>
                    <a:pt x="1265" y="48557"/>
                  </a:cubicBezTo>
                  <a:cubicBezTo>
                    <a:pt x="1386" y="47527"/>
                    <a:pt x="1494" y="46495"/>
                    <a:pt x="1601" y="45464"/>
                  </a:cubicBezTo>
                  <a:cubicBezTo>
                    <a:pt x="1687" y="44634"/>
                    <a:pt x="1767" y="43806"/>
                    <a:pt x="1845" y="42976"/>
                  </a:cubicBezTo>
                  <a:cubicBezTo>
                    <a:pt x="2018" y="41115"/>
                    <a:pt x="2225" y="39254"/>
                    <a:pt x="2718" y="37453"/>
                  </a:cubicBezTo>
                  <a:cubicBezTo>
                    <a:pt x="3113" y="36007"/>
                    <a:pt x="3637" y="34598"/>
                    <a:pt x="4130" y="33182"/>
                  </a:cubicBezTo>
                  <a:cubicBezTo>
                    <a:pt x="4500" y="32119"/>
                    <a:pt x="4902" y="31069"/>
                    <a:pt x="5502" y="30104"/>
                  </a:cubicBezTo>
                  <a:cubicBezTo>
                    <a:pt x="5787" y="29647"/>
                    <a:pt x="6027" y="29160"/>
                    <a:pt x="6322" y="28626"/>
                  </a:cubicBezTo>
                  <a:close/>
                  <a:moveTo>
                    <a:pt x="13386" y="50400"/>
                  </a:moveTo>
                  <a:lnTo>
                    <a:pt x="13386" y="50400"/>
                  </a:lnTo>
                  <a:cubicBezTo>
                    <a:pt x="13254" y="51503"/>
                    <a:pt x="13112" y="52611"/>
                    <a:pt x="12991" y="53721"/>
                  </a:cubicBezTo>
                  <a:cubicBezTo>
                    <a:pt x="12896" y="54595"/>
                    <a:pt x="12797" y="55471"/>
                    <a:pt x="12761" y="56348"/>
                  </a:cubicBezTo>
                  <a:cubicBezTo>
                    <a:pt x="12747" y="56712"/>
                    <a:pt x="12890" y="57083"/>
                    <a:pt x="12974" y="57517"/>
                  </a:cubicBezTo>
                  <a:cubicBezTo>
                    <a:pt x="12808" y="57776"/>
                    <a:pt x="12580" y="58133"/>
                    <a:pt x="12328" y="58525"/>
                  </a:cubicBezTo>
                  <a:cubicBezTo>
                    <a:pt x="11973" y="58508"/>
                    <a:pt x="11549" y="58486"/>
                    <a:pt x="11100" y="58463"/>
                  </a:cubicBezTo>
                  <a:cubicBezTo>
                    <a:pt x="11113" y="58076"/>
                    <a:pt x="10961" y="57694"/>
                    <a:pt x="11300" y="57362"/>
                  </a:cubicBezTo>
                  <a:cubicBezTo>
                    <a:pt x="11379" y="57286"/>
                    <a:pt x="11344" y="57071"/>
                    <a:pt x="11332" y="56923"/>
                  </a:cubicBezTo>
                  <a:cubicBezTo>
                    <a:pt x="11248" y="55945"/>
                    <a:pt x="11150" y="54969"/>
                    <a:pt x="11070" y="53991"/>
                  </a:cubicBezTo>
                  <a:cubicBezTo>
                    <a:pt x="11015" y="53330"/>
                    <a:pt x="10981" y="52667"/>
                    <a:pt x="10938" y="52004"/>
                  </a:cubicBezTo>
                  <a:cubicBezTo>
                    <a:pt x="11730" y="51486"/>
                    <a:pt x="12537" y="50957"/>
                    <a:pt x="13386" y="50400"/>
                  </a:cubicBezTo>
                  <a:close/>
                  <a:moveTo>
                    <a:pt x="14806" y="58129"/>
                  </a:moveTo>
                  <a:cubicBezTo>
                    <a:pt x="14892" y="58129"/>
                    <a:pt x="15012" y="58158"/>
                    <a:pt x="15190" y="58202"/>
                  </a:cubicBezTo>
                  <a:cubicBezTo>
                    <a:pt x="15585" y="58299"/>
                    <a:pt x="15979" y="58406"/>
                    <a:pt x="16373" y="58508"/>
                  </a:cubicBezTo>
                  <a:cubicBezTo>
                    <a:pt x="16367" y="58557"/>
                    <a:pt x="16360" y="58604"/>
                    <a:pt x="16353" y="58653"/>
                  </a:cubicBezTo>
                  <a:lnTo>
                    <a:pt x="14510" y="58653"/>
                  </a:lnTo>
                  <a:cubicBezTo>
                    <a:pt x="14597" y="58258"/>
                    <a:pt x="14626" y="58129"/>
                    <a:pt x="14806" y="58129"/>
                  </a:cubicBezTo>
                  <a:close/>
                  <a:moveTo>
                    <a:pt x="4139" y="51689"/>
                  </a:moveTo>
                  <a:cubicBezTo>
                    <a:pt x="4865" y="51810"/>
                    <a:pt x="5523" y="51919"/>
                    <a:pt x="6191" y="52030"/>
                  </a:cubicBezTo>
                  <a:cubicBezTo>
                    <a:pt x="6191" y="52779"/>
                    <a:pt x="6188" y="53518"/>
                    <a:pt x="6191" y="54257"/>
                  </a:cubicBezTo>
                  <a:cubicBezTo>
                    <a:pt x="6198" y="55655"/>
                    <a:pt x="6219" y="57054"/>
                    <a:pt x="6208" y="58453"/>
                  </a:cubicBezTo>
                  <a:cubicBezTo>
                    <a:pt x="6204" y="58869"/>
                    <a:pt x="6107" y="59284"/>
                    <a:pt x="6053" y="59694"/>
                  </a:cubicBezTo>
                  <a:cubicBezTo>
                    <a:pt x="5607" y="59578"/>
                    <a:pt x="5234" y="59481"/>
                    <a:pt x="4829" y="59375"/>
                  </a:cubicBezTo>
                  <a:lnTo>
                    <a:pt x="4829" y="59375"/>
                  </a:lnTo>
                  <a:cubicBezTo>
                    <a:pt x="4831" y="59379"/>
                    <a:pt x="4831" y="59380"/>
                    <a:pt x="4831" y="59380"/>
                  </a:cubicBezTo>
                  <a:cubicBezTo>
                    <a:pt x="4828" y="59380"/>
                    <a:pt x="4810" y="59357"/>
                    <a:pt x="4814" y="59349"/>
                  </a:cubicBezTo>
                  <a:cubicBezTo>
                    <a:pt x="5098" y="58933"/>
                    <a:pt x="4843" y="58541"/>
                    <a:pt x="4789" y="58131"/>
                  </a:cubicBezTo>
                  <a:cubicBezTo>
                    <a:pt x="4651" y="57086"/>
                    <a:pt x="4560" y="56033"/>
                    <a:pt x="4445" y="54985"/>
                  </a:cubicBezTo>
                  <a:cubicBezTo>
                    <a:pt x="4339" y="53995"/>
                    <a:pt x="4223" y="53007"/>
                    <a:pt x="4116" y="52018"/>
                  </a:cubicBezTo>
                  <a:cubicBezTo>
                    <a:pt x="4106" y="51926"/>
                    <a:pt x="4129" y="51828"/>
                    <a:pt x="4139" y="51689"/>
                  </a:cubicBezTo>
                  <a:close/>
                  <a:moveTo>
                    <a:pt x="4585" y="60970"/>
                  </a:moveTo>
                  <a:cubicBezTo>
                    <a:pt x="5106" y="60970"/>
                    <a:pt x="5646" y="61097"/>
                    <a:pt x="6063" y="61364"/>
                  </a:cubicBezTo>
                  <a:cubicBezTo>
                    <a:pt x="5689" y="61457"/>
                    <a:pt x="5404" y="61562"/>
                    <a:pt x="5112" y="61597"/>
                  </a:cubicBezTo>
                  <a:cubicBezTo>
                    <a:pt x="4363" y="61684"/>
                    <a:pt x="3609" y="61742"/>
                    <a:pt x="2865" y="61811"/>
                  </a:cubicBezTo>
                  <a:cubicBezTo>
                    <a:pt x="3047" y="61265"/>
                    <a:pt x="3792" y="60970"/>
                    <a:pt x="4585" y="60970"/>
                  </a:cubicBezTo>
                  <a:close/>
                  <a:moveTo>
                    <a:pt x="15365" y="1"/>
                  </a:moveTo>
                  <a:cubicBezTo>
                    <a:pt x="14887" y="1"/>
                    <a:pt x="14410" y="64"/>
                    <a:pt x="13936" y="213"/>
                  </a:cubicBezTo>
                  <a:cubicBezTo>
                    <a:pt x="13621" y="312"/>
                    <a:pt x="13293" y="372"/>
                    <a:pt x="12975" y="463"/>
                  </a:cubicBezTo>
                  <a:cubicBezTo>
                    <a:pt x="12145" y="702"/>
                    <a:pt x="11309" y="920"/>
                    <a:pt x="10490" y="1196"/>
                  </a:cubicBezTo>
                  <a:cubicBezTo>
                    <a:pt x="9740" y="1452"/>
                    <a:pt x="9009" y="1771"/>
                    <a:pt x="8225" y="2081"/>
                  </a:cubicBezTo>
                  <a:cubicBezTo>
                    <a:pt x="8220" y="1938"/>
                    <a:pt x="8211" y="1815"/>
                    <a:pt x="8210" y="1689"/>
                  </a:cubicBezTo>
                  <a:cubicBezTo>
                    <a:pt x="8207" y="1432"/>
                    <a:pt x="8225" y="1173"/>
                    <a:pt x="8198" y="920"/>
                  </a:cubicBezTo>
                  <a:cubicBezTo>
                    <a:pt x="8188" y="832"/>
                    <a:pt x="8077" y="709"/>
                    <a:pt x="7994" y="690"/>
                  </a:cubicBezTo>
                  <a:cubicBezTo>
                    <a:pt x="7990" y="689"/>
                    <a:pt x="7985" y="689"/>
                    <a:pt x="7981" y="689"/>
                  </a:cubicBezTo>
                  <a:cubicBezTo>
                    <a:pt x="7911" y="689"/>
                    <a:pt x="7792" y="786"/>
                    <a:pt x="7758" y="863"/>
                  </a:cubicBezTo>
                  <a:cubicBezTo>
                    <a:pt x="7682" y="1029"/>
                    <a:pt x="7633" y="1214"/>
                    <a:pt x="7607" y="1395"/>
                  </a:cubicBezTo>
                  <a:cubicBezTo>
                    <a:pt x="7567" y="1689"/>
                    <a:pt x="7554" y="1989"/>
                    <a:pt x="7529" y="2285"/>
                  </a:cubicBezTo>
                  <a:cubicBezTo>
                    <a:pt x="7180" y="1925"/>
                    <a:pt x="6928" y="1544"/>
                    <a:pt x="6659" y="1176"/>
                  </a:cubicBezTo>
                  <a:cubicBezTo>
                    <a:pt x="6589" y="1081"/>
                    <a:pt x="6488" y="1003"/>
                    <a:pt x="6384" y="1003"/>
                  </a:cubicBezTo>
                  <a:cubicBezTo>
                    <a:pt x="6330" y="1003"/>
                    <a:pt x="6274" y="1024"/>
                    <a:pt x="6222" y="1074"/>
                  </a:cubicBezTo>
                  <a:cubicBezTo>
                    <a:pt x="6155" y="1139"/>
                    <a:pt x="6152" y="1347"/>
                    <a:pt x="6204" y="1448"/>
                  </a:cubicBezTo>
                  <a:cubicBezTo>
                    <a:pt x="6442" y="1914"/>
                    <a:pt x="6710" y="2364"/>
                    <a:pt x="6960" y="2807"/>
                  </a:cubicBezTo>
                  <a:cubicBezTo>
                    <a:pt x="6623" y="3056"/>
                    <a:pt x="6227" y="3336"/>
                    <a:pt x="5847" y="3635"/>
                  </a:cubicBezTo>
                  <a:cubicBezTo>
                    <a:pt x="5197" y="4150"/>
                    <a:pt x="4594" y="4702"/>
                    <a:pt x="4362" y="5551"/>
                  </a:cubicBezTo>
                  <a:cubicBezTo>
                    <a:pt x="4118" y="6444"/>
                    <a:pt x="4002" y="7318"/>
                    <a:pt x="4567" y="8158"/>
                  </a:cubicBezTo>
                  <a:cubicBezTo>
                    <a:pt x="4045" y="8468"/>
                    <a:pt x="3760" y="8944"/>
                    <a:pt x="3622" y="9505"/>
                  </a:cubicBezTo>
                  <a:cubicBezTo>
                    <a:pt x="3401" y="10402"/>
                    <a:pt x="3335" y="11313"/>
                    <a:pt x="3701" y="12185"/>
                  </a:cubicBezTo>
                  <a:cubicBezTo>
                    <a:pt x="4072" y="13070"/>
                    <a:pt x="4633" y="13787"/>
                    <a:pt x="5674" y="13918"/>
                  </a:cubicBezTo>
                  <a:cubicBezTo>
                    <a:pt x="6068" y="13969"/>
                    <a:pt x="6470" y="13964"/>
                    <a:pt x="6823" y="13983"/>
                  </a:cubicBezTo>
                  <a:cubicBezTo>
                    <a:pt x="6980" y="14189"/>
                    <a:pt x="7101" y="14390"/>
                    <a:pt x="7262" y="14550"/>
                  </a:cubicBezTo>
                  <a:cubicBezTo>
                    <a:pt x="7656" y="14938"/>
                    <a:pt x="8073" y="15303"/>
                    <a:pt x="8473" y="15687"/>
                  </a:cubicBezTo>
                  <a:cubicBezTo>
                    <a:pt x="8942" y="16136"/>
                    <a:pt x="8937" y="16140"/>
                    <a:pt x="8529" y="16619"/>
                  </a:cubicBezTo>
                  <a:cubicBezTo>
                    <a:pt x="8293" y="16893"/>
                    <a:pt x="8349" y="17239"/>
                    <a:pt x="8700" y="17335"/>
                  </a:cubicBezTo>
                  <a:cubicBezTo>
                    <a:pt x="8803" y="17364"/>
                    <a:pt x="8912" y="17372"/>
                    <a:pt x="9024" y="17372"/>
                  </a:cubicBezTo>
                  <a:cubicBezTo>
                    <a:pt x="9206" y="17372"/>
                    <a:pt x="9396" y="17349"/>
                    <a:pt x="9586" y="17349"/>
                  </a:cubicBezTo>
                  <a:cubicBezTo>
                    <a:pt x="9437" y="17556"/>
                    <a:pt x="9265" y="17729"/>
                    <a:pt x="9023" y="17729"/>
                  </a:cubicBezTo>
                  <a:cubicBezTo>
                    <a:pt x="8998" y="17729"/>
                    <a:pt x="8971" y="17727"/>
                    <a:pt x="8944" y="17723"/>
                  </a:cubicBezTo>
                  <a:cubicBezTo>
                    <a:pt x="8217" y="17620"/>
                    <a:pt x="7493" y="17482"/>
                    <a:pt x="6767" y="17371"/>
                  </a:cubicBezTo>
                  <a:cubicBezTo>
                    <a:pt x="6617" y="17348"/>
                    <a:pt x="6471" y="17335"/>
                    <a:pt x="6329" y="17335"/>
                  </a:cubicBezTo>
                  <a:cubicBezTo>
                    <a:pt x="5726" y="17335"/>
                    <a:pt x="5203" y="17558"/>
                    <a:pt x="4796" y="18103"/>
                  </a:cubicBezTo>
                  <a:cubicBezTo>
                    <a:pt x="4497" y="18504"/>
                    <a:pt x="4175" y="18888"/>
                    <a:pt x="3852" y="19272"/>
                  </a:cubicBezTo>
                  <a:cubicBezTo>
                    <a:pt x="2842" y="20481"/>
                    <a:pt x="1806" y="21671"/>
                    <a:pt x="817" y="22899"/>
                  </a:cubicBezTo>
                  <a:cubicBezTo>
                    <a:pt x="183" y="23684"/>
                    <a:pt x="0" y="24582"/>
                    <a:pt x="465" y="25527"/>
                  </a:cubicBezTo>
                  <a:cubicBezTo>
                    <a:pt x="641" y="25888"/>
                    <a:pt x="861" y="26235"/>
                    <a:pt x="1109" y="26550"/>
                  </a:cubicBezTo>
                  <a:cubicBezTo>
                    <a:pt x="2084" y="27796"/>
                    <a:pt x="3247" y="28858"/>
                    <a:pt x="4452" y="29873"/>
                  </a:cubicBezTo>
                  <a:cubicBezTo>
                    <a:pt x="4640" y="30033"/>
                    <a:pt x="4662" y="30114"/>
                    <a:pt x="4515" y="30320"/>
                  </a:cubicBezTo>
                  <a:cubicBezTo>
                    <a:pt x="4294" y="30635"/>
                    <a:pt x="4078" y="30972"/>
                    <a:pt x="3950" y="31330"/>
                  </a:cubicBezTo>
                  <a:cubicBezTo>
                    <a:pt x="3650" y="32169"/>
                    <a:pt x="3407" y="33028"/>
                    <a:pt x="3131" y="33876"/>
                  </a:cubicBezTo>
                  <a:cubicBezTo>
                    <a:pt x="2551" y="35664"/>
                    <a:pt x="1808" y="37401"/>
                    <a:pt x="1481" y="39269"/>
                  </a:cubicBezTo>
                  <a:cubicBezTo>
                    <a:pt x="1345" y="40044"/>
                    <a:pt x="1099" y="40802"/>
                    <a:pt x="992" y="41580"/>
                  </a:cubicBezTo>
                  <a:cubicBezTo>
                    <a:pt x="874" y="42444"/>
                    <a:pt x="837" y="43321"/>
                    <a:pt x="804" y="44194"/>
                  </a:cubicBezTo>
                  <a:cubicBezTo>
                    <a:pt x="768" y="45107"/>
                    <a:pt x="794" y="46025"/>
                    <a:pt x="761" y="46938"/>
                  </a:cubicBezTo>
                  <a:cubicBezTo>
                    <a:pt x="725" y="47926"/>
                    <a:pt x="660" y="48912"/>
                    <a:pt x="591" y="49899"/>
                  </a:cubicBezTo>
                  <a:cubicBezTo>
                    <a:pt x="574" y="50140"/>
                    <a:pt x="372" y="50455"/>
                    <a:pt x="466" y="50597"/>
                  </a:cubicBezTo>
                  <a:cubicBezTo>
                    <a:pt x="580" y="50770"/>
                    <a:pt x="913" y="50804"/>
                    <a:pt x="1158" y="50881"/>
                  </a:cubicBezTo>
                  <a:cubicBezTo>
                    <a:pt x="1858" y="51098"/>
                    <a:pt x="2561" y="51309"/>
                    <a:pt x="3266" y="51516"/>
                  </a:cubicBezTo>
                  <a:cubicBezTo>
                    <a:pt x="3441" y="51568"/>
                    <a:pt x="3525" y="51651"/>
                    <a:pt x="3516" y="51851"/>
                  </a:cubicBezTo>
                  <a:cubicBezTo>
                    <a:pt x="3507" y="52080"/>
                    <a:pt x="3545" y="52311"/>
                    <a:pt x="3568" y="52540"/>
                  </a:cubicBezTo>
                  <a:cubicBezTo>
                    <a:pt x="3631" y="53171"/>
                    <a:pt x="3701" y="53803"/>
                    <a:pt x="3762" y="54435"/>
                  </a:cubicBezTo>
                  <a:cubicBezTo>
                    <a:pt x="3907" y="55934"/>
                    <a:pt x="3854" y="57462"/>
                    <a:pt x="4451" y="58909"/>
                  </a:cubicBezTo>
                  <a:cubicBezTo>
                    <a:pt x="4216" y="59204"/>
                    <a:pt x="3995" y="59504"/>
                    <a:pt x="3749" y="59786"/>
                  </a:cubicBezTo>
                  <a:cubicBezTo>
                    <a:pt x="3325" y="60272"/>
                    <a:pt x="2875" y="60738"/>
                    <a:pt x="2456" y="61230"/>
                  </a:cubicBezTo>
                  <a:cubicBezTo>
                    <a:pt x="2079" y="61676"/>
                    <a:pt x="2048" y="62441"/>
                    <a:pt x="2383" y="62914"/>
                  </a:cubicBezTo>
                  <a:cubicBezTo>
                    <a:pt x="2483" y="63058"/>
                    <a:pt x="2652" y="63201"/>
                    <a:pt x="2816" y="63242"/>
                  </a:cubicBezTo>
                  <a:cubicBezTo>
                    <a:pt x="2977" y="63281"/>
                    <a:pt x="3148" y="63296"/>
                    <a:pt x="3320" y="63296"/>
                  </a:cubicBezTo>
                  <a:cubicBezTo>
                    <a:pt x="3418" y="63296"/>
                    <a:pt x="3515" y="63291"/>
                    <a:pt x="3611" y="63283"/>
                  </a:cubicBezTo>
                  <a:cubicBezTo>
                    <a:pt x="4238" y="63235"/>
                    <a:pt x="4863" y="63153"/>
                    <a:pt x="5490" y="63091"/>
                  </a:cubicBezTo>
                  <a:cubicBezTo>
                    <a:pt x="6011" y="63039"/>
                    <a:pt x="6340" y="62777"/>
                    <a:pt x="6494" y="62284"/>
                  </a:cubicBezTo>
                  <a:cubicBezTo>
                    <a:pt x="6573" y="62029"/>
                    <a:pt x="6638" y="61768"/>
                    <a:pt x="6743" y="61523"/>
                  </a:cubicBezTo>
                  <a:cubicBezTo>
                    <a:pt x="6897" y="61162"/>
                    <a:pt x="6777" y="60823"/>
                    <a:pt x="6718" y="60472"/>
                  </a:cubicBezTo>
                  <a:cubicBezTo>
                    <a:pt x="6619" y="59875"/>
                    <a:pt x="6727" y="59296"/>
                    <a:pt x="6787" y="58699"/>
                  </a:cubicBezTo>
                  <a:cubicBezTo>
                    <a:pt x="6907" y="57539"/>
                    <a:pt x="6806" y="56357"/>
                    <a:pt x="6800" y="55185"/>
                  </a:cubicBezTo>
                  <a:cubicBezTo>
                    <a:pt x="6797" y="54164"/>
                    <a:pt x="6800" y="53143"/>
                    <a:pt x="6800" y="52084"/>
                  </a:cubicBezTo>
                  <a:cubicBezTo>
                    <a:pt x="7353" y="52230"/>
                    <a:pt x="7908" y="52282"/>
                    <a:pt x="8472" y="52282"/>
                  </a:cubicBezTo>
                  <a:cubicBezTo>
                    <a:pt x="9102" y="52282"/>
                    <a:pt x="9742" y="52217"/>
                    <a:pt x="10398" y="52145"/>
                  </a:cubicBezTo>
                  <a:lnTo>
                    <a:pt x="10398" y="52145"/>
                  </a:lnTo>
                  <a:cubicBezTo>
                    <a:pt x="10398" y="52608"/>
                    <a:pt x="10380" y="53064"/>
                    <a:pt x="10403" y="53518"/>
                  </a:cubicBezTo>
                  <a:cubicBezTo>
                    <a:pt x="10446" y="54398"/>
                    <a:pt x="10515" y="55275"/>
                    <a:pt x="10567" y="56155"/>
                  </a:cubicBezTo>
                  <a:cubicBezTo>
                    <a:pt x="10582" y="56434"/>
                    <a:pt x="10591" y="56716"/>
                    <a:pt x="10575" y="56995"/>
                  </a:cubicBezTo>
                  <a:cubicBezTo>
                    <a:pt x="10548" y="57488"/>
                    <a:pt x="10502" y="57980"/>
                    <a:pt x="10454" y="58472"/>
                  </a:cubicBezTo>
                  <a:cubicBezTo>
                    <a:pt x="10443" y="58585"/>
                    <a:pt x="10427" y="58731"/>
                    <a:pt x="10355" y="58797"/>
                  </a:cubicBezTo>
                  <a:cubicBezTo>
                    <a:pt x="10007" y="59116"/>
                    <a:pt x="10203" y="59499"/>
                    <a:pt x="10233" y="59847"/>
                  </a:cubicBezTo>
                  <a:cubicBezTo>
                    <a:pt x="10243" y="59972"/>
                    <a:pt x="10433" y="60149"/>
                    <a:pt x="10568" y="60182"/>
                  </a:cubicBezTo>
                  <a:cubicBezTo>
                    <a:pt x="10644" y="60200"/>
                    <a:pt x="10725" y="60207"/>
                    <a:pt x="10807" y="60207"/>
                  </a:cubicBezTo>
                  <a:cubicBezTo>
                    <a:pt x="10947" y="60207"/>
                    <a:pt x="11091" y="60185"/>
                    <a:pt x="11227" y="60157"/>
                  </a:cubicBezTo>
                  <a:cubicBezTo>
                    <a:pt x="11483" y="60103"/>
                    <a:pt x="11658" y="59930"/>
                    <a:pt x="11680" y="59650"/>
                  </a:cubicBezTo>
                  <a:cubicBezTo>
                    <a:pt x="11690" y="59524"/>
                    <a:pt x="11681" y="59398"/>
                    <a:pt x="11681" y="59266"/>
                  </a:cubicBezTo>
                  <a:cubicBezTo>
                    <a:pt x="11733" y="59252"/>
                    <a:pt x="11775" y="59246"/>
                    <a:pt x="11810" y="59246"/>
                  </a:cubicBezTo>
                  <a:cubicBezTo>
                    <a:pt x="11976" y="59246"/>
                    <a:pt x="11974" y="59385"/>
                    <a:pt x="11971" y="59545"/>
                  </a:cubicBezTo>
                  <a:cubicBezTo>
                    <a:pt x="11966" y="60065"/>
                    <a:pt x="12055" y="60100"/>
                    <a:pt x="12547" y="60186"/>
                  </a:cubicBezTo>
                  <a:cubicBezTo>
                    <a:pt x="12891" y="60246"/>
                    <a:pt x="13234" y="60269"/>
                    <a:pt x="13576" y="60269"/>
                  </a:cubicBezTo>
                  <a:cubicBezTo>
                    <a:pt x="14454" y="60269"/>
                    <a:pt x="15326" y="60123"/>
                    <a:pt x="16202" y="60105"/>
                  </a:cubicBezTo>
                  <a:cubicBezTo>
                    <a:pt x="16838" y="60091"/>
                    <a:pt x="16841" y="60048"/>
                    <a:pt x="17019" y="59363"/>
                  </a:cubicBezTo>
                  <a:cubicBezTo>
                    <a:pt x="17039" y="59284"/>
                    <a:pt x="17111" y="59221"/>
                    <a:pt x="17150" y="59146"/>
                  </a:cubicBezTo>
                  <a:cubicBezTo>
                    <a:pt x="17352" y="58752"/>
                    <a:pt x="17164" y="58179"/>
                    <a:pt x="16759" y="58002"/>
                  </a:cubicBezTo>
                  <a:cubicBezTo>
                    <a:pt x="16472" y="57877"/>
                    <a:pt x="16173" y="57774"/>
                    <a:pt x="15873" y="57681"/>
                  </a:cubicBezTo>
                  <a:cubicBezTo>
                    <a:pt x="15106" y="57444"/>
                    <a:pt x="14340" y="57202"/>
                    <a:pt x="13565" y="56994"/>
                  </a:cubicBezTo>
                  <a:cubicBezTo>
                    <a:pt x="13316" y="56927"/>
                    <a:pt x="13289" y="56802"/>
                    <a:pt x="13303" y="56591"/>
                  </a:cubicBezTo>
                  <a:cubicBezTo>
                    <a:pt x="13338" y="56079"/>
                    <a:pt x="13332" y="55564"/>
                    <a:pt x="13388" y="55055"/>
                  </a:cubicBezTo>
                  <a:cubicBezTo>
                    <a:pt x="13550" y="53564"/>
                    <a:pt x="13740" y="52074"/>
                    <a:pt x="13906" y="50583"/>
                  </a:cubicBezTo>
                  <a:cubicBezTo>
                    <a:pt x="13980" y="49913"/>
                    <a:pt x="14021" y="49238"/>
                    <a:pt x="14084" y="48484"/>
                  </a:cubicBezTo>
                  <a:cubicBezTo>
                    <a:pt x="14255" y="49169"/>
                    <a:pt x="14383" y="49773"/>
                    <a:pt x="14560" y="50363"/>
                  </a:cubicBezTo>
                  <a:cubicBezTo>
                    <a:pt x="14675" y="50747"/>
                    <a:pt x="14757" y="50877"/>
                    <a:pt x="14990" y="50877"/>
                  </a:cubicBezTo>
                  <a:cubicBezTo>
                    <a:pt x="15088" y="50877"/>
                    <a:pt x="15213" y="50853"/>
                    <a:pt x="15380" y="50816"/>
                  </a:cubicBezTo>
                  <a:cubicBezTo>
                    <a:pt x="15477" y="50794"/>
                    <a:pt x="15579" y="50783"/>
                    <a:pt x="15680" y="50779"/>
                  </a:cubicBezTo>
                  <a:cubicBezTo>
                    <a:pt x="15988" y="50766"/>
                    <a:pt x="16208" y="50616"/>
                    <a:pt x="16310" y="50333"/>
                  </a:cubicBezTo>
                  <a:cubicBezTo>
                    <a:pt x="16421" y="50032"/>
                    <a:pt x="16508" y="49725"/>
                    <a:pt x="16198" y="49463"/>
                  </a:cubicBezTo>
                  <a:cubicBezTo>
                    <a:pt x="16133" y="49408"/>
                    <a:pt x="16103" y="49292"/>
                    <a:pt x="16090" y="49200"/>
                  </a:cubicBezTo>
                  <a:cubicBezTo>
                    <a:pt x="15910" y="47916"/>
                    <a:pt x="15732" y="46631"/>
                    <a:pt x="15565" y="45346"/>
                  </a:cubicBezTo>
                  <a:cubicBezTo>
                    <a:pt x="15401" y="44086"/>
                    <a:pt x="15230" y="42826"/>
                    <a:pt x="15099" y="41564"/>
                  </a:cubicBezTo>
                  <a:cubicBezTo>
                    <a:pt x="14970" y="40319"/>
                    <a:pt x="14863" y="39070"/>
                    <a:pt x="14788" y="37821"/>
                  </a:cubicBezTo>
                  <a:cubicBezTo>
                    <a:pt x="14682" y="36040"/>
                    <a:pt x="14452" y="34279"/>
                    <a:pt x="14176" y="32519"/>
                  </a:cubicBezTo>
                  <a:cubicBezTo>
                    <a:pt x="14113" y="32113"/>
                    <a:pt x="14185" y="31686"/>
                    <a:pt x="14193" y="31324"/>
                  </a:cubicBezTo>
                  <a:cubicBezTo>
                    <a:pt x="14528" y="31216"/>
                    <a:pt x="14763" y="31146"/>
                    <a:pt x="14994" y="31064"/>
                  </a:cubicBezTo>
                  <a:cubicBezTo>
                    <a:pt x="15627" y="30836"/>
                    <a:pt x="16247" y="30560"/>
                    <a:pt x="16894" y="30391"/>
                  </a:cubicBezTo>
                  <a:cubicBezTo>
                    <a:pt x="17357" y="30270"/>
                    <a:pt x="17699" y="30027"/>
                    <a:pt x="18010" y="29700"/>
                  </a:cubicBezTo>
                  <a:cubicBezTo>
                    <a:pt x="18099" y="29607"/>
                    <a:pt x="18208" y="29496"/>
                    <a:pt x="18228" y="29378"/>
                  </a:cubicBezTo>
                  <a:cubicBezTo>
                    <a:pt x="18408" y="28380"/>
                    <a:pt x="18579" y="27379"/>
                    <a:pt x="18731" y="26376"/>
                  </a:cubicBezTo>
                  <a:cubicBezTo>
                    <a:pt x="18871" y="25444"/>
                    <a:pt x="18993" y="24509"/>
                    <a:pt x="19105" y="23574"/>
                  </a:cubicBezTo>
                  <a:cubicBezTo>
                    <a:pt x="19180" y="22947"/>
                    <a:pt x="19292" y="22313"/>
                    <a:pt x="19262" y="21689"/>
                  </a:cubicBezTo>
                  <a:cubicBezTo>
                    <a:pt x="19235" y="21130"/>
                    <a:pt x="19266" y="20520"/>
                    <a:pt x="18920" y="20024"/>
                  </a:cubicBezTo>
                  <a:cubicBezTo>
                    <a:pt x="18645" y="19631"/>
                    <a:pt x="18326" y="19272"/>
                    <a:pt x="18018" y="18904"/>
                  </a:cubicBezTo>
                  <a:cubicBezTo>
                    <a:pt x="17991" y="18869"/>
                    <a:pt x="17910" y="18882"/>
                    <a:pt x="17857" y="18865"/>
                  </a:cubicBezTo>
                  <a:cubicBezTo>
                    <a:pt x="17224" y="18675"/>
                    <a:pt x="16599" y="18464"/>
                    <a:pt x="15959" y="18300"/>
                  </a:cubicBezTo>
                  <a:cubicBezTo>
                    <a:pt x="15722" y="18239"/>
                    <a:pt x="15608" y="18140"/>
                    <a:pt x="15582" y="17910"/>
                  </a:cubicBezTo>
                  <a:cubicBezTo>
                    <a:pt x="15513" y="17327"/>
                    <a:pt x="15072" y="17138"/>
                    <a:pt x="14576" y="17138"/>
                  </a:cubicBezTo>
                  <a:cubicBezTo>
                    <a:pt x="14503" y="17138"/>
                    <a:pt x="14429" y="17142"/>
                    <a:pt x="14354" y="17149"/>
                  </a:cubicBezTo>
                  <a:cubicBezTo>
                    <a:pt x="14202" y="17164"/>
                    <a:pt x="14051" y="17188"/>
                    <a:pt x="13875" y="17211"/>
                  </a:cubicBezTo>
                  <a:cubicBezTo>
                    <a:pt x="13908" y="16843"/>
                    <a:pt x="14003" y="16623"/>
                    <a:pt x="14380" y="16576"/>
                  </a:cubicBezTo>
                  <a:cubicBezTo>
                    <a:pt x="15070" y="16489"/>
                    <a:pt x="15676" y="16185"/>
                    <a:pt x="16270" y="15822"/>
                  </a:cubicBezTo>
                  <a:cubicBezTo>
                    <a:pt x="17025" y="15362"/>
                    <a:pt x="17673" y="14791"/>
                    <a:pt x="18142" y="14061"/>
                  </a:cubicBezTo>
                  <a:cubicBezTo>
                    <a:pt x="18523" y="13464"/>
                    <a:pt x="18775" y="12785"/>
                    <a:pt x="19090" y="12145"/>
                  </a:cubicBezTo>
                  <a:cubicBezTo>
                    <a:pt x="19137" y="12050"/>
                    <a:pt x="19190" y="11935"/>
                    <a:pt x="19275" y="11888"/>
                  </a:cubicBezTo>
                  <a:cubicBezTo>
                    <a:pt x="19511" y="11754"/>
                    <a:pt x="19770" y="11659"/>
                    <a:pt x="20013" y="11534"/>
                  </a:cubicBezTo>
                  <a:cubicBezTo>
                    <a:pt x="20703" y="11177"/>
                    <a:pt x="21124" y="10594"/>
                    <a:pt x="21377" y="9876"/>
                  </a:cubicBezTo>
                  <a:cubicBezTo>
                    <a:pt x="21610" y="9216"/>
                    <a:pt x="21561" y="8555"/>
                    <a:pt x="21425" y="7877"/>
                  </a:cubicBezTo>
                  <a:cubicBezTo>
                    <a:pt x="21219" y="6840"/>
                    <a:pt x="20613" y="5661"/>
                    <a:pt x="19218" y="5661"/>
                  </a:cubicBezTo>
                  <a:cubicBezTo>
                    <a:pt x="19161" y="5661"/>
                    <a:pt x="19103" y="5663"/>
                    <a:pt x="19044" y="5667"/>
                  </a:cubicBezTo>
                  <a:cubicBezTo>
                    <a:pt x="18870" y="5185"/>
                    <a:pt x="18694" y="4701"/>
                    <a:pt x="18519" y="4216"/>
                  </a:cubicBezTo>
                  <a:lnTo>
                    <a:pt x="18519" y="4216"/>
                  </a:lnTo>
                  <a:cubicBezTo>
                    <a:pt x="18550" y="4222"/>
                    <a:pt x="18583" y="4229"/>
                    <a:pt x="18616" y="4235"/>
                  </a:cubicBezTo>
                  <a:cubicBezTo>
                    <a:pt x="18693" y="3954"/>
                    <a:pt x="18828" y="3675"/>
                    <a:pt x="18831" y="3394"/>
                  </a:cubicBezTo>
                  <a:cubicBezTo>
                    <a:pt x="18836" y="2984"/>
                    <a:pt x="18770" y="2567"/>
                    <a:pt x="18691" y="2161"/>
                  </a:cubicBezTo>
                  <a:cubicBezTo>
                    <a:pt x="18451" y="933"/>
                    <a:pt x="17675" y="335"/>
                    <a:pt x="16633" y="132"/>
                  </a:cubicBezTo>
                  <a:cubicBezTo>
                    <a:pt x="16211" y="50"/>
                    <a:pt x="15788" y="1"/>
                    <a:pt x="15365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61;p37">
              <a:extLst>
                <a:ext uri="{FF2B5EF4-FFF2-40B4-BE49-F238E27FC236}">
                  <a16:creationId xmlns:a16="http://schemas.microsoft.com/office/drawing/2014/main" id="{35A4D3CC-D4FB-2381-47EA-440C3A8C24DA}"/>
                </a:ext>
              </a:extLst>
            </p:cNvPr>
            <p:cNvSpPr/>
            <p:nvPr/>
          </p:nvSpPr>
          <p:spPr>
            <a:xfrm>
              <a:off x="5160718" y="2391355"/>
              <a:ext cx="775498" cy="2351049"/>
            </a:xfrm>
            <a:custGeom>
              <a:avLst/>
              <a:gdLst/>
              <a:ahLst/>
              <a:cxnLst/>
              <a:rect l="l" t="t" r="r" b="b"/>
              <a:pathLst>
                <a:path w="22959" h="69604" extrusionOk="0">
                  <a:moveTo>
                    <a:pt x="8143" y="761"/>
                  </a:moveTo>
                  <a:cubicBezTo>
                    <a:pt x="8931" y="761"/>
                    <a:pt x="9648" y="1056"/>
                    <a:pt x="10297" y="1583"/>
                  </a:cubicBezTo>
                  <a:cubicBezTo>
                    <a:pt x="10354" y="1628"/>
                    <a:pt x="10436" y="1667"/>
                    <a:pt x="10458" y="1724"/>
                  </a:cubicBezTo>
                  <a:cubicBezTo>
                    <a:pt x="10786" y="2565"/>
                    <a:pt x="11682" y="2865"/>
                    <a:pt x="12194" y="3540"/>
                  </a:cubicBezTo>
                  <a:cubicBezTo>
                    <a:pt x="12445" y="3873"/>
                    <a:pt x="12671" y="4143"/>
                    <a:pt x="12615" y="4590"/>
                  </a:cubicBezTo>
                  <a:cubicBezTo>
                    <a:pt x="12581" y="4835"/>
                    <a:pt x="12658" y="5091"/>
                    <a:pt x="12690" y="5382"/>
                  </a:cubicBezTo>
                  <a:cubicBezTo>
                    <a:pt x="12548" y="5353"/>
                    <a:pt x="12412" y="5339"/>
                    <a:pt x="12283" y="5339"/>
                  </a:cubicBezTo>
                  <a:cubicBezTo>
                    <a:pt x="11674" y="5339"/>
                    <a:pt x="11195" y="5648"/>
                    <a:pt x="10767" y="6120"/>
                  </a:cubicBezTo>
                  <a:cubicBezTo>
                    <a:pt x="10516" y="5424"/>
                    <a:pt x="10281" y="4779"/>
                    <a:pt x="10047" y="4137"/>
                  </a:cubicBezTo>
                  <a:cubicBezTo>
                    <a:pt x="9969" y="3930"/>
                    <a:pt x="9943" y="3735"/>
                    <a:pt x="9614" y="3699"/>
                  </a:cubicBezTo>
                  <a:cubicBezTo>
                    <a:pt x="9408" y="3677"/>
                    <a:pt x="9229" y="3389"/>
                    <a:pt x="9042" y="3213"/>
                  </a:cubicBezTo>
                  <a:cubicBezTo>
                    <a:pt x="9003" y="3177"/>
                    <a:pt x="8997" y="3103"/>
                    <a:pt x="8961" y="3062"/>
                  </a:cubicBezTo>
                  <a:cubicBezTo>
                    <a:pt x="8833" y="2916"/>
                    <a:pt x="8741" y="2659"/>
                    <a:pt x="8544" y="2659"/>
                  </a:cubicBezTo>
                  <a:cubicBezTo>
                    <a:pt x="8505" y="2659"/>
                    <a:pt x="8463" y="2669"/>
                    <a:pt x="8416" y="2691"/>
                  </a:cubicBezTo>
                  <a:cubicBezTo>
                    <a:pt x="8271" y="2761"/>
                    <a:pt x="8226" y="3041"/>
                    <a:pt x="8108" y="3280"/>
                  </a:cubicBezTo>
                  <a:cubicBezTo>
                    <a:pt x="7602" y="3007"/>
                    <a:pt x="7257" y="2607"/>
                    <a:pt x="7428" y="1812"/>
                  </a:cubicBezTo>
                  <a:lnTo>
                    <a:pt x="7428" y="1812"/>
                  </a:lnTo>
                  <a:cubicBezTo>
                    <a:pt x="6693" y="2181"/>
                    <a:pt x="6051" y="2506"/>
                    <a:pt x="5406" y="2830"/>
                  </a:cubicBezTo>
                  <a:cubicBezTo>
                    <a:pt x="5386" y="2817"/>
                    <a:pt x="5367" y="2807"/>
                    <a:pt x="5349" y="2794"/>
                  </a:cubicBezTo>
                  <a:cubicBezTo>
                    <a:pt x="5416" y="2706"/>
                    <a:pt x="5500" y="2626"/>
                    <a:pt x="5549" y="2527"/>
                  </a:cubicBezTo>
                  <a:cubicBezTo>
                    <a:pt x="5593" y="2440"/>
                    <a:pt x="5599" y="2337"/>
                    <a:pt x="5622" y="2240"/>
                  </a:cubicBezTo>
                  <a:cubicBezTo>
                    <a:pt x="5541" y="2225"/>
                    <a:pt x="5443" y="2180"/>
                    <a:pt x="5371" y="2180"/>
                  </a:cubicBezTo>
                  <a:cubicBezTo>
                    <a:pt x="5351" y="2180"/>
                    <a:pt x="5334" y="2183"/>
                    <a:pt x="5319" y="2192"/>
                  </a:cubicBezTo>
                  <a:cubicBezTo>
                    <a:pt x="5159" y="2282"/>
                    <a:pt x="5030" y="2427"/>
                    <a:pt x="4866" y="2571"/>
                  </a:cubicBezTo>
                  <a:cubicBezTo>
                    <a:pt x="4761" y="2484"/>
                    <a:pt x="4657" y="2450"/>
                    <a:pt x="4555" y="2450"/>
                  </a:cubicBezTo>
                  <a:cubicBezTo>
                    <a:pt x="4399" y="2450"/>
                    <a:pt x="4244" y="2530"/>
                    <a:pt x="4089" y="2629"/>
                  </a:cubicBezTo>
                  <a:cubicBezTo>
                    <a:pt x="3780" y="2826"/>
                    <a:pt x="3462" y="3013"/>
                    <a:pt x="3152" y="3205"/>
                  </a:cubicBezTo>
                  <a:cubicBezTo>
                    <a:pt x="3124" y="3171"/>
                    <a:pt x="3098" y="3138"/>
                    <a:pt x="3072" y="3100"/>
                  </a:cubicBezTo>
                  <a:cubicBezTo>
                    <a:pt x="3380" y="2856"/>
                    <a:pt x="3668" y="2584"/>
                    <a:pt x="3993" y="2368"/>
                  </a:cubicBezTo>
                  <a:cubicBezTo>
                    <a:pt x="4554" y="1993"/>
                    <a:pt x="5113" y="1593"/>
                    <a:pt x="5724" y="1319"/>
                  </a:cubicBezTo>
                  <a:cubicBezTo>
                    <a:pt x="6266" y="1074"/>
                    <a:pt x="6872" y="955"/>
                    <a:pt x="7461" y="833"/>
                  </a:cubicBezTo>
                  <a:cubicBezTo>
                    <a:pt x="7694" y="785"/>
                    <a:pt x="7922" y="761"/>
                    <a:pt x="8143" y="761"/>
                  </a:cubicBezTo>
                  <a:close/>
                  <a:moveTo>
                    <a:pt x="6900" y="2775"/>
                  </a:moveTo>
                  <a:cubicBezTo>
                    <a:pt x="7080" y="3004"/>
                    <a:pt x="7280" y="3303"/>
                    <a:pt x="7522" y="3563"/>
                  </a:cubicBezTo>
                  <a:cubicBezTo>
                    <a:pt x="7683" y="3737"/>
                    <a:pt x="7871" y="3824"/>
                    <a:pt x="8085" y="3824"/>
                  </a:cubicBezTo>
                  <a:cubicBezTo>
                    <a:pt x="8190" y="3824"/>
                    <a:pt x="8302" y="3803"/>
                    <a:pt x="8420" y="3760"/>
                  </a:cubicBezTo>
                  <a:cubicBezTo>
                    <a:pt x="8443" y="3752"/>
                    <a:pt x="8467" y="3749"/>
                    <a:pt x="8493" y="3749"/>
                  </a:cubicBezTo>
                  <a:cubicBezTo>
                    <a:pt x="8600" y="3749"/>
                    <a:pt x="8732" y="3809"/>
                    <a:pt x="8836" y="3857"/>
                  </a:cubicBezTo>
                  <a:cubicBezTo>
                    <a:pt x="9052" y="3959"/>
                    <a:pt x="9252" y="4088"/>
                    <a:pt x="9538" y="4252"/>
                  </a:cubicBezTo>
                  <a:cubicBezTo>
                    <a:pt x="9779" y="5158"/>
                    <a:pt x="10047" y="6152"/>
                    <a:pt x="10310" y="7150"/>
                  </a:cubicBezTo>
                  <a:cubicBezTo>
                    <a:pt x="10365" y="7354"/>
                    <a:pt x="10352" y="7534"/>
                    <a:pt x="10169" y="7695"/>
                  </a:cubicBezTo>
                  <a:cubicBezTo>
                    <a:pt x="10032" y="7817"/>
                    <a:pt x="9910" y="7978"/>
                    <a:pt x="9837" y="8148"/>
                  </a:cubicBezTo>
                  <a:cubicBezTo>
                    <a:pt x="9791" y="8256"/>
                    <a:pt x="9827" y="8525"/>
                    <a:pt x="9858" y="8529"/>
                  </a:cubicBezTo>
                  <a:cubicBezTo>
                    <a:pt x="10224" y="8589"/>
                    <a:pt x="10235" y="8908"/>
                    <a:pt x="10354" y="9150"/>
                  </a:cubicBezTo>
                  <a:cubicBezTo>
                    <a:pt x="10380" y="9199"/>
                    <a:pt x="10422" y="9239"/>
                    <a:pt x="10474" y="9304"/>
                  </a:cubicBezTo>
                  <a:cubicBezTo>
                    <a:pt x="10951" y="9054"/>
                    <a:pt x="10938" y="8594"/>
                    <a:pt x="11025" y="8168"/>
                  </a:cubicBezTo>
                  <a:cubicBezTo>
                    <a:pt x="11128" y="7637"/>
                    <a:pt x="11209" y="7087"/>
                    <a:pt x="11424" y="6600"/>
                  </a:cubicBezTo>
                  <a:cubicBezTo>
                    <a:pt x="11614" y="6176"/>
                    <a:pt x="11919" y="5982"/>
                    <a:pt x="12238" y="5982"/>
                  </a:cubicBezTo>
                  <a:cubicBezTo>
                    <a:pt x="12545" y="5982"/>
                    <a:pt x="12866" y="6163"/>
                    <a:pt x="13108" y="6490"/>
                  </a:cubicBezTo>
                  <a:cubicBezTo>
                    <a:pt x="13852" y="7492"/>
                    <a:pt x="13755" y="8560"/>
                    <a:pt x="13262" y="9629"/>
                  </a:cubicBezTo>
                  <a:cubicBezTo>
                    <a:pt x="13131" y="9914"/>
                    <a:pt x="12960" y="10193"/>
                    <a:pt x="12755" y="10426"/>
                  </a:cubicBezTo>
                  <a:cubicBezTo>
                    <a:pt x="12602" y="10600"/>
                    <a:pt x="12376" y="10772"/>
                    <a:pt x="12158" y="10811"/>
                  </a:cubicBezTo>
                  <a:cubicBezTo>
                    <a:pt x="11810" y="10876"/>
                    <a:pt x="11685" y="11068"/>
                    <a:pt x="11591" y="11365"/>
                  </a:cubicBezTo>
                  <a:cubicBezTo>
                    <a:pt x="11562" y="11458"/>
                    <a:pt x="11528" y="11552"/>
                    <a:pt x="11495" y="11642"/>
                  </a:cubicBezTo>
                  <a:cubicBezTo>
                    <a:pt x="11473" y="11703"/>
                    <a:pt x="11450" y="11761"/>
                    <a:pt x="11427" y="11822"/>
                  </a:cubicBezTo>
                  <a:cubicBezTo>
                    <a:pt x="11424" y="11832"/>
                    <a:pt x="11420" y="11842"/>
                    <a:pt x="11414" y="11852"/>
                  </a:cubicBezTo>
                  <a:cubicBezTo>
                    <a:pt x="11388" y="11923"/>
                    <a:pt x="11357" y="11996"/>
                    <a:pt x="11328" y="12066"/>
                  </a:cubicBezTo>
                  <a:cubicBezTo>
                    <a:pt x="11295" y="12141"/>
                    <a:pt x="11260" y="12216"/>
                    <a:pt x="11227" y="12292"/>
                  </a:cubicBezTo>
                  <a:cubicBezTo>
                    <a:pt x="10973" y="12850"/>
                    <a:pt x="10658" y="13384"/>
                    <a:pt x="10313" y="13903"/>
                  </a:cubicBezTo>
                  <a:cubicBezTo>
                    <a:pt x="10055" y="13840"/>
                    <a:pt x="9996" y="13425"/>
                    <a:pt x="9694" y="13425"/>
                  </a:cubicBezTo>
                  <a:cubicBezTo>
                    <a:pt x="9620" y="13425"/>
                    <a:pt x="9530" y="13450"/>
                    <a:pt x="9418" y="13513"/>
                  </a:cubicBezTo>
                  <a:cubicBezTo>
                    <a:pt x="9569" y="13776"/>
                    <a:pt x="9722" y="14035"/>
                    <a:pt x="9884" y="14311"/>
                  </a:cubicBezTo>
                  <a:cubicBezTo>
                    <a:pt x="9809" y="14409"/>
                    <a:pt x="9739" y="14451"/>
                    <a:pt x="9671" y="14451"/>
                  </a:cubicBezTo>
                  <a:cubicBezTo>
                    <a:pt x="9572" y="14451"/>
                    <a:pt x="9477" y="14363"/>
                    <a:pt x="9377" y="14231"/>
                  </a:cubicBezTo>
                  <a:cubicBezTo>
                    <a:pt x="9226" y="14030"/>
                    <a:pt x="9100" y="13930"/>
                    <a:pt x="8973" y="13930"/>
                  </a:cubicBezTo>
                  <a:cubicBezTo>
                    <a:pt x="8839" y="13930"/>
                    <a:pt x="8706" y="14041"/>
                    <a:pt x="8543" y="14262"/>
                  </a:cubicBezTo>
                  <a:cubicBezTo>
                    <a:pt x="8436" y="14179"/>
                    <a:pt x="8344" y="14138"/>
                    <a:pt x="8267" y="14138"/>
                  </a:cubicBezTo>
                  <a:cubicBezTo>
                    <a:pt x="8135" y="14138"/>
                    <a:pt x="8045" y="14257"/>
                    <a:pt x="7992" y="14479"/>
                  </a:cubicBezTo>
                  <a:cubicBezTo>
                    <a:pt x="8163" y="14698"/>
                    <a:pt x="8337" y="14924"/>
                    <a:pt x="8537" y="15178"/>
                  </a:cubicBezTo>
                  <a:cubicBezTo>
                    <a:pt x="8371" y="15231"/>
                    <a:pt x="8241" y="15272"/>
                    <a:pt x="8080" y="15325"/>
                  </a:cubicBezTo>
                  <a:cubicBezTo>
                    <a:pt x="7943" y="15101"/>
                    <a:pt x="7808" y="14880"/>
                    <a:pt x="7667" y="14665"/>
                  </a:cubicBezTo>
                  <a:cubicBezTo>
                    <a:pt x="7605" y="14568"/>
                    <a:pt x="7540" y="14410"/>
                    <a:pt x="7461" y="14399"/>
                  </a:cubicBezTo>
                  <a:cubicBezTo>
                    <a:pt x="7421" y="14394"/>
                    <a:pt x="7380" y="14392"/>
                    <a:pt x="7340" y="14392"/>
                  </a:cubicBezTo>
                  <a:cubicBezTo>
                    <a:pt x="7190" y="14392"/>
                    <a:pt x="7037" y="14417"/>
                    <a:pt x="6887" y="14417"/>
                  </a:cubicBezTo>
                  <a:cubicBezTo>
                    <a:pt x="6744" y="14417"/>
                    <a:pt x="6602" y="14395"/>
                    <a:pt x="6466" y="14305"/>
                  </a:cubicBezTo>
                  <a:cubicBezTo>
                    <a:pt x="6411" y="14402"/>
                    <a:pt x="6327" y="14494"/>
                    <a:pt x="6308" y="14597"/>
                  </a:cubicBezTo>
                  <a:cubicBezTo>
                    <a:pt x="6272" y="14790"/>
                    <a:pt x="6275" y="14987"/>
                    <a:pt x="6259" y="15228"/>
                  </a:cubicBezTo>
                  <a:cubicBezTo>
                    <a:pt x="5602" y="15113"/>
                    <a:pt x="5045" y="14855"/>
                    <a:pt x="4546" y="14495"/>
                  </a:cubicBezTo>
                  <a:cubicBezTo>
                    <a:pt x="3730" y="13911"/>
                    <a:pt x="3162" y="13123"/>
                    <a:pt x="2654" y="12292"/>
                  </a:cubicBezTo>
                  <a:cubicBezTo>
                    <a:pt x="2592" y="12189"/>
                    <a:pt x="2529" y="12084"/>
                    <a:pt x="2467" y="11980"/>
                  </a:cubicBezTo>
                  <a:cubicBezTo>
                    <a:pt x="2382" y="11835"/>
                    <a:pt x="2296" y="11690"/>
                    <a:pt x="2213" y="11543"/>
                  </a:cubicBezTo>
                  <a:cubicBezTo>
                    <a:pt x="1472" y="10263"/>
                    <a:pt x="1059" y="8870"/>
                    <a:pt x="780" y="7424"/>
                  </a:cubicBezTo>
                  <a:cubicBezTo>
                    <a:pt x="638" y="6680"/>
                    <a:pt x="751" y="5975"/>
                    <a:pt x="1022" y="5299"/>
                  </a:cubicBezTo>
                  <a:cubicBezTo>
                    <a:pt x="1279" y="4655"/>
                    <a:pt x="1575" y="4014"/>
                    <a:pt x="2158" y="3486"/>
                  </a:cubicBezTo>
                  <a:lnTo>
                    <a:pt x="2158" y="3486"/>
                  </a:lnTo>
                  <a:cubicBezTo>
                    <a:pt x="2151" y="3596"/>
                    <a:pt x="2145" y="3660"/>
                    <a:pt x="2145" y="3719"/>
                  </a:cubicBezTo>
                  <a:cubicBezTo>
                    <a:pt x="2141" y="3983"/>
                    <a:pt x="2292" y="4159"/>
                    <a:pt x="2499" y="4159"/>
                  </a:cubicBezTo>
                  <a:cubicBezTo>
                    <a:pt x="2567" y="4159"/>
                    <a:pt x="2642" y="4140"/>
                    <a:pt x="2719" y="4098"/>
                  </a:cubicBezTo>
                  <a:cubicBezTo>
                    <a:pt x="3127" y="3880"/>
                    <a:pt x="3507" y="3615"/>
                    <a:pt x="3902" y="3374"/>
                  </a:cubicBezTo>
                  <a:cubicBezTo>
                    <a:pt x="4003" y="3309"/>
                    <a:pt x="4106" y="3247"/>
                    <a:pt x="4211" y="3184"/>
                  </a:cubicBezTo>
                  <a:cubicBezTo>
                    <a:pt x="4229" y="3207"/>
                    <a:pt x="4250" y="3228"/>
                    <a:pt x="4270" y="3251"/>
                  </a:cubicBezTo>
                  <a:cubicBezTo>
                    <a:pt x="4208" y="3371"/>
                    <a:pt x="4157" y="3503"/>
                    <a:pt x="4079" y="3612"/>
                  </a:cubicBezTo>
                  <a:cubicBezTo>
                    <a:pt x="3925" y="3834"/>
                    <a:pt x="3850" y="4078"/>
                    <a:pt x="4079" y="4255"/>
                  </a:cubicBezTo>
                  <a:cubicBezTo>
                    <a:pt x="4162" y="4321"/>
                    <a:pt x="4252" y="4351"/>
                    <a:pt x="4344" y="4351"/>
                  </a:cubicBezTo>
                  <a:cubicBezTo>
                    <a:pt x="4480" y="4351"/>
                    <a:pt x="4618" y="4287"/>
                    <a:pt x="4739" y="4182"/>
                  </a:cubicBezTo>
                  <a:cubicBezTo>
                    <a:pt x="5008" y="3947"/>
                    <a:pt x="5264" y="3693"/>
                    <a:pt x="5547" y="3477"/>
                  </a:cubicBezTo>
                  <a:cubicBezTo>
                    <a:pt x="5684" y="3371"/>
                    <a:pt x="5879" y="3345"/>
                    <a:pt x="6038" y="3261"/>
                  </a:cubicBezTo>
                  <a:cubicBezTo>
                    <a:pt x="6331" y="3106"/>
                    <a:pt x="6620" y="2935"/>
                    <a:pt x="6900" y="2775"/>
                  </a:cubicBezTo>
                  <a:close/>
                  <a:moveTo>
                    <a:pt x="11849" y="12378"/>
                  </a:moveTo>
                  <a:cubicBezTo>
                    <a:pt x="11962" y="12827"/>
                    <a:pt x="12067" y="13191"/>
                    <a:pt x="12145" y="13563"/>
                  </a:cubicBezTo>
                  <a:cubicBezTo>
                    <a:pt x="12168" y="13680"/>
                    <a:pt x="12155" y="13832"/>
                    <a:pt x="12097" y="13934"/>
                  </a:cubicBezTo>
                  <a:cubicBezTo>
                    <a:pt x="11607" y="14790"/>
                    <a:pt x="10921" y="15405"/>
                    <a:pt x="9936" y="15631"/>
                  </a:cubicBezTo>
                  <a:cubicBezTo>
                    <a:pt x="9890" y="15642"/>
                    <a:pt x="9843" y="15647"/>
                    <a:pt x="9794" y="15647"/>
                  </a:cubicBezTo>
                  <a:cubicBezTo>
                    <a:pt x="9689" y="15647"/>
                    <a:pt x="9575" y="15626"/>
                    <a:pt x="9441" y="15602"/>
                  </a:cubicBezTo>
                  <a:cubicBezTo>
                    <a:pt x="10583" y="14803"/>
                    <a:pt x="11347" y="13721"/>
                    <a:pt x="11849" y="12378"/>
                  </a:cubicBezTo>
                  <a:close/>
                  <a:moveTo>
                    <a:pt x="13021" y="13851"/>
                  </a:moveTo>
                  <a:cubicBezTo>
                    <a:pt x="13265" y="13918"/>
                    <a:pt x="13236" y="14111"/>
                    <a:pt x="13111" y="14288"/>
                  </a:cubicBezTo>
                  <a:cubicBezTo>
                    <a:pt x="12940" y="14530"/>
                    <a:pt x="12903" y="14755"/>
                    <a:pt x="13080" y="15003"/>
                  </a:cubicBezTo>
                  <a:cubicBezTo>
                    <a:pt x="13269" y="15264"/>
                    <a:pt x="13262" y="15506"/>
                    <a:pt x="12950" y="15730"/>
                  </a:cubicBezTo>
                  <a:cubicBezTo>
                    <a:pt x="12755" y="15492"/>
                    <a:pt x="12547" y="15241"/>
                    <a:pt x="12319" y="14967"/>
                  </a:cubicBezTo>
                  <a:cubicBezTo>
                    <a:pt x="12532" y="14629"/>
                    <a:pt x="12769" y="14254"/>
                    <a:pt x="13021" y="13851"/>
                  </a:cubicBezTo>
                  <a:close/>
                  <a:moveTo>
                    <a:pt x="11984" y="15290"/>
                  </a:moveTo>
                  <a:cubicBezTo>
                    <a:pt x="12158" y="15561"/>
                    <a:pt x="12322" y="15814"/>
                    <a:pt x="12483" y="16065"/>
                  </a:cubicBezTo>
                  <a:cubicBezTo>
                    <a:pt x="12327" y="16195"/>
                    <a:pt x="12213" y="16268"/>
                    <a:pt x="12121" y="16268"/>
                  </a:cubicBezTo>
                  <a:cubicBezTo>
                    <a:pt x="11955" y="16268"/>
                    <a:pt x="11856" y="16035"/>
                    <a:pt x="11703" y="15473"/>
                  </a:cubicBezTo>
                  <a:cubicBezTo>
                    <a:pt x="11797" y="15413"/>
                    <a:pt x="11897" y="15345"/>
                    <a:pt x="11984" y="15290"/>
                  </a:cubicBezTo>
                  <a:close/>
                  <a:moveTo>
                    <a:pt x="11214" y="15828"/>
                  </a:moveTo>
                  <a:cubicBezTo>
                    <a:pt x="11347" y="16094"/>
                    <a:pt x="11466" y="16333"/>
                    <a:pt x="11585" y="16574"/>
                  </a:cubicBezTo>
                  <a:cubicBezTo>
                    <a:pt x="11274" y="16764"/>
                    <a:pt x="11069" y="16857"/>
                    <a:pt x="10923" y="16857"/>
                  </a:cubicBezTo>
                  <a:cubicBezTo>
                    <a:pt x="10804" y="16857"/>
                    <a:pt x="10725" y="16795"/>
                    <a:pt x="10658" y="16674"/>
                  </a:cubicBezTo>
                  <a:cubicBezTo>
                    <a:pt x="10464" y="16323"/>
                    <a:pt x="10613" y="16088"/>
                    <a:pt x="11214" y="15828"/>
                  </a:cubicBezTo>
                  <a:close/>
                  <a:moveTo>
                    <a:pt x="10027" y="16198"/>
                  </a:moveTo>
                  <a:cubicBezTo>
                    <a:pt x="10087" y="16455"/>
                    <a:pt x="10146" y="16702"/>
                    <a:pt x="10222" y="17016"/>
                  </a:cubicBezTo>
                  <a:cubicBezTo>
                    <a:pt x="9985" y="17048"/>
                    <a:pt x="9740" y="17076"/>
                    <a:pt x="9473" y="17109"/>
                  </a:cubicBezTo>
                  <a:lnTo>
                    <a:pt x="9473" y="16198"/>
                  </a:lnTo>
                  <a:close/>
                  <a:moveTo>
                    <a:pt x="8971" y="16192"/>
                  </a:moveTo>
                  <a:lnTo>
                    <a:pt x="8971" y="17521"/>
                  </a:lnTo>
                  <a:cubicBezTo>
                    <a:pt x="8758" y="17482"/>
                    <a:pt x="8545" y="17443"/>
                    <a:pt x="8259" y="17390"/>
                  </a:cubicBezTo>
                  <a:cubicBezTo>
                    <a:pt x="8387" y="17242"/>
                    <a:pt x="8484" y="17160"/>
                    <a:pt x="8537" y="17055"/>
                  </a:cubicBezTo>
                  <a:cubicBezTo>
                    <a:pt x="8587" y="16967"/>
                    <a:pt x="8633" y="16838"/>
                    <a:pt x="8606" y="16751"/>
                  </a:cubicBezTo>
                  <a:cubicBezTo>
                    <a:pt x="8445" y="16278"/>
                    <a:pt x="8465" y="16234"/>
                    <a:pt x="8971" y="16192"/>
                  </a:cubicBezTo>
                  <a:close/>
                  <a:moveTo>
                    <a:pt x="16016" y="23050"/>
                  </a:moveTo>
                  <a:lnTo>
                    <a:pt x="16016" y="23050"/>
                  </a:lnTo>
                  <a:cubicBezTo>
                    <a:pt x="16134" y="23648"/>
                    <a:pt x="15944" y="24153"/>
                    <a:pt x="15767" y="24755"/>
                  </a:cubicBezTo>
                  <a:cubicBezTo>
                    <a:pt x="15423" y="24373"/>
                    <a:pt x="15123" y="24038"/>
                    <a:pt x="14782" y="23655"/>
                  </a:cubicBezTo>
                  <a:cubicBezTo>
                    <a:pt x="15234" y="23435"/>
                    <a:pt x="15596" y="23258"/>
                    <a:pt x="16016" y="23050"/>
                  </a:cubicBezTo>
                  <a:close/>
                  <a:moveTo>
                    <a:pt x="13829" y="24066"/>
                  </a:moveTo>
                  <a:lnTo>
                    <a:pt x="13829" y="24066"/>
                  </a:lnTo>
                  <a:cubicBezTo>
                    <a:pt x="13745" y="24440"/>
                    <a:pt x="13678" y="24742"/>
                    <a:pt x="13597" y="25106"/>
                  </a:cubicBezTo>
                  <a:cubicBezTo>
                    <a:pt x="13320" y="24877"/>
                    <a:pt x="13065" y="24663"/>
                    <a:pt x="12755" y="24409"/>
                  </a:cubicBezTo>
                  <a:cubicBezTo>
                    <a:pt x="13118" y="24292"/>
                    <a:pt x="13442" y="24192"/>
                    <a:pt x="13829" y="24066"/>
                  </a:cubicBezTo>
                  <a:close/>
                  <a:moveTo>
                    <a:pt x="16460" y="24286"/>
                  </a:moveTo>
                  <a:lnTo>
                    <a:pt x="16460" y="24286"/>
                  </a:lnTo>
                  <a:cubicBezTo>
                    <a:pt x="16692" y="24679"/>
                    <a:pt x="16903" y="25036"/>
                    <a:pt x="17107" y="25387"/>
                  </a:cubicBezTo>
                  <a:cubicBezTo>
                    <a:pt x="17040" y="25514"/>
                    <a:pt x="16972" y="25558"/>
                    <a:pt x="16905" y="25558"/>
                  </a:cubicBezTo>
                  <a:cubicBezTo>
                    <a:pt x="16806" y="25558"/>
                    <a:pt x="16709" y="25466"/>
                    <a:pt x="16617" y="25404"/>
                  </a:cubicBezTo>
                  <a:cubicBezTo>
                    <a:pt x="16196" y="25121"/>
                    <a:pt x="16193" y="25085"/>
                    <a:pt x="16460" y="24286"/>
                  </a:cubicBezTo>
                  <a:close/>
                  <a:moveTo>
                    <a:pt x="8584" y="24830"/>
                  </a:moveTo>
                  <a:lnTo>
                    <a:pt x="8584" y="24830"/>
                  </a:lnTo>
                  <a:cubicBezTo>
                    <a:pt x="8990" y="24862"/>
                    <a:pt x="9305" y="24885"/>
                    <a:pt x="9670" y="24913"/>
                  </a:cubicBezTo>
                  <a:cubicBezTo>
                    <a:pt x="9531" y="25223"/>
                    <a:pt x="9421" y="25467"/>
                    <a:pt x="9276" y="25783"/>
                  </a:cubicBezTo>
                  <a:cubicBezTo>
                    <a:pt x="9039" y="25458"/>
                    <a:pt x="8849" y="25197"/>
                    <a:pt x="8584" y="24830"/>
                  </a:cubicBezTo>
                  <a:close/>
                  <a:moveTo>
                    <a:pt x="11772" y="24701"/>
                  </a:moveTo>
                  <a:lnTo>
                    <a:pt x="11772" y="24701"/>
                  </a:lnTo>
                  <a:cubicBezTo>
                    <a:pt x="11688" y="25129"/>
                    <a:pt x="11623" y="25461"/>
                    <a:pt x="11534" y="25898"/>
                  </a:cubicBezTo>
                  <a:cubicBezTo>
                    <a:pt x="11193" y="25548"/>
                    <a:pt x="10918" y="25261"/>
                    <a:pt x="10560" y="24892"/>
                  </a:cubicBezTo>
                  <a:cubicBezTo>
                    <a:pt x="11002" y="24823"/>
                    <a:pt x="11341" y="24771"/>
                    <a:pt x="11772" y="24701"/>
                  </a:cubicBezTo>
                  <a:close/>
                  <a:moveTo>
                    <a:pt x="16124" y="25821"/>
                  </a:moveTo>
                  <a:cubicBezTo>
                    <a:pt x="16196" y="25844"/>
                    <a:pt x="16266" y="25870"/>
                    <a:pt x="16375" y="25909"/>
                  </a:cubicBezTo>
                  <a:cubicBezTo>
                    <a:pt x="16273" y="25999"/>
                    <a:pt x="16206" y="26062"/>
                    <a:pt x="16138" y="26121"/>
                  </a:cubicBezTo>
                  <a:cubicBezTo>
                    <a:pt x="16115" y="26114"/>
                    <a:pt x="16092" y="26106"/>
                    <a:pt x="16069" y="26095"/>
                  </a:cubicBezTo>
                  <a:cubicBezTo>
                    <a:pt x="16086" y="26005"/>
                    <a:pt x="16105" y="25911"/>
                    <a:pt x="16124" y="25821"/>
                  </a:cubicBezTo>
                  <a:close/>
                  <a:moveTo>
                    <a:pt x="14351" y="23990"/>
                  </a:moveTo>
                  <a:cubicBezTo>
                    <a:pt x="14801" y="24492"/>
                    <a:pt x="15211" y="24952"/>
                    <a:pt x="15642" y="25433"/>
                  </a:cubicBezTo>
                  <a:cubicBezTo>
                    <a:pt x="15593" y="25648"/>
                    <a:pt x="15536" y="25890"/>
                    <a:pt x="15468" y="26189"/>
                  </a:cubicBezTo>
                  <a:cubicBezTo>
                    <a:pt x="15029" y="25947"/>
                    <a:pt x="14637" y="25750"/>
                    <a:pt x="14267" y="25516"/>
                  </a:cubicBezTo>
                  <a:cubicBezTo>
                    <a:pt x="14181" y="25458"/>
                    <a:pt x="14135" y="25267"/>
                    <a:pt x="14151" y="25148"/>
                  </a:cubicBezTo>
                  <a:cubicBezTo>
                    <a:pt x="14193" y="24781"/>
                    <a:pt x="14273" y="24420"/>
                    <a:pt x="14351" y="23990"/>
                  </a:cubicBezTo>
                  <a:close/>
                  <a:moveTo>
                    <a:pt x="14019" y="26022"/>
                  </a:moveTo>
                  <a:cubicBezTo>
                    <a:pt x="14379" y="26211"/>
                    <a:pt x="14715" y="26387"/>
                    <a:pt x="15153" y="26616"/>
                  </a:cubicBezTo>
                  <a:cubicBezTo>
                    <a:pt x="14676" y="26820"/>
                    <a:pt x="14299" y="26981"/>
                    <a:pt x="13842" y="27177"/>
                  </a:cubicBezTo>
                  <a:cubicBezTo>
                    <a:pt x="13909" y="26743"/>
                    <a:pt x="13958" y="26408"/>
                    <a:pt x="14019" y="26022"/>
                  </a:cubicBezTo>
                  <a:close/>
                  <a:moveTo>
                    <a:pt x="12284" y="24627"/>
                  </a:moveTo>
                  <a:cubicBezTo>
                    <a:pt x="12677" y="24984"/>
                    <a:pt x="13031" y="25297"/>
                    <a:pt x="13376" y="25619"/>
                  </a:cubicBezTo>
                  <a:cubicBezTo>
                    <a:pt x="13423" y="25664"/>
                    <a:pt x="13459" y="25747"/>
                    <a:pt x="13452" y="25806"/>
                  </a:cubicBezTo>
                  <a:cubicBezTo>
                    <a:pt x="13394" y="26317"/>
                    <a:pt x="13327" y="26820"/>
                    <a:pt x="13256" y="27355"/>
                  </a:cubicBezTo>
                  <a:cubicBezTo>
                    <a:pt x="12857" y="27023"/>
                    <a:pt x="12480" y="26724"/>
                    <a:pt x="12122" y="26402"/>
                  </a:cubicBezTo>
                  <a:cubicBezTo>
                    <a:pt x="12059" y="26346"/>
                    <a:pt x="12046" y="26195"/>
                    <a:pt x="12061" y="26090"/>
                  </a:cubicBezTo>
                  <a:cubicBezTo>
                    <a:pt x="12122" y="25622"/>
                    <a:pt x="12202" y="25158"/>
                    <a:pt x="12284" y="24627"/>
                  </a:cubicBezTo>
                  <a:close/>
                  <a:moveTo>
                    <a:pt x="10084" y="25080"/>
                  </a:moveTo>
                  <a:cubicBezTo>
                    <a:pt x="10468" y="25493"/>
                    <a:pt x="10829" y="25886"/>
                    <a:pt x="11193" y="26269"/>
                  </a:cubicBezTo>
                  <a:cubicBezTo>
                    <a:pt x="11344" y="26431"/>
                    <a:pt x="11420" y="26579"/>
                    <a:pt x="11301" y="26810"/>
                  </a:cubicBezTo>
                  <a:cubicBezTo>
                    <a:pt x="11196" y="27010"/>
                    <a:pt x="11163" y="27244"/>
                    <a:pt x="11082" y="27525"/>
                  </a:cubicBezTo>
                  <a:cubicBezTo>
                    <a:pt x="10642" y="27128"/>
                    <a:pt x="10238" y="26771"/>
                    <a:pt x="9845" y="26397"/>
                  </a:cubicBezTo>
                  <a:cubicBezTo>
                    <a:pt x="9781" y="26333"/>
                    <a:pt x="9736" y="26185"/>
                    <a:pt x="9759" y="26095"/>
                  </a:cubicBezTo>
                  <a:cubicBezTo>
                    <a:pt x="9850" y="25758"/>
                    <a:pt x="9969" y="25425"/>
                    <a:pt x="10084" y="25080"/>
                  </a:cubicBezTo>
                  <a:close/>
                  <a:moveTo>
                    <a:pt x="7934" y="24747"/>
                  </a:moveTo>
                  <a:cubicBezTo>
                    <a:pt x="8149" y="25053"/>
                    <a:pt x="8333" y="25389"/>
                    <a:pt x="8587" y="25660"/>
                  </a:cubicBezTo>
                  <a:cubicBezTo>
                    <a:pt x="9042" y="26143"/>
                    <a:pt x="9141" y="26649"/>
                    <a:pt x="8849" y="27247"/>
                  </a:cubicBezTo>
                  <a:cubicBezTo>
                    <a:pt x="8781" y="27382"/>
                    <a:pt x="8768" y="27546"/>
                    <a:pt x="8730" y="27705"/>
                  </a:cubicBezTo>
                  <a:cubicBezTo>
                    <a:pt x="8514" y="27692"/>
                    <a:pt x="8359" y="27679"/>
                    <a:pt x="8185" y="27666"/>
                  </a:cubicBezTo>
                  <a:cubicBezTo>
                    <a:pt x="8140" y="27190"/>
                    <a:pt x="8098" y="26707"/>
                    <a:pt x="8049" y="26223"/>
                  </a:cubicBezTo>
                  <a:cubicBezTo>
                    <a:pt x="7998" y="25740"/>
                    <a:pt x="7934" y="25256"/>
                    <a:pt x="7934" y="24747"/>
                  </a:cubicBezTo>
                  <a:close/>
                  <a:moveTo>
                    <a:pt x="11867" y="26909"/>
                  </a:moveTo>
                  <a:cubicBezTo>
                    <a:pt x="12126" y="27091"/>
                    <a:pt x="12361" y="27254"/>
                    <a:pt x="12596" y="27421"/>
                  </a:cubicBezTo>
                  <a:cubicBezTo>
                    <a:pt x="12595" y="27457"/>
                    <a:pt x="12592" y="27493"/>
                    <a:pt x="12589" y="27531"/>
                  </a:cubicBezTo>
                  <a:cubicBezTo>
                    <a:pt x="12261" y="27605"/>
                    <a:pt x="11932" y="27683"/>
                    <a:pt x="11537" y="27776"/>
                  </a:cubicBezTo>
                  <a:cubicBezTo>
                    <a:pt x="11662" y="27449"/>
                    <a:pt x="11752" y="27213"/>
                    <a:pt x="11867" y="26909"/>
                  </a:cubicBezTo>
                  <a:close/>
                  <a:moveTo>
                    <a:pt x="9496" y="26790"/>
                  </a:moveTo>
                  <a:cubicBezTo>
                    <a:pt x="9913" y="27145"/>
                    <a:pt x="10303" y="27483"/>
                    <a:pt x="10780" y="27892"/>
                  </a:cubicBezTo>
                  <a:cubicBezTo>
                    <a:pt x="10222" y="27856"/>
                    <a:pt x="9765" y="27824"/>
                    <a:pt x="9244" y="27789"/>
                  </a:cubicBezTo>
                  <a:cubicBezTo>
                    <a:pt x="9331" y="27450"/>
                    <a:pt x="9405" y="27151"/>
                    <a:pt x="9496" y="26790"/>
                  </a:cubicBezTo>
                  <a:close/>
                  <a:moveTo>
                    <a:pt x="6742" y="30539"/>
                  </a:moveTo>
                  <a:lnTo>
                    <a:pt x="6742" y="30539"/>
                  </a:lnTo>
                  <a:cubicBezTo>
                    <a:pt x="6565" y="30831"/>
                    <a:pt x="6856" y="31305"/>
                    <a:pt x="6355" y="31472"/>
                  </a:cubicBezTo>
                  <a:cubicBezTo>
                    <a:pt x="6082" y="31048"/>
                    <a:pt x="6209" y="30696"/>
                    <a:pt x="6742" y="30539"/>
                  </a:cubicBezTo>
                  <a:close/>
                  <a:moveTo>
                    <a:pt x="6636" y="31909"/>
                  </a:moveTo>
                  <a:cubicBezTo>
                    <a:pt x="6680" y="31932"/>
                    <a:pt x="6724" y="31958"/>
                    <a:pt x="6768" y="31981"/>
                  </a:cubicBezTo>
                  <a:cubicBezTo>
                    <a:pt x="6698" y="32085"/>
                    <a:pt x="6627" y="32187"/>
                    <a:pt x="6558" y="32288"/>
                  </a:cubicBezTo>
                  <a:cubicBezTo>
                    <a:pt x="6524" y="32267"/>
                    <a:pt x="6491" y="32249"/>
                    <a:pt x="6453" y="32229"/>
                  </a:cubicBezTo>
                  <a:cubicBezTo>
                    <a:pt x="6516" y="32122"/>
                    <a:pt x="6575" y="32016"/>
                    <a:pt x="6636" y="31909"/>
                  </a:cubicBezTo>
                  <a:close/>
                  <a:moveTo>
                    <a:pt x="13284" y="29539"/>
                  </a:moveTo>
                  <a:cubicBezTo>
                    <a:pt x="13583" y="29539"/>
                    <a:pt x="13883" y="29541"/>
                    <a:pt x="14190" y="29541"/>
                  </a:cubicBezTo>
                  <a:cubicBezTo>
                    <a:pt x="14197" y="30645"/>
                    <a:pt x="14049" y="31695"/>
                    <a:pt x="14608" y="32657"/>
                  </a:cubicBezTo>
                  <a:cubicBezTo>
                    <a:pt x="14341" y="32741"/>
                    <a:pt x="14068" y="32769"/>
                    <a:pt x="13790" y="32769"/>
                  </a:cubicBezTo>
                  <a:cubicBezTo>
                    <a:pt x="13262" y="32769"/>
                    <a:pt x="12718" y="32669"/>
                    <a:pt x="12165" y="32667"/>
                  </a:cubicBezTo>
                  <a:cubicBezTo>
                    <a:pt x="12149" y="32470"/>
                    <a:pt x="12136" y="32288"/>
                    <a:pt x="12120" y="32075"/>
                  </a:cubicBezTo>
                  <a:cubicBezTo>
                    <a:pt x="12513" y="32042"/>
                    <a:pt x="12874" y="32007"/>
                    <a:pt x="13238" y="31977"/>
                  </a:cubicBezTo>
                  <a:cubicBezTo>
                    <a:pt x="13245" y="31976"/>
                    <a:pt x="13252" y="31976"/>
                    <a:pt x="13259" y="31976"/>
                  </a:cubicBezTo>
                  <a:cubicBezTo>
                    <a:pt x="13289" y="31976"/>
                    <a:pt x="13321" y="31981"/>
                    <a:pt x="13350" y="31981"/>
                  </a:cubicBezTo>
                  <a:cubicBezTo>
                    <a:pt x="13372" y="31981"/>
                    <a:pt x="13392" y="31978"/>
                    <a:pt x="13409" y="31968"/>
                  </a:cubicBezTo>
                  <a:cubicBezTo>
                    <a:pt x="13537" y="31885"/>
                    <a:pt x="13653" y="31787"/>
                    <a:pt x="13776" y="31694"/>
                  </a:cubicBezTo>
                  <a:cubicBezTo>
                    <a:pt x="13639" y="31623"/>
                    <a:pt x="13501" y="31501"/>
                    <a:pt x="13358" y="31495"/>
                  </a:cubicBezTo>
                  <a:cubicBezTo>
                    <a:pt x="13326" y="31494"/>
                    <a:pt x="13294" y="31493"/>
                    <a:pt x="13262" y="31493"/>
                  </a:cubicBezTo>
                  <a:cubicBezTo>
                    <a:pt x="12997" y="31493"/>
                    <a:pt x="12728" y="31536"/>
                    <a:pt x="12461" y="31556"/>
                  </a:cubicBezTo>
                  <a:cubicBezTo>
                    <a:pt x="12439" y="31557"/>
                    <a:pt x="12416" y="31558"/>
                    <a:pt x="12393" y="31558"/>
                  </a:cubicBezTo>
                  <a:cubicBezTo>
                    <a:pt x="12299" y="31558"/>
                    <a:pt x="12196" y="31542"/>
                    <a:pt x="12061" y="31475"/>
                  </a:cubicBezTo>
                  <a:cubicBezTo>
                    <a:pt x="12148" y="31420"/>
                    <a:pt x="12230" y="31330"/>
                    <a:pt x="12323" y="31315"/>
                  </a:cubicBezTo>
                  <a:cubicBezTo>
                    <a:pt x="12690" y="31262"/>
                    <a:pt x="13064" y="31241"/>
                    <a:pt x="13428" y="31179"/>
                  </a:cubicBezTo>
                  <a:cubicBezTo>
                    <a:pt x="13524" y="31163"/>
                    <a:pt x="13600" y="31041"/>
                    <a:pt x="13685" y="30966"/>
                  </a:cubicBezTo>
                  <a:cubicBezTo>
                    <a:pt x="13597" y="30890"/>
                    <a:pt x="13511" y="30755"/>
                    <a:pt x="13420" y="30750"/>
                  </a:cubicBezTo>
                  <a:cubicBezTo>
                    <a:pt x="13325" y="30746"/>
                    <a:pt x="13229" y="30745"/>
                    <a:pt x="13134" y="30745"/>
                  </a:cubicBezTo>
                  <a:cubicBezTo>
                    <a:pt x="12844" y="30745"/>
                    <a:pt x="12555" y="30759"/>
                    <a:pt x="12264" y="30763"/>
                  </a:cubicBezTo>
                  <a:cubicBezTo>
                    <a:pt x="12201" y="30763"/>
                    <a:pt x="12136" y="30747"/>
                    <a:pt x="12071" y="30737"/>
                  </a:cubicBezTo>
                  <a:cubicBezTo>
                    <a:pt x="12061" y="30696"/>
                    <a:pt x="12053" y="30651"/>
                    <a:pt x="12043" y="30609"/>
                  </a:cubicBezTo>
                  <a:cubicBezTo>
                    <a:pt x="12345" y="30522"/>
                    <a:pt x="12644" y="30417"/>
                    <a:pt x="12950" y="30352"/>
                  </a:cubicBezTo>
                  <a:cubicBezTo>
                    <a:pt x="13186" y="30300"/>
                    <a:pt x="13439" y="30306"/>
                    <a:pt x="13681" y="30271"/>
                  </a:cubicBezTo>
                  <a:cubicBezTo>
                    <a:pt x="13846" y="30251"/>
                    <a:pt x="14088" y="30241"/>
                    <a:pt x="14023" y="30004"/>
                  </a:cubicBezTo>
                  <a:cubicBezTo>
                    <a:pt x="13995" y="29902"/>
                    <a:pt x="13758" y="29798"/>
                    <a:pt x="13610" y="29798"/>
                  </a:cubicBezTo>
                  <a:cubicBezTo>
                    <a:pt x="13607" y="29798"/>
                    <a:pt x="13604" y="29798"/>
                    <a:pt x="13602" y="29798"/>
                  </a:cubicBezTo>
                  <a:cubicBezTo>
                    <a:pt x="13140" y="29810"/>
                    <a:pt x="12677" y="29872"/>
                    <a:pt x="12185" y="29918"/>
                  </a:cubicBezTo>
                  <a:cubicBezTo>
                    <a:pt x="12158" y="29718"/>
                    <a:pt x="12230" y="29552"/>
                    <a:pt x="12481" y="29547"/>
                  </a:cubicBezTo>
                  <a:cubicBezTo>
                    <a:pt x="12749" y="29541"/>
                    <a:pt x="13016" y="29539"/>
                    <a:pt x="13284" y="29539"/>
                  </a:cubicBezTo>
                  <a:close/>
                  <a:moveTo>
                    <a:pt x="6952" y="32732"/>
                  </a:moveTo>
                  <a:cubicBezTo>
                    <a:pt x="6958" y="32732"/>
                    <a:pt x="6977" y="32774"/>
                    <a:pt x="6997" y="32811"/>
                  </a:cubicBezTo>
                  <a:cubicBezTo>
                    <a:pt x="6961" y="32821"/>
                    <a:pt x="6929" y="32837"/>
                    <a:pt x="6898" y="32837"/>
                  </a:cubicBezTo>
                  <a:cubicBezTo>
                    <a:pt x="6885" y="32834"/>
                    <a:pt x="6875" y="32799"/>
                    <a:pt x="6862" y="32782"/>
                  </a:cubicBezTo>
                  <a:cubicBezTo>
                    <a:pt x="6890" y="32763"/>
                    <a:pt x="6919" y="32743"/>
                    <a:pt x="6952" y="32732"/>
                  </a:cubicBezTo>
                  <a:close/>
                  <a:moveTo>
                    <a:pt x="10547" y="29617"/>
                  </a:moveTo>
                  <a:cubicBezTo>
                    <a:pt x="10897" y="29617"/>
                    <a:pt x="11251" y="29702"/>
                    <a:pt x="11634" y="29747"/>
                  </a:cubicBezTo>
                  <a:cubicBezTo>
                    <a:pt x="11354" y="30609"/>
                    <a:pt x="11443" y="31405"/>
                    <a:pt x="11617" y="32197"/>
                  </a:cubicBezTo>
                  <a:cubicBezTo>
                    <a:pt x="11669" y="32426"/>
                    <a:pt x="11594" y="32577"/>
                    <a:pt x="11331" y="32628"/>
                  </a:cubicBezTo>
                  <a:cubicBezTo>
                    <a:pt x="10983" y="32702"/>
                    <a:pt x="10645" y="32825"/>
                    <a:pt x="10297" y="32899"/>
                  </a:cubicBezTo>
                  <a:cubicBezTo>
                    <a:pt x="10267" y="32905"/>
                    <a:pt x="10236" y="32908"/>
                    <a:pt x="10205" y="32908"/>
                  </a:cubicBezTo>
                  <a:cubicBezTo>
                    <a:pt x="9828" y="32908"/>
                    <a:pt x="9356" y="32485"/>
                    <a:pt x="9380" y="32132"/>
                  </a:cubicBezTo>
                  <a:cubicBezTo>
                    <a:pt x="9400" y="31833"/>
                    <a:pt x="9387" y="31569"/>
                    <a:pt x="9289" y="31269"/>
                  </a:cubicBezTo>
                  <a:cubicBezTo>
                    <a:pt x="9224" y="31074"/>
                    <a:pt x="9454" y="30780"/>
                    <a:pt x="9592" y="30432"/>
                  </a:cubicBezTo>
                  <a:cubicBezTo>
                    <a:pt x="9463" y="30087"/>
                    <a:pt x="9808" y="29650"/>
                    <a:pt x="10455" y="29619"/>
                  </a:cubicBezTo>
                  <a:cubicBezTo>
                    <a:pt x="10486" y="29617"/>
                    <a:pt x="10516" y="29617"/>
                    <a:pt x="10547" y="29617"/>
                  </a:cubicBezTo>
                  <a:close/>
                  <a:moveTo>
                    <a:pt x="17225" y="26221"/>
                  </a:moveTo>
                  <a:cubicBezTo>
                    <a:pt x="17289" y="26221"/>
                    <a:pt x="17357" y="26228"/>
                    <a:pt x="17428" y="26242"/>
                  </a:cubicBezTo>
                  <a:cubicBezTo>
                    <a:pt x="17672" y="26525"/>
                    <a:pt x="17565" y="26709"/>
                    <a:pt x="17283" y="26819"/>
                  </a:cubicBezTo>
                  <a:cubicBezTo>
                    <a:pt x="16869" y="26977"/>
                    <a:pt x="16450" y="27122"/>
                    <a:pt x="16032" y="27266"/>
                  </a:cubicBezTo>
                  <a:cubicBezTo>
                    <a:pt x="15388" y="27486"/>
                    <a:pt x="14730" y="27686"/>
                    <a:pt x="14427" y="28388"/>
                  </a:cubicBezTo>
                  <a:cubicBezTo>
                    <a:pt x="14341" y="28586"/>
                    <a:pt x="14267" y="28786"/>
                    <a:pt x="14171" y="29030"/>
                  </a:cubicBezTo>
                  <a:cubicBezTo>
                    <a:pt x="13855" y="29006"/>
                    <a:pt x="13527" y="28948"/>
                    <a:pt x="13204" y="28948"/>
                  </a:cubicBezTo>
                  <a:cubicBezTo>
                    <a:pt x="13145" y="28948"/>
                    <a:pt x="13086" y="28950"/>
                    <a:pt x="13028" y="28954"/>
                  </a:cubicBezTo>
                  <a:cubicBezTo>
                    <a:pt x="12696" y="28980"/>
                    <a:pt x="12363" y="29089"/>
                    <a:pt x="12051" y="29220"/>
                  </a:cubicBezTo>
                  <a:cubicBezTo>
                    <a:pt x="11921" y="29273"/>
                    <a:pt x="11811" y="29319"/>
                    <a:pt x="11690" y="29319"/>
                  </a:cubicBezTo>
                  <a:cubicBezTo>
                    <a:pt x="11617" y="29319"/>
                    <a:pt x="11540" y="29303"/>
                    <a:pt x="11453" y="29261"/>
                  </a:cubicBezTo>
                  <a:cubicBezTo>
                    <a:pt x="11159" y="29119"/>
                    <a:pt x="10861" y="29046"/>
                    <a:pt x="10564" y="29046"/>
                  </a:cubicBezTo>
                  <a:cubicBezTo>
                    <a:pt x="10257" y="29046"/>
                    <a:pt x="9949" y="29124"/>
                    <a:pt x="9644" y="29282"/>
                  </a:cubicBezTo>
                  <a:cubicBezTo>
                    <a:pt x="9618" y="29295"/>
                    <a:pt x="9588" y="29302"/>
                    <a:pt x="9569" y="29321"/>
                  </a:cubicBezTo>
                  <a:cubicBezTo>
                    <a:pt x="9193" y="29721"/>
                    <a:pt x="8816" y="30122"/>
                    <a:pt x="8439" y="30522"/>
                  </a:cubicBezTo>
                  <a:cubicBezTo>
                    <a:pt x="8571" y="30641"/>
                    <a:pt x="8672" y="30732"/>
                    <a:pt x="8833" y="30880"/>
                  </a:cubicBezTo>
                  <a:cubicBezTo>
                    <a:pt x="8655" y="30911"/>
                    <a:pt x="8540" y="30906"/>
                    <a:pt x="8449" y="30950"/>
                  </a:cubicBezTo>
                  <a:cubicBezTo>
                    <a:pt x="8347" y="30999"/>
                    <a:pt x="8265" y="31088"/>
                    <a:pt x="8172" y="31160"/>
                  </a:cubicBezTo>
                  <a:cubicBezTo>
                    <a:pt x="8244" y="31244"/>
                    <a:pt x="8304" y="31346"/>
                    <a:pt x="8392" y="31405"/>
                  </a:cubicBezTo>
                  <a:cubicBezTo>
                    <a:pt x="8501" y="31478"/>
                    <a:pt x="8717" y="31491"/>
                    <a:pt x="8742" y="31577"/>
                  </a:cubicBezTo>
                  <a:cubicBezTo>
                    <a:pt x="8793" y="31732"/>
                    <a:pt x="8738" y="31925"/>
                    <a:pt x="8722" y="32193"/>
                  </a:cubicBezTo>
                  <a:cubicBezTo>
                    <a:pt x="8491" y="32057"/>
                    <a:pt x="8333" y="31977"/>
                    <a:pt x="8186" y="31875"/>
                  </a:cubicBezTo>
                  <a:cubicBezTo>
                    <a:pt x="8105" y="31820"/>
                    <a:pt x="8017" y="31738"/>
                    <a:pt x="7936" y="31738"/>
                  </a:cubicBezTo>
                  <a:cubicBezTo>
                    <a:pt x="7889" y="31738"/>
                    <a:pt x="7844" y="31767"/>
                    <a:pt x="7805" y="31849"/>
                  </a:cubicBezTo>
                  <a:cubicBezTo>
                    <a:pt x="7750" y="31964"/>
                    <a:pt x="7779" y="32221"/>
                    <a:pt x="7864" y="32280"/>
                  </a:cubicBezTo>
                  <a:cubicBezTo>
                    <a:pt x="8108" y="32454"/>
                    <a:pt x="8402" y="32561"/>
                    <a:pt x="8688" y="32699"/>
                  </a:cubicBezTo>
                  <a:cubicBezTo>
                    <a:pt x="8640" y="32848"/>
                    <a:pt x="8420" y="32956"/>
                    <a:pt x="8187" y="32956"/>
                  </a:cubicBezTo>
                  <a:cubicBezTo>
                    <a:pt x="8055" y="32956"/>
                    <a:pt x="7920" y="32921"/>
                    <a:pt x="7809" y="32840"/>
                  </a:cubicBezTo>
                  <a:cubicBezTo>
                    <a:pt x="7218" y="32392"/>
                    <a:pt x="6875" y="30709"/>
                    <a:pt x="7556" y="30223"/>
                  </a:cubicBezTo>
                  <a:cubicBezTo>
                    <a:pt x="7828" y="30030"/>
                    <a:pt x="8172" y="29942"/>
                    <a:pt x="8475" y="29794"/>
                  </a:cubicBezTo>
                  <a:cubicBezTo>
                    <a:pt x="8619" y="29726"/>
                    <a:pt x="8745" y="29630"/>
                    <a:pt x="8881" y="29547"/>
                  </a:cubicBezTo>
                  <a:cubicBezTo>
                    <a:pt x="8738" y="29476"/>
                    <a:pt x="8597" y="29396"/>
                    <a:pt x="8449" y="29341"/>
                  </a:cubicBezTo>
                  <a:cubicBezTo>
                    <a:pt x="8422" y="29331"/>
                    <a:pt x="8392" y="29328"/>
                    <a:pt x="8360" y="29328"/>
                  </a:cubicBezTo>
                  <a:cubicBezTo>
                    <a:pt x="8307" y="29328"/>
                    <a:pt x="8247" y="29337"/>
                    <a:pt x="8185" y="29337"/>
                  </a:cubicBezTo>
                  <a:lnTo>
                    <a:pt x="8185" y="28094"/>
                  </a:lnTo>
                  <a:cubicBezTo>
                    <a:pt x="8727" y="28178"/>
                    <a:pt x="9234" y="28245"/>
                    <a:pt x="9736" y="28329"/>
                  </a:cubicBezTo>
                  <a:cubicBezTo>
                    <a:pt x="10050" y="28381"/>
                    <a:pt x="10363" y="28406"/>
                    <a:pt x="10674" y="28406"/>
                  </a:cubicBezTo>
                  <a:cubicBezTo>
                    <a:pt x="11371" y="28406"/>
                    <a:pt x="12058" y="28282"/>
                    <a:pt x="12727" y="28076"/>
                  </a:cubicBezTo>
                  <a:cubicBezTo>
                    <a:pt x="13800" y="27746"/>
                    <a:pt x="14844" y="27319"/>
                    <a:pt x="15897" y="26915"/>
                  </a:cubicBezTo>
                  <a:cubicBezTo>
                    <a:pt x="16147" y="26819"/>
                    <a:pt x="16391" y="26665"/>
                    <a:pt x="16594" y="26488"/>
                  </a:cubicBezTo>
                  <a:cubicBezTo>
                    <a:pt x="16787" y="26316"/>
                    <a:pt x="16986" y="26221"/>
                    <a:pt x="17225" y="26221"/>
                  </a:cubicBezTo>
                  <a:close/>
                  <a:moveTo>
                    <a:pt x="7431" y="33301"/>
                  </a:moveTo>
                  <a:cubicBezTo>
                    <a:pt x="7435" y="33366"/>
                    <a:pt x="7438" y="33431"/>
                    <a:pt x="7441" y="33497"/>
                  </a:cubicBezTo>
                  <a:cubicBezTo>
                    <a:pt x="7409" y="33494"/>
                    <a:pt x="7376" y="33491"/>
                    <a:pt x="7345" y="33485"/>
                  </a:cubicBezTo>
                  <a:cubicBezTo>
                    <a:pt x="7351" y="33426"/>
                    <a:pt x="7358" y="33363"/>
                    <a:pt x="7363" y="33301"/>
                  </a:cubicBezTo>
                  <a:close/>
                  <a:moveTo>
                    <a:pt x="14000" y="15161"/>
                  </a:moveTo>
                  <a:lnTo>
                    <a:pt x="14000" y="15161"/>
                  </a:lnTo>
                  <a:cubicBezTo>
                    <a:pt x="14523" y="15226"/>
                    <a:pt x="15265" y="15595"/>
                    <a:pt x="15586" y="15830"/>
                  </a:cubicBezTo>
                  <a:cubicBezTo>
                    <a:pt x="16813" y="16723"/>
                    <a:pt x="17660" y="17958"/>
                    <a:pt x="18420" y="19233"/>
                  </a:cubicBezTo>
                  <a:cubicBezTo>
                    <a:pt x="19177" y="20502"/>
                    <a:pt x="19863" y="21812"/>
                    <a:pt x="20517" y="23136"/>
                  </a:cubicBezTo>
                  <a:cubicBezTo>
                    <a:pt x="21055" y="24228"/>
                    <a:pt x="21649" y="25300"/>
                    <a:pt x="21968" y="26497"/>
                  </a:cubicBezTo>
                  <a:cubicBezTo>
                    <a:pt x="22209" y="27403"/>
                    <a:pt x="22416" y="28294"/>
                    <a:pt x="21746" y="29110"/>
                  </a:cubicBezTo>
                  <a:cubicBezTo>
                    <a:pt x="21592" y="29295"/>
                    <a:pt x="21416" y="29528"/>
                    <a:pt x="21209" y="29580"/>
                  </a:cubicBezTo>
                  <a:cubicBezTo>
                    <a:pt x="20850" y="29675"/>
                    <a:pt x="20613" y="29903"/>
                    <a:pt x="20343" y="30110"/>
                  </a:cubicBezTo>
                  <a:cubicBezTo>
                    <a:pt x="19473" y="30776"/>
                    <a:pt x="18532" y="31321"/>
                    <a:pt x="17545" y="31789"/>
                  </a:cubicBezTo>
                  <a:cubicBezTo>
                    <a:pt x="16675" y="32200"/>
                    <a:pt x="15751" y="32444"/>
                    <a:pt x="14868" y="32657"/>
                  </a:cubicBezTo>
                  <a:cubicBezTo>
                    <a:pt x="14817" y="32177"/>
                    <a:pt x="14750" y="31740"/>
                    <a:pt x="14727" y="31301"/>
                  </a:cubicBezTo>
                  <a:cubicBezTo>
                    <a:pt x="14694" y="30617"/>
                    <a:pt x="14601" y="29921"/>
                    <a:pt x="14699" y="29253"/>
                  </a:cubicBezTo>
                  <a:cubicBezTo>
                    <a:pt x="14782" y="28687"/>
                    <a:pt x="15126" y="28185"/>
                    <a:pt x="15780" y="28027"/>
                  </a:cubicBezTo>
                  <a:cubicBezTo>
                    <a:pt x="16180" y="27930"/>
                    <a:pt x="16598" y="27853"/>
                    <a:pt x="16952" y="27660"/>
                  </a:cubicBezTo>
                  <a:cubicBezTo>
                    <a:pt x="17658" y="27280"/>
                    <a:pt x="18321" y="26823"/>
                    <a:pt x="19007" y="26408"/>
                  </a:cubicBezTo>
                  <a:cubicBezTo>
                    <a:pt x="19174" y="26307"/>
                    <a:pt x="19325" y="26172"/>
                    <a:pt x="19192" y="26005"/>
                  </a:cubicBezTo>
                  <a:cubicBezTo>
                    <a:pt x="19155" y="25959"/>
                    <a:pt x="19065" y="25941"/>
                    <a:pt x="18967" y="25941"/>
                  </a:cubicBezTo>
                  <a:cubicBezTo>
                    <a:pt x="18887" y="25941"/>
                    <a:pt x="18802" y="25953"/>
                    <a:pt x="18737" y="25970"/>
                  </a:cubicBezTo>
                  <a:cubicBezTo>
                    <a:pt x="18527" y="26025"/>
                    <a:pt x="18334" y="26143"/>
                    <a:pt x="18102" y="26249"/>
                  </a:cubicBezTo>
                  <a:cubicBezTo>
                    <a:pt x="18153" y="25969"/>
                    <a:pt x="18196" y="25750"/>
                    <a:pt x="18233" y="25529"/>
                  </a:cubicBezTo>
                  <a:cubicBezTo>
                    <a:pt x="18259" y="25374"/>
                    <a:pt x="18350" y="25142"/>
                    <a:pt x="18282" y="25077"/>
                  </a:cubicBezTo>
                  <a:cubicBezTo>
                    <a:pt x="18231" y="25027"/>
                    <a:pt x="18185" y="25007"/>
                    <a:pt x="18144" y="25007"/>
                  </a:cubicBezTo>
                  <a:cubicBezTo>
                    <a:pt x="18024" y="25007"/>
                    <a:pt x="17936" y="25172"/>
                    <a:pt x="17831" y="25241"/>
                  </a:cubicBezTo>
                  <a:cubicBezTo>
                    <a:pt x="17818" y="25248"/>
                    <a:pt x="17802" y="25246"/>
                    <a:pt x="17786" y="25248"/>
                  </a:cubicBezTo>
                  <a:cubicBezTo>
                    <a:pt x="17225" y="24573"/>
                    <a:pt x="16923" y="23773"/>
                    <a:pt x="16643" y="22955"/>
                  </a:cubicBezTo>
                  <a:cubicBezTo>
                    <a:pt x="16466" y="22434"/>
                    <a:pt x="16279" y="21912"/>
                    <a:pt x="16058" y="21408"/>
                  </a:cubicBezTo>
                  <a:cubicBezTo>
                    <a:pt x="16012" y="21305"/>
                    <a:pt x="15818" y="21201"/>
                    <a:pt x="15692" y="21201"/>
                  </a:cubicBezTo>
                  <a:cubicBezTo>
                    <a:pt x="15682" y="21201"/>
                    <a:pt x="15673" y="21202"/>
                    <a:pt x="15664" y="21203"/>
                  </a:cubicBezTo>
                  <a:cubicBezTo>
                    <a:pt x="15474" y="21231"/>
                    <a:pt x="15478" y="21421"/>
                    <a:pt x="15544" y="21590"/>
                  </a:cubicBezTo>
                  <a:cubicBezTo>
                    <a:pt x="15580" y="21678"/>
                    <a:pt x="15593" y="21774"/>
                    <a:pt x="15600" y="21797"/>
                  </a:cubicBezTo>
                  <a:cubicBezTo>
                    <a:pt x="15490" y="21973"/>
                    <a:pt x="15341" y="22099"/>
                    <a:pt x="15354" y="22209"/>
                  </a:cubicBezTo>
                  <a:cubicBezTo>
                    <a:pt x="15370" y="22338"/>
                    <a:pt x="15523" y="22453"/>
                    <a:pt x="15619" y="22578"/>
                  </a:cubicBezTo>
                  <a:cubicBezTo>
                    <a:pt x="14014" y="23518"/>
                    <a:pt x="11811" y="24396"/>
                    <a:pt x="9373" y="24396"/>
                  </a:cubicBezTo>
                  <a:cubicBezTo>
                    <a:pt x="8861" y="24396"/>
                    <a:pt x="8339" y="24357"/>
                    <a:pt x="7811" y="24272"/>
                  </a:cubicBezTo>
                  <a:cubicBezTo>
                    <a:pt x="7776" y="24061"/>
                    <a:pt x="7760" y="23844"/>
                    <a:pt x="7701" y="23638"/>
                  </a:cubicBezTo>
                  <a:cubicBezTo>
                    <a:pt x="7665" y="23510"/>
                    <a:pt x="7563" y="23307"/>
                    <a:pt x="7483" y="23303"/>
                  </a:cubicBezTo>
                  <a:cubicBezTo>
                    <a:pt x="7477" y="23303"/>
                    <a:pt x="7472" y="23303"/>
                    <a:pt x="7467" y="23303"/>
                  </a:cubicBezTo>
                  <a:cubicBezTo>
                    <a:pt x="7247" y="23303"/>
                    <a:pt x="7242" y="23507"/>
                    <a:pt x="7254" y="23683"/>
                  </a:cubicBezTo>
                  <a:cubicBezTo>
                    <a:pt x="7286" y="24143"/>
                    <a:pt x="7322" y="24604"/>
                    <a:pt x="7356" y="25064"/>
                  </a:cubicBezTo>
                  <a:cubicBezTo>
                    <a:pt x="7466" y="26523"/>
                    <a:pt x="7569" y="27981"/>
                    <a:pt x="7673" y="29383"/>
                  </a:cubicBezTo>
                  <a:cubicBezTo>
                    <a:pt x="7453" y="29578"/>
                    <a:pt x="7302" y="29771"/>
                    <a:pt x="7103" y="29875"/>
                  </a:cubicBezTo>
                  <a:cubicBezTo>
                    <a:pt x="6919" y="29971"/>
                    <a:pt x="6680" y="29958"/>
                    <a:pt x="6475" y="30023"/>
                  </a:cubicBezTo>
                  <a:cubicBezTo>
                    <a:pt x="6355" y="30059"/>
                    <a:pt x="6246" y="30145"/>
                    <a:pt x="6147" y="30228"/>
                  </a:cubicBezTo>
                  <a:cubicBezTo>
                    <a:pt x="5737" y="30568"/>
                    <a:pt x="5808" y="31034"/>
                    <a:pt x="5776" y="31498"/>
                  </a:cubicBezTo>
                  <a:cubicBezTo>
                    <a:pt x="5734" y="32151"/>
                    <a:pt x="6184" y="32566"/>
                    <a:pt x="6403" y="33091"/>
                  </a:cubicBezTo>
                  <a:cubicBezTo>
                    <a:pt x="6423" y="33140"/>
                    <a:pt x="6522" y="33182"/>
                    <a:pt x="6587" y="33188"/>
                  </a:cubicBezTo>
                  <a:cubicBezTo>
                    <a:pt x="7003" y="33211"/>
                    <a:pt x="7010" y="33490"/>
                    <a:pt x="6995" y="33793"/>
                  </a:cubicBezTo>
                  <a:cubicBezTo>
                    <a:pt x="6906" y="33800"/>
                    <a:pt x="6820" y="33803"/>
                    <a:pt x="6738" y="33803"/>
                  </a:cubicBezTo>
                  <a:cubicBezTo>
                    <a:pt x="5957" y="33803"/>
                    <a:pt x="5499" y="33511"/>
                    <a:pt x="5316" y="32910"/>
                  </a:cubicBezTo>
                  <a:cubicBezTo>
                    <a:pt x="5202" y="32531"/>
                    <a:pt x="5067" y="32154"/>
                    <a:pt x="5007" y="31764"/>
                  </a:cubicBezTo>
                  <a:cubicBezTo>
                    <a:pt x="4880" y="30966"/>
                    <a:pt x="4695" y="30168"/>
                    <a:pt x="4810" y="29347"/>
                  </a:cubicBezTo>
                  <a:cubicBezTo>
                    <a:pt x="4887" y="28789"/>
                    <a:pt x="4949" y="28227"/>
                    <a:pt x="4989" y="27666"/>
                  </a:cubicBezTo>
                  <a:cubicBezTo>
                    <a:pt x="5084" y="26218"/>
                    <a:pt x="5152" y="24765"/>
                    <a:pt x="5258" y="23319"/>
                  </a:cubicBezTo>
                  <a:cubicBezTo>
                    <a:pt x="5298" y="22778"/>
                    <a:pt x="5383" y="22237"/>
                    <a:pt x="5493" y="21704"/>
                  </a:cubicBezTo>
                  <a:cubicBezTo>
                    <a:pt x="5766" y="20374"/>
                    <a:pt x="6496" y="19291"/>
                    <a:pt x="7374" y="18284"/>
                  </a:cubicBezTo>
                  <a:cubicBezTo>
                    <a:pt x="7615" y="18010"/>
                    <a:pt x="7847" y="17808"/>
                    <a:pt x="8150" y="17808"/>
                  </a:cubicBezTo>
                  <a:cubicBezTo>
                    <a:pt x="8266" y="17808"/>
                    <a:pt x="8393" y="17838"/>
                    <a:pt x="8535" y="17905"/>
                  </a:cubicBezTo>
                  <a:cubicBezTo>
                    <a:pt x="8578" y="17926"/>
                    <a:pt x="8631" y="17940"/>
                    <a:pt x="8681" y="17940"/>
                  </a:cubicBezTo>
                  <a:cubicBezTo>
                    <a:pt x="8705" y="17940"/>
                    <a:pt x="8728" y="17937"/>
                    <a:pt x="8748" y="17929"/>
                  </a:cubicBezTo>
                  <a:cubicBezTo>
                    <a:pt x="8912" y="17869"/>
                    <a:pt x="9069" y="17782"/>
                    <a:pt x="9227" y="17710"/>
                  </a:cubicBezTo>
                  <a:cubicBezTo>
                    <a:pt x="9217" y="17676"/>
                    <a:pt x="9204" y="17646"/>
                    <a:pt x="9193" y="17611"/>
                  </a:cubicBezTo>
                  <a:lnTo>
                    <a:pt x="9193" y="17611"/>
                  </a:lnTo>
                  <a:cubicBezTo>
                    <a:pt x="9442" y="17650"/>
                    <a:pt x="9684" y="17668"/>
                    <a:pt x="9922" y="17668"/>
                  </a:cubicBezTo>
                  <a:cubicBezTo>
                    <a:pt x="11272" y="17668"/>
                    <a:pt x="12442" y="17078"/>
                    <a:pt x="13541" y="16278"/>
                  </a:cubicBezTo>
                  <a:cubicBezTo>
                    <a:pt x="13899" y="16019"/>
                    <a:pt x="14134" y="15647"/>
                    <a:pt x="14000" y="15161"/>
                  </a:cubicBezTo>
                  <a:close/>
                  <a:moveTo>
                    <a:pt x="20823" y="36566"/>
                  </a:moveTo>
                  <a:cubicBezTo>
                    <a:pt x="20852" y="36705"/>
                    <a:pt x="20886" y="36843"/>
                    <a:pt x="20902" y="36978"/>
                  </a:cubicBezTo>
                  <a:cubicBezTo>
                    <a:pt x="20958" y="37390"/>
                    <a:pt x="20884" y="37763"/>
                    <a:pt x="20203" y="38005"/>
                  </a:cubicBezTo>
                  <a:cubicBezTo>
                    <a:pt x="20096" y="37899"/>
                    <a:pt x="19911" y="37712"/>
                    <a:pt x="19722" y="37516"/>
                  </a:cubicBezTo>
                  <a:cubicBezTo>
                    <a:pt x="19956" y="37313"/>
                    <a:pt x="20156" y="37142"/>
                    <a:pt x="20346" y="36978"/>
                  </a:cubicBezTo>
                  <a:cubicBezTo>
                    <a:pt x="20510" y="36839"/>
                    <a:pt x="20662" y="36704"/>
                    <a:pt x="20823" y="36566"/>
                  </a:cubicBezTo>
                  <a:close/>
                  <a:moveTo>
                    <a:pt x="19298" y="37744"/>
                  </a:moveTo>
                  <a:cubicBezTo>
                    <a:pt x="19367" y="37744"/>
                    <a:pt x="19448" y="37769"/>
                    <a:pt x="19493" y="37808"/>
                  </a:cubicBezTo>
                  <a:cubicBezTo>
                    <a:pt x="19621" y="37914"/>
                    <a:pt x="19722" y="38051"/>
                    <a:pt x="19886" y="38237"/>
                  </a:cubicBezTo>
                  <a:cubicBezTo>
                    <a:pt x="19569" y="38454"/>
                    <a:pt x="19274" y="38656"/>
                    <a:pt x="18929" y="38897"/>
                  </a:cubicBezTo>
                  <a:cubicBezTo>
                    <a:pt x="18695" y="38639"/>
                    <a:pt x="18491" y="38413"/>
                    <a:pt x="18264" y="38163"/>
                  </a:cubicBezTo>
                  <a:cubicBezTo>
                    <a:pt x="18576" y="38028"/>
                    <a:pt x="18898" y="37880"/>
                    <a:pt x="19228" y="37755"/>
                  </a:cubicBezTo>
                  <a:cubicBezTo>
                    <a:pt x="19249" y="37747"/>
                    <a:pt x="19273" y="37744"/>
                    <a:pt x="19298" y="37744"/>
                  </a:cubicBezTo>
                  <a:close/>
                  <a:moveTo>
                    <a:pt x="20065" y="31147"/>
                  </a:moveTo>
                  <a:cubicBezTo>
                    <a:pt x="20160" y="31974"/>
                    <a:pt x="20257" y="32735"/>
                    <a:pt x="20337" y="33498"/>
                  </a:cubicBezTo>
                  <a:cubicBezTo>
                    <a:pt x="20410" y="34174"/>
                    <a:pt x="20456" y="34850"/>
                    <a:pt x="20533" y="35523"/>
                  </a:cubicBezTo>
                  <a:cubicBezTo>
                    <a:pt x="20556" y="35746"/>
                    <a:pt x="20536" y="35921"/>
                    <a:pt x="20398" y="36123"/>
                  </a:cubicBezTo>
                  <a:cubicBezTo>
                    <a:pt x="20147" y="36486"/>
                    <a:pt x="19831" y="36763"/>
                    <a:pt x="19474" y="36978"/>
                  </a:cubicBezTo>
                  <a:cubicBezTo>
                    <a:pt x="19412" y="37014"/>
                    <a:pt x="19351" y="37052"/>
                    <a:pt x="19287" y="37085"/>
                  </a:cubicBezTo>
                  <a:cubicBezTo>
                    <a:pt x="19220" y="37121"/>
                    <a:pt x="19152" y="37155"/>
                    <a:pt x="19082" y="37188"/>
                  </a:cubicBezTo>
                  <a:cubicBezTo>
                    <a:pt x="19010" y="37223"/>
                    <a:pt x="18936" y="37256"/>
                    <a:pt x="18862" y="37287"/>
                  </a:cubicBezTo>
                  <a:cubicBezTo>
                    <a:pt x="17323" y="37926"/>
                    <a:pt x="15790" y="38597"/>
                    <a:pt x="14142" y="38917"/>
                  </a:cubicBezTo>
                  <a:cubicBezTo>
                    <a:pt x="13817" y="38981"/>
                    <a:pt x="13480" y="38987"/>
                    <a:pt x="13141" y="38987"/>
                  </a:cubicBezTo>
                  <a:cubicBezTo>
                    <a:pt x="13059" y="38987"/>
                    <a:pt x="12977" y="38987"/>
                    <a:pt x="12894" y="38987"/>
                  </a:cubicBezTo>
                  <a:cubicBezTo>
                    <a:pt x="12793" y="38987"/>
                    <a:pt x="12692" y="38988"/>
                    <a:pt x="12591" y="38990"/>
                  </a:cubicBezTo>
                  <a:cubicBezTo>
                    <a:pt x="12398" y="38995"/>
                    <a:pt x="12206" y="38998"/>
                    <a:pt x="12014" y="38998"/>
                  </a:cubicBezTo>
                  <a:cubicBezTo>
                    <a:pt x="10912" y="38998"/>
                    <a:pt x="9815" y="38909"/>
                    <a:pt x="8727" y="38717"/>
                  </a:cubicBezTo>
                  <a:cubicBezTo>
                    <a:pt x="8662" y="38704"/>
                    <a:pt x="8593" y="38692"/>
                    <a:pt x="8526" y="38692"/>
                  </a:cubicBezTo>
                  <a:cubicBezTo>
                    <a:pt x="8492" y="38692"/>
                    <a:pt x="8458" y="38695"/>
                    <a:pt x="8426" y="38704"/>
                  </a:cubicBezTo>
                  <a:cubicBezTo>
                    <a:pt x="8334" y="38727"/>
                    <a:pt x="8249" y="38738"/>
                    <a:pt x="8169" y="38738"/>
                  </a:cubicBezTo>
                  <a:cubicBezTo>
                    <a:pt x="7760" y="38738"/>
                    <a:pt x="7500" y="38457"/>
                    <a:pt x="7274" y="38111"/>
                  </a:cubicBezTo>
                  <a:cubicBezTo>
                    <a:pt x="7241" y="38060"/>
                    <a:pt x="7212" y="38005"/>
                    <a:pt x="7187" y="37950"/>
                  </a:cubicBezTo>
                  <a:cubicBezTo>
                    <a:pt x="7164" y="37899"/>
                    <a:pt x="7142" y="37844"/>
                    <a:pt x="7129" y="37792"/>
                  </a:cubicBezTo>
                  <a:cubicBezTo>
                    <a:pt x="7083" y="37631"/>
                    <a:pt x="7074" y="37470"/>
                    <a:pt x="7093" y="37303"/>
                  </a:cubicBezTo>
                  <a:cubicBezTo>
                    <a:pt x="7097" y="37262"/>
                    <a:pt x="7103" y="37217"/>
                    <a:pt x="7110" y="37174"/>
                  </a:cubicBezTo>
                  <a:cubicBezTo>
                    <a:pt x="7122" y="37108"/>
                    <a:pt x="7135" y="37043"/>
                    <a:pt x="7151" y="36978"/>
                  </a:cubicBezTo>
                  <a:cubicBezTo>
                    <a:pt x="7164" y="36929"/>
                    <a:pt x="7177" y="36878"/>
                    <a:pt x="7189" y="36827"/>
                  </a:cubicBezTo>
                  <a:cubicBezTo>
                    <a:pt x="7490" y="35752"/>
                    <a:pt x="7766" y="34669"/>
                    <a:pt x="8041" y="33633"/>
                  </a:cubicBezTo>
                  <a:cubicBezTo>
                    <a:pt x="8379" y="33485"/>
                    <a:pt x="8732" y="33330"/>
                    <a:pt x="9089" y="33173"/>
                  </a:cubicBezTo>
                  <a:cubicBezTo>
                    <a:pt x="9111" y="33164"/>
                    <a:pt x="9137" y="33146"/>
                    <a:pt x="9159" y="33146"/>
                  </a:cubicBezTo>
                  <a:cubicBezTo>
                    <a:pt x="9161" y="33146"/>
                    <a:pt x="9162" y="33146"/>
                    <a:pt x="9164" y="33146"/>
                  </a:cubicBezTo>
                  <a:cubicBezTo>
                    <a:pt x="9549" y="33185"/>
                    <a:pt x="9934" y="33266"/>
                    <a:pt x="10319" y="33266"/>
                  </a:cubicBezTo>
                  <a:cubicBezTo>
                    <a:pt x="10329" y="33266"/>
                    <a:pt x="10339" y="33265"/>
                    <a:pt x="10349" y="33265"/>
                  </a:cubicBezTo>
                  <a:cubicBezTo>
                    <a:pt x="10700" y="33262"/>
                    <a:pt x="11053" y="33173"/>
                    <a:pt x="11404" y="33109"/>
                  </a:cubicBezTo>
                  <a:cubicBezTo>
                    <a:pt x="11542" y="33084"/>
                    <a:pt x="11669" y="33066"/>
                    <a:pt x="11807" y="33066"/>
                  </a:cubicBezTo>
                  <a:cubicBezTo>
                    <a:pt x="11873" y="33066"/>
                    <a:pt x="11941" y="33070"/>
                    <a:pt x="12014" y="33080"/>
                  </a:cubicBezTo>
                  <a:cubicBezTo>
                    <a:pt x="12607" y="33167"/>
                    <a:pt x="13198" y="33224"/>
                    <a:pt x="13788" y="33224"/>
                  </a:cubicBezTo>
                  <a:cubicBezTo>
                    <a:pt x="14482" y="33224"/>
                    <a:pt x="15175" y="33146"/>
                    <a:pt x="15871" y="32948"/>
                  </a:cubicBezTo>
                  <a:cubicBezTo>
                    <a:pt x="17030" y="32618"/>
                    <a:pt x="18127" y="32168"/>
                    <a:pt x="19197" y="31636"/>
                  </a:cubicBezTo>
                  <a:cubicBezTo>
                    <a:pt x="19477" y="31495"/>
                    <a:pt x="19743" y="31328"/>
                    <a:pt x="20065" y="31147"/>
                  </a:cubicBezTo>
                  <a:close/>
                  <a:moveTo>
                    <a:pt x="17934" y="38267"/>
                  </a:moveTo>
                  <a:cubicBezTo>
                    <a:pt x="18090" y="38563"/>
                    <a:pt x="18230" y="38829"/>
                    <a:pt x="18386" y="39122"/>
                  </a:cubicBezTo>
                  <a:cubicBezTo>
                    <a:pt x="18106" y="39226"/>
                    <a:pt x="17800" y="39436"/>
                    <a:pt x="17522" y="39436"/>
                  </a:cubicBezTo>
                  <a:cubicBezTo>
                    <a:pt x="17498" y="39436"/>
                    <a:pt x="17474" y="39435"/>
                    <a:pt x="17451" y="39431"/>
                  </a:cubicBezTo>
                  <a:cubicBezTo>
                    <a:pt x="17145" y="39387"/>
                    <a:pt x="16877" y="39071"/>
                    <a:pt x="16521" y="38823"/>
                  </a:cubicBezTo>
                  <a:cubicBezTo>
                    <a:pt x="17064" y="38610"/>
                    <a:pt x="17522" y="38431"/>
                    <a:pt x="17934" y="38267"/>
                  </a:cubicBezTo>
                  <a:close/>
                  <a:moveTo>
                    <a:pt x="15963" y="39019"/>
                  </a:moveTo>
                  <a:cubicBezTo>
                    <a:pt x="16098" y="39019"/>
                    <a:pt x="16211" y="39080"/>
                    <a:pt x="16321" y="39229"/>
                  </a:cubicBezTo>
                  <a:cubicBezTo>
                    <a:pt x="16434" y="39387"/>
                    <a:pt x="16611" y="39499"/>
                    <a:pt x="16781" y="39647"/>
                  </a:cubicBezTo>
                  <a:cubicBezTo>
                    <a:pt x="16298" y="39792"/>
                    <a:pt x="15822" y="39951"/>
                    <a:pt x="15341" y="40079"/>
                  </a:cubicBezTo>
                  <a:cubicBezTo>
                    <a:pt x="15314" y="40086"/>
                    <a:pt x="15285" y="40090"/>
                    <a:pt x="15255" y="40090"/>
                  </a:cubicBezTo>
                  <a:cubicBezTo>
                    <a:pt x="14993" y="40090"/>
                    <a:pt x="14680" y="39808"/>
                    <a:pt x="14518" y="39440"/>
                  </a:cubicBezTo>
                  <a:cubicBezTo>
                    <a:pt x="14923" y="39318"/>
                    <a:pt x="15333" y="39206"/>
                    <a:pt x="15733" y="39065"/>
                  </a:cubicBezTo>
                  <a:cubicBezTo>
                    <a:pt x="15817" y="39036"/>
                    <a:pt x="15893" y="39019"/>
                    <a:pt x="15963" y="39019"/>
                  </a:cubicBezTo>
                  <a:close/>
                  <a:moveTo>
                    <a:pt x="13730" y="39515"/>
                  </a:moveTo>
                  <a:cubicBezTo>
                    <a:pt x="13800" y="39515"/>
                    <a:pt x="13892" y="39561"/>
                    <a:pt x="13942" y="39616"/>
                  </a:cubicBezTo>
                  <a:cubicBezTo>
                    <a:pt x="14119" y="39815"/>
                    <a:pt x="14283" y="40030"/>
                    <a:pt x="14486" y="40278"/>
                  </a:cubicBezTo>
                  <a:cubicBezTo>
                    <a:pt x="14062" y="40385"/>
                    <a:pt x="13685" y="40481"/>
                    <a:pt x="13301" y="40578"/>
                  </a:cubicBezTo>
                  <a:cubicBezTo>
                    <a:pt x="13044" y="40278"/>
                    <a:pt x="12779" y="39969"/>
                    <a:pt x="12458" y="39598"/>
                  </a:cubicBezTo>
                  <a:cubicBezTo>
                    <a:pt x="12960" y="39561"/>
                    <a:pt x="13343" y="39531"/>
                    <a:pt x="13724" y="39515"/>
                  </a:cubicBezTo>
                  <a:cubicBezTo>
                    <a:pt x="13726" y="39515"/>
                    <a:pt x="13728" y="39515"/>
                    <a:pt x="13730" y="39515"/>
                  </a:cubicBezTo>
                  <a:close/>
                  <a:moveTo>
                    <a:pt x="8011" y="39088"/>
                  </a:moveTo>
                  <a:cubicBezTo>
                    <a:pt x="8359" y="39155"/>
                    <a:pt x="8727" y="39229"/>
                    <a:pt x="9096" y="39296"/>
                  </a:cubicBezTo>
                  <a:cubicBezTo>
                    <a:pt x="9102" y="39296"/>
                    <a:pt x="9106" y="39293"/>
                    <a:pt x="9112" y="39293"/>
                  </a:cubicBezTo>
                  <a:cubicBezTo>
                    <a:pt x="9112" y="39296"/>
                    <a:pt x="9112" y="39296"/>
                    <a:pt x="9112" y="39299"/>
                  </a:cubicBezTo>
                  <a:lnTo>
                    <a:pt x="9105" y="39299"/>
                  </a:lnTo>
                  <a:cubicBezTo>
                    <a:pt x="9102" y="39299"/>
                    <a:pt x="9099" y="39299"/>
                    <a:pt x="9096" y="39296"/>
                  </a:cubicBezTo>
                  <a:cubicBezTo>
                    <a:pt x="8771" y="39358"/>
                    <a:pt x="8600" y="39496"/>
                    <a:pt x="8722" y="39882"/>
                  </a:cubicBezTo>
                  <a:cubicBezTo>
                    <a:pt x="8813" y="40159"/>
                    <a:pt x="8829" y="40465"/>
                    <a:pt x="8891" y="40839"/>
                  </a:cubicBezTo>
                  <a:cubicBezTo>
                    <a:pt x="8510" y="40697"/>
                    <a:pt x="8156" y="40565"/>
                    <a:pt x="7805" y="40432"/>
                  </a:cubicBezTo>
                  <a:cubicBezTo>
                    <a:pt x="7870" y="39998"/>
                    <a:pt x="7931" y="39595"/>
                    <a:pt x="8011" y="39088"/>
                  </a:cubicBezTo>
                  <a:close/>
                  <a:moveTo>
                    <a:pt x="9112" y="39299"/>
                  </a:moveTo>
                  <a:cubicBezTo>
                    <a:pt x="9533" y="39348"/>
                    <a:pt x="9956" y="39397"/>
                    <a:pt x="10369" y="39444"/>
                  </a:cubicBezTo>
                  <a:cubicBezTo>
                    <a:pt x="10385" y="40442"/>
                    <a:pt x="10523" y="40681"/>
                    <a:pt x="11217" y="40845"/>
                  </a:cubicBezTo>
                  <a:cubicBezTo>
                    <a:pt x="11312" y="40323"/>
                    <a:pt x="10600" y="40060"/>
                    <a:pt x="10861" y="39547"/>
                  </a:cubicBezTo>
                  <a:cubicBezTo>
                    <a:pt x="11005" y="39547"/>
                    <a:pt x="11172" y="39542"/>
                    <a:pt x="11348" y="39542"/>
                  </a:cubicBezTo>
                  <a:cubicBezTo>
                    <a:pt x="11493" y="39542"/>
                    <a:pt x="11644" y="39545"/>
                    <a:pt x="11794" y="39557"/>
                  </a:cubicBezTo>
                  <a:cubicBezTo>
                    <a:pt x="11890" y="39561"/>
                    <a:pt x="12027" y="39670"/>
                    <a:pt x="12059" y="39762"/>
                  </a:cubicBezTo>
                  <a:cubicBezTo>
                    <a:pt x="12194" y="40181"/>
                    <a:pt x="12422" y="40503"/>
                    <a:pt x="12861" y="40651"/>
                  </a:cubicBezTo>
                  <a:cubicBezTo>
                    <a:pt x="12857" y="40691"/>
                    <a:pt x="12848" y="40733"/>
                    <a:pt x="12844" y="40775"/>
                  </a:cubicBezTo>
                  <a:cubicBezTo>
                    <a:pt x="11874" y="40838"/>
                    <a:pt x="10905" y="40918"/>
                    <a:pt x="9936" y="40951"/>
                  </a:cubicBezTo>
                  <a:cubicBezTo>
                    <a:pt x="9916" y="40952"/>
                    <a:pt x="9897" y="40953"/>
                    <a:pt x="9878" y="40953"/>
                  </a:cubicBezTo>
                  <a:cubicBezTo>
                    <a:pt x="9495" y="40953"/>
                    <a:pt x="9355" y="40796"/>
                    <a:pt x="9270" y="40388"/>
                  </a:cubicBezTo>
                  <a:cubicBezTo>
                    <a:pt x="9195" y="40031"/>
                    <a:pt x="9161" y="39660"/>
                    <a:pt x="9112" y="39299"/>
                  </a:cubicBezTo>
                  <a:close/>
                  <a:moveTo>
                    <a:pt x="9239" y="41435"/>
                  </a:moveTo>
                  <a:cubicBezTo>
                    <a:pt x="9509" y="41463"/>
                    <a:pt x="9817" y="41495"/>
                    <a:pt x="10235" y="41537"/>
                  </a:cubicBezTo>
                  <a:cubicBezTo>
                    <a:pt x="9910" y="42149"/>
                    <a:pt x="9634" y="42670"/>
                    <a:pt x="9359" y="43189"/>
                  </a:cubicBezTo>
                  <a:cubicBezTo>
                    <a:pt x="9319" y="43179"/>
                    <a:pt x="9279" y="43167"/>
                    <a:pt x="9239" y="43157"/>
                  </a:cubicBezTo>
                  <a:lnTo>
                    <a:pt x="9239" y="41435"/>
                  </a:lnTo>
                  <a:close/>
                  <a:moveTo>
                    <a:pt x="20681" y="38556"/>
                  </a:moveTo>
                  <a:cubicBezTo>
                    <a:pt x="20681" y="38899"/>
                    <a:pt x="20704" y="39236"/>
                    <a:pt x="20675" y="39572"/>
                  </a:cubicBezTo>
                  <a:cubicBezTo>
                    <a:pt x="20525" y="41331"/>
                    <a:pt x="20123" y="43061"/>
                    <a:pt x="20175" y="44841"/>
                  </a:cubicBezTo>
                  <a:cubicBezTo>
                    <a:pt x="20208" y="46092"/>
                    <a:pt x="20198" y="47343"/>
                    <a:pt x="20172" y="48592"/>
                  </a:cubicBezTo>
                  <a:cubicBezTo>
                    <a:pt x="20150" y="49542"/>
                    <a:pt x="20047" y="50488"/>
                    <a:pt x="20027" y="51439"/>
                  </a:cubicBezTo>
                  <a:cubicBezTo>
                    <a:pt x="20011" y="52271"/>
                    <a:pt x="20078" y="53103"/>
                    <a:pt x="20075" y="53937"/>
                  </a:cubicBezTo>
                  <a:cubicBezTo>
                    <a:pt x="20075" y="54623"/>
                    <a:pt x="20031" y="55311"/>
                    <a:pt x="19998" y="55997"/>
                  </a:cubicBezTo>
                  <a:cubicBezTo>
                    <a:pt x="19947" y="57001"/>
                    <a:pt x="19896" y="58003"/>
                    <a:pt x="19821" y="59004"/>
                  </a:cubicBezTo>
                  <a:cubicBezTo>
                    <a:pt x="19811" y="59168"/>
                    <a:pt x="19712" y="59385"/>
                    <a:pt x="19582" y="59469"/>
                  </a:cubicBezTo>
                  <a:cubicBezTo>
                    <a:pt x="19067" y="59801"/>
                    <a:pt x="18527" y="59954"/>
                    <a:pt x="17975" y="59954"/>
                  </a:cubicBezTo>
                  <a:cubicBezTo>
                    <a:pt x="17655" y="59954"/>
                    <a:pt x="17331" y="59902"/>
                    <a:pt x="17007" y="59804"/>
                  </a:cubicBezTo>
                  <a:cubicBezTo>
                    <a:pt x="17007" y="58905"/>
                    <a:pt x="17025" y="58052"/>
                    <a:pt x="17004" y="57202"/>
                  </a:cubicBezTo>
                  <a:cubicBezTo>
                    <a:pt x="16975" y="56097"/>
                    <a:pt x="16916" y="54992"/>
                    <a:pt x="16872" y="53888"/>
                  </a:cubicBezTo>
                  <a:cubicBezTo>
                    <a:pt x="16833" y="52835"/>
                    <a:pt x="16794" y="51782"/>
                    <a:pt x="16758" y="50733"/>
                  </a:cubicBezTo>
                  <a:cubicBezTo>
                    <a:pt x="16700" y="49104"/>
                    <a:pt x="16646" y="47474"/>
                    <a:pt x="16591" y="45845"/>
                  </a:cubicBezTo>
                  <a:cubicBezTo>
                    <a:pt x="16568" y="45125"/>
                    <a:pt x="16559" y="44403"/>
                    <a:pt x="16526" y="43685"/>
                  </a:cubicBezTo>
                  <a:cubicBezTo>
                    <a:pt x="16503" y="43234"/>
                    <a:pt x="16469" y="42779"/>
                    <a:pt x="16394" y="42332"/>
                  </a:cubicBezTo>
                  <a:cubicBezTo>
                    <a:pt x="16337" y="42004"/>
                    <a:pt x="16035" y="41849"/>
                    <a:pt x="15750" y="41849"/>
                  </a:cubicBezTo>
                  <a:cubicBezTo>
                    <a:pt x="15386" y="41849"/>
                    <a:pt x="15014" y="41936"/>
                    <a:pt x="14658" y="42027"/>
                  </a:cubicBezTo>
                  <a:cubicBezTo>
                    <a:pt x="14401" y="42090"/>
                    <a:pt x="14147" y="42201"/>
                    <a:pt x="13915" y="42332"/>
                  </a:cubicBezTo>
                  <a:cubicBezTo>
                    <a:pt x="13813" y="42388"/>
                    <a:pt x="13712" y="42545"/>
                    <a:pt x="13706" y="42661"/>
                  </a:cubicBezTo>
                  <a:cubicBezTo>
                    <a:pt x="13616" y="44226"/>
                    <a:pt x="13555" y="45793"/>
                    <a:pt x="13461" y="47355"/>
                  </a:cubicBezTo>
                  <a:cubicBezTo>
                    <a:pt x="13377" y="48704"/>
                    <a:pt x="13255" y="50047"/>
                    <a:pt x="13151" y="51393"/>
                  </a:cubicBezTo>
                  <a:cubicBezTo>
                    <a:pt x="13078" y="52304"/>
                    <a:pt x="12998" y="53218"/>
                    <a:pt x="12933" y="54132"/>
                  </a:cubicBezTo>
                  <a:cubicBezTo>
                    <a:pt x="12868" y="55037"/>
                    <a:pt x="12801" y="55940"/>
                    <a:pt x="12766" y="56844"/>
                  </a:cubicBezTo>
                  <a:cubicBezTo>
                    <a:pt x="12730" y="57793"/>
                    <a:pt x="12737" y="58740"/>
                    <a:pt x="12711" y="59687"/>
                  </a:cubicBezTo>
                  <a:cubicBezTo>
                    <a:pt x="12706" y="59807"/>
                    <a:pt x="12654" y="59979"/>
                    <a:pt x="12569" y="60031"/>
                  </a:cubicBezTo>
                  <a:cubicBezTo>
                    <a:pt x="12109" y="60305"/>
                    <a:pt x="11631" y="60440"/>
                    <a:pt x="11135" y="60440"/>
                  </a:cubicBezTo>
                  <a:cubicBezTo>
                    <a:pt x="10856" y="60440"/>
                    <a:pt x="10572" y="60398"/>
                    <a:pt x="10283" y="60314"/>
                  </a:cubicBezTo>
                  <a:cubicBezTo>
                    <a:pt x="9926" y="60212"/>
                    <a:pt x="9791" y="59968"/>
                    <a:pt x="9835" y="59654"/>
                  </a:cubicBezTo>
                  <a:cubicBezTo>
                    <a:pt x="10053" y="58082"/>
                    <a:pt x="9814" y="56534"/>
                    <a:pt x="9692" y="54973"/>
                  </a:cubicBezTo>
                  <a:cubicBezTo>
                    <a:pt x="9614" y="54000"/>
                    <a:pt x="9669" y="53016"/>
                    <a:pt x="9620" y="52040"/>
                  </a:cubicBezTo>
                  <a:cubicBezTo>
                    <a:pt x="9565" y="50910"/>
                    <a:pt x="9453" y="49779"/>
                    <a:pt x="9388" y="48649"/>
                  </a:cubicBezTo>
                  <a:cubicBezTo>
                    <a:pt x="9357" y="48064"/>
                    <a:pt x="9372" y="47474"/>
                    <a:pt x="9367" y="46888"/>
                  </a:cubicBezTo>
                  <a:cubicBezTo>
                    <a:pt x="9359" y="46170"/>
                    <a:pt x="9382" y="45447"/>
                    <a:pt x="9336" y="44731"/>
                  </a:cubicBezTo>
                  <a:cubicBezTo>
                    <a:pt x="9302" y="44234"/>
                    <a:pt x="9485" y="43862"/>
                    <a:pt x="9746" y="43465"/>
                  </a:cubicBezTo>
                  <a:cubicBezTo>
                    <a:pt x="10084" y="42953"/>
                    <a:pt x="10386" y="42410"/>
                    <a:pt x="10632" y="41846"/>
                  </a:cubicBezTo>
                  <a:cubicBezTo>
                    <a:pt x="10741" y="41596"/>
                    <a:pt x="10872" y="41508"/>
                    <a:pt x="11102" y="41498"/>
                  </a:cubicBezTo>
                  <a:cubicBezTo>
                    <a:pt x="12872" y="41420"/>
                    <a:pt x="14569" y="40977"/>
                    <a:pt x="16256" y="40478"/>
                  </a:cubicBezTo>
                  <a:cubicBezTo>
                    <a:pt x="17217" y="40194"/>
                    <a:pt x="18184" y="39936"/>
                    <a:pt x="19161" y="39660"/>
                  </a:cubicBezTo>
                  <a:cubicBezTo>
                    <a:pt x="19328" y="39992"/>
                    <a:pt x="19528" y="40398"/>
                    <a:pt x="19736" y="40799"/>
                  </a:cubicBezTo>
                  <a:cubicBezTo>
                    <a:pt x="19788" y="40900"/>
                    <a:pt x="19844" y="41022"/>
                    <a:pt x="19933" y="41077"/>
                  </a:cubicBezTo>
                  <a:cubicBezTo>
                    <a:pt x="20042" y="41141"/>
                    <a:pt x="20190" y="41144"/>
                    <a:pt x="20320" y="41176"/>
                  </a:cubicBezTo>
                  <a:cubicBezTo>
                    <a:pt x="20316" y="41051"/>
                    <a:pt x="20349" y="40908"/>
                    <a:pt x="20300" y="40800"/>
                  </a:cubicBezTo>
                  <a:cubicBezTo>
                    <a:pt x="20133" y="40437"/>
                    <a:pt x="19936" y="40084"/>
                    <a:pt x="19749" y="39728"/>
                  </a:cubicBezTo>
                  <a:cubicBezTo>
                    <a:pt x="19598" y="39434"/>
                    <a:pt x="19668" y="39216"/>
                    <a:pt x="19952" y="39045"/>
                  </a:cubicBezTo>
                  <a:cubicBezTo>
                    <a:pt x="20195" y="38897"/>
                    <a:pt x="20423" y="38730"/>
                    <a:pt x="20681" y="38556"/>
                  </a:cubicBezTo>
                  <a:close/>
                  <a:moveTo>
                    <a:pt x="19647" y="60137"/>
                  </a:moveTo>
                  <a:cubicBezTo>
                    <a:pt x="19647" y="60488"/>
                    <a:pt x="19641" y="60813"/>
                    <a:pt x="19650" y="61132"/>
                  </a:cubicBezTo>
                  <a:cubicBezTo>
                    <a:pt x="19654" y="61319"/>
                    <a:pt x="19624" y="61548"/>
                    <a:pt x="19717" y="61680"/>
                  </a:cubicBezTo>
                  <a:cubicBezTo>
                    <a:pt x="19914" y="61959"/>
                    <a:pt x="19773" y="62175"/>
                    <a:pt x="19612" y="62317"/>
                  </a:cubicBezTo>
                  <a:cubicBezTo>
                    <a:pt x="19286" y="62612"/>
                    <a:pt x="18928" y="62863"/>
                    <a:pt x="18486" y="62863"/>
                  </a:cubicBezTo>
                  <a:cubicBezTo>
                    <a:pt x="18386" y="62863"/>
                    <a:pt x="18282" y="62850"/>
                    <a:pt x="18173" y="62822"/>
                  </a:cubicBezTo>
                  <a:cubicBezTo>
                    <a:pt x="17776" y="62717"/>
                    <a:pt x="17378" y="62608"/>
                    <a:pt x="16932" y="62491"/>
                  </a:cubicBezTo>
                  <a:lnTo>
                    <a:pt x="16932" y="60382"/>
                  </a:lnTo>
                  <a:cubicBezTo>
                    <a:pt x="17273" y="60504"/>
                    <a:pt x="17603" y="60557"/>
                    <a:pt x="17927" y="60557"/>
                  </a:cubicBezTo>
                  <a:cubicBezTo>
                    <a:pt x="18515" y="60557"/>
                    <a:pt x="19080" y="60383"/>
                    <a:pt x="19647" y="60137"/>
                  </a:cubicBezTo>
                  <a:close/>
                  <a:moveTo>
                    <a:pt x="12721" y="60612"/>
                  </a:moveTo>
                  <a:cubicBezTo>
                    <a:pt x="12737" y="61301"/>
                    <a:pt x="12782" y="61919"/>
                    <a:pt x="12744" y="62533"/>
                  </a:cubicBezTo>
                  <a:cubicBezTo>
                    <a:pt x="12734" y="62674"/>
                    <a:pt x="12464" y="62865"/>
                    <a:pt x="12284" y="62913"/>
                  </a:cubicBezTo>
                  <a:cubicBezTo>
                    <a:pt x="11758" y="63048"/>
                    <a:pt x="11217" y="63146"/>
                    <a:pt x="10677" y="63209"/>
                  </a:cubicBezTo>
                  <a:cubicBezTo>
                    <a:pt x="10640" y="63213"/>
                    <a:pt x="10603" y="63215"/>
                    <a:pt x="10565" y="63215"/>
                  </a:cubicBezTo>
                  <a:cubicBezTo>
                    <a:pt x="10367" y="63215"/>
                    <a:pt x="10153" y="63161"/>
                    <a:pt x="9985" y="63074"/>
                  </a:cubicBezTo>
                  <a:cubicBezTo>
                    <a:pt x="9769" y="62959"/>
                    <a:pt x="9598" y="62793"/>
                    <a:pt x="9666" y="62450"/>
                  </a:cubicBezTo>
                  <a:cubicBezTo>
                    <a:pt x="9766" y="61919"/>
                    <a:pt x="9769" y="61371"/>
                    <a:pt x="9821" y="60740"/>
                  </a:cubicBezTo>
                  <a:cubicBezTo>
                    <a:pt x="10236" y="60962"/>
                    <a:pt x="10642" y="61057"/>
                    <a:pt x="11049" y="61057"/>
                  </a:cubicBezTo>
                  <a:cubicBezTo>
                    <a:pt x="11601" y="61057"/>
                    <a:pt x="12152" y="60882"/>
                    <a:pt x="12721" y="60612"/>
                  </a:cubicBezTo>
                  <a:close/>
                  <a:moveTo>
                    <a:pt x="12126" y="66657"/>
                  </a:moveTo>
                  <a:cubicBezTo>
                    <a:pt x="12165" y="66699"/>
                    <a:pt x="12202" y="66739"/>
                    <a:pt x="12238" y="66781"/>
                  </a:cubicBezTo>
                  <a:cubicBezTo>
                    <a:pt x="12166" y="66961"/>
                    <a:pt x="12102" y="67154"/>
                    <a:pt x="11868" y="67154"/>
                  </a:cubicBezTo>
                  <a:cubicBezTo>
                    <a:pt x="11810" y="67154"/>
                    <a:pt x="11743" y="67142"/>
                    <a:pt x="11662" y="67116"/>
                  </a:cubicBezTo>
                  <a:cubicBezTo>
                    <a:pt x="11817" y="66963"/>
                    <a:pt x="11971" y="66810"/>
                    <a:pt x="12126" y="66657"/>
                  </a:cubicBezTo>
                  <a:close/>
                  <a:moveTo>
                    <a:pt x="12461" y="63612"/>
                  </a:moveTo>
                  <a:cubicBezTo>
                    <a:pt x="12396" y="64494"/>
                    <a:pt x="12339" y="65328"/>
                    <a:pt x="12277" y="66194"/>
                  </a:cubicBezTo>
                  <a:cubicBezTo>
                    <a:pt x="12174" y="66174"/>
                    <a:pt x="12075" y="66164"/>
                    <a:pt x="11980" y="66164"/>
                  </a:cubicBezTo>
                  <a:cubicBezTo>
                    <a:pt x="11576" y="66164"/>
                    <a:pt x="11243" y="66347"/>
                    <a:pt x="10970" y="66722"/>
                  </a:cubicBezTo>
                  <a:cubicBezTo>
                    <a:pt x="10871" y="66854"/>
                    <a:pt x="10655" y="66919"/>
                    <a:pt x="10478" y="66979"/>
                  </a:cubicBezTo>
                  <a:cubicBezTo>
                    <a:pt x="9876" y="67184"/>
                    <a:pt x="9276" y="67412"/>
                    <a:pt x="8610" y="67412"/>
                  </a:cubicBezTo>
                  <a:cubicBezTo>
                    <a:pt x="8481" y="67412"/>
                    <a:pt x="8349" y="67404"/>
                    <a:pt x="8215" y="67385"/>
                  </a:cubicBezTo>
                  <a:cubicBezTo>
                    <a:pt x="8405" y="66997"/>
                    <a:pt x="8259" y="66810"/>
                    <a:pt x="7878" y="66729"/>
                  </a:cubicBezTo>
                  <a:cubicBezTo>
                    <a:pt x="7747" y="66703"/>
                    <a:pt x="7638" y="66581"/>
                    <a:pt x="7451" y="66457"/>
                  </a:cubicBezTo>
                  <a:cubicBezTo>
                    <a:pt x="7608" y="66348"/>
                    <a:pt x="7759" y="66188"/>
                    <a:pt x="7833" y="66188"/>
                  </a:cubicBezTo>
                  <a:cubicBezTo>
                    <a:pt x="7839" y="66188"/>
                    <a:pt x="7844" y="66189"/>
                    <a:pt x="7849" y="66191"/>
                  </a:cubicBezTo>
                  <a:cubicBezTo>
                    <a:pt x="8082" y="66303"/>
                    <a:pt x="8377" y="66446"/>
                    <a:pt x="8472" y="66654"/>
                  </a:cubicBezTo>
                  <a:cubicBezTo>
                    <a:pt x="8557" y="66841"/>
                    <a:pt x="8670" y="67016"/>
                    <a:pt x="8801" y="67016"/>
                  </a:cubicBezTo>
                  <a:cubicBezTo>
                    <a:pt x="8824" y="67016"/>
                    <a:pt x="8847" y="67011"/>
                    <a:pt x="8870" y="66999"/>
                  </a:cubicBezTo>
                  <a:cubicBezTo>
                    <a:pt x="9078" y="66900"/>
                    <a:pt x="9226" y="66649"/>
                    <a:pt x="9351" y="66436"/>
                  </a:cubicBezTo>
                  <a:cubicBezTo>
                    <a:pt x="9372" y="66394"/>
                    <a:pt x="9164" y="66194"/>
                    <a:pt x="9037" y="66104"/>
                  </a:cubicBezTo>
                  <a:cubicBezTo>
                    <a:pt x="8938" y="66030"/>
                    <a:pt x="8796" y="66020"/>
                    <a:pt x="8681" y="65968"/>
                  </a:cubicBezTo>
                  <a:cubicBezTo>
                    <a:pt x="8593" y="65927"/>
                    <a:pt x="8517" y="65862"/>
                    <a:pt x="8382" y="65770"/>
                  </a:cubicBezTo>
                  <a:cubicBezTo>
                    <a:pt x="8607" y="65589"/>
                    <a:pt x="8809" y="65428"/>
                    <a:pt x="9044" y="65235"/>
                  </a:cubicBezTo>
                  <a:cubicBezTo>
                    <a:pt x="9273" y="65354"/>
                    <a:pt x="9566" y="65502"/>
                    <a:pt x="9808" y="65628"/>
                  </a:cubicBezTo>
                  <a:lnTo>
                    <a:pt x="9808" y="66368"/>
                  </a:lnTo>
                  <a:cubicBezTo>
                    <a:pt x="9823" y="66369"/>
                    <a:pt x="9838" y="66369"/>
                    <a:pt x="9853" y="66369"/>
                  </a:cubicBezTo>
                  <a:cubicBezTo>
                    <a:pt x="10293" y="66369"/>
                    <a:pt x="10646" y="66089"/>
                    <a:pt x="10667" y="65734"/>
                  </a:cubicBezTo>
                  <a:cubicBezTo>
                    <a:pt x="10671" y="65620"/>
                    <a:pt x="10583" y="65451"/>
                    <a:pt x="10487" y="65392"/>
                  </a:cubicBezTo>
                  <a:cubicBezTo>
                    <a:pt x="10149" y="65180"/>
                    <a:pt x="9788" y="65003"/>
                    <a:pt x="9398" y="64794"/>
                  </a:cubicBezTo>
                  <a:cubicBezTo>
                    <a:pt x="9564" y="64474"/>
                    <a:pt x="9725" y="64167"/>
                    <a:pt x="9910" y="63816"/>
                  </a:cubicBezTo>
                  <a:cubicBezTo>
                    <a:pt x="10182" y="63919"/>
                    <a:pt x="10459" y="63962"/>
                    <a:pt x="10738" y="63962"/>
                  </a:cubicBezTo>
                  <a:cubicBezTo>
                    <a:pt x="11300" y="63962"/>
                    <a:pt x="11877" y="63792"/>
                    <a:pt x="12461" y="63612"/>
                  </a:cubicBezTo>
                  <a:close/>
                  <a:moveTo>
                    <a:pt x="19795" y="63128"/>
                  </a:moveTo>
                  <a:cubicBezTo>
                    <a:pt x="19811" y="63322"/>
                    <a:pt x="19815" y="63442"/>
                    <a:pt x="19828" y="63560"/>
                  </a:cubicBezTo>
                  <a:cubicBezTo>
                    <a:pt x="19909" y="64274"/>
                    <a:pt x="20018" y="64983"/>
                    <a:pt x="20062" y="65698"/>
                  </a:cubicBezTo>
                  <a:cubicBezTo>
                    <a:pt x="20088" y="66140"/>
                    <a:pt x="20065" y="66594"/>
                    <a:pt x="19979" y="67028"/>
                  </a:cubicBezTo>
                  <a:cubicBezTo>
                    <a:pt x="19905" y="67401"/>
                    <a:pt x="19204" y="67738"/>
                    <a:pt x="18729" y="67738"/>
                  </a:cubicBezTo>
                  <a:cubicBezTo>
                    <a:pt x="18672" y="67738"/>
                    <a:pt x="18618" y="67733"/>
                    <a:pt x="18568" y="67723"/>
                  </a:cubicBezTo>
                  <a:cubicBezTo>
                    <a:pt x="18105" y="67624"/>
                    <a:pt x="17629" y="67576"/>
                    <a:pt x="17165" y="67494"/>
                  </a:cubicBezTo>
                  <a:cubicBezTo>
                    <a:pt x="16710" y="67411"/>
                    <a:pt x="16260" y="67311"/>
                    <a:pt x="15826" y="67224"/>
                  </a:cubicBezTo>
                  <a:cubicBezTo>
                    <a:pt x="16068" y="66538"/>
                    <a:pt x="16338" y="65891"/>
                    <a:pt x="16521" y="65222"/>
                  </a:cubicBezTo>
                  <a:cubicBezTo>
                    <a:pt x="16705" y="64549"/>
                    <a:pt x="16801" y="63853"/>
                    <a:pt x="16942" y="63133"/>
                  </a:cubicBezTo>
                  <a:cubicBezTo>
                    <a:pt x="17429" y="63271"/>
                    <a:pt x="17887" y="63422"/>
                    <a:pt x="18353" y="63528"/>
                  </a:cubicBezTo>
                  <a:cubicBezTo>
                    <a:pt x="18455" y="63551"/>
                    <a:pt x="18555" y="63562"/>
                    <a:pt x="18653" y="63562"/>
                  </a:cubicBezTo>
                  <a:cubicBezTo>
                    <a:pt x="19045" y="63562"/>
                    <a:pt x="19412" y="63388"/>
                    <a:pt x="19795" y="63128"/>
                  </a:cubicBezTo>
                  <a:close/>
                  <a:moveTo>
                    <a:pt x="9057" y="67898"/>
                  </a:moveTo>
                  <a:cubicBezTo>
                    <a:pt x="9063" y="67930"/>
                    <a:pt x="9067" y="67963"/>
                    <a:pt x="9070" y="67997"/>
                  </a:cubicBezTo>
                  <a:cubicBezTo>
                    <a:pt x="8997" y="67993"/>
                    <a:pt x="8919" y="67987"/>
                    <a:pt x="8845" y="67982"/>
                  </a:cubicBezTo>
                  <a:cubicBezTo>
                    <a:pt x="8836" y="67984"/>
                    <a:pt x="8832" y="67987"/>
                    <a:pt x="8823" y="67990"/>
                  </a:cubicBezTo>
                  <a:cubicBezTo>
                    <a:pt x="8807" y="67990"/>
                    <a:pt x="8794" y="67992"/>
                    <a:pt x="8780" y="67992"/>
                  </a:cubicBezTo>
                  <a:cubicBezTo>
                    <a:pt x="8793" y="67987"/>
                    <a:pt x="8803" y="67984"/>
                    <a:pt x="8816" y="67979"/>
                  </a:cubicBezTo>
                  <a:cubicBezTo>
                    <a:pt x="8826" y="67979"/>
                    <a:pt x="8835" y="67979"/>
                    <a:pt x="8845" y="67982"/>
                  </a:cubicBezTo>
                  <a:cubicBezTo>
                    <a:pt x="8915" y="67953"/>
                    <a:pt x="8987" y="67926"/>
                    <a:pt x="9057" y="67898"/>
                  </a:cubicBezTo>
                  <a:close/>
                  <a:moveTo>
                    <a:pt x="6913" y="66827"/>
                  </a:moveTo>
                  <a:cubicBezTo>
                    <a:pt x="7140" y="66827"/>
                    <a:pt x="7510" y="67064"/>
                    <a:pt x="7522" y="67247"/>
                  </a:cubicBezTo>
                  <a:cubicBezTo>
                    <a:pt x="7529" y="67347"/>
                    <a:pt x="7448" y="67530"/>
                    <a:pt x="7379" y="67546"/>
                  </a:cubicBezTo>
                  <a:cubicBezTo>
                    <a:pt x="6581" y="67714"/>
                    <a:pt x="5776" y="67858"/>
                    <a:pt x="4972" y="68007"/>
                  </a:cubicBezTo>
                  <a:cubicBezTo>
                    <a:pt x="4968" y="68007"/>
                    <a:pt x="4956" y="67990"/>
                    <a:pt x="4923" y="67959"/>
                  </a:cubicBezTo>
                  <a:cubicBezTo>
                    <a:pt x="5495" y="67470"/>
                    <a:pt x="6134" y="67109"/>
                    <a:pt x="6829" y="66841"/>
                  </a:cubicBezTo>
                  <a:cubicBezTo>
                    <a:pt x="6853" y="66831"/>
                    <a:pt x="6882" y="66827"/>
                    <a:pt x="6913" y="66827"/>
                  </a:cubicBezTo>
                  <a:close/>
                  <a:moveTo>
                    <a:pt x="20324" y="67576"/>
                  </a:moveTo>
                  <a:lnTo>
                    <a:pt x="20324" y="67576"/>
                  </a:lnTo>
                  <a:cubicBezTo>
                    <a:pt x="20056" y="68317"/>
                    <a:pt x="19154" y="68707"/>
                    <a:pt x="18112" y="68707"/>
                  </a:cubicBezTo>
                  <a:cubicBezTo>
                    <a:pt x="17327" y="68707"/>
                    <a:pt x="16462" y="68485"/>
                    <a:pt x="15731" y="68026"/>
                  </a:cubicBezTo>
                  <a:cubicBezTo>
                    <a:pt x="15725" y="67982"/>
                    <a:pt x="15723" y="67938"/>
                    <a:pt x="15718" y="67894"/>
                  </a:cubicBezTo>
                  <a:cubicBezTo>
                    <a:pt x="15864" y="67877"/>
                    <a:pt x="16015" y="67833"/>
                    <a:pt x="16159" y="67833"/>
                  </a:cubicBezTo>
                  <a:cubicBezTo>
                    <a:pt x="16194" y="67833"/>
                    <a:pt x="16229" y="67836"/>
                    <a:pt x="16263" y="67842"/>
                  </a:cubicBezTo>
                  <a:cubicBezTo>
                    <a:pt x="16781" y="67936"/>
                    <a:pt x="17297" y="68048"/>
                    <a:pt x="17805" y="68193"/>
                  </a:cubicBezTo>
                  <a:cubicBezTo>
                    <a:pt x="18005" y="68250"/>
                    <a:pt x="18117" y="68458"/>
                    <a:pt x="18391" y="68458"/>
                  </a:cubicBezTo>
                  <a:cubicBezTo>
                    <a:pt x="18997" y="68455"/>
                    <a:pt x="19463" y="68154"/>
                    <a:pt x="19946" y="67875"/>
                  </a:cubicBezTo>
                  <a:cubicBezTo>
                    <a:pt x="20075" y="67803"/>
                    <a:pt x="20182" y="67691"/>
                    <a:pt x="20324" y="67576"/>
                  </a:cubicBezTo>
                  <a:close/>
                  <a:moveTo>
                    <a:pt x="8780" y="67992"/>
                  </a:moveTo>
                  <a:cubicBezTo>
                    <a:pt x="8239" y="68169"/>
                    <a:pt x="7709" y="68397"/>
                    <a:pt x="7155" y="68506"/>
                  </a:cubicBezTo>
                  <a:cubicBezTo>
                    <a:pt x="6424" y="68655"/>
                    <a:pt x="5677" y="68712"/>
                    <a:pt x="4936" y="68790"/>
                  </a:cubicBezTo>
                  <a:cubicBezTo>
                    <a:pt x="4928" y="68791"/>
                    <a:pt x="4919" y="68791"/>
                    <a:pt x="4911" y="68791"/>
                  </a:cubicBezTo>
                  <a:cubicBezTo>
                    <a:pt x="4796" y="68791"/>
                    <a:pt x="4675" y="68712"/>
                    <a:pt x="4579" y="68609"/>
                  </a:cubicBezTo>
                  <a:cubicBezTo>
                    <a:pt x="5583" y="68422"/>
                    <a:pt x="6585" y="68220"/>
                    <a:pt x="7592" y="68058"/>
                  </a:cubicBezTo>
                  <a:cubicBezTo>
                    <a:pt x="7979" y="67995"/>
                    <a:pt x="8382" y="68010"/>
                    <a:pt x="8780" y="67992"/>
                  </a:cubicBezTo>
                  <a:close/>
                  <a:moveTo>
                    <a:pt x="13343" y="0"/>
                  </a:moveTo>
                  <a:cubicBezTo>
                    <a:pt x="13113" y="0"/>
                    <a:pt x="12877" y="35"/>
                    <a:pt x="12658" y="99"/>
                  </a:cubicBezTo>
                  <a:cubicBezTo>
                    <a:pt x="11985" y="302"/>
                    <a:pt x="11492" y="772"/>
                    <a:pt x="11073" y="1254"/>
                  </a:cubicBezTo>
                  <a:cubicBezTo>
                    <a:pt x="10570" y="942"/>
                    <a:pt x="10136" y="627"/>
                    <a:pt x="9666" y="393"/>
                  </a:cubicBezTo>
                  <a:cubicBezTo>
                    <a:pt x="9236" y="181"/>
                    <a:pt x="8789" y="104"/>
                    <a:pt x="8334" y="104"/>
                  </a:cubicBezTo>
                  <a:cubicBezTo>
                    <a:pt x="7999" y="104"/>
                    <a:pt x="7659" y="145"/>
                    <a:pt x="7319" y="206"/>
                  </a:cubicBezTo>
                  <a:cubicBezTo>
                    <a:pt x="6285" y="388"/>
                    <a:pt x="5317" y="729"/>
                    <a:pt x="4440" y="1310"/>
                  </a:cubicBezTo>
                  <a:cubicBezTo>
                    <a:pt x="4273" y="1419"/>
                    <a:pt x="4125" y="1555"/>
                    <a:pt x="3951" y="1645"/>
                  </a:cubicBezTo>
                  <a:cubicBezTo>
                    <a:pt x="2691" y="2292"/>
                    <a:pt x="1540" y="3054"/>
                    <a:pt x="851" y="4362"/>
                  </a:cubicBezTo>
                  <a:cubicBezTo>
                    <a:pt x="529" y="4971"/>
                    <a:pt x="209" y="5588"/>
                    <a:pt x="139" y="6277"/>
                  </a:cubicBezTo>
                  <a:cubicBezTo>
                    <a:pt x="1" y="7614"/>
                    <a:pt x="326" y="8911"/>
                    <a:pt x="763" y="10151"/>
                  </a:cubicBezTo>
                  <a:cubicBezTo>
                    <a:pt x="1028" y="10899"/>
                    <a:pt x="1381" y="11606"/>
                    <a:pt x="1781" y="12292"/>
                  </a:cubicBezTo>
                  <a:cubicBezTo>
                    <a:pt x="2023" y="12700"/>
                    <a:pt x="2283" y="13100"/>
                    <a:pt x="2550" y="13496"/>
                  </a:cubicBezTo>
                  <a:cubicBezTo>
                    <a:pt x="3500" y="14891"/>
                    <a:pt x="4798" y="15689"/>
                    <a:pt x="6414" y="16008"/>
                  </a:cubicBezTo>
                  <a:cubicBezTo>
                    <a:pt x="6885" y="16101"/>
                    <a:pt x="7376" y="16091"/>
                    <a:pt x="7857" y="16127"/>
                  </a:cubicBezTo>
                  <a:cubicBezTo>
                    <a:pt x="7864" y="16265"/>
                    <a:pt x="7838" y="16419"/>
                    <a:pt x="7885" y="16541"/>
                  </a:cubicBezTo>
                  <a:cubicBezTo>
                    <a:pt x="8051" y="16945"/>
                    <a:pt x="7838" y="17180"/>
                    <a:pt x="7555" y="17417"/>
                  </a:cubicBezTo>
                  <a:cubicBezTo>
                    <a:pt x="7191" y="17718"/>
                    <a:pt x="6833" y="18027"/>
                    <a:pt x="6502" y="18362"/>
                  </a:cubicBezTo>
                  <a:cubicBezTo>
                    <a:pt x="5355" y="19530"/>
                    <a:pt x="4818" y="20960"/>
                    <a:pt x="4738" y="22575"/>
                  </a:cubicBezTo>
                  <a:cubicBezTo>
                    <a:pt x="4720" y="22915"/>
                    <a:pt x="4765" y="23258"/>
                    <a:pt x="4733" y="23596"/>
                  </a:cubicBezTo>
                  <a:cubicBezTo>
                    <a:pt x="4602" y="25007"/>
                    <a:pt x="4450" y="26413"/>
                    <a:pt x="4315" y="27821"/>
                  </a:cubicBezTo>
                  <a:cubicBezTo>
                    <a:pt x="4231" y="28668"/>
                    <a:pt x="4106" y="29518"/>
                    <a:pt x="4106" y="30368"/>
                  </a:cubicBezTo>
                  <a:cubicBezTo>
                    <a:pt x="4109" y="31173"/>
                    <a:pt x="4237" y="31981"/>
                    <a:pt x="4486" y="32756"/>
                  </a:cubicBezTo>
                  <a:cubicBezTo>
                    <a:pt x="4657" y="33296"/>
                    <a:pt x="4902" y="33829"/>
                    <a:pt x="5439" y="34091"/>
                  </a:cubicBezTo>
                  <a:cubicBezTo>
                    <a:pt x="5806" y="34269"/>
                    <a:pt x="6192" y="34371"/>
                    <a:pt x="6594" y="34371"/>
                  </a:cubicBezTo>
                  <a:cubicBezTo>
                    <a:pt x="6836" y="34371"/>
                    <a:pt x="7085" y="34334"/>
                    <a:pt x="7339" y="34255"/>
                  </a:cubicBezTo>
                  <a:lnTo>
                    <a:pt x="7339" y="34255"/>
                  </a:lnTo>
                  <a:cubicBezTo>
                    <a:pt x="7322" y="34360"/>
                    <a:pt x="7319" y="34445"/>
                    <a:pt x="7296" y="34521"/>
                  </a:cubicBezTo>
                  <a:cubicBezTo>
                    <a:pt x="7051" y="35266"/>
                    <a:pt x="6833" y="36022"/>
                    <a:pt x="6550" y="36753"/>
                  </a:cubicBezTo>
                  <a:cubicBezTo>
                    <a:pt x="6518" y="36827"/>
                    <a:pt x="6492" y="36906"/>
                    <a:pt x="6475" y="36978"/>
                  </a:cubicBezTo>
                  <a:cubicBezTo>
                    <a:pt x="6282" y="37644"/>
                    <a:pt x="6424" y="38241"/>
                    <a:pt x="6890" y="38764"/>
                  </a:cubicBezTo>
                  <a:cubicBezTo>
                    <a:pt x="7217" y="39132"/>
                    <a:pt x="7246" y="39489"/>
                    <a:pt x="7084" y="39918"/>
                  </a:cubicBezTo>
                  <a:cubicBezTo>
                    <a:pt x="6946" y="40289"/>
                    <a:pt x="6959" y="40667"/>
                    <a:pt x="7241" y="40964"/>
                  </a:cubicBezTo>
                  <a:cubicBezTo>
                    <a:pt x="7342" y="41070"/>
                    <a:pt x="7570" y="41193"/>
                    <a:pt x="7687" y="41193"/>
                  </a:cubicBezTo>
                  <a:cubicBezTo>
                    <a:pt x="7708" y="41193"/>
                    <a:pt x="7725" y="41189"/>
                    <a:pt x="7737" y="41180"/>
                  </a:cubicBezTo>
                  <a:cubicBezTo>
                    <a:pt x="7843" y="41108"/>
                    <a:pt x="7939" y="41081"/>
                    <a:pt x="8030" y="41081"/>
                  </a:cubicBezTo>
                  <a:cubicBezTo>
                    <a:pt x="8275" y="41081"/>
                    <a:pt x="8479" y="41274"/>
                    <a:pt x="8701" y="41274"/>
                  </a:cubicBezTo>
                  <a:cubicBezTo>
                    <a:pt x="8715" y="41274"/>
                    <a:pt x="8729" y="41274"/>
                    <a:pt x="8742" y="41272"/>
                  </a:cubicBezTo>
                  <a:lnTo>
                    <a:pt x="8742" y="41272"/>
                  </a:lnTo>
                  <a:cubicBezTo>
                    <a:pt x="8717" y="41466"/>
                    <a:pt x="8678" y="41614"/>
                    <a:pt x="8678" y="41763"/>
                  </a:cubicBezTo>
                  <a:cubicBezTo>
                    <a:pt x="8675" y="42818"/>
                    <a:pt x="8675" y="43875"/>
                    <a:pt x="8685" y="44930"/>
                  </a:cubicBezTo>
                  <a:cubicBezTo>
                    <a:pt x="8698" y="46521"/>
                    <a:pt x="8704" y="48111"/>
                    <a:pt x="8742" y="49699"/>
                  </a:cubicBezTo>
                  <a:cubicBezTo>
                    <a:pt x="8771" y="50904"/>
                    <a:pt x="8846" y="52107"/>
                    <a:pt x="8901" y="53314"/>
                  </a:cubicBezTo>
                  <a:cubicBezTo>
                    <a:pt x="8938" y="54142"/>
                    <a:pt x="8965" y="54973"/>
                    <a:pt x="9013" y="55803"/>
                  </a:cubicBezTo>
                  <a:cubicBezTo>
                    <a:pt x="9060" y="56666"/>
                    <a:pt x="9183" y="57526"/>
                    <a:pt x="9174" y="58386"/>
                  </a:cubicBezTo>
                  <a:cubicBezTo>
                    <a:pt x="9158" y="59979"/>
                    <a:pt x="9062" y="61571"/>
                    <a:pt x="9026" y="63164"/>
                  </a:cubicBezTo>
                  <a:cubicBezTo>
                    <a:pt x="9019" y="63414"/>
                    <a:pt x="9138" y="63669"/>
                    <a:pt x="9221" y="64023"/>
                  </a:cubicBezTo>
                  <a:cubicBezTo>
                    <a:pt x="9142" y="64113"/>
                    <a:pt x="8997" y="64303"/>
                    <a:pt x="8833" y="64480"/>
                  </a:cubicBezTo>
                  <a:cubicBezTo>
                    <a:pt x="8028" y="65343"/>
                    <a:pt x="7013" y="65911"/>
                    <a:pt x="5980" y="66444"/>
                  </a:cubicBezTo>
                  <a:cubicBezTo>
                    <a:pt x="5343" y="66774"/>
                    <a:pt x="4715" y="67080"/>
                    <a:pt x="4424" y="67800"/>
                  </a:cubicBezTo>
                  <a:cubicBezTo>
                    <a:pt x="4335" y="68013"/>
                    <a:pt x="4183" y="68197"/>
                    <a:pt x="4057" y="68396"/>
                  </a:cubicBezTo>
                  <a:cubicBezTo>
                    <a:pt x="3822" y="68772"/>
                    <a:pt x="3842" y="68912"/>
                    <a:pt x="4229" y="69156"/>
                  </a:cubicBezTo>
                  <a:cubicBezTo>
                    <a:pt x="4363" y="69241"/>
                    <a:pt x="4541" y="69300"/>
                    <a:pt x="4699" y="69300"/>
                  </a:cubicBezTo>
                  <a:cubicBezTo>
                    <a:pt x="4703" y="69300"/>
                    <a:pt x="4707" y="69300"/>
                    <a:pt x="4710" y="69300"/>
                  </a:cubicBezTo>
                  <a:cubicBezTo>
                    <a:pt x="5271" y="69294"/>
                    <a:pt x="5832" y="69276"/>
                    <a:pt x="6391" y="69230"/>
                  </a:cubicBezTo>
                  <a:cubicBezTo>
                    <a:pt x="7875" y="69100"/>
                    <a:pt x="9283" y="68653"/>
                    <a:pt x="10681" y="68177"/>
                  </a:cubicBezTo>
                  <a:cubicBezTo>
                    <a:pt x="11063" y="68048"/>
                    <a:pt x="11427" y="67904"/>
                    <a:pt x="11846" y="67894"/>
                  </a:cubicBezTo>
                  <a:cubicBezTo>
                    <a:pt x="12499" y="67878"/>
                    <a:pt x="13010" y="67379"/>
                    <a:pt x="13015" y="66782"/>
                  </a:cubicBezTo>
                  <a:cubicBezTo>
                    <a:pt x="13025" y="65698"/>
                    <a:pt x="13002" y="64615"/>
                    <a:pt x="13005" y="63528"/>
                  </a:cubicBezTo>
                  <a:cubicBezTo>
                    <a:pt x="13005" y="63416"/>
                    <a:pt x="13072" y="63268"/>
                    <a:pt x="13159" y="63203"/>
                  </a:cubicBezTo>
                  <a:cubicBezTo>
                    <a:pt x="13433" y="62993"/>
                    <a:pt x="13491" y="62700"/>
                    <a:pt x="13491" y="62395"/>
                  </a:cubicBezTo>
                  <a:cubicBezTo>
                    <a:pt x="13491" y="61777"/>
                    <a:pt x="13440" y="61161"/>
                    <a:pt x="13452" y="60543"/>
                  </a:cubicBezTo>
                  <a:cubicBezTo>
                    <a:pt x="13495" y="58419"/>
                    <a:pt x="13534" y="56291"/>
                    <a:pt x="13620" y="54168"/>
                  </a:cubicBezTo>
                  <a:cubicBezTo>
                    <a:pt x="13672" y="52908"/>
                    <a:pt x="13813" y="51647"/>
                    <a:pt x="13906" y="50391"/>
                  </a:cubicBezTo>
                  <a:cubicBezTo>
                    <a:pt x="13961" y="49654"/>
                    <a:pt x="14019" y="48922"/>
                    <a:pt x="14054" y="48189"/>
                  </a:cubicBezTo>
                  <a:cubicBezTo>
                    <a:pt x="14083" y="47596"/>
                    <a:pt x="14077" y="47004"/>
                    <a:pt x="14088" y="46412"/>
                  </a:cubicBezTo>
                  <a:cubicBezTo>
                    <a:pt x="14106" y="45307"/>
                    <a:pt x="14125" y="44203"/>
                    <a:pt x="14148" y="43098"/>
                  </a:cubicBezTo>
                  <a:cubicBezTo>
                    <a:pt x="14148" y="43015"/>
                    <a:pt x="14168" y="42890"/>
                    <a:pt x="14221" y="42861"/>
                  </a:cubicBezTo>
                  <a:cubicBezTo>
                    <a:pt x="14645" y="42632"/>
                    <a:pt x="15064" y="42369"/>
                    <a:pt x="15599" y="42369"/>
                  </a:cubicBezTo>
                  <a:cubicBezTo>
                    <a:pt x="15676" y="42369"/>
                    <a:pt x="15756" y="42375"/>
                    <a:pt x="15838" y="42387"/>
                  </a:cubicBezTo>
                  <a:cubicBezTo>
                    <a:pt x="15892" y="43012"/>
                    <a:pt x="15964" y="43600"/>
                    <a:pt x="15987" y="44190"/>
                  </a:cubicBezTo>
                  <a:cubicBezTo>
                    <a:pt x="16013" y="44850"/>
                    <a:pt x="15987" y="45513"/>
                    <a:pt x="15993" y="46174"/>
                  </a:cubicBezTo>
                  <a:cubicBezTo>
                    <a:pt x="16006" y="48083"/>
                    <a:pt x="16006" y="49992"/>
                    <a:pt x="16039" y="51899"/>
                  </a:cubicBezTo>
                  <a:cubicBezTo>
                    <a:pt x="16060" y="53128"/>
                    <a:pt x="16141" y="54361"/>
                    <a:pt x="16170" y="55589"/>
                  </a:cubicBezTo>
                  <a:cubicBezTo>
                    <a:pt x="16193" y="56666"/>
                    <a:pt x="16167" y="57743"/>
                    <a:pt x="16183" y="58822"/>
                  </a:cubicBezTo>
                  <a:cubicBezTo>
                    <a:pt x="16199" y="59874"/>
                    <a:pt x="16227" y="60924"/>
                    <a:pt x="16270" y="61976"/>
                  </a:cubicBezTo>
                  <a:cubicBezTo>
                    <a:pt x="16286" y="62343"/>
                    <a:pt x="16466" y="62726"/>
                    <a:pt x="16401" y="63071"/>
                  </a:cubicBezTo>
                  <a:cubicBezTo>
                    <a:pt x="16255" y="63873"/>
                    <a:pt x="16055" y="64674"/>
                    <a:pt x="15787" y="65445"/>
                  </a:cubicBezTo>
                  <a:cubicBezTo>
                    <a:pt x="15569" y="66079"/>
                    <a:pt x="15216" y="66670"/>
                    <a:pt x="14943" y="67288"/>
                  </a:cubicBezTo>
                  <a:cubicBezTo>
                    <a:pt x="14868" y="67460"/>
                    <a:pt x="14776" y="67730"/>
                    <a:pt x="14854" y="67846"/>
                  </a:cubicBezTo>
                  <a:cubicBezTo>
                    <a:pt x="15055" y="68141"/>
                    <a:pt x="15317" y="68419"/>
                    <a:pt x="15610" y="68624"/>
                  </a:cubicBezTo>
                  <a:cubicBezTo>
                    <a:pt x="16354" y="69149"/>
                    <a:pt x="17230" y="69356"/>
                    <a:pt x="18098" y="69568"/>
                  </a:cubicBezTo>
                  <a:cubicBezTo>
                    <a:pt x="18223" y="69596"/>
                    <a:pt x="18355" y="69604"/>
                    <a:pt x="18486" y="69604"/>
                  </a:cubicBezTo>
                  <a:cubicBezTo>
                    <a:pt x="18541" y="69604"/>
                    <a:pt x="18595" y="69602"/>
                    <a:pt x="18649" y="69601"/>
                  </a:cubicBezTo>
                  <a:cubicBezTo>
                    <a:pt x="19444" y="69581"/>
                    <a:pt x="19960" y="69070"/>
                    <a:pt x="20421" y="68519"/>
                  </a:cubicBezTo>
                  <a:cubicBezTo>
                    <a:pt x="20704" y="68180"/>
                    <a:pt x="21094" y="67875"/>
                    <a:pt x="21070" y="67382"/>
                  </a:cubicBezTo>
                  <a:cubicBezTo>
                    <a:pt x="20968" y="67278"/>
                    <a:pt x="20865" y="67171"/>
                    <a:pt x="20855" y="67057"/>
                  </a:cubicBezTo>
                  <a:cubicBezTo>
                    <a:pt x="20787" y="66272"/>
                    <a:pt x="20740" y="65487"/>
                    <a:pt x="20684" y="64703"/>
                  </a:cubicBezTo>
                  <a:cubicBezTo>
                    <a:pt x="20675" y="64588"/>
                    <a:pt x="20697" y="64446"/>
                    <a:pt x="20633" y="64368"/>
                  </a:cubicBezTo>
                  <a:cubicBezTo>
                    <a:pt x="20208" y="63809"/>
                    <a:pt x="20514" y="63110"/>
                    <a:pt x="20270" y="62520"/>
                  </a:cubicBezTo>
                  <a:cubicBezTo>
                    <a:pt x="20482" y="62143"/>
                    <a:pt x="20379" y="61741"/>
                    <a:pt x="20398" y="61342"/>
                  </a:cubicBezTo>
                  <a:cubicBezTo>
                    <a:pt x="20431" y="60625"/>
                    <a:pt x="20569" y="59910"/>
                    <a:pt x="20600" y="59197"/>
                  </a:cubicBezTo>
                  <a:cubicBezTo>
                    <a:pt x="20678" y="57310"/>
                    <a:pt x="20733" y="55424"/>
                    <a:pt x="20771" y="53537"/>
                  </a:cubicBezTo>
                  <a:cubicBezTo>
                    <a:pt x="20800" y="52253"/>
                    <a:pt x="20779" y="50969"/>
                    <a:pt x="20790" y="49686"/>
                  </a:cubicBezTo>
                  <a:cubicBezTo>
                    <a:pt x="20803" y="48272"/>
                    <a:pt x="20826" y="46859"/>
                    <a:pt x="20845" y="45442"/>
                  </a:cubicBezTo>
                  <a:cubicBezTo>
                    <a:pt x="20855" y="44615"/>
                    <a:pt x="20823" y="43787"/>
                    <a:pt x="20878" y="42963"/>
                  </a:cubicBezTo>
                  <a:cubicBezTo>
                    <a:pt x="20961" y="41699"/>
                    <a:pt x="21104" y="40442"/>
                    <a:pt x="21224" y="39184"/>
                  </a:cubicBezTo>
                  <a:cubicBezTo>
                    <a:pt x="21257" y="38816"/>
                    <a:pt x="21213" y="38405"/>
                    <a:pt x="21364" y="38088"/>
                  </a:cubicBezTo>
                  <a:cubicBezTo>
                    <a:pt x="21541" y="37712"/>
                    <a:pt x="21601" y="37348"/>
                    <a:pt x="21559" y="36978"/>
                  </a:cubicBezTo>
                  <a:cubicBezTo>
                    <a:pt x="21546" y="36837"/>
                    <a:pt x="21518" y="36698"/>
                    <a:pt x="21476" y="36554"/>
                  </a:cubicBezTo>
                  <a:cubicBezTo>
                    <a:pt x="21184" y="35555"/>
                    <a:pt x="21019" y="34538"/>
                    <a:pt x="20930" y="33498"/>
                  </a:cubicBezTo>
                  <a:cubicBezTo>
                    <a:pt x="20855" y="32621"/>
                    <a:pt x="20685" y="31750"/>
                    <a:pt x="20546" y="30783"/>
                  </a:cubicBezTo>
                  <a:cubicBezTo>
                    <a:pt x="20764" y="30619"/>
                    <a:pt x="21055" y="30358"/>
                    <a:pt x="21390" y="30168"/>
                  </a:cubicBezTo>
                  <a:cubicBezTo>
                    <a:pt x="21766" y="29955"/>
                    <a:pt x="22081" y="29705"/>
                    <a:pt x="22294" y="29325"/>
                  </a:cubicBezTo>
                  <a:cubicBezTo>
                    <a:pt x="22336" y="29252"/>
                    <a:pt x="22438" y="29156"/>
                    <a:pt x="22503" y="29156"/>
                  </a:cubicBezTo>
                  <a:cubicBezTo>
                    <a:pt x="22506" y="29156"/>
                    <a:pt x="22510" y="29156"/>
                    <a:pt x="22513" y="29157"/>
                  </a:cubicBezTo>
                  <a:cubicBezTo>
                    <a:pt x="22556" y="29165"/>
                    <a:pt x="22596" y="29168"/>
                    <a:pt x="22631" y="29168"/>
                  </a:cubicBezTo>
                  <a:cubicBezTo>
                    <a:pt x="22958" y="29168"/>
                    <a:pt x="22944" y="28863"/>
                    <a:pt x="22944" y="28646"/>
                  </a:cubicBezTo>
                  <a:cubicBezTo>
                    <a:pt x="22941" y="28175"/>
                    <a:pt x="22895" y="27696"/>
                    <a:pt x="22831" y="27229"/>
                  </a:cubicBezTo>
                  <a:cubicBezTo>
                    <a:pt x="22670" y="26078"/>
                    <a:pt x="22230" y="25026"/>
                    <a:pt x="21731" y="23983"/>
                  </a:cubicBezTo>
                  <a:cubicBezTo>
                    <a:pt x="20944" y="22335"/>
                    <a:pt x="20024" y="20766"/>
                    <a:pt x="19113" y="19186"/>
                  </a:cubicBezTo>
                  <a:cubicBezTo>
                    <a:pt x="18295" y="17765"/>
                    <a:pt x="17300" y="16497"/>
                    <a:pt x="16027" y="15460"/>
                  </a:cubicBezTo>
                  <a:cubicBezTo>
                    <a:pt x="15600" y="15111"/>
                    <a:pt x="15140" y="14814"/>
                    <a:pt x="14567" y="14814"/>
                  </a:cubicBezTo>
                  <a:cubicBezTo>
                    <a:pt x="14533" y="14814"/>
                    <a:pt x="14498" y="14815"/>
                    <a:pt x="14463" y="14817"/>
                  </a:cubicBezTo>
                  <a:cubicBezTo>
                    <a:pt x="14379" y="14823"/>
                    <a:pt x="14090" y="14826"/>
                    <a:pt x="13935" y="14862"/>
                  </a:cubicBezTo>
                  <a:cubicBezTo>
                    <a:pt x="13912" y="14681"/>
                    <a:pt x="13929" y="14498"/>
                    <a:pt x="14029" y="14304"/>
                  </a:cubicBezTo>
                  <a:cubicBezTo>
                    <a:pt x="14096" y="14166"/>
                    <a:pt x="13990" y="13911"/>
                    <a:pt x="13912" y="13732"/>
                  </a:cubicBezTo>
                  <a:cubicBezTo>
                    <a:pt x="13659" y="13158"/>
                    <a:pt x="13105" y="13136"/>
                    <a:pt x="12581" y="13051"/>
                  </a:cubicBezTo>
                  <a:cubicBezTo>
                    <a:pt x="12547" y="12798"/>
                    <a:pt x="12513" y="12544"/>
                    <a:pt x="12480" y="12292"/>
                  </a:cubicBezTo>
                  <a:cubicBezTo>
                    <a:pt x="12438" y="11973"/>
                    <a:pt x="12396" y="11655"/>
                    <a:pt x="12355" y="11342"/>
                  </a:cubicBezTo>
                  <a:cubicBezTo>
                    <a:pt x="13558" y="10814"/>
                    <a:pt x="14039" y="9809"/>
                    <a:pt x="14220" y="8654"/>
                  </a:cubicBezTo>
                  <a:cubicBezTo>
                    <a:pt x="14413" y="7417"/>
                    <a:pt x="14138" y="6300"/>
                    <a:pt x="13064" y="5521"/>
                  </a:cubicBezTo>
                  <a:cubicBezTo>
                    <a:pt x="13143" y="5431"/>
                    <a:pt x="13220" y="5375"/>
                    <a:pt x="13249" y="5299"/>
                  </a:cubicBezTo>
                  <a:cubicBezTo>
                    <a:pt x="13501" y="4623"/>
                    <a:pt x="13222" y="3586"/>
                    <a:pt x="12677" y="3073"/>
                  </a:cubicBezTo>
                  <a:cubicBezTo>
                    <a:pt x="12444" y="2854"/>
                    <a:pt x="12230" y="2610"/>
                    <a:pt x="11962" y="2330"/>
                  </a:cubicBezTo>
                  <a:cubicBezTo>
                    <a:pt x="12114" y="2330"/>
                    <a:pt x="12239" y="2333"/>
                    <a:pt x="12352" y="2333"/>
                  </a:cubicBezTo>
                  <a:cubicBezTo>
                    <a:pt x="12446" y="2333"/>
                    <a:pt x="12531" y="2331"/>
                    <a:pt x="12615" y="2321"/>
                  </a:cubicBezTo>
                  <a:cubicBezTo>
                    <a:pt x="12685" y="2314"/>
                    <a:pt x="12789" y="2243"/>
                    <a:pt x="12805" y="2181"/>
                  </a:cubicBezTo>
                  <a:cubicBezTo>
                    <a:pt x="12821" y="2124"/>
                    <a:pt x="12755" y="1995"/>
                    <a:pt x="12700" y="1979"/>
                  </a:cubicBezTo>
                  <a:cubicBezTo>
                    <a:pt x="12474" y="1905"/>
                    <a:pt x="12240" y="1831"/>
                    <a:pt x="12007" y="1818"/>
                  </a:cubicBezTo>
                  <a:cubicBezTo>
                    <a:pt x="11991" y="1817"/>
                    <a:pt x="11975" y="1816"/>
                    <a:pt x="11959" y="1816"/>
                  </a:cubicBezTo>
                  <a:cubicBezTo>
                    <a:pt x="11769" y="1816"/>
                    <a:pt x="11575" y="1877"/>
                    <a:pt x="11365" y="1911"/>
                  </a:cubicBezTo>
                  <a:cubicBezTo>
                    <a:pt x="11711" y="1069"/>
                    <a:pt x="12640" y="539"/>
                    <a:pt x="13710" y="539"/>
                  </a:cubicBezTo>
                  <a:cubicBezTo>
                    <a:pt x="13731" y="539"/>
                    <a:pt x="13753" y="539"/>
                    <a:pt x="13774" y="539"/>
                  </a:cubicBezTo>
                  <a:cubicBezTo>
                    <a:pt x="13862" y="150"/>
                    <a:pt x="13787" y="12"/>
                    <a:pt x="13420" y="1"/>
                  </a:cubicBezTo>
                  <a:cubicBezTo>
                    <a:pt x="13395" y="1"/>
                    <a:pt x="13369" y="0"/>
                    <a:pt x="13343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62;p37">
              <a:extLst>
                <a:ext uri="{FF2B5EF4-FFF2-40B4-BE49-F238E27FC236}">
                  <a16:creationId xmlns:a16="http://schemas.microsoft.com/office/drawing/2014/main" id="{4A685AB4-EDF1-7820-3FCC-95C8DF8E7948}"/>
                </a:ext>
              </a:extLst>
            </p:cNvPr>
            <p:cNvSpPr/>
            <p:nvPr/>
          </p:nvSpPr>
          <p:spPr>
            <a:xfrm>
              <a:off x="4641554" y="2590104"/>
              <a:ext cx="692506" cy="2028204"/>
            </a:xfrm>
            <a:custGeom>
              <a:avLst/>
              <a:gdLst/>
              <a:ahLst/>
              <a:cxnLst/>
              <a:rect l="l" t="t" r="r" b="b"/>
              <a:pathLst>
                <a:path w="20502" h="60046" extrusionOk="0">
                  <a:moveTo>
                    <a:pt x="9167" y="1116"/>
                  </a:moveTo>
                  <a:cubicBezTo>
                    <a:pt x="9176" y="1155"/>
                    <a:pt x="9183" y="1194"/>
                    <a:pt x="9190" y="1233"/>
                  </a:cubicBezTo>
                  <a:cubicBezTo>
                    <a:pt x="8350" y="1623"/>
                    <a:pt x="7485" y="1888"/>
                    <a:pt x="6570" y="1888"/>
                  </a:cubicBezTo>
                  <a:cubicBezTo>
                    <a:pt x="6396" y="1888"/>
                    <a:pt x="6219" y="1879"/>
                    <a:pt x="6041" y="1858"/>
                  </a:cubicBezTo>
                  <a:cubicBezTo>
                    <a:pt x="6031" y="1804"/>
                    <a:pt x="6021" y="1749"/>
                    <a:pt x="6011" y="1694"/>
                  </a:cubicBezTo>
                  <a:cubicBezTo>
                    <a:pt x="7064" y="1502"/>
                    <a:pt x="8116" y="1309"/>
                    <a:pt x="9167" y="1116"/>
                  </a:cubicBezTo>
                  <a:close/>
                  <a:moveTo>
                    <a:pt x="3027" y="6743"/>
                  </a:moveTo>
                  <a:cubicBezTo>
                    <a:pt x="3063" y="6878"/>
                    <a:pt x="3125" y="7012"/>
                    <a:pt x="3135" y="7149"/>
                  </a:cubicBezTo>
                  <a:cubicBezTo>
                    <a:pt x="3192" y="7981"/>
                    <a:pt x="3241" y="8814"/>
                    <a:pt x="3287" y="9646"/>
                  </a:cubicBezTo>
                  <a:cubicBezTo>
                    <a:pt x="3293" y="9766"/>
                    <a:pt x="3270" y="9888"/>
                    <a:pt x="3261" y="10007"/>
                  </a:cubicBezTo>
                  <a:cubicBezTo>
                    <a:pt x="3227" y="10012"/>
                    <a:pt x="3194" y="10015"/>
                    <a:pt x="3159" y="10017"/>
                  </a:cubicBezTo>
                  <a:cubicBezTo>
                    <a:pt x="2600" y="9191"/>
                    <a:pt x="2197" y="8322"/>
                    <a:pt x="2471" y="7272"/>
                  </a:cubicBezTo>
                  <a:cubicBezTo>
                    <a:pt x="2496" y="7176"/>
                    <a:pt x="2525" y="7058"/>
                    <a:pt x="2594" y="7001"/>
                  </a:cubicBezTo>
                  <a:cubicBezTo>
                    <a:pt x="2722" y="6894"/>
                    <a:pt x="2880" y="6827"/>
                    <a:pt x="3027" y="6743"/>
                  </a:cubicBezTo>
                  <a:close/>
                  <a:moveTo>
                    <a:pt x="10766" y="1102"/>
                  </a:moveTo>
                  <a:cubicBezTo>
                    <a:pt x="10834" y="1479"/>
                    <a:pt x="10871" y="1858"/>
                    <a:pt x="10972" y="2219"/>
                  </a:cubicBezTo>
                  <a:cubicBezTo>
                    <a:pt x="11283" y="3332"/>
                    <a:pt x="11717" y="4385"/>
                    <a:pt x="12535" y="5242"/>
                  </a:cubicBezTo>
                  <a:cubicBezTo>
                    <a:pt x="12629" y="5341"/>
                    <a:pt x="12637" y="5519"/>
                    <a:pt x="12693" y="5657"/>
                  </a:cubicBezTo>
                  <a:cubicBezTo>
                    <a:pt x="12757" y="5816"/>
                    <a:pt x="12828" y="5969"/>
                    <a:pt x="12897" y="6125"/>
                  </a:cubicBezTo>
                  <a:cubicBezTo>
                    <a:pt x="13054" y="6023"/>
                    <a:pt x="13222" y="5936"/>
                    <a:pt x="13362" y="5814"/>
                  </a:cubicBezTo>
                  <a:cubicBezTo>
                    <a:pt x="13457" y="5732"/>
                    <a:pt x="13507" y="5601"/>
                    <a:pt x="13581" y="5494"/>
                  </a:cubicBezTo>
                  <a:cubicBezTo>
                    <a:pt x="13794" y="5175"/>
                    <a:pt x="14024" y="5015"/>
                    <a:pt x="14242" y="5015"/>
                  </a:cubicBezTo>
                  <a:cubicBezTo>
                    <a:pt x="14479" y="5015"/>
                    <a:pt x="14703" y="5203"/>
                    <a:pt x="14879" y="5581"/>
                  </a:cubicBezTo>
                  <a:cubicBezTo>
                    <a:pt x="15512" y="6944"/>
                    <a:pt x="15388" y="8697"/>
                    <a:pt x="13939" y="9730"/>
                  </a:cubicBezTo>
                  <a:cubicBezTo>
                    <a:pt x="13789" y="9835"/>
                    <a:pt x="13616" y="9918"/>
                    <a:pt x="13441" y="9973"/>
                  </a:cubicBezTo>
                  <a:cubicBezTo>
                    <a:pt x="13376" y="9993"/>
                    <a:pt x="13314" y="10003"/>
                    <a:pt x="13256" y="10003"/>
                  </a:cubicBezTo>
                  <a:cubicBezTo>
                    <a:pt x="12991" y="10003"/>
                    <a:pt x="12818" y="9798"/>
                    <a:pt x="12831" y="9485"/>
                  </a:cubicBezTo>
                  <a:cubicBezTo>
                    <a:pt x="12850" y="8998"/>
                    <a:pt x="12864" y="8510"/>
                    <a:pt x="12870" y="8022"/>
                  </a:cubicBezTo>
                  <a:cubicBezTo>
                    <a:pt x="12873" y="7836"/>
                    <a:pt x="12872" y="7602"/>
                    <a:pt x="12626" y="7587"/>
                  </a:cubicBezTo>
                  <a:cubicBezTo>
                    <a:pt x="12618" y="7587"/>
                    <a:pt x="12610" y="7587"/>
                    <a:pt x="12602" y="7587"/>
                  </a:cubicBezTo>
                  <a:cubicBezTo>
                    <a:pt x="12355" y="7587"/>
                    <a:pt x="12329" y="7829"/>
                    <a:pt x="12302" y="8019"/>
                  </a:cubicBezTo>
                  <a:cubicBezTo>
                    <a:pt x="12199" y="8742"/>
                    <a:pt x="12141" y="9472"/>
                    <a:pt x="12004" y="10189"/>
                  </a:cubicBezTo>
                  <a:cubicBezTo>
                    <a:pt x="11803" y="11250"/>
                    <a:pt x="11481" y="12269"/>
                    <a:pt x="10778" y="13131"/>
                  </a:cubicBezTo>
                  <a:cubicBezTo>
                    <a:pt x="10125" y="13930"/>
                    <a:pt x="9315" y="14511"/>
                    <a:pt x="8361" y="14874"/>
                  </a:cubicBezTo>
                  <a:cubicBezTo>
                    <a:pt x="8205" y="14932"/>
                    <a:pt x="8049" y="14956"/>
                    <a:pt x="7894" y="14956"/>
                  </a:cubicBezTo>
                  <a:cubicBezTo>
                    <a:pt x="7535" y="14956"/>
                    <a:pt x="7180" y="14828"/>
                    <a:pt x="6849" y="14704"/>
                  </a:cubicBezTo>
                  <a:cubicBezTo>
                    <a:pt x="5552" y="14215"/>
                    <a:pt x="4869" y="13201"/>
                    <a:pt x="4566" y="11887"/>
                  </a:cubicBezTo>
                  <a:cubicBezTo>
                    <a:pt x="4456" y="11415"/>
                    <a:pt x="4290" y="10954"/>
                    <a:pt x="4198" y="10479"/>
                  </a:cubicBezTo>
                  <a:cubicBezTo>
                    <a:pt x="4097" y="9959"/>
                    <a:pt x="4024" y="9429"/>
                    <a:pt x="3988" y="8900"/>
                  </a:cubicBezTo>
                  <a:cubicBezTo>
                    <a:pt x="3934" y="8085"/>
                    <a:pt x="3874" y="7267"/>
                    <a:pt x="3906" y="6453"/>
                  </a:cubicBezTo>
                  <a:cubicBezTo>
                    <a:pt x="3939" y="5619"/>
                    <a:pt x="4058" y="4787"/>
                    <a:pt x="4185" y="3962"/>
                  </a:cubicBezTo>
                  <a:cubicBezTo>
                    <a:pt x="4216" y="3754"/>
                    <a:pt x="4410" y="3564"/>
                    <a:pt x="4546" y="3380"/>
                  </a:cubicBezTo>
                  <a:cubicBezTo>
                    <a:pt x="4793" y="3042"/>
                    <a:pt x="4988" y="2573"/>
                    <a:pt x="5324" y="2423"/>
                  </a:cubicBezTo>
                  <a:cubicBezTo>
                    <a:pt x="5397" y="2390"/>
                    <a:pt x="5480" y="2377"/>
                    <a:pt x="5567" y="2377"/>
                  </a:cubicBezTo>
                  <a:cubicBezTo>
                    <a:pt x="5848" y="2377"/>
                    <a:pt x="6185" y="2509"/>
                    <a:pt x="6487" y="2509"/>
                  </a:cubicBezTo>
                  <a:cubicBezTo>
                    <a:pt x="6497" y="2509"/>
                    <a:pt x="6506" y="2508"/>
                    <a:pt x="6516" y="2508"/>
                  </a:cubicBezTo>
                  <a:cubicBezTo>
                    <a:pt x="7450" y="2484"/>
                    <a:pt x="8376" y="2359"/>
                    <a:pt x="9229" y="1934"/>
                  </a:cubicBezTo>
                  <a:cubicBezTo>
                    <a:pt x="9740" y="1680"/>
                    <a:pt x="10234" y="1392"/>
                    <a:pt x="10766" y="1102"/>
                  </a:cubicBezTo>
                  <a:close/>
                  <a:moveTo>
                    <a:pt x="8844" y="15468"/>
                  </a:moveTo>
                  <a:cubicBezTo>
                    <a:pt x="9195" y="15877"/>
                    <a:pt x="9432" y="16333"/>
                    <a:pt x="9344" y="16924"/>
                  </a:cubicBezTo>
                  <a:cubicBezTo>
                    <a:pt x="9328" y="16925"/>
                    <a:pt x="9312" y="16926"/>
                    <a:pt x="9296" y="16926"/>
                  </a:cubicBezTo>
                  <a:cubicBezTo>
                    <a:pt x="8902" y="16926"/>
                    <a:pt x="8998" y="16524"/>
                    <a:pt x="8858" y="16332"/>
                  </a:cubicBezTo>
                  <a:cubicBezTo>
                    <a:pt x="8691" y="16103"/>
                    <a:pt x="8583" y="15834"/>
                    <a:pt x="8448" y="15577"/>
                  </a:cubicBezTo>
                  <a:cubicBezTo>
                    <a:pt x="8604" y="15534"/>
                    <a:pt x="8713" y="15503"/>
                    <a:pt x="8844" y="15468"/>
                  </a:cubicBezTo>
                  <a:close/>
                  <a:moveTo>
                    <a:pt x="12437" y="16421"/>
                  </a:moveTo>
                  <a:cubicBezTo>
                    <a:pt x="12765" y="16490"/>
                    <a:pt x="13093" y="16558"/>
                    <a:pt x="13476" y="16638"/>
                  </a:cubicBezTo>
                  <a:cubicBezTo>
                    <a:pt x="13208" y="16749"/>
                    <a:pt x="12995" y="16870"/>
                    <a:pt x="12767" y="16926"/>
                  </a:cubicBezTo>
                  <a:cubicBezTo>
                    <a:pt x="12716" y="16938"/>
                    <a:pt x="12674" y="16944"/>
                    <a:pt x="12639" y="16944"/>
                  </a:cubicBezTo>
                  <a:cubicBezTo>
                    <a:pt x="12371" y="16944"/>
                    <a:pt x="12506" y="16621"/>
                    <a:pt x="12384" y="16500"/>
                  </a:cubicBezTo>
                  <a:cubicBezTo>
                    <a:pt x="12403" y="16474"/>
                    <a:pt x="12420" y="16447"/>
                    <a:pt x="12437" y="16421"/>
                  </a:cubicBezTo>
                  <a:close/>
                  <a:moveTo>
                    <a:pt x="11884" y="12836"/>
                  </a:moveTo>
                  <a:lnTo>
                    <a:pt x="11976" y="12852"/>
                  </a:lnTo>
                  <a:cubicBezTo>
                    <a:pt x="11937" y="13174"/>
                    <a:pt x="11889" y="13496"/>
                    <a:pt x="11864" y="13818"/>
                  </a:cubicBezTo>
                  <a:cubicBezTo>
                    <a:pt x="11787" y="14770"/>
                    <a:pt x="11694" y="15722"/>
                    <a:pt x="11668" y="16677"/>
                  </a:cubicBezTo>
                  <a:cubicBezTo>
                    <a:pt x="11659" y="16946"/>
                    <a:pt x="11862" y="17220"/>
                    <a:pt x="11996" y="17566"/>
                  </a:cubicBezTo>
                  <a:cubicBezTo>
                    <a:pt x="11636" y="18622"/>
                    <a:pt x="10204" y="20022"/>
                    <a:pt x="8261" y="21736"/>
                  </a:cubicBezTo>
                  <a:cubicBezTo>
                    <a:pt x="7807" y="20640"/>
                    <a:pt x="7371" y="19563"/>
                    <a:pt x="7307" y="18379"/>
                  </a:cubicBezTo>
                  <a:cubicBezTo>
                    <a:pt x="7852" y="18210"/>
                    <a:pt x="8394" y="18145"/>
                    <a:pt x="8825" y="17757"/>
                  </a:cubicBezTo>
                  <a:cubicBezTo>
                    <a:pt x="8960" y="17635"/>
                    <a:pt x="9218" y="17614"/>
                    <a:pt x="9422" y="17604"/>
                  </a:cubicBezTo>
                  <a:cubicBezTo>
                    <a:pt x="9862" y="17584"/>
                    <a:pt x="10283" y="17041"/>
                    <a:pt x="10148" y="16611"/>
                  </a:cubicBezTo>
                  <a:cubicBezTo>
                    <a:pt x="10004" y="16151"/>
                    <a:pt x="9837" y="15696"/>
                    <a:pt x="9662" y="15187"/>
                  </a:cubicBezTo>
                  <a:cubicBezTo>
                    <a:pt x="10730" y="14769"/>
                    <a:pt x="11248" y="13746"/>
                    <a:pt x="11884" y="12836"/>
                  </a:cubicBezTo>
                  <a:close/>
                  <a:moveTo>
                    <a:pt x="4045" y="18289"/>
                  </a:moveTo>
                  <a:cubicBezTo>
                    <a:pt x="3712" y="20242"/>
                    <a:pt x="3224" y="22154"/>
                    <a:pt x="2761" y="24071"/>
                  </a:cubicBezTo>
                  <a:cubicBezTo>
                    <a:pt x="2726" y="24070"/>
                    <a:pt x="2692" y="24068"/>
                    <a:pt x="2656" y="24067"/>
                  </a:cubicBezTo>
                  <a:cubicBezTo>
                    <a:pt x="2623" y="22974"/>
                    <a:pt x="2547" y="21880"/>
                    <a:pt x="2568" y="20787"/>
                  </a:cubicBezTo>
                  <a:cubicBezTo>
                    <a:pt x="2591" y="19714"/>
                    <a:pt x="3210" y="18933"/>
                    <a:pt x="4045" y="18289"/>
                  </a:cubicBezTo>
                  <a:close/>
                  <a:moveTo>
                    <a:pt x="14552" y="16957"/>
                  </a:moveTo>
                  <a:cubicBezTo>
                    <a:pt x="14689" y="16957"/>
                    <a:pt x="14827" y="16966"/>
                    <a:pt x="14963" y="16966"/>
                  </a:cubicBezTo>
                  <a:cubicBezTo>
                    <a:pt x="14980" y="16966"/>
                    <a:pt x="14997" y="16966"/>
                    <a:pt x="15014" y="16966"/>
                  </a:cubicBezTo>
                  <a:cubicBezTo>
                    <a:pt x="15043" y="16965"/>
                    <a:pt x="15072" y="16965"/>
                    <a:pt x="15101" y="16965"/>
                  </a:cubicBezTo>
                  <a:cubicBezTo>
                    <a:pt x="15517" y="16965"/>
                    <a:pt x="15912" y="17038"/>
                    <a:pt x="16267" y="17325"/>
                  </a:cubicBezTo>
                  <a:cubicBezTo>
                    <a:pt x="16599" y="17593"/>
                    <a:pt x="16708" y="17971"/>
                    <a:pt x="16723" y="18313"/>
                  </a:cubicBezTo>
                  <a:cubicBezTo>
                    <a:pt x="16751" y="18995"/>
                    <a:pt x="16730" y="19697"/>
                    <a:pt x="16589" y="20361"/>
                  </a:cubicBezTo>
                  <a:cubicBezTo>
                    <a:pt x="16308" y="21685"/>
                    <a:pt x="15940" y="22991"/>
                    <a:pt x="15592" y="24300"/>
                  </a:cubicBezTo>
                  <a:cubicBezTo>
                    <a:pt x="15486" y="24701"/>
                    <a:pt x="15161" y="24979"/>
                    <a:pt x="14777" y="24979"/>
                  </a:cubicBezTo>
                  <a:cubicBezTo>
                    <a:pt x="14703" y="24979"/>
                    <a:pt x="14627" y="24968"/>
                    <a:pt x="14550" y="24947"/>
                  </a:cubicBezTo>
                  <a:cubicBezTo>
                    <a:pt x="14029" y="24802"/>
                    <a:pt x="13542" y="24543"/>
                    <a:pt x="13013" y="24321"/>
                  </a:cubicBezTo>
                  <a:cubicBezTo>
                    <a:pt x="13172" y="23769"/>
                    <a:pt x="13294" y="23289"/>
                    <a:pt x="13448" y="22819"/>
                  </a:cubicBezTo>
                  <a:cubicBezTo>
                    <a:pt x="13847" y="21595"/>
                    <a:pt x="14264" y="20377"/>
                    <a:pt x="14659" y="19153"/>
                  </a:cubicBezTo>
                  <a:cubicBezTo>
                    <a:pt x="14691" y="19055"/>
                    <a:pt x="14617" y="18923"/>
                    <a:pt x="14593" y="18808"/>
                  </a:cubicBezTo>
                  <a:cubicBezTo>
                    <a:pt x="14459" y="18863"/>
                    <a:pt x="14255" y="18881"/>
                    <a:pt x="14205" y="18979"/>
                  </a:cubicBezTo>
                  <a:cubicBezTo>
                    <a:pt x="13976" y="19429"/>
                    <a:pt x="13747" y="19889"/>
                    <a:pt x="13598" y="20370"/>
                  </a:cubicBezTo>
                  <a:cubicBezTo>
                    <a:pt x="13175" y="21729"/>
                    <a:pt x="12793" y="23099"/>
                    <a:pt x="12396" y="24465"/>
                  </a:cubicBezTo>
                  <a:cubicBezTo>
                    <a:pt x="12360" y="24590"/>
                    <a:pt x="12315" y="24717"/>
                    <a:pt x="12312" y="24845"/>
                  </a:cubicBezTo>
                  <a:cubicBezTo>
                    <a:pt x="12304" y="25211"/>
                    <a:pt x="12130" y="25368"/>
                    <a:pt x="11767" y="25472"/>
                  </a:cubicBezTo>
                  <a:cubicBezTo>
                    <a:pt x="10306" y="25890"/>
                    <a:pt x="8858" y="26355"/>
                    <a:pt x="7406" y="26800"/>
                  </a:cubicBezTo>
                  <a:cubicBezTo>
                    <a:pt x="7342" y="26821"/>
                    <a:pt x="7276" y="26833"/>
                    <a:pt x="7239" y="26842"/>
                  </a:cubicBezTo>
                  <a:cubicBezTo>
                    <a:pt x="7324" y="25043"/>
                    <a:pt x="7409" y="23251"/>
                    <a:pt x="7495" y="21460"/>
                  </a:cubicBezTo>
                  <a:cubicBezTo>
                    <a:pt x="7800" y="22101"/>
                    <a:pt x="7962" y="22817"/>
                    <a:pt x="8460" y="23369"/>
                  </a:cubicBezTo>
                  <a:cubicBezTo>
                    <a:pt x="8931" y="23890"/>
                    <a:pt x="9209" y="24586"/>
                    <a:pt x="9875" y="25017"/>
                  </a:cubicBezTo>
                  <a:cubicBezTo>
                    <a:pt x="10137" y="24354"/>
                    <a:pt x="9442" y="24147"/>
                    <a:pt x="9376" y="23650"/>
                  </a:cubicBezTo>
                  <a:lnTo>
                    <a:pt x="9376" y="23650"/>
                  </a:lnTo>
                  <a:cubicBezTo>
                    <a:pt x="9538" y="23753"/>
                    <a:pt x="9666" y="23865"/>
                    <a:pt x="9816" y="23919"/>
                  </a:cubicBezTo>
                  <a:cubicBezTo>
                    <a:pt x="9890" y="23945"/>
                    <a:pt x="9972" y="23949"/>
                    <a:pt x="10055" y="23949"/>
                  </a:cubicBezTo>
                  <a:cubicBezTo>
                    <a:pt x="10088" y="23949"/>
                    <a:pt x="10122" y="23948"/>
                    <a:pt x="10155" y="23948"/>
                  </a:cubicBezTo>
                  <a:cubicBezTo>
                    <a:pt x="10184" y="23948"/>
                    <a:pt x="10213" y="23949"/>
                    <a:pt x="10242" y="23950"/>
                  </a:cubicBezTo>
                  <a:cubicBezTo>
                    <a:pt x="10185" y="23819"/>
                    <a:pt x="10160" y="23660"/>
                    <a:pt x="10069" y="23562"/>
                  </a:cubicBezTo>
                  <a:cubicBezTo>
                    <a:pt x="9678" y="23142"/>
                    <a:pt x="9267" y="22739"/>
                    <a:pt x="8864" y="22330"/>
                  </a:cubicBezTo>
                  <a:lnTo>
                    <a:pt x="8914" y="22216"/>
                  </a:lnTo>
                  <a:cubicBezTo>
                    <a:pt x="9367" y="22340"/>
                    <a:pt x="9822" y="22462"/>
                    <a:pt x="10275" y="22587"/>
                  </a:cubicBezTo>
                  <a:cubicBezTo>
                    <a:pt x="10324" y="22600"/>
                    <a:pt x="10377" y="22650"/>
                    <a:pt x="10419" y="22650"/>
                  </a:cubicBezTo>
                  <a:cubicBezTo>
                    <a:pt x="10423" y="22650"/>
                    <a:pt x="10427" y="22650"/>
                    <a:pt x="10431" y="22649"/>
                  </a:cubicBezTo>
                  <a:cubicBezTo>
                    <a:pt x="10535" y="22624"/>
                    <a:pt x="10631" y="22570"/>
                    <a:pt x="10730" y="22527"/>
                  </a:cubicBezTo>
                  <a:cubicBezTo>
                    <a:pt x="10679" y="22440"/>
                    <a:pt x="10646" y="22305"/>
                    <a:pt x="10571" y="22274"/>
                  </a:cubicBezTo>
                  <a:cubicBezTo>
                    <a:pt x="10175" y="22108"/>
                    <a:pt x="9767" y="21970"/>
                    <a:pt x="9364" y="21823"/>
                  </a:cubicBezTo>
                  <a:cubicBezTo>
                    <a:pt x="9285" y="21795"/>
                    <a:pt x="9205" y="21767"/>
                    <a:pt x="9078" y="21723"/>
                  </a:cubicBezTo>
                  <a:cubicBezTo>
                    <a:pt x="9465" y="21365"/>
                    <a:pt x="9836" y="21053"/>
                    <a:pt x="10171" y="20708"/>
                  </a:cubicBezTo>
                  <a:cubicBezTo>
                    <a:pt x="10963" y="19889"/>
                    <a:pt x="11737" y="19055"/>
                    <a:pt x="12324" y="18065"/>
                  </a:cubicBezTo>
                  <a:cubicBezTo>
                    <a:pt x="12552" y="17681"/>
                    <a:pt x="12885" y="17371"/>
                    <a:pt x="13395" y="17366"/>
                  </a:cubicBezTo>
                  <a:cubicBezTo>
                    <a:pt x="13519" y="17363"/>
                    <a:pt x="13681" y="17328"/>
                    <a:pt x="13759" y="17245"/>
                  </a:cubicBezTo>
                  <a:cubicBezTo>
                    <a:pt x="13992" y="16997"/>
                    <a:pt x="14269" y="16957"/>
                    <a:pt x="14552" y="16957"/>
                  </a:cubicBezTo>
                  <a:close/>
                  <a:moveTo>
                    <a:pt x="5447" y="14830"/>
                  </a:moveTo>
                  <a:cubicBezTo>
                    <a:pt x="6240" y="15361"/>
                    <a:pt x="7078" y="15574"/>
                    <a:pt x="7981" y="15676"/>
                  </a:cubicBezTo>
                  <a:cubicBezTo>
                    <a:pt x="8069" y="16189"/>
                    <a:pt x="8467" y="16611"/>
                    <a:pt x="8512" y="17146"/>
                  </a:cubicBezTo>
                  <a:cubicBezTo>
                    <a:pt x="8474" y="17164"/>
                    <a:pt x="8438" y="17184"/>
                    <a:pt x="8401" y="17203"/>
                  </a:cubicBezTo>
                  <a:cubicBezTo>
                    <a:pt x="8113" y="16867"/>
                    <a:pt x="7829" y="16527"/>
                    <a:pt x="7534" y="16197"/>
                  </a:cubicBezTo>
                  <a:cubicBezTo>
                    <a:pt x="7453" y="16105"/>
                    <a:pt x="7354" y="16013"/>
                    <a:pt x="7245" y="15971"/>
                  </a:cubicBezTo>
                  <a:cubicBezTo>
                    <a:pt x="7199" y="15953"/>
                    <a:pt x="7157" y="15945"/>
                    <a:pt x="7121" y="15945"/>
                  </a:cubicBezTo>
                  <a:cubicBezTo>
                    <a:pt x="6990" y="15945"/>
                    <a:pt x="6935" y="16055"/>
                    <a:pt x="6994" y="16210"/>
                  </a:cubicBezTo>
                  <a:cubicBezTo>
                    <a:pt x="7085" y="16444"/>
                    <a:pt x="7219" y="16667"/>
                    <a:pt x="7367" y="16872"/>
                  </a:cubicBezTo>
                  <a:cubicBezTo>
                    <a:pt x="7531" y="17101"/>
                    <a:pt x="7731" y="17304"/>
                    <a:pt x="7945" y="17553"/>
                  </a:cubicBezTo>
                  <a:cubicBezTo>
                    <a:pt x="7738" y="17666"/>
                    <a:pt x="7604" y="17740"/>
                    <a:pt x="7426" y="17837"/>
                  </a:cubicBezTo>
                  <a:cubicBezTo>
                    <a:pt x="7087" y="17448"/>
                    <a:pt x="6756" y="17069"/>
                    <a:pt x="6429" y="16688"/>
                  </a:cubicBezTo>
                  <a:cubicBezTo>
                    <a:pt x="6383" y="16635"/>
                    <a:pt x="6366" y="16545"/>
                    <a:pt x="6311" y="16513"/>
                  </a:cubicBezTo>
                  <a:cubicBezTo>
                    <a:pt x="6176" y="16437"/>
                    <a:pt x="6027" y="16385"/>
                    <a:pt x="5883" y="16323"/>
                  </a:cubicBezTo>
                  <a:cubicBezTo>
                    <a:pt x="5864" y="16478"/>
                    <a:pt x="5788" y="16657"/>
                    <a:pt x="5838" y="16785"/>
                  </a:cubicBezTo>
                  <a:cubicBezTo>
                    <a:pt x="5926" y="17006"/>
                    <a:pt x="6090" y="17197"/>
                    <a:pt x="6225" y="17400"/>
                  </a:cubicBezTo>
                  <a:cubicBezTo>
                    <a:pt x="6281" y="17482"/>
                    <a:pt x="6345" y="17560"/>
                    <a:pt x="6418" y="17658"/>
                  </a:cubicBezTo>
                  <a:cubicBezTo>
                    <a:pt x="6258" y="17767"/>
                    <a:pt x="6089" y="17846"/>
                    <a:pt x="5972" y="17975"/>
                  </a:cubicBezTo>
                  <a:cubicBezTo>
                    <a:pt x="5867" y="18090"/>
                    <a:pt x="5742" y="18276"/>
                    <a:pt x="5768" y="18401"/>
                  </a:cubicBezTo>
                  <a:cubicBezTo>
                    <a:pt x="5795" y="18533"/>
                    <a:pt x="5974" y="18686"/>
                    <a:pt x="6116" y="18730"/>
                  </a:cubicBezTo>
                  <a:cubicBezTo>
                    <a:pt x="6189" y="18753"/>
                    <a:pt x="6267" y="18760"/>
                    <a:pt x="6351" y="18760"/>
                  </a:cubicBezTo>
                  <a:cubicBezTo>
                    <a:pt x="6478" y="18760"/>
                    <a:pt x="6621" y="18745"/>
                    <a:pt x="6785" y="18745"/>
                  </a:cubicBezTo>
                  <a:cubicBezTo>
                    <a:pt x="6785" y="19718"/>
                    <a:pt x="6792" y="20722"/>
                    <a:pt x="6782" y="21724"/>
                  </a:cubicBezTo>
                  <a:cubicBezTo>
                    <a:pt x="6774" y="22475"/>
                    <a:pt x="6782" y="23230"/>
                    <a:pt x="6714" y="23976"/>
                  </a:cubicBezTo>
                  <a:cubicBezTo>
                    <a:pt x="6613" y="25086"/>
                    <a:pt x="6475" y="26195"/>
                    <a:pt x="6310" y="27298"/>
                  </a:cubicBezTo>
                  <a:cubicBezTo>
                    <a:pt x="6165" y="28271"/>
                    <a:pt x="5521" y="28834"/>
                    <a:pt x="4630" y="29159"/>
                  </a:cubicBezTo>
                  <a:cubicBezTo>
                    <a:pt x="4367" y="29255"/>
                    <a:pt x="4160" y="29308"/>
                    <a:pt x="3984" y="29308"/>
                  </a:cubicBezTo>
                  <a:cubicBezTo>
                    <a:pt x="3694" y="29308"/>
                    <a:pt x="3488" y="29162"/>
                    <a:pt x="3254" y="28819"/>
                  </a:cubicBezTo>
                  <a:cubicBezTo>
                    <a:pt x="3108" y="28604"/>
                    <a:pt x="3053" y="28297"/>
                    <a:pt x="3037" y="28027"/>
                  </a:cubicBezTo>
                  <a:cubicBezTo>
                    <a:pt x="2942" y="26557"/>
                    <a:pt x="3188" y="25131"/>
                    <a:pt x="3546" y="23707"/>
                  </a:cubicBezTo>
                  <a:cubicBezTo>
                    <a:pt x="3911" y="22261"/>
                    <a:pt x="4186" y="20791"/>
                    <a:pt x="4508" y="19334"/>
                  </a:cubicBezTo>
                  <a:cubicBezTo>
                    <a:pt x="4645" y="18719"/>
                    <a:pt x="4825" y="18113"/>
                    <a:pt x="4944" y="17497"/>
                  </a:cubicBezTo>
                  <a:cubicBezTo>
                    <a:pt x="5010" y="17153"/>
                    <a:pt x="4951" y="16785"/>
                    <a:pt x="5019" y="16442"/>
                  </a:cubicBezTo>
                  <a:cubicBezTo>
                    <a:pt x="5125" y="15915"/>
                    <a:pt x="5293" y="15398"/>
                    <a:pt x="5447" y="14830"/>
                  </a:cubicBezTo>
                  <a:close/>
                  <a:moveTo>
                    <a:pt x="12508" y="29514"/>
                  </a:moveTo>
                  <a:cubicBezTo>
                    <a:pt x="12807" y="29514"/>
                    <a:pt x="12891" y="29682"/>
                    <a:pt x="12851" y="30109"/>
                  </a:cubicBezTo>
                  <a:cubicBezTo>
                    <a:pt x="11239" y="30585"/>
                    <a:pt x="9601" y="30736"/>
                    <a:pt x="7951" y="30736"/>
                  </a:cubicBezTo>
                  <a:cubicBezTo>
                    <a:pt x="7427" y="30736"/>
                    <a:pt x="6901" y="30721"/>
                    <a:pt x="6375" y="30696"/>
                  </a:cubicBezTo>
                  <a:lnTo>
                    <a:pt x="6360" y="30587"/>
                  </a:lnTo>
                  <a:cubicBezTo>
                    <a:pt x="6659" y="30542"/>
                    <a:pt x="6961" y="30506"/>
                    <a:pt x="7259" y="30451"/>
                  </a:cubicBezTo>
                  <a:cubicBezTo>
                    <a:pt x="8927" y="30151"/>
                    <a:pt x="10595" y="29846"/>
                    <a:pt x="12263" y="29540"/>
                  </a:cubicBezTo>
                  <a:cubicBezTo>
                    <a:pt x="12357" y="29523"/>
                    <a:pt x="12438" y="29514"/>
                    <a:pt x="12508" y="29514"/>
                  </a:cubicBezTo>
                  <a:close/>
                  <a:moveTo>
                    <a:pt x="12859" y="24843"/>
                  </a:moveTo>
                  <a:cubicBezTo>
                    <a:pt x="13264" y="25049"/>
                    <a:pt x="13628" y="25293"/>
                    <a:pt x="14031" y="25423"/>
                  </a:cubicBezTo>
                  <a:cubicBezTo>
                    <a:pt x="14234" y="25488"/>
                    <a:pt x="14450" y="25563"/>
                    <a:pt x="14667" y="25563"/>
                  </a:cubicBezTo>
                  <a:cubicBezTo>
                    <a:pt x="14853" y="25563"/>
                    <a:pt x="15041" y="25508"/>
                    <a:pt x="15223" y="25344"/>
                  </a:cubicBezTo>
                  <a:cubicBezTo>
                    <a:pt x="15243" y="25372"/>
                    <a:pt x="15264" y="25403"/>
                    <a:pt x="15285" y="25433"/>
                  </a:cubicBezTo>
                  <a:cubicBezTo>
                    <a:pt x="15109" y="26050"/>
                    <a:pt x="14942" y="26668"/>
                    <a:pt x="14755" y="27281"/>
                  </a:cubicBezTo>
                  <a:cubicBezTo>
                    <a:pt x="14672" y="27554"/>
                    <a:pt x="14515" y="27807"/>
                    <a:pt x="14448" y="28082"/>
                  </a:cubicBezTo>
                  <a:cubicBezTo>
                    <a:pt x="14330" y="28569"/>
                    <a:pt x="13977" y="28664"/>
                    <a:pt x="13556" y="28723"/>
                  </a:cubicBezTo>
                  <a:cubicBezTo>
                    <a:pt x="11933" y="28949"/>
                    <a:pt x="10312" y="29192"/>
                    <a:pt x="8690" y="29429"/>
                  </a:cubicBezTo>
                  <a:cubicBezTo>
                    <a:pt x="7330" y="29629"/>
                    <a:pt x="5968" y="29826"/>
                    <a:pt x="4607" y="30032"/>
                  </a:cubicBezTo>
                  <a:cubicBezTo>
                    <a:pt x="4093" y="30109"/>
                    <a:pt x="3576" y="30181"/>
                    <a:pt x="3073" y="30309"/>
                  </a:cubicBezTo>
                  <a:cubicBezTo>
                    <a:pt x="2922" y="30348"/>
                    <a:pt x="2816" y="30562"/>
                    <a:pt x="2689" y="30696"/>
                  </a:cubicBezTo>
                  <a:cubicBezTo>
                    <a:pt x="2819" y="30791"/>
                    <a:pt x="2935" y="30926"/>
                    <a:pt x="3080" y="30971"/>
                  </a:cubicBezTo>
                  <a:cubicBezTo>
                    <a:pt x="3143" y="30989"/>
                    <a:pt x="3210" y="30995"/>
                    <a:pt x="3280" y="30995"/>
                  </a:cubicBezTo>
                  <a:cubicBezTo>
                    <a:pt x="3386" y="30995"/>
                    <a:pt x="3500" y="30982"/>
                    <a:pt x="3617" y="30982"/>
                  </a:cubicBezTo>
                  <a:cubicBezTo>
                    <a:pt x="3648" y="31240"/>
                    <a:pt x="3678" y="31484"/>
                    <a:pt x="3719" y="31812"/>
                  </a:cubicBezTo>
                  <a:cubicBezTo>
                    <a:pt x="3599" y="31721"/>
                    <a:pt x="3553" y="31659"/>
                    <a:pt x="3497" y="31649"/>
                  </a:cubicBezTo>
                  <a:cubicBezTo>
                    <a:pt x="3366" y="31626"/>
                    <a:pt x="3231" y="31628"/>
                    <a:pt x="3099" y="31619"/>
                  </a:cubicBezTo>
                  <a:cubicBezTo>
                    <a:pt x="3095" y="31741"/>
                    <a:pt x="3051" y="31881"/>
                    <a:pt x="3095" y="31983"/>
                  </a:cubicBezTo>
                  <a:cubicBezTo>
                    <a:pt x="3282" y="32422"/>
                    <a:pt x="3444" y="32860"/>
                    <a:pt x="3352" y="33356"/>
                  </a:cubicBezTo>
                  <a:cubicBezTo>
                    <a:pt x="2274" y="32742"/>
                    <a:pt x="1800" y="30315"/>
                    <a:pt x="2522" y="29258"/>
                  </a:cubicBezTo>
                  <a:lnTo>
                    <a:pt x="2522" y="29258"/>
                  </a:lnTo>
                  <a:cubicBezTo>
                    <a:pt x="2880" y="29459"/>
                    <a:pt x="3223" y="29685"/>
                    <a:pt x="3594" y="29853"/>
                  </a:cubicBezTo>
                  <a:cubicBezTo>
                    <a:pt x="3727" y="29913"/>
                    <a:pt x="3869" y="29958"/>
                    <a:pt x="4009" y="29958"/>
                  </a:cubicBezTo>
                  <a:cubicBezTo>
                    <a:pt x="4157" y="29958"/>
                    <a:pt x="4304" y="29908"/>
                    <a:pt x="4439" y="29774"/>
                  </a:cubicBezTo>
                  <a:cubicBezTo>
                    <a:pt x="4485" y="29728"/>
                    <a:pt x="4567" y="29708"/>
                    <a:pt x="4636" y="29699"/>
                  </a:cubicBezTo>
                  <a:cubicBezTo>
                    <a:pt x="5840" y="29541"/>
                    <a:pt x="6563" y="28815"/>
                    <a:pt x="6948" y="27715"/>
                  </a:cubicBezTo>
                  <a:cubicBezTo>
                    <a:pt x="7058" y="27403"/>
                    <a:pt x="7350" y="27407"/>
                    <a:pt x="7548" y="27343"/>
                  </a:cubicBezTo>
                  <a:cubicBezTo>
                    <a:pt x="9048" y="26858"/>
                    <a:pt x="10561" y="26419"/>
                    <a:pt x="12069" y="25961"/>
                  </a:cubicBezTo>
                  <a:cubicBezTo>
                    <a:pt x="12233" y="25910"/>
                    <a:pt x="12387" y="25825"/>
                    <a:pt x="12548" y="25764"/>
                  </a:cubicBezTo>
                  <a:cubicBezTo>
                    <a:pt x="12751" y="25687"/>
                    <a:pt x="12841" y="25569"/>
                    <a:pt x="12808" y="25332"/>
                  </a:cubicBezTo>
                  <a:cubicBezTo>
                    <a:pt x="12785" y="25170"/>
                    <a:pt x="12841" y="24997"/>
                    <a:pt x="12859" y="24843"/>
                  </a:cubicBezTo>
                  <a:close/>
                  <a:moveTo>
                    <a:pt x="13048" y="30595"/>
                  </a:moveTo>
                  <a:cubicBezTo>
                    <a:pt x="13073" y="31050"/>
                    <a:pt x="13086" y="31510"/>
                    <a:pt x="13126" y="31969"/>
                  </a:cubicBezTo>
                  <a:cubicBezTo>
                    <a:pt x="13300" y="33946"/>
                    <a:pt x="13470" y="35925"/>
                    <a:pt x="13665" y="37899"/>
                  </a:cubicBezTo>
                  <a:cubicBezTo>
                    <a:pt x="13778" y="39042"/>
                    <a:pt x="13979" y="40178"/>
                    <a:pt x="14062" y="41323"/>
                  </a:cubicBezTo>
                  <a:cubicBezTo>
                    <a:pt x="14202" y="43237"/>
                    <a:pt x="14610" y="45105"/>
                    <a:pt x="14948" y="46984"/>
                  </a:cubicBezTo>
                  <a:cubicBezTo>
                    <a:pt x="15233" y="48566"/>
                    <a:pt x="15564" y="50142"/>
                    <a:pt x="15975" y="51695"/>
                  </a:cubicBezTo>
                  <a:cubicBezTo>
                    <a:pt x="16324" y="53014"/>
                    <a:pt x="16816" y="54296"/>
                    <a:pt x="17245" y="55595"/>
                  </a:cubicBezTo>
                  <a:cubicBezTo>
                    <a:pt x="17316" y="55812"/>
                    <a:pt x="17386" y="56029"/>
                    <a:pt x="17462" y="56264"/>
                  </a:cubicBezTo>
                  <a:cubicBezTo>
                    <a:pt x="16759" y="57151"/>
                    <a:pt x="15726" y="57204"/>
                    <a:pt x="14709" y="57272"/>
                  </a:cubicBezTo>
                  <a:cubicBezTo>
                    <a:pt x="14619" y="57278"/>
                    <a:pt x="14529" y="57281"/>
                    <a:pt x="14441" y="57281"/>
                  </a:cubicBezTo>
                  <a:cubicBezTo>
                    <a:pt x="13485" y="57281"/>
                    <a:pt x="12627" y="56939"/>
                    <a:pt x="11872" y="56376"/>
                  </a:cubicBezTo>
                  <a:cubicBezTo>
                    <a:pt x="11763" y="55424"/>
                    <a:pt x="11661" y="54470"/>
                    <a:pt x="11539" y="53520"/>
                  </a:cubicBezTo>
                  <a:cubicBezTo>
                    <a:pt x="11464" y="52940"/>
                    <a:pt x="11380" y="52359"/>
                    <a:pt x="11264" y="51787"/>
                  </a:cubicBezTo>
                  <a:cubicBezTo>
                    <a:pt x="11017" y="50579"/>
                    <a:pt x="10730" y="49380"/>
                    <a:pt x="10486" y="48172"/>
                  </a:cubicBezTo>
                  <a:cubicBezTo>
                    <a:pt x="10349" y="47505"/>
                    <a:pt x="10260" y="46826"/>
                    <a:pt x="10154" y="46153"/>
                  </a:cubicBezTo>
                  <a:cubicBezTo>
                    <a:pt x="9998" y="45161"/>
                    <a:pt x="9837" y="44170"/>
                    <a:pt x="9698" y="43176"/>
                  </a:cubicBezTo>
                  <a:cubicBezTo>
                    <a:pt x="9626" y="42654"/>
                    <a:pt x="9573" y="42128"/>
                    <a:pt x="9553" y="41602"/>
                  </a:cubicBezTo>
                  <a:cubicBezTo>
                    <a:pt x="9501" y="40259"/>
                    <a:pt x="9212" y="38952"/>
                    <a:pt x="8998" y="37631"/>
                  </a:cubicBezTo>
                  <a:cubicBezTo>
                    <a:pt x="8887" y="36953"/>
                    <a:pt x="8827" y="36267"/>
                    <a:pt x="8739" y="35543"/>
                  </a:cubicBezTo>
                  <a:cubicBezTo>
                    <a:pt x="8838" y="35487"/>
                    <a:pt x="8970" y="35431"/>
                    <a:pt x="9081" y="35346"/>
                  </a:cubicBezTo>
                  <a:cubicBezTo>
                    <a:pt x="9185" y="35266"/>
                    <a:pt x="9264" y="35155"/>
                    <a:pt x="9420" y="34988"/>
                  </a:cubicBezTo>
                  <a:cubicBezTo>
                    <a:pt x="9245" y="34951"/>
                    <a:pt x="9127" y="34896"/>
                    <a:pt x="9033" y="34896"/>
                  </a:cubicBezTo>
                  <a:cubicBezTo>
                    <a:pt x="9017" y="34896"/>
                    <a:pt x="9000" y="34898"/>
                    <a:pt x="8985" y="34902"/>
                  </a:cubicBezTo>
                  <a:cubicBezTo>
                    <a:pt x="8454" y="35037"/>
                    <a:pt x="7929" y="35195"/>
                    <a:pt x="7401" y="35344"/>
                  </a:cubicBezTo>
                  <a:cubicBezTo>
                    <a:pt x="7360" y="35357"/>
                    <a:pt x="7298" y="35348"/>
                    <a:pt x="7276" y="35374"/>
                  </a:cubicBezTo>
                  <a:cubicBezTo>
                    <a:pt x="7168" y="35506"/>
                    <a:pt x="7071" y="35647"/>
                    <a:pt x="6970" y="35784"/>
                  </a:cubicBezTo>
                  <a:cubicBezTo>
                    <a:pt x="7103" y="35804"/>
                    <a:pt x="7241" y="35856"/>
                    <a:pt x="7370" y="35856"/>
                  </a:cubicBezTo>
                  <a:cubicBezTo>
                    <a:pt x="7394" y="35856"/>
                    <a:pt x="7417" y="35854"/>
                    <a:pt x="7440" y="35850"/>
                  </a:cubicBezTo>
                  <a:cubicBezTo>
                    <a:pt x="7722" y="35801"/>
                    <a:pt x="7994" y="35699"/>
                    <a:pt x="8355" y="35594"/>
                  </a:cubicBezTo>
                  <a:lnTo>
                    <a:pt x="8355" y="35594"/>
                  </a:lnTo>
                  <a:cubicBezTo>
                    <a:pt x="8300" y="37117"/>
                    <a:pt x="8235" y="38588"/>
                    <a:pt x="8197" y="40060"/>
                  </a:cubicBezTo>
                  <a:cubicBezTo>
                    <a:pt x="8168" y="41180"/>
                    <a:pt x="8181" y="42301"/>
                    <a:pt x="8164" y="43422"/>
                  </a:cubicBezTo>
                  <a:cubicBezTo>
                    <a:pt x="8149" y="44360"/>
                    <a:pt x="8105" y="45297"/>
                    <a:pt x="8095" y="46236"/>
                  </a:cubicBezTo>
                  <a:cubicBezTo>
                    <a:pt x="8080" y="47749"/>
                    <a:pt x="8070" y="49262"/>
                    <a:pt x="8083" y="50775"/>
                  </a:cubicBezTo>
                  <a:cubicBezTo>
                    <a:pt x="8092" y="51793"/>
                    <a:pt x="8141" y="52811"/>
                    <a:pt x="8177" y="53828"/>
                  </a:cubicBezTo>
                  <a:cubicBezTo>
                    <a:pt x="8182" y="54000"/>
                    <a:pt x="8191" y="54176"/>
                    <a:pt x="8231" y="54342"/>
                  </a:cubicBezTo>
                  <a:cubicBezTo>
                    <a:pt x="8407" y="55064"/>
                    <a:pt x="7952" y="55417"/>
                    <a:pt x="7456" y="55798"/>
                  </a:cubicBezTo>
                  <a:cubicBezTo>
                    <a:pt x="6950" y="56185"/>
                    <a:pt x="6409" y="56348"/>
                    <a:pt x="5785" y="56396"/>
                  </a:cubicBezTo>
                  <a:cubicBezTo>
                    <a:pt x="5713" y="56401"/>
                    <a:pt x="5641" y="56404"/>
                    <a:pt x="5571" y="56404"/>
                  </a:cubicBezTo>
                  <a:cubicBezTo>
                    <a:pt x="4760" y="56404"/>
                    <a:pt x="4092" y="56053"/>
                    <a:pt x="3483" y="55547"/>
                  </a:cubicBezTo>
                  <a:cubicBezTo>
                    <a:pt x="3389" y="55470"/>
                    <a:pt x="3424" y="55201"/>
                    <a:pt x="3448" y="55028"/>
                  </a:cubicBezTo>
                  <a:cubicBezTo>
                    <a:pt x="3506" y="54623"/>
                    <a:pt x="3638" y="54223"/>
                    <a:pt x="3663" y="53816"/>
                  </a:cubicBezTo>
                  <a:cubicBezTo>
                    <a:pt x="3759" y="52260"/>
                    <a:pt x="3851" y="50704"/>
                    <a:pt x="3893" y="49147"/>
                  </a:cubicBezTo>
                  <a:cubicBezTo>
                    <a:pt x="3929" y="47824"/>
                    <a:pt x="3896" y="46500"/>
                    <a:pt x="3890" y="45177"/>
                  </a:cubicBezTo>
                  <a:cubicBezTo>
                    <a:pt x="3881" y="43369"/>
                    <a:pt x="3929" y="41559"/>
                    <a:pt x="3842" y="39754"/>
                  </a:cubicBezTo>
                  <a:cubicBezTo>
                    <a:pt x="3749" y="37768"/>
                    <a:pt x="3805" y="35792"/>
                    <a:pt x="3976" y="33816"/>
                  </a:cubicBezTo>
                  <a:cubicBezTo>
                    <a:pt x="4031" y="33175"/>
                    <a:pt x="4189" y="32544"/>
                    <a:pt x="4241" y="31902"/>
                  </a:cubicBezTo>
                  <a:cubicBezTo>
                    <a:pt x="4267" y="31586"/>
                    <a:pt x="4154" y="31260"/>
                    <a:pt x="4101" y="30915"/>
                  </a:cubicBezTo>
                  <a:cubicBezTo>
                    <a:pt x="4217" y="30907"/>
                    <a:pt x="4328" y="30888"/>
                    <a:pt x="4442" y="30888"/>
                  </a:cubicBezTo>
                  <a:cubicBezTo>
                    <a:pt x="4577" y="30888"/>
                    <a:pt x="4717" y="30914"/>
                    <a:pt x="4879" y="31011"/>
                  </a:cubicBezTo>
                  <a:cubicBezTo>
                    <a:pt x="5190" y="31198"/>
                    <a:pt x="5631" y="31182"/>
                    <a:pt x="6018" y="31221"/>
                  </a:cubicBezTo>
                  <a:cubicBezTo>
                    <a:pt x="6565" y="31275"/>
                    <a:pt x="7114" y="31297"/>
                    <a:pt x="7724" y="31337"/>
                  </a:cubicBezTo>
                  <a:cubicBezTo>
                    <a:pt x="7724" y="31753"/>
                    <a:pt x="7721" y="32167"/>
                    <a:pt x="7724" y="32580"/>
                  </a:cubicBezTo>
                  <a:cubicBezTo>
                    <a:pt x="7725" y="32695"/>
                    <a:pt x="7708" y="32827"/>
                    <a:pt x="7757" y="32919"/>
                  </a:cubicBezTo>
                  <a:cubicBezTo>
                    <a:pt x="7803" y="33004"/>
                    <a:pt x="7925" y="33107"/>
                    <a:pt x="8006" y="33107"/>
                  </a:cubicBezTo>
                  <a:cubicBezTo>
                    <a:pt x="8010" y="33107"/>
                    <a:pt x="8014" y="33107"/>
                    <a:pt x="8018" y="33106"/>
                  </a:cubicBezTo>
                  <a:cubicBezTo>
                    <a:pt x="8099" y="33095"/>
                    <a:pt x="8218" y="32949"/>
                    <a:pt x="8221" y="32859"/>
                  </a:cubicBezTo>
                  <a:cubicBezTo>
                    <a:pt x="8241" y="32381"/>
                    <a:pt x="8231" y="31904"/>
                    <a:pt x="8231" y="31360"/>
                  </a:cubicBezTo>
                  <a:lnTo>
                    <a:pt x="8231" y="31360"/>
                  </a:lnTo>
                  <a:cubicBezTo>
                    <a:pt x="8261" y="31360"/>
                    <a:pt x="8290" y="31360"/>
                    <a:pt x="8320" y="31360"/>
                  </a:cubicBezTo>
                  <a:cubicBezTo>
                    <a:pt x="9934" y="31360"/>
                    <a:pt x="11506" y="31204"/>
                    <a:pt x="13048" y="30595"/>
                  </a:cubicBezTo>
                  <a:close/>
                  <a:moveTo>
                    <a:pt x="12203" y="0"/>
                  </a:moveTo>
                  <a:cubicBezTo>
                    <a:pt x="11861" y="0"/>
                    <a:pt x="11517" y="17"/>
                    <a:pt x="11175" y="18"/>
                  </a:cubicBezTo>
                  <a:cubicBezTo>
                    <a:pt x="10870" y="19"/>
                    <a:pt x="10565" y="18"/>
                    <a:pt x="10262" y="36"/>
                  </a:cubicBezTo>
                  <a:cubicBezTo>
                    <a:pt x="9717" y="68"/>
                    <a:pt x="9169" y="162"/>
                    <a:pt x="8629" y="162"/>
                  </a:cubicBezTo>
                  <a:cubicBezTo>
                    <a:pt x="8516" y="162"/>
                    <a:pt x="8403" y="158"/>
                    <a:pt x="8290" y="148"/>
                  </a:cubicBezTo>
                  <a:cubicBezTo>
                    <a:pt x="8080" y="130"/>
                    <a:pt x="7871" y="121"/>
                    <a:pt x="7664" y="121"/>
                  </a:cubicBezTo>
                  <a:cubicBezTo>
                    <a:pt x="7193" y="121"/>
                    <a:pt x="6731" y="170"/>
                    <a:pt x="6274" y="278"/>
                  </a:cubicBezTo>
                  <a:cubicBezTo>
                    <a:pt x="5358" y="495"/>
                    <a:pt x="4609" y="977"/>
                    <a:pt x="4160" y="1842"/>
                  </a:cubicBezTo>
                  <a:cubicBezTo>
                    <a:pt x="3532" y="3053"/>
                    <a:pt x="3399" y="4389"/>
                    <a:pt x="3198" y="5705"/>
                  </a:cubicBezTo>
                  <a:cubicBezTo>
                    <a:pt x="3149" y="6020"/>
                    <a:pt x="3115" y="6217"/>
                    <a:pt x="2757" y="6328"/>
                  </a:cubicBezTo>
                  <a:cubicBezTo>
                    <a:pt x="2143" y="6519"/>
                    <a:pt x="1874" y="7029"/>
                    <a:pt x="1803" y="7642"/>
                  </a:cubicBezTo>
                  <a:cubicBezTo>
                    <a:pt x="1716" y="8411"/>
                    <a:pt x="1956" y="9109"/>
                    <a:pt x="2269" y="9800"/>
                  </a:cubicBezTo>
                  <a:cubicBezTo>
                    <a:pt x="2496" y="10304"/>
                    <a:pt x="2829" y="10678"/>
                    <a:pt x="3326" y="10886"/>
                  </a:cubicBezTo>
                  <a:cubicBezTo>
                    <a:pt x="3469" y="10945"/>
                    <a:pt x="3496" y="11004"/>
                    <a:pt x="3548" y="11136"/>
                  </a:cubicBezTo>
                  <a:cubicBezTo>
                    <a:pt x="3817" y="11832"/>
                    <a:pt x="3901" y="12531"/>
                    <a:pt x="3717" y="13262"/>
                  </a:cubicBezTo>
                  <a:cubicBezTo>
                    <a:pt x="3598" y="13740"/>
                    <a:pt x="3517" y="14228"/>
                    <a:pt x="3401" y="14707"/>
                  </a:cubicBezTo>
                  <a:cubicBezTo>
                    <a:pt x="3250" y="15329"/>
                    <a:pt x="3102" y="15421"/>
                    <a:pt x="2458" y="15479"/>
                  </a:cubicBezTo>
                  <a:cubicBezTo>
                    <a:pt x="2285" y="15495"/>
                    <a:pt x="2125" y="15653"/>
                    <a:pt x="1959" y="15745"/>
                  </a:cubicBezTo>
                  <a:cubicBezTo>
                    <a:pt x="2049" y="15905"/>
                    <a:pt x="2138" y="16066"/>
                    <a:pt x="2229" y="16224"/>
                  </a:cubicBezTo>
                  <a:cubicBezTo>
                    <a:pt x="2235" y="16234"/>
                    <a:pt x="2258" y="16233"/>
                    <a:pt x="2268" y="16241"/>
                  </a:cubicBezTo>
                  <a:cubicBezTo>
                    <a:pt x="2829" y="16719"/>
                    <a:pt x="3492" y="16918"/>
                    <a:pt x="4218" y="16943"/>
                  </a:cubicBezTo>
                  <a:cubicBezTo>
                    <a:pt x="4246" y="17278"/>
                    <a:pt x="4143" y="17521"/>
                    <a:pt x="3877" y="17701"/>
                  </a:cubicBezTo>
                  <a:cubicBezTo>
                    <a:pt x="3722" y="17804"/>
                    <a:pt x="3586" y="17938"/>
                    <a:pt x="3441" y="18054"/>
                  </a:cubicBezTo>
                  <a:cubicBezTo>
                    <a:pt x="2624" y="18716"/>
                    <a:pt x="2032" y="19547"/>
                    <a:pt x="1959" y="20598"/>
                  </a:cubicBezTo>
                  <a:cubicBezTo>
                    <a:pt x="1887" y="21637"/>
                    <a:pt x="1953" y="22688"/>
                    <a:pt x="2005" y="23730"/>
                  </a:cubicBezTo>
                  <a:cubicBezTo>
                    <a:pt x="2075" y="25152"/>
                    <a:pt x="2281" y="26565"/>
                    <a:pt x="2291" y="27992"/>
                  </a:cubicBezTo>
                  <a:cubicBezTo>
                    <a:pt x="2294" y="28405"/>
                    <a:pt x="2305" y="28724"/>
                    <a:pt x="2019" y="29111"/>
                  </a:cubicBezTo>
                  <a:cubicBezTo>
                    <a:pt x="1621" y="29648"/>
                    <a:pt x="1511" y="30349"/>
                    <a:pt x="1524" y="31045"/>
                  </a:cubicBezTo>
                  <a:cubicBezTo>
                    <a:pt x="1536" y="31659"/>
                    <a:pt x="1832" y="32171"/>
                    <a:pt x="2048" y="32718"/>
                  </a:cubicBezTo>
                  <a:cubicBezTo>
                    <a:pt x="2301" y="33358"/>
                    <a:pt x="2676" y="33862"/>
                    <a:pt x="3351" y="34054"/>
                  </a:cubicBezTo>
                  <a:cubicBezTo>
                    <a:pt x="3276" y="35006"/>
                    <a:pt x="3156" y="35922"/>
                    <a:pt x="3141" y="36839"/>
                  </a:cubicBezTo>
                  <a:cubicBezTo>
                    <a:pt x="3103" y="38949"/>
                    <a:pt x="3121" y="41058"/>
                    <a:pt x="3110" y="43168"/>
                  </a:cubicBezTo>
                  <a:cubicBezTo>
                    <a:pt x="3105" y="44425"/>
                    <a:pt x="3082" y="45680"/>
                    <a:pt x="3080" y="46935"/>
                  </a:cubicBezTo>
                  <a:cubicBezTo>
                    <a:pt x="3077" y="48048"/>
                    <a:pt x="3119" y="49160"/>
                    <a:pt x="3096" y="50271"/>
                  </a:cubicBezTo>
                  <a:cubicBezTo>
                    <a:pt x="3064" y="51766"/>
                    <a:pt x="2991" y="53258"/>
                    <a:pt x="2929" y="54751"/>
                  </a:cubicBezTo>
                  <a:cubicBezTo>
                    <a:pt x="2925" y="54853"/>
                    <a:pt x="2893" y="55011"/>
                    <a:pt x="2827" y="55043"/>
                  </a:cubicBezTo>
                  <a:cubicBezTo>
                    <a:pt x="2498" y="55198"/>
                    <a:pt x="2587" y="55417"/>
                    <a:pt x="2748" y="55601"/>
                  </a:cubicBezTo>
                  <a:cubicBezTo>
                    <a:pt x="2993" y="55880"/>
                    <a:pt x="3274" y="56127"/>
                    <a:pt x="3543" y="56384"/>
                  </a:cubicBezTo>
                  <a:cubicBezTo>
                    <a:pt x="3630" y="56468"/>
                    <a:pt x="3723" y="56545"/>
                    <a:pt x="3884" y="56688"/>
                  </a:cubicBezTo>
                  <a:cubicBezTo>
                    <a:pt x="3463" y="56898"/>
                    <a:pt x="3128" y="57095"/>
                    <a:pt x="2770" y="57237"/>
                  </a:cubicBezTo>
                  <a:cubicBezTo>
                    <a:pt x="1972" y="57554"/>
                    <a:pt x="1155" y="57827"/>
                    <a:pt x="362" y="58156"/>
                  </a:cubicBezTo>
                  <a:cubicBezTo>
                    <a:pt x="198" y="58224"/>
                    <a:pt x="0" y="58454"/>
                    <a:pt x="0" y="58608"/>
                  </a:cubicBezTo>
                  <a:cubicBezTo>
                    <a:pt x="0" y="58777"/>
                    <a:pt x="193" y="58966"/>
                    <a:pt x="339" y="59107"/>
                  </a:cubicBezTo>
                  <a:cubicBezTo>
                    <a:pt x="420" y="59184"/>
                    <a:pt x="569" y="59225"/>
                    <a:pt x="691" y="59225"/>
                  </a:cubicBezTo>
                  <a:cubicBezTo>
                    <a:pt x="695" y="59225"/>
                    <a:pt x="699" y="59225"/>
                    <a:pt x="703" y="59224"/>
                  </a:cubicBezTo>
                  <a:cubicBezTo>
                    <a:pt x="827" y="59222"/>
                    <a:pt x="952" y="59222"/>
                    <a:pt x="1076" y="59222"/>
                  </a:cubicBezTo>
                  <a:cubicBezTo>
                    <a:pt x="1196" y="59222"/>
                    <a:pt x="1316" y="59222"/>
                    <a:pt x="1435" y="59222"/>
                  </a:cubicBezTo>
                  <a:cubicBezTo>
                    <a:pt x="1913" y="59222"/>
                    <a:pt x="2390" y="59215"/>
                    <a:pt x="2856" y="59144"/>
                  </a:cubicBezTo>
                  <a:cubicBezTo>
                    <a:pt x="3887" y="58984"/>
                    <a:pt x="4902" y="58715"/>
                    <a:pt x="5925" y="58490"/>
                  </a:cubicBezTo>
                  <a:cubicBezTo>
                    <a:pt x="5992" y="58475"/>
                    <a:pt x="6053" y="58460"/>
                    <a:pt x="6110" y="58460"/>
                  </a:cubicBezTo>
                  <a:cubicBezTo>
                    <a:pt x="6201" y="58460"/>
                    <a:pt x="6280" y="58498"/>
                    <a:pt x="6356" y="58632"/>
                  </a:cubicBezTo>
                  <a:cubicBezTo>
                    <a:pt x="6511" y="58907"/>
                    <a:pt x="6714" y="59030"/>
                    <a:pt x="6980" y="59030"/>
                  </a:cubicBezTo>
                  <a:cubicBezTo>
                    <a:pt x="7092" y="59030"/>
                    <a:pt x="7216" y="59008"/>
                    <a:pt x="7351" y="58967"/>
                  </a:cubicBezTo>
                  <a:cubicBezTo>
                    <a:pt x="7818" y="58826"/>
                    <a:pt x="8129" y="58457"/>
                    <a:pt x="8102" y="58037"/>
                  </a:cubicBezTo>
                  <a:cubicBezTo>
                    <a:pt x="8070" y="57562"/>
                    <a:pt x="8033" y="57086"/>
                    <a:pt x="7955" y="56617"/>
                  </a:cubicBezTo>
                  <a:cubicBezTo>
                    <a:pt x="7925" y="56432"/>
                    <a:pt x="7975" y="56338"/>
                    <a:pt x="8079" y="56206"/>
                  </a:cubicBezTo>
                  <a:cubicBezTo>
                    <a:pt x="8290" y="55940"/>
                    <a:pt x="8562" y="55674"/>
                    <a:pt x="8647" y="55363"/>
                  </a:cubicBezTo>
                  <a:cubicBezTo>
                    <a:pt x="8952" y="54253"/>
                    <a:pt x="8906" y="53100"/>
                    <a:pt x="8904" y="51961"/>
                  </a:cubicBezTo>
                  <a:cubicBezTo>
                    <a:pt x="8904" y="50957"/>
                    <a:pt x="8782" y="49954"/>
                    <a:pt x="8778" y="48951"/>
                  </a:cubicBezTo>
                  <a:cubicBezTo>
                    <a:pt x="8769" y="47338"/>
                    <a:pt x="8825" y="45724"/>
                    <a:pt x="8832" y="44110"/>
                  </a:cubicBezTo>
                  <a:cubicBezTo>
                    <a:pt x="8835" y="43205"/>
                    <a:pt x="8792" y="42301"/>
                    <a:pt x="8770" y="41396"/>
                  </a:cubicBezTo>
                  <a:cubicBezTo>
                    <a:pt x="8768" y="41252"/>
                    <a:pt x="8770" y="41109"/>
                    <a:pt x="8770" y="40965"/>
                  </a:cubicBezTo>
                  <a:cubicBezTo>
                    <a:pt x="8862" y="41478"/>
                    <a:pt x="8878" y="41991"/>
                    <a:pt x="8944" y="42498"/>
                  </a:cubicBezTo>
                  <a:cubicBezTo>
                    <a:pt x="9151" y="44075"/>
                    <a:pt x="9343" y="45654"/>
                    <a:pt x="9607" y="47221"/>
                  </a:cubicBezTo>
                  <a:cubicBezTo>
                    <a:pt x="9830" y="48539"/>
                    <a:pt x="10178" y="49836"/>
                    <a:pt x="10416" y="51152"/>
                  </a:cubicBezTo>
                  <a:cubicBezTo>
                    <a:pt x="10694" y="52709"/>
                    <a:pt x="10903" y="54278"/>
                    <a:pt x="11173" y="55835"/>
                  </a:cubicBezTo>
                  <a:cubicBezTo>
                    <a:pt x="11214" y="56068"/>
                    <a:pt x="11419" y="56272"/>
                    <a:pt x="11585" y="56550"/>
                  </a:cubicBezTo>
                  <a:cubicBezTo>
                    <a:pt x="11493" y="56688"/>
                    <a:pt x="11595" y="56847"/>
                    <a:pt x="11805" y="56955"/>
                  </a:cubicBezTo>
                  <a:cubicBezTo>
                    <a:pt x="12039" y="57075"/>
                    <a:pt x="12089" y="57247"/>
                    <a:pt x="12007" y="57487"/>
                  </a:cubicBezTo>
                  <a:cubicBezTo>
                    <a:pt x="11967" y="57607"/>
                    <a:pt x="11924" y="57739"/>
                    <a:pt x="11931" y="57861"/>
                  </a:cubicBezTo>
                  <a:cubicBezTo>
                    <a:pt x="11947" y="58130"/>
                    <a:pt x="11912" y="58449"/>
                    <a:pt x="12046" y="58651"/>
                  </a:cubicBezTo>
                  <a:cubicBezTo>
                    <a:pt x="12193" y="58872"/>
                    <a:pt x="12513" y="58978"/>
                    <a:pt x="12842" y="58978"/>
                  </a:cubicBezTo>
                  <a:cubicBezTo>
                    <a:pt x="13179" y="58978"/>
                    <a:pt x="13526" y="58867"/>
                    <a:pt x="13704" y="58655"/>
                  </a:cubicBezTo>
                  <a:cubicBezTo>
                    <a:pt x="13749" y="58692"/>
                    <a:pt x="13801" y="58724"/>
                    <a:pt x="13837" y="58769"/>
                  </a:cubicBezTo>
                  <a:cubicBezTo>
                    <a:pt x="14543" y="59646"/>
                    <a:pt x="15445" y="60046"/>
                    <a:pt x="16513" y="60046"/>
                  </a:cubicBezTo>
                  <a:cubicBezTo>
                    <a:pt x="16637" y="60046"/>
                    <a:pt x="16763" y="60040"/>
                    <a:pt x="16891" y="60030"/>
                  </a:cubicBezTo>
                  <a:cubicBezTo>
                    <a:pt x="17073" y="60015"/>
                    <a:pt x="17258" y="59982"/>
                    <a:pt x="17440" y="59982"/>
                  </a:cubicBezTo>
                  <a:cubicBezTo>
                    <a:pt x="17470" y="59982"/>
                    <a:pt x="17501" y="59983"/>
                    <a:pt x="17531" y="59985"/>
                  </a:cubicBezTo>
                  <a:cubicBezTo>
                    <a:pt x="17755" y="60002"/>
                    <a:pt x="17978" y="60011"/>
                    <a:pt x="18201" y="60011"/>
                  </a:cubicBezTo>
                  <a:cubicBezTo>
                    <a:pt x="18756" y="60011"/>
                    <a:pt x="19305" y="59950"/>
                    <a:pt x="19849" y="59775"/>
                  </a:cubicBezTo>
                  <a:cubicBezTo>
                    <a:pt x="20325" y="59621"/>
                    <a:pt x="20502" y="59155"/>
                    <a:pt x="20129" y="58830"/>
                  </a:cubicBezTo>
                  <a:cubicBezTo>
                    <a:pt x="19857" y="58595"/>
                    <a:pt x="19505" y="58429"/>
                    <a:pt x="19163" y="58298"/>
                  </a:cubicBezTo>
                  <a:cubicBezTo>
                    <a:pt x="18504" y="58047"/>
                    <a:pt x="17972" y="57633"/>
                    <a:pt x="17499" y="57216"/>
                  </a:cubicBezTo>
                  <a:cubicBezTo>
                    <a:pt x="17742" y="56858"/>
                    <a:pt x="17964" y="56560"/>
                    <a:pt x="18152" y="56242"/>
                  </a:cubicBezTo>
                  <a:cubicBezTo>
                    <a:pt x="18283" y="56021"/>
                    <a:pt x="18356" y="55785"/>
                    <a:pt x="18002" y="55654"/>
                  </a:cubicBezTo>
                  <a:cubicBezTo>
                    <a:pt x="17929" y="55627"/>
                    <a:pt x="17874" y="55500"/>
                    <a:pt x="17846" y="55408"/>
                  </a:cubicBezTo>
                  <a:cubicBezTo>
                    <a:pt x="17495" y="54249"/>
                    <a:pt x="17141" y="53090"/>
                    <a:pt x="16806" y="51927"/>
                  </a:cubicBezTo>
                  <a:cubicBezTo>
                    <a:pt x="16570" y="51108"/>
                    <a:pt x="16334" y="50290"/>
                    <a:pt x="16152" y="49460"/>
                  </a:cubicBezTo>
                  <a:cubicBezTo>
                    <a:pt x="15940" y="48493"/>
                    <a:pt x="15791" y="47512"/>
                    <a:pt x="15610" y="46538"/>
                  </a:cubicBezTo>
                  <a:cubicBezTo>
                    <a:pt x="15405" y="45431"/>
                    <a:pt x="15184" y="44328"/>
                    <a:pt x="14996" y="43218"/>
                  </a:cubicBezTo>
                  <a:cubicBezTo>
                    <a:pt x="14878" y="42526"/>
                    <a:pt x="14806" y="41826"/>
                    <a:pt x="14721" y="41129"/>
                  </a:cubicBezTo>
                  <a:cubicBezTo>
                    <a:pt x="14564" y="39830"/>
                    <a:pt x="14407" y="38530"/>
                    <a:pt x="14258" y="37232"/>
                  </a:cubicBezTo>
                  <a:cubicBezTo>
                    <a:pt x="14141" y="36234"/>
                    <a:pt x="14034" y="35234"/>
                    <a:pt x="13926" y="34235"/>
                  </a:cubicBezTo>
                  <a:cubicBezTo>
                    <a:pt x="13828" y="33323"/>
                    <a:pt x="13773" y="32404"/>
                    <a:pt x="13628" y="31500"/>
                  </a:cubicBezTo>
                  <a:cubicBezTo>
                    <a:pt x="13523" y="30845"/>
                    <a:pt x="13744" y="30137"/>
                    <a:pt x="13320" y="29534"/>
                  </a:cubicBezTo>
                  <a:cubicBezTo>
                    <a:pt x="13300" y="29507"/>
                    <a:pt x="13323" y="29452"/>
                    <a:pt x="13327" y="29370"/>
                  </a:cubicBezTo>
                  <a:cubicBezTo>
                    <a:pt x="13497" y="29348"/>
                    <a:pt x="13674" y="29289"/>
                    <a:pt x="13837" y="29289"/>
                  </a:cubicBezTo>
                  <a:cubicBezTo>
                    <a:pt x="13879" y="29289"/>
                    <a:pt x="13920" y="29293"/>
                    <a:pt x="13960" y="29303"/>
                  </a:cubicBezTo>
                  <a:cubicBezTo>
                    <a:pt x="14029" y="29319"/>
                    <a:pt x="14093" y="29326"/>
                    <a:pt x="14153" y="29326"/>
                  </a:cubicBezTo>
                  <a:cubicBezTo>
                    <a:pt x="14507" y="29326"/>
                    <a:pt x="14710" y="29063"/>
                    <a:pt x="14859" y="28796"/>
                  </a:cubicBezTo>
                  <a:cubicBezTo>
                    <a:pt x="15141" y="28287"/>
                    <a:pt x="15375" y="27744"/>
                    <a:pt x="15565" y="27193"/>
                  </a:cubicBezTo>
                  <a:cubicBezTo>
                    <a:pt x="15873" y="26300"/>
                    <a:pt x="16140" y="25391"/>
                    <a:pt x="16402" y="24482"/>
                  </a:cubicBezTo>
                  <a:cubicBezTo>
                    <a:pt x="16649" y="23620"/>
                    <a:pt x="16868" y="22748"/>
                    <a:pt x="17099" y="21881"/>
                  </a:cubicBezTo>
                  <a:lnTo>
                    <a:pt x="17137" y="21888"/>
                  </a:lnTo>
                  <a:cubicBezTo>
                    <a:pt x="17145" y="22074"/>
                    <a:pt x="17154" y="22261"/>
                    <a:pt x="17163" y="22446"/>
                  </a:cubicBezTo>
                  <a:lnTo>
                    <a:pt x="17259" y="22446"/>
                  </a:lnTo>
                  <a:cubicBezTo>
                    <a:pt x="17276" y="20989"/>
                    <a:pt x="17273" y="19533"/>
                    <a:pt x="17322" y="18077"/>
                  </a:cubicBezTo>
                  <a:cubicBezTo>
                    <a:pt x="17342" y="17469"/>
                    <a:pt x="16773" y="16678"/>
                    <a:pt x="16175" y="16579"/>
                  </a:cubicBezTo>
                  <a:cubicBezTo>
                    <a:pt x="15715" y="16503"/>
                    <a:pt x="15256" y="16414"/>
                    <a:pt x="14790" y="16330"/>
                  </a:cubicBezTo>
                  <a:cubicBezTo>
                    <a:pt x="15075" y="16158"/>
                    <a:pt x="15411" y="16017"/>
                    <a:pt x="15666" y="15785"/>
                  </a:cubicBezTo>
                  <a:cubicBezTo>
                    <a:pt x="16065" y="15421"/>
                    <a:pt x="16405" y="14990"/>
                    <a:pt x="16782" y="14599"/>
                  </a:cubicBezTo>
                  <a:cubicBezTo>
                    <a:pt x="16964" y="14409"/>
                    <a:pt x="17124" y="14173"/>
                    <a:pt x="16973" y="13959"/>
                  </a:cubicBezTo>
                  <a:cubicBezTo>
                    <a:pt x="16913" y="13873"/>
                    <a:pt x="16736" y="13842"/>
                    <a:pt x="16569" y="13842"/>
                  </a:cubicBezTo>
                  <a:cubicBezTo>
                    <a:pt x="16506" y="13842"/>
                    <a:pt x="16445" y="13846"/>
                    <a:pt x="16392" y="13854"/>
                  </a:cubicBezTo>
                  <a:cubicBezTo>
                    <a:pt x="16269" y="13872"/>
                    <a:pt x="16145" y="13887"/>
                    <a:pt x="16026" y="13887"/>
                  </a:cubicBezTo>
                  <a:cubicBezTo>
                    <a:pt x="15795" y="13887"/>
                    <a:pt x="15581" y="13832"/>
                    <a:pt x="15426" y="13640"/>
                  </a:cubicBezTo>
                  <a:cubicBezTo>
                    <a:pt x="15157" y="13308"/>
                    <a:pt x="14962" y="12912"/>
                    <a:pt x="14957" y="12449"/>
                  </a:cubicBezTo>
                  <a:lnTo>
                    <a:pt x="14957" y="12449"/>
                  </a:lnTo>
                  <a:cubicBezTo>
                    <a:pt x="15231" y="12691"/>
                    <a:pt x="15453" y="12937"/>
                    <a:pt x="15722" y="13112"/>
                  </a:cubicBezTo>
                  <a:cubicBezTo>
                    <a:pt x="15906" y="13233"/>
                    <a:pt x="16121" y="13290"/>
                    <a:pt x="16333" y="13290"/>
                  </a:cubicBezTo>
                  <a:cubicBezTo>
                    <a:pt x="16695" y="13290"/>
                    <a:pt x="17048" y="13122"/>
                    <a:pt x="17216" y="12824"/>
                  </a:cubicBezTo>
                  <a:cubicBezTo>
                    <a:pt x="17283" y="12705"/>
                    <a:pt x="17223" y="12514"/>
                    <a:pt x="17222" y="12356"/>
                  </a:cubicBezTo>
                  <a:lnTo>
                    <a:pt x="17222" y="12356"/>
                  </a:lnTo>
                  <a:cubicBezTo>
                    <a:pt x="17068" y="12384"/>
                    <a:pt x="16849" y="12360"/>
                    <a:pt x="16776" y="12451"/>
                  </a:cubicBezTo>
                  <a:cubicBezTo>
                    <a:pt x="16662" y="12592"/>
                    <a:pt x="16538" y="12653"/>
                    <a:pt x="16412" y="12653"/>
                  </a:cubicBezTo>
                  <a:cubicBezTo>
                    <a:pt x="16329" y="12653"/>
                    <a:pt x="16245" y="12627"/>
                    <a:pt x="16163" y="12580"/>
                  </a:cubicBezTo>
                  <a:cubicBezTo>
                    <a:pt x="15973" y="12474"/>
                    <a:pt x="15784" y="12310"/>
                    <a:pt x="15676" y="12123"/>
                  </a:cubicBezTo>
                  <a:cubicBezTo>
                    <a:pt x="15264" y="11411"/>
                    <a:pt x="15138" y="10620"/>
                    <a:pt x="15129" y="9808"/>
                  </a:cubicBezTo>
                  <a:cubicBezTo>
                    <a:pt x="15129" y="9700"/>
                    <a:pt x="15147" y="9560"/>
                    <a:pt x="15211" y="9485"/>
                  </a:cubicBezTo>
                  <a:cubicBezTo>
                    <a:pt x="15824" y="8791"/>
                    <a:pt x="16012" y="7957"/>
                    <a:pt x="16011" y="7067"/>
                  </a:cubicBezTo>
                  <a:cubicBezTo>
                    <a:pt x="16009" y="6332"/>
                    <a:pt x="15978" y="5600"/>
                    <a:pt x="15459" y="4995"/>
                  </a:cubicBezTo>
                  <a:cubicBezTo>
                    <a:pt x="15381" y="4904"/>
                    <a:pt x="15342" y="4754"/>
                    <a:pt x="15341" y="4632"/>
                  </a:cubicBezTo>
                  <a:cubicBezTo>
                    <a:pt x="15336" y="4307"/>
                    <a:pt x="15361" y="3982"/>
                    <a:pt x="15377" y="3657"/>
                  </a:cubicBezTo>
                  <a:cubicBezTo>
                    <a:pt x="15407" y="3046"/>
                    <a:pt x="15492" y="2436"/>
                    <a:pt x="15231" y="1842"/>
                  </a:cubicBezTo>
                  <a:cubicBezTo>
                    <a:pt x="14771" y="797"/>
                    <a:pt x="14008" y="146"/>
                    <a:pt x="12860" y="29"/>
                  </a:cubicBezTo>
                  <a:cubicBezTo>
                    <a:pt x="12642" y="7"/>
                    <a:pt x="12423" y="0"/>
                    <a:pt x="12203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2455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3">
          <a:extLst>
            <a:ext uri="{FF2B5EF4-FFF2-40B4-BE49-F238E27FC236}">
              <a16:creationId xmlns:a16="http://schemas.microsoft.com/office/drawing/2014/main" id="{426D1895-423B-A574-E52D-1668014E5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>
            <a:extLst>
              <a:ext uri="{FF2B5EF4-FFF2-40B4-BE49-F238E27FC236}">
                <a16:creationId xmlns:a16="http://schemas.microsoft.com/office/drawing/2014/main" id="{1866C057-43DC-49FB-73D2-3B52372BDC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93514" y="2382109"/>
            <a:ext cx="4450486" cy="14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C00000"/>
                </a:solidFill>
                <a:latin typeface="Londrina Solid" pitchFamily="2" charset="77"/>
              </a:rPr>
              <a:t>How to express hope and respond</a:t>
            </a:r>
            <a:endParaRPr sz="4800" dirty="0">
              <a:solidFill>
                <a:srgbClr val="C00000"/>
              </a:solidFill>
              <a:latin typeface="Londrina Solid" pitchFamily="2" charset="77"/>
            </a:endParaRPr>
          </a:p>
        </p:txBody>
      </p:sp>
      <p:sp>
        <p:nvSpPr>
          <p:cNvPr id="205" name="Google Shape;205;p26">
            <a:extLst>
              <a:ext uri="{FF2B5EF4-FFF2-40B4-BE49-F238E27FC236}">
                <a16:creationId xmlns:a16="http://schemas.microsoft.com/office/drawing/2014/main" id="{33D641AB-B271-CE56-B18F-03B48141763D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752864" y="1426526"/>
            <a:ext cx="892793" cy="8229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latin typeface="Londrina Solid" pitchFamily="2" charset="77"/>
              </a:rPr>
              <a:t>01</a:t>
            </a:r>
            <a:endParaRPr b="0" dirty="0">
              <a:latin typeface="Londrina Solid" pitchFamily="2" charset="77"/>
            </a:endParaRPr>
          </a:p>
        </p:txBody>
      </p:sp>
      <p:grpSp>
        <p:nvGrpSpPr>
          <p:cNvPr id="206" name="Google Shape;206;p26">
            <a:extLst>
              <a:ext uri="{FF2B5EF4-FFF2-40B4-BE49-F238E27FC236}">
                <a16:creationId xmlns:a16="http://schemas.microsoft.com/office/drawing/2014/main" id="{890A98C4-637F-4112-AC92-B8C9935BA1A8}"/>
              </a:ext>
            </a:extLst>
          </p:cNvPr>
          <p:cNvGrpSpPr/>
          <p:nvPr/>
        </p:nvGrpSpPr>
        <p:grpSpPr>
          <a:xfrm>
            <a:off x="733145" y="1407458"/>
            <a:ext cx="3582791" cy="2328585"/>
            <a:chOff x="5608350" y="642375"/>
            <a:chExt cx="2426050" cy="1577525"/>
          </a:xfrm>
        </p:grpSpPr>
        <p:sp>
          <p:nvSpPr>
            <p:cNvPr id="207" name="Google Shape;207;p26">
              <a:extLst>
                <a:ext uri="{FF2B5EF4-FFF2-40B4-BE49-F238E27FC236}">
                  <a16:creationId xmlns:a16="http://schemas.microsoft.com/office/drawing/2014/main" id="{842DD7C6-997B-F787-6AB2-D10E0CFA62E6}"/>
                </a:ext>
              </a:extLst>
            </p:cNvPr>
            <p:cNvSpPr/>
            <p:nvPr/>
          </p:nvSpPr>
          <p:spPr>
            <a:xfrm>
              <a:off x="5608350" y="1969500"/>
              <a:ext cx="42200" cy="31575"/>
            </a:xfrm>
            <a:custGeom>
              <a:avLst/>
              <a:gdLst/>
              <a:ahLst/>
              <a:cxnLst/>
              <a:rect l="l" t="t" r="r" b="b"/>
              <a:pathLst>
                <a:path w="1688" h="1263" extrusionOk="0">
                  <a:moveTo>
                    <a:pt x="179" y="1"/>
                  </a:moveTo>
                  <a:cubicBezTo>
                    <a:pt x="161" y="1"/>
                    <a:pt x="145" y="4"/>
                    <a:pt x="130" y="10"/>
                  </a:cubicBezTo>
                  <a:cubicBezTo>
                    <a:pt x="58" y="49"/>
                    <a:pt x="22" y="196"/>
                    <a:pt x="11" y="300"/>
                  </a:cubicBezTo>
                  <a:cubicBezTo>
                    <a:pt x="1" y="371"/>
                    <a:pt x="40" y="461"/>
                    <a:pt x="87" y="522"/>
                  </a:cubicBezTo>
                  <a:cubicBezTo>
                    <a:pt x="376" y="912"/>
                    <a:pt x="734" y="1195"/>
                    <a:pt x="1351" y="1263"/>
                  </a:cubicBezTo>
                  <a:cubicBezTo>
                    <a:pt x="1390" y="1234"/>
                    <a:pt x="1565" y="1174"/>
                    <a:pt x="1616" y="1059"/>
                  </a:cubicBezTo>
                  <a:cubicBezTo>
                    <a:pt x="1687" y="902"/>
                    <a:pt x="1536" y="790"/>
                    <a:pt x="1383" y="758"/>
                  </a:cubicBezTo>
                  <a:cubicBezTo>
                    <a:pt x="981" y="676"/>
                    <a:pt x="671" y="472"/>
                    <a:pt x="462" y="114"/>
                  </a:cubicBezTo>
                  <a:cubicBezTo>
                    <a:pt x="455" y="103"/>
                    <a:pt x="448" y="78"/>
                    <a:pt x="438" y="75"/>
                  </a:cubicBezTo>
                  <a:cubicBezTo>
                    <a:pt x="354" y="52"/>
                    <a:pt x="254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6">
              <a:extLst>
                <a:ext uri="{FF2B5EF4-FFF2-40B4-BE49-F238E27FC236}">
                  <a16:creationId xmlns:a16="http://schemas.microsoft.com/office/drawing/2014/main" id="{E788555E-7E79-6EB5-CF61-566E4A492DE4}"/>
                </a:ext>
              </a:extLst>
            </p:cNvPr>
            <p:cNvSpPr/>
            <p:nvPr/>
          </p:nvSpPr>
          <p:spPr>
            <a:xfrm>
              <a:off x="5620150" y="1888875"/>
              <a:ext cx="63450" cy="91050"/>
            </a:xfrm>
            <a:custGeom>
              <a:avLst/>
              <a:gdLst/>
              <a:ahLst/>
              <a:cxnLst/>
              <a:rect l="l" t="t" r="r" b="b"/>
              <a:pathLst>
                <a:path w="2538" h="3642" extrusionOk="0">
                  <a:moveTo>
                    <a:pt x="388" y="1"/>
                  </a:moveTo>
                  <a:cubicBezTo>
                    <a:pt x="374" y="1"/>
                    <a:pt x="360" y="2"/>
                    <a:pt x="344" y="4"/>
                  </a:cubicBezTo>
                  <a:cubicBezTo>
                    <a:pt x="226" y="26"/>
                    <a:pt x="101" y="43"/>
                    <a:pt x="101" y="237"/>
                  </a:cubicBezTo>
                  <a:cubicBezTo>
                    <a:pt x="101" y="427"/>
                    <a:pt x="33" y="617"/>
                    <a:pt x="0" y="764"/>
                  </a:cubicBezTo>
                  <a:cubicBezTo>
                    <a:pt x="113" y="1905"/>
                    <a:pt x="473" y="2852"/>
                    <a:pt x="1476" y="3438"/>
                  </a:cubicBezTo>
                  <a:cubicBezTo>
                    <a:pt x="1672" y="3555"/>
                    <a:pt x="1876" y="3641"/>
                    <a:pt x="2095" y="3641"/>
                  </a:cubicBezTo>
                  <a:cubicBezTo>
                    <a:pt x="2164" y="3641"/>
                    <a:pt x="2235" y="3633"/>
                    <a:pt x="2307" y="3614"/>
                  </a:cubicBezTo>
                  <a:cubicBezTo>
                    <a:pt x="2398" y="3594"/>
                    <a:pt x="2508" y="3481"/>
                    <a:pt x="2523" y="3399"/>
                  </a:cubicBezTo>
                  <a:cubicBezTo>
                    <a:pt x="2537" y="3328"/>
                    <a:pt x="2426" y="3228"/>
                    <a:pt x="2350" y="3159"/>
                  </a:cubicBezTo>
                  <a:cubicBezTo>
                    <a:pt x="2307" y="3116"/>
                    <a:pt x="2228" y="3116"/>
                    <a:pt x="2167" y="3095"/>
                  </a:cubicBezTo>
                  <a:cubicBezTo>
                    <a:pt x="1379" y="2816"/>
                    <a:pt x="932" y="2239"/>
                    <a:pt x="752" y="1448"/>
                  </a:cubicBezTo>
                  <a:cubicBezTo>
                    <a:pt x="663" y="1054"/>
                    <a:pt x="632" y="649"/>
                    <a:pt x="570" y="247"/>
                  </a:cubicBezTo>
                  <a:cubicBezTo>
                    <a:pt x="554" y="131"/>
                    <a:pt x="529" y="1"/>
                    <a:pt x="3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6">
              <a:extLst>
                <a:ext uri="{FF2B5EF4-FFF2-40B4-BE49-F238E27FC236}">
                  <a16:creationId xmlns:a16="http://schemas.microsoft.com/office/drawing/2014/main" id="{C350F681-6CB7-D9F1-8B4E-845827ED470A}"/>
                </a:ext>
              </a:extLst>
            </p:cNvPr>
            <p:cNvSpPr/>
            <p:nvPr/>
          </p:nvSpPr>
          <p:spPr>
            <a:xfrm>
              <a:off x="7850750" y="1155825"/>
              <a:ext cx="50775" cy="35775"/>
            </a:xfrm>
            <a:custGeom>
              <a:avLst/>
              <a:gdLst/>
              <a:ahLst/>
              <a:cxnLst/>
              <a:rect l="l" t="t" r="r" b="b"/>
              <a:pathLst>
                <a:path w="2031" h="1431" extrusionOk="0">
                  <a:moveTo>
                    <a:pt x="292" y="1"/>
                  </a:moveTo>
                  <a:cubicBezTo>
                    <a:pt x="232" y="1"/>
                    <a:pt x="169" y="4"/>
                    <a:pt x="109" y="4"/>
                  </a:cubicBezTo>
                  <a:cubicBezTo>
                    <a:pt x="87" y="4"/>
                    <a:pt x="65" y="4"/>
                    <a:pt x="43" y="3"/>
                  </a:cubicBezTo>
                  <a:cubicBezTo>
                    <a:pt x="29" y="41"/>
                    <a:pt x="15" y="85"/>
                    <a:pt x="0" y="123"/>
                  </a:cubicBezTo>
                  <a:cubicBezTo>
                    <a:pt x="89" y="210"/>
                    <a:pt x="168" y="313"/>
                    <a:pt x="272" y="378"/>
                  </a:cubicBezTo>
                  <a:cubicBezTo>
                    <a:pt x="598" y="586"/>
                    <a:pt x="938" y="765"/>
                    <a:pt x="1257" y="976"/>
                  </a:cubicBezTo>
                  <a:cubicBezTo>
                    <a:pt x="1432" y="1094"/>
                    <a:pt x="1569" y="1262"/>
                    <a:pt x="1737" y="1384"/>
                  </a:cubicBezTo>
                  <a:cubicBezTo>
                    <a:pt x="1802" y="1430"/>
                    <a:pt x="1913" y="1413"/>
                    <a:pt x="1998" y="1428"/>
                  </a:cubicBezTo>
                  <a:cubicBezTo>
                    <a:pt x="2005" y="1338"/>
                    <a:pt x="2031" y="1248"/>
                    <a:pt x="2009" y="1170"/>
                  </a:cubicBezTo>
                  <a:cubicBezTo>
                    <a:pt x="1988" y="1098"/>
                    <a:pt x="1913" y="1044"/>
                    <a:pt x="1865" y="983"/>
                  </a:cubicBezTo>
                  <a:cubicBezTo>
                    <a:pt x="1514" y="536"/>
                    <a:pt x="1010" y="310"/>
                    <a:pt x="534" y="46"/>
                  </a:cubicBezTo>
                  <a:cubicBezTo>
                    <a:pt x="467" y="8"/>
                    <a:pt x="381" y="1"/>
                    <a:pt x="2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6">
              <a:extLst>
                <a:ext uri="{FF2B5EF4-FFF2-40B4-BE49-F238E27FC236}">
                  <a16:creationId xmlns:a16="http://schemas.microsoft.com/office/drawing/2014/main" id="{2B923F14-711E-F9C2-2DD2-CF6C8AC06171}"/>
                </a:ext>
              </a:extLst>
            </p:cNvPr>
            <p:cNvSpPr/>
            <p:nvPr/>
          </p:nvSpPr>
          <p:spPr>
            <a:xfrm>
              <a:off x="7786275" y="1175600"/>
              <a:ext cx="125350" cy="63925"/>
            </a:xfrm>
            <a:custGeom>
              <a:avLst/>
              <a:gdLst/>
              <a:ahLst/>
              <a:cxnLst/>
              <a:rect l="l" t="t" r="r" b="b"/>
              <a:pathLst>
                <a:path w="5014" h="2557" extrusionOk="0">
                  <a:moveTo>
                    <a:pt x="1481" y="0"/>
                  </a:moveTo>
                  <a:cubicBezTo>
                    <a:pt x="1130" y="0"/>
                    <a:pt x="778" y="51"/>
                    <a:pt x="424" y="142"/>
                  </a:cubicBezTo>
                  <a:cubicBezTo>
                    <a:pt x="309" y="171"/>
                    <a:pt x="194" y="264"/>
                    <a:pt x="112" y="358"/>
                  </a:cubicBezTo>
                  <a:cubicBezTo>
                    <a:pt x="1" y="486"/>
                    <a:pt x="66" y="658"/>
                    <a:pt x="229" y="697"/>
                  </a:cubicBezTo>
                  <a:cubicBezTo>
                    <a:pt x="258" y="704"/>
                    <a:pt x="289" y="706"/>
                    <a:pt x="320" y="706"/>
                  </a:cubicBezTo>
                  <a:cubicBezTo>
                    <a:pt x="386" y="706"/>
                    <a:pt x="455" y="696"/>
                    <a:pt x="520" y="693"/>
                  </a:cubicBezTo>
                  <a:cubicBezTo>
                    <a:pt x="780" y="685"/>
                    <a:pt x="1046" y="652"/>
                    <a:pt x="1306" y="652"/>
                  </a:cubicBezTo>
                  <a:cubicBezTo>
                    <a:pt x="1401" y="652"/>
                    <a:pt x="1495" y="657"/>
                    <a:pt x="1587" y="668"/>
                  </a:cubicBezTo>
                  <a:cubicBezTo>
                    <a:pt x="2637" y="805"/>
                    <a:pt x="3489" y="1312"/>
                    <a:pt x="4165" y="2119"/>
                  </a:cubicBezTo>
                  <a:cubicBezTo>
                    <a:pt x="4280" y="2259"/>
                    <a:pt x="4388" y="2410"/>
                    <a:pt x="4528" y="2516"/>
                  </a:cubicBezTo>
                  <a:cubicBezTo>
                    <a:pt x="4563" y="2545"/>
                    <a:pt x="4619" y="2556"/>
                    <a:pt x="4679" y="2556"/>
                  </a:cubicBezTo>
                  <a:cubicBezTo>
                    <a:pt x="4734" y="2556"/>
                    <a:pt x="4791" y="2546"/>
                    <a:pt x="4835" y="2530"/>
                  </a:cubicBezTo>
                  <a:cubicBezTo>
                    <a:pt x="4907" y="2506"/>
                    <a:pt x="4950" y="2398"/>
                    <a:pt x="5014" y="2316"/>
                  </a:cubicBezTo>
                  <a:cubicBezTo>
                    <a:pt x="4950" y="2170"/>
                    <a:pt x="4907" y="2026"/>
                    <a:pt x="4824" y="1912"/>
                  </a:cubicBezTo>
                  <a:cubicBezTo>
                    <a:pt x="4276" y="1153"/>
                    <a:pt x="3615" y="550"/>
                    <a:pt x="2704" y="218"/>
                  </a:cubicBezTo>
                  <a:cubicBezTo>
                    <a:pt x="2293" y="68"/>
                    <a:pt x="1887" y="0"/>
                    <a:pt x="1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6">
              <a:extLst>
                <a:ext uri="{FF2B5EF4-FFF2-40B4-BE49-F238E27FC236}">
                  <a16:creationId xmlns:a16="http://schemas.microsoft.com/office/drawing/2014/main" id="{3E4A4942-B432-2037-743C-B33EE861E2B1}"/>
                </a:ext>
              </a:extLst>
            </p:cNvPr>
            <p:cNvSpPr/>
            <p:nvPr/>
          </p:nvSpPr>
          <p:spPr>
            <a:xfrm>
              <a:off x="5620000" y="642400"/>
              <a:ext cx="2414400" cy="1577500"/>
            </a:xfrm>
            <a:custGeom>
              <a:avLst/>
              <a:gdLst/>
              <a:ahLst/>
              <a:cxnLst/>
              <a:rect l="l" t="t" r="r" b="b"/>
              <a:pathLst>
                <a:path w="96576" h="63100" extrusionOk="0">
                  <a:moveTo>
                    <a:pt x="77835" y="0"/>
                  </a:moveTo>
                  <a:cubicBezTo>
                    <a:pt x="77714" y="0"/>
                    <a:pt x="77613" y="90"/>
                    <a:pt x="77518" y="159"/>
                  </a:cubicBezTo>
                  <a:cubicBezTo>
                    <a:pt x="76809" y="681"/>
                    <a:pt x="76326" y="1380"/>
                    <a:pt x="75924" y="2149"/>
                  </a:cubicBezTo>
                  <a:cubicBezTo>
                    <a:pt x="75878" y="2242"/>
                    <a:pt x="75824" y="2332"/>
                    <a:pt x="75806" y="2368"/>
                  </a:cubicBezTo>
                  <a:cubicBezTo>
                    <a:pt x="75366" y="2247"/>
                    <a:pt x="74987" y="2099"/>
                    <a:pt x="74593" y="2045"/>
                  </a:cubicBezTo>
                  <a:cubicBezTo>
                    <a:pt x="74293" y="2005"/>
                    <a:pt x="73994" y="1991"/>
                    <a:pt x="73694" y="1991"/>
                  </a:cubicBezTo>
                  <a:cubicBezTo>
                    <a:pt x="73333" y="1991"/>
                    <a:pt x="72971" y="2011"/>
                    <a:pt x="72608" y="2031"/>
                  </a:cubicBezTo>
                  <a:cubicBezTo>
                    <a:pt x="71727" y="2074"/>
                    <a:pt x="70874" y="2267"/>
                    <a:pt x="70018" y="2468"/>
                  </a:cubicBezTo>
                  <a:cubicBezTo>
                    <a:pt x="69069" y="2694"/>
                    <a:pt x="68224" y="3148"/>
                    <a:pt x="67433" y="3667"/>
                  </a:cubicBezTo>
                  <a:cubicBezTo>
                    <a:pt x="66438" y="4320"/>
                    <a:pt x="65700" y="5262"/>
                    <a:pt x="65037" y="6246"/>
                  </a:cubicBezTo>
                  <a:cubicBezTo>
                    <a:pt x="64532" y="6998"/>
                    <a:pt x="64274" y="7848"/>
                    <a:pt x="63966" y="8689"/>
                  </a:cubicBezTo>
                  <a:cubicBezTo>
                    <a:pt x="63629" y="9621"/>
                    <a:pt x="63622" y="10527"/>
                    <a:pt x="63934" y="11443"/>
                  </a:cubicBezTo>
                  <a:cubicBezTo>
                    <a:pt x="64160" y="12116"/>
                    <a:pt x="64381" y="12790"/>
                    <a:pt x="64941" y="13298"/>
                  </a:cubicBezTo>
                  <a:cubicBezTo>
                    <a:pt x="65273" y="13603"/>
                    <a:pt x="65460" y="14007"/>
                    <a:pt x="65556" y="14465"/>
                  </a:cubicBezTo>
                  <a:cubicBezTo>
                    <a:pt x="65647" y="14888"/>
                    <a:pt x="65794" y="15308"/>
                    <a:pt x="65955" y="15712"/>
                  </a:cubicBezTo>
                  <a:cubicBezTo>
                    <a:pt x="66159" y="16221"/>
                    <a:pt x="66441" y="16704"/>
                    <a:pt x="66623" y="17224"/>
                  </a:cubicBezTo>
                  <a:cubicBezTo>
                    <a:pt x="66918" y="18062"/>
                    <a:pt x="67373" y="18795"/>
                    <a:pt x="67903" y="19497"/>
                  </a:cubicBezTo>
                  <a:cubicBezTo>
                    <a:pt x="68447" y="20217"/>
                    <a:pt x="69148" y="20665"/>
                    <a:pt x="70030" y="20833"/>
                  </a:cubicBezTo>
                  <a:cubicBezTo>
                    <a:pt x="70378" y="20902"/>
                    <a:pt x="70732" y="20945"/>
                    <a:pt x="71087" y="20962"/>
                  </a:cubicBezTo>
                  <a:cubicBezTo>
                    <a:pt x="71366" y="20979"/>
                    <a:pt x="71647" y="20983"/>
                    <a:pt x="71927" y="20983"/>
                  </a:cubicBezTo>
                  <a:cubicBezTo>
                    <a:pt x="72078" y="20983"/>
                    <a:pt x="72229" y="20982"/>
                    <a:pt x="72380" y="20981"/>
                  </a:cubicBezTo>
                  <a:cubicBezTo>
                    <a:pt x="72510" y="20978"/>
                    <a:pt x="72681" y="20906"/>
                    <a:pt x="72794" y="20906"/>
                  </a:cubicBezTo>
                  <a:cubicBezTo>
                    <a:pt x="72829" y="20906"/>
                    <a:pt x="72859" y="20913"/>
                    <a:pt x="72880" y="20931"/>
                  </a:cubicBezTo>
                  <a:cubicBezTo>
                    <a:pt x="73010" y="21037"/>
                    <a:pt x="73031" y="21274"/>
                    <a:pt x="73091" y="21457"/>
                  </a:cubicBezTo>
                  <a:cubicBezTo>
                    <a:pt x="73125" y="21546"/>
                    <a:pt x="73142" y="21643"/>
                    <a:pt x="73160" y="21736"/>
                  </a:cubicBezTo>
                  <a:cubicBezTo>
                    <a:pt x="73240" y="22116"/>
                    <a:pt x="73132" y="22356"/>
                    <a:pt x="72769" y="22488"/>
                  </a:cubicBezTo>
                  <a:cubicBezTo>
                    <a:pt x="72344" y="22649"/>
                    <a:pt x="72072" y="22940"/>
                    <a:pt x="71957" y="23365"/>
                  </a:cubicBezTo>
                  <a:cubicBezTo>
                    <a:pt x="71863" y="23706"/>
                    <a:pt x="71803" y="24053"/>
                    <a:pt x="71738" y="24401"/>
                  </a:cubicBezTo>
                  <a:cubicBezTo>
                    <a:pt x="71681" y="24713"/>
                    <a:pt x="71602" y="24994"/>
                    <a:pt x="71255" y="25121"/>
                  </a:cubicBezTo>
                  <a:cubicBezTo>
                    <a:pt x="71001" y="25217"/>
                    <a:pt x="70765" y="25364"/>
                    <a:pt x="70517" y="25482"/>
                  </a:cubicBezTo>
                  <a:cubicBezTo>
                    <a:pt x="69816" y="25816"/>
                    <a:pt x="69117" y="26148"/>
                    <a:pt x="68415" y="26474"/>
                  </a:cubicBezTo>
                  <a:cubicBezTo>
                    <a:pt x="67903" y="26710"/>
                    <a:pt x="67319" y="26786"/>
                    <a:pt x="66832" y="27279"/>
                  </a:cubicBezTo>
                  <a:cubicBezTo>
                    <a:pt x="66868" y="27001"/>
                    <a:pt x="66897" y="26815"/>
                    <a:pt x="66911" y="26632"/>
                  </a:cubicBezTo>
                  <a:cubicBezTo>
                    <a:pt x="66979" y="25808"/>
                    <a:pt x="66853" y="25030"/>
                    <a:pt x="66238" y="24439"/>
                  </a:cubicBezTo>
                  <a:cubicBezTo>
                    <a:pt x="66029" y="24240"/>
                    <a:pt x="66012" y="24089"/>
                    <a:pt x="66087" y="23853"/>
                  </a:cubicBezTo>
                  <a:cubicBezTo>
                    <a:pt x="66159" y="23641"/>
                    <a:pt x="66231" y="23423"/>
                    <a:pt x="66245" y="23201"/>
                  </a:cubicBezTo>
                  <a:cubicBezTo>
                    <a:pt x="66291" y="22474"/>
                    <a:pt x="66316" y="21743"/>
                    <a:pt x="66337" y="21013"/>
                  </a:cubicBezTo>
                  <a:cubicBezTo>
                    <a:pt x="66373" y="19938"/>
                    <a:pt x="66104" y="18939"/>
                    <a:pt x="65597" y="18000"/>
                  </a:cubicBezTo>
                  <a:cubicBezTo>
                    <a:pt x="65135" y="17155"/>
                    <a:pt x="64400" y="16608"/>
                    <a:pt x="63526" y="16282"/>
                  </a:cubicBezTo>
                  <a:cubicBezTo>
                    <a:pt x="63097" y="16122"/>
                    <a:pt x="62639" y="16024"/>
                    <a:pt x="62169" y="16024"/>
                  </a:cubicBezTo>
                  <a:cubicBezTo>
                    <a:pt x="62047" y="16024"/>
                    <a:pt x="61924" y="16030"/>
                    <a:pt x="61800" y="16044"/>
                  </a:cubicBezTo>
                  <a:cubicBezTo>
                    <a:pt x="61749" y="16052"/>
                    <a:pt x="61697" y="16054"/>
                    <a:pt x="61641" y="16054"/>
                  </a:cubicBezTo>
                  <a:cubicBezTo>
                    <a:pt x="61553" y="16054"/>
                    <a:pt x="61454" y="16049"/>
                    <a:pt x="61327" y="16049"/>
                  </a:cubicBezTo>
                  <a:cubicBezTo>
                    <a:pt x="61524" y="15813"/>
                    <a:pt x="61649" y="15645"/>
                    <a:pt x="61793" y="15491"/>
                  </a:cubicBezTo>
                  <a:cubicBezTo>
                    <a:pt x="61993" y="15279"/>
                    <a:pt x="62226" y="15095"/>
                    <a:pt x="62409" y="14871"/>
                  </a:cubicBezTo>
                  <a:cubicBezTo>
                    <a:pt x="62509" y="14744"/>
                    <a:pt x="62631" y="14506"/>
                    <a:pt x="62577" y="14408"/>
                  </a:cubicBezTo>
                  <a:cubicBezTo>
                    <a:pt x="62525" y="14315"/>
                    <a:pt x="62452" y="14280"/>
                    <a:pt x="62371" y="14280"/>
                  </a:cubicBezTo>
                  <a:cubicBezTo>
                    <a:pt x="62273" y="14280"/>
                    <a:pt x="62163" y="14331"/>
                    <a:pt x="62065" y="14394"/>
                  </a:cubicBezTo>
                  <a:cubicBezTo>
                    <a:pt x="61993" y="14437"/>
                    <a:pt x="61915" y="14465"/>
                    <a:pt x="61853" y="14520"/>
                  </a:cubicBezTo>
                  <a:cubicBezTo>
                    <a:pt x="61646" y="14688"/>
                    <a:pt x="61445" y="14864"/>
                    <a:pt x="61241" y="15039"/>
                  </a:cubicBezTo>
                  <a:cubicBezTo>
                    <a:pt x="61245" y="14934"/>
                    <a:pt x="61227" y="14813"/>
                    <a:pt x="61274" y="14734"/>
                  </a:cubicBezTo>
                  <a:cubicBezTo>
                    <a:pt x="61478" y="14386"/>
                    <a:pt x="61690" y="14040"/>
                    <a:pt x="61933" y="13721"/>
                  </a:cubicBezTo>
                  <a:cubicBezTo>
                    <a:pt x="62058" y="13555"/>
                    <a:pt x="62151" y="13401"/>
                    <a:pt x="61993" y="13255"/>
                  </a:cubicBezTo>
                  <a:cubicBezTo>
                    <a:pt x="61938" y="13203"/>
                    <a:pt x="61884" y="13182"/>
                    <a:pt x="61830" y="13182"/>
                  </a:cubicBezTo>
                  <a:cubicBezTo>
                    <a:pt x="61728" y="13182"/>
                    <a:pt x="61627" y="13255"/>
                    <a:pt x="61524" y="13337"/>
                  </a:cubicBezTo>
                  <a:cubicBezTo>
                    <a:pt x="61152" y="13646"/>
                    <a:pt x="60880" y="14028"/>
                    <a:pt x="60697" y="14465"/>
                  </a:cubicBezTo>
                  <a:cubicBezTo>
                    <a:pt x="60467" y="15013"/>
                    <a:pt x="60282" y="15580"/>
                    <a:pt x="60078" y="16138"/>
                  </a:cubicBezTo>
                  <a:cubicBezTo>
                    <a:pt x="59602" y="16077"/>
                    <a:pt x="59118" y="15974"/>
                    <a:pt x="58631" y="15967"/>
                  </a:cubicBezTo>
                  <a:cubicBezTo>
                    <a:pt x="58554" y="15965"/>
                    <a:pt x="58476" y="15965"/>
                    <a:pt x="58399" y="15965"/>
                  </a:cubicBezTo>
                  <a:cubicBezTo>
                    <a:pt x="56607" y="15965"/>
                    <a:pt x="54900" y="16336"/>
                    <a:pt x="53287" y="17195"/>
                  </a:cubicBezTo>
                  <a:cubicBezTo>
                    <a:pt x="51949" y="17907"/>
                    <a:pt x="50935" y="18903"/>
                    <a:pt x="50190" y="20203"/>
                  </a:cubicBezTo>
                  <a:cubicBezTo>
                    <a:pt x="49835" y="20823"/>
                    <a:pt x="49502" y="21457"/>
                    <a:pt x="49123" y="22058"/>
                  </a:cubicBezTo>
                  <a:cubicBezTo>
                    <a:pt x="48893" y="22423"/>
                    <a:pt x="48671" y="22817"/>
                    <a:pt x="48273" y="23036"/>
                  </a:cubicBezTo>
                  <a:cubicBezTo>
                    <a:pt x="48112" y="23125"/>
                    <a:pt x="48008" y="23236"/>
                    <a:pt x="48047" y="23404"/>
                  </a:cubicBezTo>
                  <a:cubicBezTo>
                    <a:pt x="48084" y="23565"/>
                    <a:pt x="48200" y="23682"/>
                    <a:pt x="48361" y="23682"/>
                  </a:cubicBezTo>
                  <a:cubicBezTo>
                    <a:pt x="48390" y="23682"/>
                    <a:pt x="48421" y="23678"/>
                    <a:pt x="48453" y="23670"/>
                  </a:cubicBezTo>
                  <a:cubicBezTo>
                    <a:pt x="48729" y="23598"/>
                    <a:pt x="49015" y="23522"/>
                    <a:pt x="49262" y="23387"/>
                  </a:cubicBezTo>
                  <a:cubicBezTo>
                    <a:pt x="49551" y="23221"/>
                    <a:pt x="49799" y="22990"/>
                    <a:pt x="50118" y="22745"/>
                  </a:cubicBezTo>
                  <a:lnTo>
                    <a:pt x="50118" y="24923"/>
                  </a:lnTo>
                  <a:cubicBezTo>
                    <a:pt x="49721" y="25091"/>
                    <a:pt x="49491" y="25386"/>
                    <a:pt x="49341" y="25732"/>
                  </a:cubicBezTo>
                  <a:cubicBezTo>
                    <a:pt x="49270" y="25896"/>
                    <a:pt x="49187" y="25959"/>
                    <a:pt x="49071" y="25959"/>
                  </a:cubicBezTo>
                  <a:cubicBezTo>
                    <a:pt x="49016" y="25959"/>
                    <a:pt x="48954" y="25946"/>
                    <a:pt x="48883" y="25922"/>
                  </a:cubicBezTo>
                  <a:cubicBezTo>
                    <a:pt x="48657" y="25847"/>
                    <a:pt x="48414" y="25826"/>
                    <a:pt x="48184" y="25754"/>
                  </a:cubicBezTo>
                  <a:cubicBezTo>
                    <a:pt x="48090" y="25725"/>
                    <a:pt x="47980" y="25643"/>
                    <a:pt x="47948" y="25561"/>
                  </a:cubicBezTo>
                  <a:cubicBezTo>
                    <a:pt x="47725" y="25006"/>
                    <a:pt x="47338" y="24562"/>
                    <a:pt x="46966" y="24114"/>
                  </a:cubicBezTo>
                  <a:cubicBezTo>
                    <a:pt x="46776" y="23884"/>
                    <a:pt x="46544" y="23630"/>
                    <a:pt x="46276" y="23538"/>
                  </a:cubicBezTo>
                  <a:cubicBezTo>
                    <a:pt x="46007" y="23444"/>
                    <a:pt x="45946" y="23308"/>
                    <a:pt x="45942" y="23089"/>
                  </a:cubicBezTo>
                  <a:cubicBezTo>
                    <a:pt x="45928" y="22474"/>
                    <a:pt x="45892" y="21858"/>
                    <a:pt x="45932" y="21248"/>
                  </a:cubicBezTo>
                  <a:cubicBezTo>
                    <a:pt x="45949" y="20936"/>
                    <a:pt x="46103" y="20633"/>
                    <a:pt x="46221" y="20335"/>
                  </a:cubicBezTo>
                  <a:cubicBezTo>
                    <a:pt x="46297" y="20143"/>
                    <a:pt x="46437" y="19974"/>
                    <a:pt x="46511" y="19780"/>
                  </a:cubicBezTo>
                  <a:cubicBezTo>
                    <a:pt x="46687" y="19333"/>
                    <a:pt x="46838" y="18874"/>
                    <a:pt x="47006" y="18423"/>
                  </a:cubicBezTo>
                  <a:cubicBezTo>
                    <a:pt x="47117" y="18122"/>
                    <a:pt x="47184" y="17774"/>
                    <a:pt x="47381" y="17543"/>
                  </a:cubicBezTo>
                  <a:cubicBezTo>
                    <a:pt x="47542" y="17352"/>
                    <a:pt x="47865" y="17303"/>
                    <a:pt x="48119" y="17198"/>
                  </a:cubicBezTo>
                  <a:cubicBezTo>
                    <a:pt x="48220" y="17155"/>
                    <a:pt x="48330" y="17116"/>
                    <a:pt x="48438" y="17106"/>
                  </a:cubicBezTo>
                  <a:cubicBezTo>
                    <a:pt x="48760" y="17065"/>
                    <a:pt x="49037" y="16930"/>
                    <a:pt x="49241" y="16686"/>
                  </a:cubicBezTo>
                  <a:cubicBezTo>
                    <a:pt x="49498" y="16378"/>
                    <a:pt x="49743" y="16056"/>
                    <a:pt x="49964" y="15719"/>
                  </a:cubicBezTo>
                  <a:cubicBezTo>
                    <a:pt x="50663" y="14667"/>
                    <a:pt x="50930" y="13531"/>
                    <a:pt x="50505" y="12303"/>
                  </a:cubicBezTo>
                  <a:cubicBezTo>
                    <a:pt x="50334" y="11812"/>
                    <a:pt x="50122" y="11313"/>
                    <a:pt x="49567" y="11128"/>
                  </a:cubicBezTo>
                  <a:cubicBezTo>
                    <a:pt x="49359" y="11056"/>
                    <a:pt x="49130" y="11046"/>
                    <a:pt x="48933" y="11010"/>
                  </a:cubicBezTo>
                  <a:cubicBezTo>
                    <a:pt x="48847" y="10314"/>
                    <a:pt x="48760" y="9641"/>
                    <a:pt x="48674" y="8968"/>
                  </a:cubicBezTo>
                  <a:cubicBezTo>
                    <a:pt x="48650" y="8793"/>
                    <a:pt x="48589" y="8617"/>
                    <a:pt x="48589" y="8442"/>
                  </a:cubicBezTo>
                  <a:cubicBezTo>
                    <a:pt x="48582" y="7173"/>
                    <a:pt x="48077" y="6114"/>
                    <a:pt x="47182" y="5246"/>
                  </a:cubicBezTo>
                  <a:cubicBezTo>
                    <a:pt x="46852" y="4924"/>
                    <a:pt x="46432" y="4677"/>
                    <a:pt x="46024" y="4456"/>
                  </a:cubicBezTo>
                  <a:cubicBezTo>
                    <a:pt x="45276" y="4044"/>
                    <a:pt x="44520" y="3632"/>
                    <a:pt x="43686" y="3424"/>
                  </a:cubicBezTo>
                  <a:cubicBezTo>
                    <a:pt x="42751" y="3192"/>
                    <a:pt x="41788" y="3202"/>
                    <a:pt x="40836" y="3127"/>
                  </a:cubicBezTo>
                  <a:cubicBezTo>
                    <a:pt x="40524" y="3103"/>
                    <a:pt x="40209" y="3091"/>
                    <a:pt x="39894" y="3091"/>
                  </a:cubicBezTo>
                  <a:cubicBezTo>
                    <a:pt x="39605" y="3091"/>
                    <a:pt x="39316" y="3101"/>
                    <a:pt x="39029" y="3120"/>
                  </a:cubicBezTo>
                  <a:cubicBezTo>
                    <a:pt x="38382" y="3163"/>
                    <a:pt x="37734" y="3242"/>
                    <a:pt x="37100" y="3367"/>
                  </a:cubicBezTo>
                  <a:cubicBezTo>
                    <a:pt x="36158" y="3552"/>
                    <a:pt x="35302" y="4061"/>
                    <a:pt x="34327" y="4126"/>
                  </a:cubicBezTo>
                  <a:cubicBezTo>
                    <a:pt x="34281" y="4126"/>
                    <a:pt x="34235" y="4151"/>
                    <a:pt x="34188" y="4165"/>
                  </a:cubicBezTo>
                  <a:cubicBezTo>
                    <a:pt x="33887" y="4273"/>
                    <a:pt x="33808" y="4395"/>
                    <a:pt x="33880" y="4710"/>
                  </a:cubicBezTo>
                  <a:cubicBezTo>
                    <a:pt x="33930" y="4921"/>
                    <a:pt x="33923" y="5082"/>
                    <a:pt x="33719" y="5208"/>
                  </a:cubicBezTo>
                  <a:cubicBezTo>
                    <a:pt x="33472" y="5366"/>
                    <a:pt x="33493" y="5640"/>
                    <a:pt x="33512" y="5866"/>
                  </a:cubicBezTo>
                  <a:cubicBezTo>
                    <a:pt x="33525" y="6006"/>
                    <a:pt x="33666" y="6149"/>
                    <a:pt x="33779" y="6260"/>
                  </a:cubicBezTo>
                  <a:cubicBezTo>
                    <a:pt x="33948" y="6418"/>
                    <a:pt x="34002" y="6611"/>
                    <a:pt x="34019" y="6822"/>
                  </a:cubicBezTo>
                  <a:cubicBezTo>
                    <a:pt x="34038" y="7005"/>
                    <a:pt x="33998" y="7137"/>
                    <a:pt x="33856" y="7285"/>
                  </a:cubicBezTo>
                  <a:cubicBezTo>
                    <a:pt x="33719" y="7425"/>
                    <a:pt x="33633" y="7654"/>
                    <a:pt x="33608" y="7855"/>
                  </a:cubicBezTo>
                  <a:cubicBezTo>
                    <a:pt x="33543" y="8352"/>
                    <a:pt x="33522" y="8853"/>
                    <a:pt x="33493" y="9355"/>
                  </a:cubicBezTo>
                  <a:cubicBezTo>
                    <a:pt x="33472" y="9739"/>
                    <a:pt x="33472" y="10126"/>
                    <a:pt x="33450" y="10512"/>
                  </a:cubicBezTo>
                  <a:cubicBezTo>
                    <a:pt x="33440" y="10688"/>
                    <a:pt x="33407" y="10863"/>
                    <a:pt x="33385" y="11039"/>
                  </a:cubicBezTo>
                  <a:cubicBezTo>
                    <a:pt x="33325" y="11493"/>
                    <a:pt x="33349" y="11937"/>
                    <a:pt x="33611" y="12360"/>
                  </a:cubicBezTo>
                  <a:cubicBezTo>
                    <a:pt x="33472" y="12413"/>
                    <a:pt x="33385" y="12452"/>
                    <a:pt x="33296" y="12485"/>
                  </a:cubicBezTo>
                  <a:cubicBezTo>
                    <a:pt x="32852" y="12646"/>
                    <a:pt x="32525" y="12922"/>
                    <a:pt x="32347" y="13384"/>
                  </a:cubicBezTo>
                  <a:cubicBezTo>
                    <a:pt x="32100" y="14025"/>
                    <a:pt x="32042" y="14681"/>
                    <a:pt x="32136" y="15343"/>
                  </a:cubicBezTo>
                  <a:cubicBezTo>
                    <a:pt x="32246" y="16099"/>
                    <a:pt x="32583" y="16772"/>
                    <a:pt x="33149" y="17281"/>
                  </a:cubicBezTo>
                  <a:cubicBezTo>
                    <a:pt x="33779" y="17850"/>
                    <a:pt x="34550" y="18151"/>
                    <a:pt x="35388" y="18262"/>
                  </a:cubicBezTo>
                  <a:cubicBezTo>
                    <a:pt x="35542" y="18280"/>
                    <a:pt x="35617" y="18334"/>
                    <a:pt x="35685" y="18463"/>
                  </a:cubicBezTo>
                  <a:cubicBezTo>
                    <a:pt x="35882" y="18836"/>
                    <a:pt x="36057" y="19222"/>
                    <a:pt x="36294" y="19566"/>
                  </a:cubicBezTo>
                  <a:cubicBezTo>
                    <a:pt x="36663" y="20095"/>
                    <a:pt x="37082" y="20590"/>
                    <a:pt x="37465" y="21109"/>
                  </a:cubicBezTo>
                  <a:cubicBezTo>
                    <a:pt x="37722" y="21453"/>
                    <a:pt x="38109" y="21668"/>
                    <a:pt x="38263" y="22130"/>
                  </a:cubicBezTo>
                  <a:cubicBezTo>
                    <a:pt x="38397" y="22520"/>
                    <a:pt x="38390" y="22892"/>
                    <a:pt x="38397" y="23276"/>
                  </a:cubicBezTo>
                  <a:cubicBezTo>
                    <a:pt x="38408" y="23882"/>
                    <a:pt x="38400" y="23977"/>
                    <a:pt x="37954" y="23977"/>
                  </a:cubicBezTo>
                  <a:cubicBezTo>
                    <a:pt x="37876" y="23977"/>
                    <a:pt x="37784" y="23974"/>
                    <a:pt x="37676" y="23971"/>
                  </a:cubicBezTo>
                  <a:cubicBezTo>
                    <a:pt x="37640" y="23970"/>
                    <a:pt x="37605" y="23969"/>
                    <a:pt x="37569" y="23969"/>
                  </a:cubicBezTo>
                  <a:cubicBezTo>
                    <a:pt x="36921" y="23969"/>
                    <a:pt x="36341" y="24159"/>
                    <a:pt x="35903" y="24655"/>
                  </a:cubicBezTo>
                  <a:cubicBezTo>
                    <a:pt x="35675" y="24920"/>
                    <a:pt x="35514" y="25249"/>
                    <a:pt x="35360" y="25568"/>
                  </a:cubicBezTo>
                  <a:cubicBezTo>
                    <a:pt x="35216" y="25869"/>
                    <a:pt x="35030" y="26090"/>
                    <a:pt x="34728" y="26266"/>
                  </a:cubicBezTo>
                  <a:cubicBezTo>
                    <a:pt x="33378" y="27044"/>
                    <a:pt x="31939" y="27620"/>
                    <a:pt x="30485" y="28154"/>
                  </a:cubicBezTo>
                  <a:cubicBezTo>
                    <a:pt x="30120" y="28290"/>
                    <a:pt x="29764" y="28447"/>
                    <a:pt x="29428" y="28641"/>
                  </a:cubicBezTo>
                  <a:cubicBezTo>
                    <a:pt x="29250" y="28740"/>
                    <a:pt x="29034" y="28874"/>
                    <a:pt x="29113" y="29178"/>
                  </a:cubicBezTo>
                  <a:cubicBezTo>
                    <a:pt x="29135" y="29274"/>
                    <a:pt x="29024" y="29411"/>
                    <a:pt x="28956" y="29518"/>
                  </a:cubicBezTo>
                  <a:cubicBezTo>
                    <a:pt x="28529" y="30189"/>
                    <a:pt x="28060" y="30833"/>
                    <a:pt x="27676" y="31524"/>
                  </a:cubicBezTo>
                  <a:cubicBezTo>
                    <a:pt x="27330" y="32147"/>
                    <a:pt x="27083" y="32820"/>
                    <a:pt x="26778" y="33464"/>
                  </a:cubicBezTo>
                  <a:cubicBezTo>
                    <a:pt x="26248" y="34589"/>
                    <a:pt x="25725" y="35710"/>
                    <a:pt x="25374" y="36914"/>
                  </a:cubicBezTo>
                  <a:cubicBezTo>
                    <a:pt x="25069" y="37949"/>
                    <a:pt x="24593" y="38933"/>
                    <a:pt x="24192" y="39937"/>
                  </a:cubicBezTo>
                  <a:cubicBezTo>
                    <a:pt x="24099" y="40165"/>
                    <a:pt x="24007" y="40394"/>
                    <a:pt x="23916" y="40624"/>
                  </a:cubicBezTo>
                  <a:lnTo>
                    <a:pt x="23817" y="40624"/>
                  </a:lnTo>
                  <a:cubicBezTo>
                    <a:pt x="23759" y="40381"/>
                    <a:pt x="23695" y="40141"/>
                    <a:pt x="23641" y="39894"/>
                  </a:cubicBezTo>
                  <a:cubicBezTo>
                    <a:pt x="23519" y="39349"/>
                    <a:pt x="23454" y="38779"/>
                    <a:pt x="23276" y="38253"/>
                  </a:cubicBezTo>
                  <a:cubicBezTo>
                    <a:pt x="22875" y="37071"/>
                    <a:pt x="22426" y="35907"/>
                    <a:pt x="21983" y="34740"/>
                  </a:cubicBezTo>
                  <a:cubicBezTo>
                    <a:pt x="21811" y="34285"/>
                    <a:pt x="21611" y="33844"/>
                    <a:pt x="21400" y="33408"/>
                  </a:cubicBezTo>
                  <a:cubicBezTo>
                    <a:pt x="21292" y="33188"/>
                    <a:pt x="21152" y="32960"/>
                    <a:pt x="20883" y="32924"/>
                  </a:cubicBezTo>
                  <a:cubicBezTo>
                    <a:pt x="20612" y="32888"/>
                    <a:pt x="20571" y="32727"/>
                    <a:pt x="20597" y="32512"/>
                  </a:cubicBezTo>
                  <a:cubicBezTo>
                    <a:pt x="20640" y="32161"/>
                    <a:pt x="20489" y="31903"/>
                    <a:pt x="20203" y="31734"/>
                  </a:cubicBezTo>
                  <a:cubicBezTo>
                    <a:pt x="19795" y="31496"/>
                    <a:pt x="19382" y="31270"/>
                    <a:pt x="18959" y="31066"/>
                  </a:cubicBezTo>
                  <a:cubicBezTo>
                    <a:pt x="18620" y="30900"/>
                    <a:pt x="18255" y="30775"/>
                    <a:pt x="17864" y="30621"/>
                  </a:cubicBezTo>
                  <a:cubicBezTo>
                    <a:pt x="18032" y="30206"/>
                    <a:pt x="18211" y="29843"/>
                    <a:pt x="18322" y="29457"/>
                  </a:cubicBezTo>
                  <a:cubicBezTo>
                    <a:pt x="18404" y="29182"/>
                    <a:pt x="18584" y="29153"/>
                    <a:pt x="18803" y="29153"/>
                  </a:cubicBezTo>
                  <a:cubicBezTo>
                    <a:pt x="19730" y="29139"/>
                    <a:pt x="20604" y="28937"/>
                    <a:pt x="21395" y="28437"/>
                  </a:cubicBezTo>
                  <a:cubicBezTo>
                    <a:pt x="21664" y="28265"/>
                    <a:pt x="21960" y="28128"/>
                    <a:pt x="22208" y="27931"/>
                  </a:cubicBezTo>
                  <a:cubicBezTo>
                    <a:pt x="22688" y="27544"/>
                    <a:pt x="23207" y="27179"/>
                    <a:pt x="23584" y="26707"/>
                  </a:cubicBezTo>
                  <a:cubicBezTo>
                    <a:pt x="24379" y="25711"/>
                    <a:pt x="24701" y="24529"/>
                    <a:pt x="24629" y="23257"/>
                  </a:cubicBezTo>
                  <a:cubicBezTo>
                    <a:pt x="24586" y="22433"/>
                    <a:pt x="24493" y="21614"/>
                    <a:pt x="24411" y="20794"/>
                  </a:cubicBezTo>
                  <a:cubicBezTo>
                    <a:pt x="24293" y="19576"/>
                    <a:pt x="23945" y="18416"/>
                    <a:pt x="23584" y="17252"/>
                  </a:cubicBezTo>
                  <a:cubicBezTo>
                    <a:pt x="23452" y="16822"/>
                    <a:pt x="23229" y="16395"/>
                    <a:pt x="23495" y="15909"/>
                  </a:cubicBezTo>
                  <a:cubicBezTo>
                    <a:pt x="23655" y="15619"/>
                    <a:pt x="23473" y="15481"/>
                    <a:pt x="23233" y="15481"/>
                  </a:cubicBezTo>
                  <a:cubicBezTo>
                    <a:pt x="23221" y="15481"/>
                    <a:pt x="23209" y="15481"/>
                    <a:pt x="23197" y="15482"/>
                  </a:cubicBezTo>
                  <a:cubicBezTo>
                    <a:pt x="23181" y="15483"/>
                    <a:pt x="23166" y="15483"/>
                    <a:pt x="23151" y="15483"/>
                  </a:cubicBezTo>
                  <a:cubicBezTo>
                    <a:pt x="22978" y="15483"/>
                    <a:pt x="22912" y="15419"/>
                    <a:pt x="22839" y="15261"/>
                  </a:cubicBezTo>
                  <a:cubicBezTo>
                    <a:pt x="22645" y="14831"/>
                    <a:pt x="22459" y="14391"/>
                    <a:pt x="22208" y="13997"/>
                  </a:cubicBezTo>
                  <a:cubicBezTo>
                    <a:pt x="21801" y="13355"/>
                    <a:pt x="21359" y="12736"/>
                    <a:pt x="20901" y="12130"/>
                  </a:cubicBezTo>
                  <a:cubicBezTo>
                    <a:pt x="20725" y="11897"/>
                    <a:pt x="20458" y="11733"/>
                    <a:pt x="20249" y="11518"/>
                  </a:cubicBezTo>
                  <a:cubicBezTo>
                    <a:pt x="19834" y="11092"/>
                    <a:pt x="19278" y="10927"/>
                    <a:pt x="18757" y="10712"/>
                  </a:cubicBezTo>
                  <a:cubicBezTo>
                    <a:pt x="18344" y="10544"/>
                    <a:pt x="17925" y="10369"/>
                    <a:pt x="17457" y="10361"/>
                  </a:cubicBezTo>
                  <a:cubicBezTo>
                    <a:pt x="17448" y="10361"/>
                    <a:pt x="17440" y="10361"/>
                    <a:pt x="17432" y="10361"/>
                  </a:cubicBezTo>
                  <a:cubicBezTo>
                    <a:pt x="16873" y="10361"/>
                    <a:pt x="16378" y="10600"/>
                    <a:pt x="15869" y="10780"/>
                  </a:cubicBezTo>
                  <a:cubicBezTo>
                    <a:pt x="15321" y="10974"/>
                    <a:pt x="14792" y="11227"/>
                    <a:pt x="14261" y="11479"/>
                  </a:cubicBezTo>
                  <a:cubicBezTo>
                    <a:pt x="13473" y="11858"/>
                    <a:pt x="12661" y="12205"/>
                    <a:pt x="11919" y="12661"/>
                  </a:cubicBezTo>
                  <a:cubicBezTo>
                    <a:pt x="11049" y="13194"/>
                    <a:pt x="10218" y="13795"/>
                    <a:pt x="9420" y="14422"/>
                  </a:cubicBezTo>
                  <a:cubicBezTo>
                    <a:pt x="8238" y="15350"/>
                    <a:pt x="7188" y="16388"/>
                    <a:pt x="6526" y="17786"/>
                  </a:cubicBezTo>
                  <a:cubicBezTo>
                    <a:pt x="6111" y="18656"/>
                    <a:pt x="5741" y="19511"/>
                    <a:pt x="5852" y="20499"/>
                  </a:cubicBezTo>
                  <a:cubicBezTo>
                    <a:pt x="5895" y="20905"/>
                    <a:pt x="5917" y="21306"/>
                    <a:pt x="5967" y="21707"/>
                  </a:cubicBezTo>
                  <a:cubicBezTo>
                    <a:pt x="6000" y="21979"/>
                    <a:pt x="6099" y="22248"/>
                    <a:pt x="6114" y="22517"/>
                  </a:cubicBezTo>
                  <a:cubicBezTo>
                    <a:pt x="6135" y="23089"/>
                    <a:pt x="6125" y="23666"/>
                    <a:pt x="6125" y="24240"/>
                  </a:cubicBezTo>
                  <a:cubicBezTo>
                    <a:pt x="6125" y="25030"/>
                    <a:pt x="5914" y="25790"/>
                    <a:pt x="5698" y="26542"/>
                  </a:cubicBezTo>
                  <a:cubicBezTo>
                    <a:pt x="5441" y="27433"/>
                    <a:pt x="4989" y="28246"/>
                    <a:pt x="4532" y="29045"/>
                  </a:cubicBezTo>
                  <a:cubicBezTo>
                    <a:pt x="4159" y="29690"/>
                    <a:pt x="3732" y="30299"/>
                    <a:pt x="3345" y="30936"/>
                  </a:cubicBezTo>
                  <a:cubicBezTo>
                    <a:pt x="2887" y="31684"/>
                    <a:pt x="2411" y="32426"/>
                    <a:pt x="2017" y="33203"/>
                  </a:cubicBezTo>
                  <a:cubicBezTo>
                    <a:pt x="1709" y="33805"/>
                    <a:pt x="1408" y="34418"/>
                    <a:pt x="1118" y="35029"/>
                  </a:cubicBezTo>
                  <a:cubicBezTo>
                    <a:pt x="531" y="36280"/>
                    <a:pt x="147" y="37561"/>
                    <a:pt x="29" y="38930"/>
                  </a:cubicBezTo>
                  <a:cubicBezTo>
                    <a:pt x="1" y="39270"/>
                    <a:pt x="61" y="39582"/>
                    <a:pt x="248" y="39861"/>
                  </a:cubicBezTo>
                  <a:cubicBezTo>
                    <a:pt x="304" y="39944"/>
                    <a:pt x="439" y="40030"/>
                    <a:pt x="533" y="40030"/>
                  </a:cubicBezTo>
                  <a:cubicBezTo>
                    <a:pt x="540" y="40030"/>
                    <a:pt x="546" y="40030"/>
                    <a:pt x="553" y="40029"/>
                  </a:cubicBezTo>
                  <a:cubicBezTo>
                    <a:pt x="645" y="40012"/>
                    <a:pt x="746" y="39878"/>
                    <a:pt x="796" y="39774"/>
                  </a:cubicBezTo>
                  <a:cubicBezTo>
                    <a:pt x="832" y="39699"/>
                    <a:pt x="789" y="39589"/>
                    <a:pt x="792" y="39491"/>
                  </a:cubicBezTo>
                  <a:cubicBezTo>
                    <a:pt x="820" y="39087"/>
                    <a:pt x="789" y="38668"/>
                    <a:pt x="892" y="38285"/>
                  </a:cubicBezTo>
                  <a:cubicBezTo>
                    <a:pt x="1147" y="37364"/>
                    <a:pt x="1437" y="36454"/>
                    <a:pt x="1838" y="35577"/>
                  </a:cubicBezTo>
                  <a:cubicBezTo>
                    <a:pt x="2475" y="34188"/>
                    <a:pt x="3206" y="32855"/>
                    <a:pt x="4001" y="31555"/>
                  </a:cubicBezTo>
                  <a:cubicBezTo>
                    <a:pt x="4384" y="30932"/>
                    <a:pt x="4763" y="30312"/>
                    <a:pt x="5136" y="29685"/>
                  </a:cubicBezTo>
                  <a:cubicBezTo>
                    <a:pt x="5416" y="29221"/>
                    <a:pt x="5688" y="28743"/>
                    <a:pt x="5960" y="28272"/>
                  </a:cubicBezTo>
                  <a:cubicBezTo>
                    <a:pt x="6000" y="28193"/>
                    <a:pt x="6039" y="28118"/>
                    <a:pt x="6079" y="28039"/>
                  </a:cubicBezTo>
                  <a:lnTo>
                    <a:pt x="6079" y="28039"/>
                  </a:lnTo>
                  <a:cubicBezTo>
                    <a:pt x="6057" y="28132"/>
                    <a:pt x="6036" y="28224"/>
                    <a:pt x="6014" y="28318"/>
                  </a:cubicBezTo>
                  <a:cubicBezTo>
                    <a:pt x="5688" y="29257"/>
                    <a:pt x="5469" y="30235"/>
                    <a:pt x="5003" y="31122"/>
                  </a:cubicBezTo>
                  <a:cubicBezTo>
                    <a:pt x="4578" y="31931"/>
                    <a:pt x="4213" y="32773"/>
                    <a:pt x="3754" y="33561"/>
                  </a:cubicBezTo>
                  <a:cubicBezTo>
                    <a:pt x="3343" y="34267"/>
                    <a:pt x="2984" y="34990"/>
                    <a:pt x="2690" y="35749"/>
                  </a:cubicBezTo>
                  <a:cubicBezTo>
                    <a:pt x="2389" y="36530"/>
                    <a:pt x="2120" y="37325"/>
                    <a:pt x="1834" y="38109"/>
                  </a:cubicBezTo>
                  <a:cubicBezTo>
                    <a:pt x="1613" y="38714"/>
                    <a:pt x="1466" y="39337"/>
                    <a:pt x="1490" y="39978"/>
                  </a:cubicBezTo>
                  <a:cubicBezTo>
                    <a:pt x="1519" y="40656"/>
                    <a:pt x="1605" y="41311"/>
                    <a:pt x="2421" y="41547"/>
                  </a:cubicBezTo>
                  <a:cubicBezTo>
                    <a:pt x="2766" y="41644"/>
                    <a:pt x="2844" y="41823"/>
                    <a:pt x="2798" y="42181"/>
                  </a:cubicBezTo>
                  <a:cubicBezTo>
                    <a:pt x="2690" y="42987"/>
                    <a:pt x="2557" y="43786"/>
                    <a:pt x="2450" y="44589"/>
                  </a:cubicBezTo>
                  <a:cubicBezTo>
                    <a:pt x="2286" y="45820"/>
                    <a:pt x="2110" y="47042"/>
                    <a:pt x="2245" y="48299"/>
                  </a:cubicBezTo>
                  <a:cubicBezTo>
                    <a:pt x="2346" y="49251"/>
                    <a:pt x="2411" y="50200"/>
                    <a:pt x="2672" y="51124"/>
                  </a:cubicBezTo>
                  <a:cubicBezTo>
                    <a:pt x="2826" y="51658"/>
                    <a:pt x="3009" y="52181"/>
                    <a:pt x="3370" y="52610"/>
                  </a:cubicBezTo>
                  <a:cubicBezTo>
                    <a:pt x="3517" y="52790"/>
                    <a:pt x="3674" y="52973"/>
                    <a:pt x="3905" y="52973"/>
                  </a:cubicBezTo>
                  <a:cubicBezTo>
                    <a:pt x="3978" y="52973"/>
                    <a:pt x="4058" y="52955"/>
                    <a:pt x="4148" y="52912"/>
                  </a:cubicBezTo>
                  <a:cubicBezTo>
                    <a:pt x="4161" y="52905"/>
                    <a:pt x="4176" y="52903"/>
                    <a:pt x="4192" y="52903"/>
                  </a:cubicBezTo>
                  <a:cubicBezTo>
                    <a:pt x="4249" y="52903"/>
                    <a:pt x="4319" y="52933"/>
                    <a:pt x="4381" y="52933"/>
                  </a:cubicBezTo>
                  <a:cubicBezTo>
                    <a:pt x="4578" y="52938"/>
                    <a:pt x="4776" y="52950"/>
                    <a:pt x="4973" y="52950"/>
                  </a:cubicBezTo>
                  <a:cubicBezTo>
                    <a:pt x="5065" y="52950"/>
                    <a:pt x="5156" y="52947"/>
                    <a:pt x="5246" y="52941"/>
                  </a:cubicBezTo>
                  <a:cubicBezTo>
                    <a:pt x="5881" y="52893"/>
                    <a:pt x="6515" y="52823"/>
                    <a:pt x="7159" y="52761"/>
                  </a:cubicBezTo>
                  <a:lnTo>
                    <a:pt x="7159" y="52761"/>
                  </a:lnTo>
                  <a:cubicBezTo>
                    <a:pt x="7106" y="53258"/>
                    <a:pt x="7055" y="53724"/>
                    <a:pt x="7002" y="54190"/>
                  </a:cubicBezTo>
                  <a:cubicBezTo>
                    <a:pt x="6851" y="55505"/>
                    <a:pt x="6758" y="56826"/>
                    <a:pt x="6529" y="58126"/>
                  </a:cubicBezTo>
                  <a:cubicBezTo>
                    <a:pt x="6332" y="59222"/>
                    <a:pt x="6253" y="60325"/>
                    <a:pt x="6138" y="61425"/>
                  </a:cubicBezTo>
                  <a:cubicBezTo>
                    <a:pt x="6111" y="61708"/>
                    <a:pt x="6171" y="62009"/>
                    <a:pt x="6229" y="62292"/>
                  </a:cubicBezTo>
                  <a:cubicBezTo>
                    <a:pt x="6276" y="62528"/>
                    <a:pt x="6462" y="62707"/>
                    <a:pt x="6616" y="62707"/>
                  </a:cubicBezTo>
                  <a:cubicBezTo>
                    <a:pt x="6660" y="62707"/>
                    <a:pt x="6701" y="62692"/>
                    <a:pt x="6736" y="62660"/>
                  </a:cubicBezTo>
                  <a:cubicBezTo>
                    <a:pt x="6890" y="62522"/>
                    <a:pt x="7041" y="62478"/>
                    <a:pt x="7192" y="62478"/>
                  </a:cubicBezTo>
                  <a:cubicBezTo>
                    <a:pt x="7383" y="62478"/>
                    <a:pt x="7573" y="62548"/>
                    <a:pt x="7772" y="62588"/>
                  </a:cubicBezTo>
                  <a:cubicBezTo>
                    <a:pt x="8514" y="62732"/>
                    <a:pt x="9254" y="62879"/>
                    <a:pt x="10006" y="62975"/>
                  </a:cubicBezTo>
                  <a:cubicBezTo>
                    <a:pt x="10487" y="63040"/>
                    <a:pt x="10981" y="63004"/>
                    <a:pt x="11467" y="63025"/>
                  </a:cubicBezTo>
                  <a:cubicBezTo>
                    <a:pt x="11880" y="63042"/>
                    <a:pt x="12295" y="63100"/>
                    <a:pt x="12708" y="63100"/>
                  </a:cubicBezTo>
                  <a:cubicBezTo>
                    <a:pt x="12758" y="63100"/>
                    <a:pt x="12808" y="63099"/>
                    <a:pt x="12858" y="63097"/>
                  </a:cubicBezTo>
                  <a:cubicBezTo>
                    <a:pt x="14161" y="63044"/>
                    <a:pt x="15403" y="62689"/>
                    <a:pt x="16614" y="62230"/>
                  </a:cubicBezTo>
                  <a:cubicBezTo>
                    <a:pt x="16798" y="62161"/>
                    <a:pt x="16966" y="62072"/>
                    <a:pt x="17139" y="62072"/>
                  </a:cubicBezTo>
                  <a:cubicBezTo>
                    <a:pt x="17245" y="62072"/>
                    <a:pt x="17352" y="62106"/>
                    <a:pt x="17467" y="62198"/>
                  </a:cubicBezTo>
                  <a:cubicBezTo>
                    <a:pt x="17491" y="62216"/>
                    <a:pt x="17529" y="62223"/>
                    <a:pt x="17569" y="62223"/>
                  </a:cubicBezTo>
                  <a:cubicBezTo>
                    <a:pt x="17599" y="62223"/>
                    <a:pt x="17630" y="62219"/>
                    <a:pt x="17656" y="62213"/>
                  </a:cubicBezTo>
                  <a:cubicBezTo>
                    <a:pt x="18272" y="62066"/>
                    <a:pt x="18903" y="62124"/>
                    <a:pt x="19522" y="62073"/>
                  </a:cubicBezTo>
                  <a:cubicBezTo>
                    <a:pt x="19845" y="62047"/>
                    <a:pt x="20170" y="62019"/>
                    <a:pt x="20492" y="62009"/>
                  </a:cubicBezTo>
                  <a:cubicBezTo>
                    <a:pt x="21148" y="61983"/>
                    <a:pt x="21807" y="61973"/>
                    <a:pt x="22462" y="61947"/>
                  </a:cubicBezTo>
                  <a:cubicBezTo>
                    <a:pt x="22931" y="61930"/>
                    <a:pt x="23401" y="61891"/>
                    <a:pt x="23870" y="61865"/>
                  </a:cubicBezTo>
                  <a:cubicBezTo>
                    <a:pt x="23975" y="61860"/>
                    <a:pt x="24080" y="61858"/>
                    <a:pt x="24186" y="61858"/>
                  </a:cubicBezTo>
                  <a:cubicBezTo>
                    <a:pt x="24305" y="61858"/>
                    <a:pt x="24425" y="61860"/>
                    <a:pt x="24545" y="61860"/>
                  </a:cubicBezTo>
                  <a:cubicBezTo>
                    <a:pt x="24948" y="61860"/>
                    <a:pt x="25349" y="61839"/>
                    <a:pt x="25732" y="61661"/>
                  </a:cubicBezTo>
                  <a:cubicBezTo>
                    <a:pt x="25766" y="61644"/>
                    <a:pt x="25809" y="61637"/>
                    <a:pt x="25853" y="61637"/>
                  </a:cubicBezTo>
                  <a:cubicBezTo>
                    <a:pt x="25894" y="61637"/>
                    <a:pt x="25934" y="61643"/>
                    <a:pt x="25968" y="61653"/>
                  </a:cubicBezTo>
                  <a:cubicBezTo>
                    <a:pt x="26746" y="61915"/>
                    <a:pt x="27556" y="61904"/>
                    <a:pt x="28361" y="61911"/>
                  </a:cubicBezTo>
                  <a:cubicBezTo>
                    <a:pt x="28416" y="61911"/>
                    <a:pt x="28472" y="61912"/>
                    <a:pt x="28527" y="61912"/>
                  </a:cubicBezTo>
                  <a:cubicBezTo>
                    <a:pt x="29210" y="61912"/>
                    <a:pt x="29896" y="61873"/>
                    <a:pt x="30578" y="61848"/>
                  </a:cubicBezTo>
                  <a:cubicBezTo>
                    <a:pt x="30714" y="61843"/>
                    <a:pt x="30850" y="61793"/>
                    <a:pt x="30990" y="61764"/>
                  </a:cubicBezTo>
                  <a:cubicBezTo>
                    <a:pt x="31055" y="62167"/>
                    <a:pt x="31071" y="62266"/>
                    <a:pt x="31321" y="62266"/>
                  </a:cubicBezTo>
                  <a:cubicBezTo>
                    <a:pt x="31402" y="62266"/>
                    <a:pt x="31508" y="62255"/>
                    <a:pt x="31648" y="62242"/>
                  </a:cubicBezTo>
                  <a:cubicBezTo>
                    <a:pt x="31669" y="62240"/>
                    <a:pt x="31690" y="62239"/>
                    <a:pt x="31712" y="62239"/>
                  </a:cubicBezTo>
                  <a:cubicBezTo>
                    <a:pt x="31739" y="62239"/>
                    <a:pt x="31767" y="62240"/>
                    <a:pt x="31795" y="62244"/>
                  </a:cubicBezTo>
                  <a:cubicBezTo>
                    <a:pt x="31856" y="62255"/>
                    <a:pt x="31915" y="62261"/>
                    <a:pt x="31969" y="62261"/>
                  </a:cubicBezTo>
                  <a:cubicBezTo>
                    <a:pt x="32221" y="62261"/>
                    <a:pt x="32394" y="62139"/>
                    <a:pt x="32433" y="61833"/>
                  </a:cubicBezTo>
                  <a:cubicBezTo>
                    <a:pt x="32676" y="61891"/>
                    <a:pt x="32878" y="61968"/>
                    <a:pt x="33085" y="61980"/>
                  </a:cubicBezTo>
                  <a:cubicBezTo>
                    <a:pt x="34080" y="62023"/>
                    <a:pt x="35076" y="62047"/>
                    <a:pt x="36076" y="62076"/>
                  </a:cubicBezTo>
                  <a:cubicBezTo>
                    <a:pt x="36881" y="62098"/>
                    <a:pt x="37686" y="62119"/>
                    <a:pt x="38496" y="62144"/>
                  </a:cubicBezTo>
                  <a:cubicBezTo>
                    <a:pt x="38779" y="62151"/>
                    <a:pt x="39063" y="62170"/>
                    <a:pt x="39346" y="62170"/>
                  </a:cubicBezTo>
                  <a:cubicBezTo>
                    <a:pt x="39925" y="62165"/>
                    <a:pt x="40505" y="62144"/>
                    <a:pt x="41082" y="62144"/>
                  </a:cubicBezTo>
                  <a:cubicBezTo>
                    <a:pt x="41247" y="62145"/>
                    <a:pt x="41412" y="62156"/>
                    <a:pt x="41576" y="62156"/>
                  </a:cubicBezTo>
                  <a:cubicBezTo>
                    <a:pt x="41859" y="62156"/>
                    <a:pt x="42137" y="62124"/>
                    <a:pt x="42400" y="61958"/>
                  </a:cubicBezTo>
                  <a:cubicBezTo>
                    <a:pt x="42455" y="61924"/>
                    <a:pt x="42531" y="61910"/>
                    <a:pt x="42608" y="61910"/>
                  </a:cubicBezTo>
                  <a:cubicBezTo>
                    <a:pt x="42668" y="61910"/>
                    <a:pt x="42728" y="61919"/>
                    <a:pt x="42780" y="61932"/>
                  </a:cubicBezTo>
                  <a:cubicBezTo>
                    <a:pt x="43352" y="62102"/>
                    <a:pt x="43922" y="62288"/>
                    <a:pt x="44488" y="62475"/>
                  </a:cubicBezTo>
                  <a:cubicBezTo>
                    <a:pt x="45152" y="62693"/>
                    <a:pt x="45812" y="62919"/>
                    <a:pt x="46511" y="62919"/>
                  </a:cubicBezTo>
                  <a:cubicBezTo>
                    <a:pt x="46660" y="62919"/>
                    <a:pt x="46810" y="62909"/>
                    <a:pt x="46963" y="62886"/>
                  </a:cubicBezTo>
                  <a:cubicBezTo>
                    <a:pt x="47393" y="62821"/>
                    <a:pt x="47823" y="62739"/>
                    <a:pt x="48253" y="62660"/>
                  </a:cubicBezTo>
                  <a:cubicBezTo>
                    <a:pt x="49412" y="62446"/>
                    <a:pt x="50572" y="62237"/>
                    <a:pt x="51697" y="61862"/>
                  </a:cubicBezTo>
                  <a:cubicBezTo>
                    <a:pt x="51797" y="61827"/>
                    <a:pt x="51893" y="61813"/>
                    <a:pt x="51989" y="61813"/>
                  </a:cubicBezTo>
                  <a:cubicBezTo>
                    <a:pt x="52094" y="61813"/>
                    <a:pt x="52200" y="61830"/>
                    <a:pt x="52314" y="61858"/>
                  </a:cubicBezTo>
                  <a:cubicBezTo>
                    <a:pt x="52654" y="61945"/>
                    <a:pt x="52963" y="62118"/>
                    <a:pt x="53342" y="62118"/>
                  </a:cubicBezTo>
                  <a:cubicBezTo>
                    <a:pt x="53370" y="62118"/>
                    <a:pt x="53398" y="62117"/>
                    <a:pt x="53427" y="62115"/>
                  </a:cubicBezTo>
                  <a:cubicBezTo>
                    <a:pt x="53972" y="62080"/>
                    <a:pt x="54520" y="62072"/>
                    <a:pt x="55069" y="62072"/>
                  </a:cubicBezTo>
                  <a:cubicBezTo>
                    <a:pt x="55397" y="62072"/>
                    <a:pt x="55725" y="62075"/>
                    <a:pt x="56053" y="62076"/>
                  </a:cubicBezTo>
                  <a:cubicBezTo>
                    <a:pt x="56633" y="62076"/>
                    <a:pt x="57212" y="62114"/>
                    <a:pt x="57792" y="62114"/>
                  </a:cubicBezTo>
                  <a:cubicBezTo>
                    <a:pt x="57855" y="62114"/>
                    <a:pt x="57919" y="62113"/>
                    <a:pt x="57982" y="62112"/>
                  </a:cubicBezTo>
                  <a:cubicBezTo>
                    <a:pt x="58931" y="62101"/>
                    <a:pt x="59881" y="62083"/>
                    <a:pt x="60827" y="62019"/>
                  </a:cubicBezTo>
                  <a:cubicBezTo>
                    <a:pt x="62273" y="61915"/>
                    <a:pt x="63717" y="61790"/>
                    <a:pt x="65157" y="61629"/>
                  </a:cubicBezTo>
                  <a:cubicBezTo>
                    <a:pt x="66042" y="61529"/>
                    <a:pt x="66902" y="61242"/>
                    <a:pt x="67804" y="61242"/>
                  </a:cubicBezTo>
                  <a:cubicBezTo>
                    <a:pt x="67811" y="61242"/>
                    <a:pt x="67817" y="61242"/>
                    <a:pt x="67824" y="61242"/>
                  </a:cubicBezTo>
                  <a:cubicBezTo>
                    <a:pt x="67856" y="61242"/>
                    <a:pt x="67887" y="61242"/>
                    <a:pt x="67918" y="61242"/>
                  </a:cubicBezTo>
                  <a:cubicBezTo>
                    <a:pt x="68108" y="61242"/>
                    <a:pt x="68274" y="61256"/>
                    <a:pt x="68415" y="61456"/>
                  </a:cubicBezTo>
                  <a:cubicBezTo>
                    <a:pt x="68516" y="61596"/>
                    <a:pt x="68730" y="61694"/>
                    <a:pt x="68910" y="61725"/>
                  </a:cubicBezTo>
                  <a:cubicBezTo>
                    <a:pt x="69419" y="61819"/>
                    <a:pt x="69938" y="61862"/>
                    <a:pt x="70450" y="61940"/>
                  </a:cubicBezTo>
                  <a:cubicBezTo>
                    <a:pt x="71251" y="62062"/>
                    <a:pt x="72056" y="62114"/>
                    <a:pt x="72862" y="62114"/>
                  </a:cubicBezTo>
                  <a:cubicBezTo>
                    <a:pt x="73349" y="62114"/>
                    <a:pt x="73837" y="62095"/>
                    <a:pt x="74325" y="62062"/>
                  </a:cubicBezTo>
                  <a:cubicBezTo>
                    <a:pt x="74955" y="62016"/>
                    <a:pt x="75589" y="61983"/>
                    <a:pt x="76223" y="61980"/>
                  </a:cubicBezTo>
                  <a:cubicBezTo>
                    <a:pt x="76241" y="61980"/>
                    <a:pt x="76258" y="61980"/>
                    <a:pt x="76276" y="61980"/>
                  </a:cubicBezTo>
                  <a:cubicBezTo>
                    <a:pt x="76816" y="61980"/>
                    <a:pt x="77361" y="62038"/>
                    <a:pt x="77906" y="62038"/>
                  </a:cubicBezTo>
                  <a:cubicBezTo>
                    <a:pt x="77945" y="62038"/>
                    <a:pt x="77984" y="62038"/>
                    <a:pt x="78024" y="62037"/>
                  </a:cubicBezTo>
                  <a:cubicBezTo>
                    <a:pt x="79124" y="62019"/>
                    <a:pt x="80223" y="61966"/>
                    <a:pt x="81323" y="61918"/>
                  </a:cubicBezTo>
                  <a:cubicBezTo>
                    <a:pt x="82029" y="61886"/>
                    <a:pt x="82748" y="61915"/>
                    <a:pt x="83439" y="61783"/>
                  </a:cubicBezTo>
                  <a:cubicBezTo>
                    <a:pt x="84338" y="61610"/>
                    <a:pt x="85241" y="61653"/>
                    <a:pt x="86143" y="61586"/>
                  </a:cubicBezTo>
                  <a:cubicBezTo>
                    <a:pt x="87010" y="61521"/>
                    <a:pt x="87891" y="61564"/>
                    <a:pt x="88733" y="61259"/>
                  </a:cubicBezTo>
                  <a:cubicBezTo>
                    <a:pt x="88940" y="61188"/>
                    <a:pt x="88994" y="61106"/>
                    <a:pt x="88968" y="60923"/>
                  </a:cubicBezTo>
                  <a:cubicBezTo>
                    <a:pt x="88875" y="60272"/>
                    <a:pt x="88826" y="59609"/>
                    <a:pt x="88675" y="58967"/>
                  </a:cubicBezTo>
                  <a:cubicBezTo>
                    <a:pt x="88500" y="58215"/>
                    <a:pt x="88245" y="57478"/>
                    <a:pt x="88012" y="56740"/>
                  </a:cubicBezTo>
                  <a:cubicBezTo>
                    <a:pt x="87863" y="56264"/>
                    <a:pt x="87687" y="55791"/>
                    <a:pt x="87519" y="55303"/>
                  </a:cubicBezTo>
                  <a:cubicBezTo>
                    <a:pt x="87784" y="55089"/>
                    <a:pt x="88048" y="54880"/>
                    <a:pt x="88306" y="54662"/>
                  </a:cubicBezTo>
                  <a:cubicBezTo>
                    <a:pt x="88363" y="54616"/>
                    <a:pt x="88421" y="54544"/>
                    <a:pt x="88435" y="54476"/>
                  </a:cubicBezTo>
                  <a:cubicBezTo>
                    <a:pt x="88485" y="54275"/>
                    <a:pt x="88589" y="54044"/>
                    <a:pt x="88531" y="53871"/>
                  </a:cubicBezTo>
                  <a:cubicBezTo>
                    <a:pt x="88454" y="53631"/>
                    <a:pt x="88245" y="53431"/>
                    <a:pt x="88077" y="53184"/>
                  </a:cubicBezTo>
                  <a:cubicBezTo>
                    <a:pt x="88180" y="52975"/>
                    <a:pt x="88284" y="52708"/>
                    <a:pt x="88106" y="52417"/>
                  </a:cubicBezTo>
                  <a:cubicBezTo>
                    <a:pt x="87886" y="52197"/>
                    <a:pt x="87619" y="52164"/>
                    <a:pt x="87346" y="52164"/>
                  </a:cubicBezTo>
                  <a:cubicBezTo>
                    <a:pt x="87227" y="52164"/>
                    <a:pt x="87107" y="52170"/>
                    <a:pt x="86989" y="52170"/>
                  </a:cubicBezTo>
                  <a:cubicBezTo>
                    <a:pt x="86972" y="52170"/>
                    <a:pt x="86955" y="52170"/>
                    <a:pt x="86938" y="52170"/>
                  </a:cubicBezTo>
                  <a:cubicBezTo>
                    <a:pt x="87147" y="51679"/>
                    <a:pt x="87339" y="51228"/>
                    <a:pt x="87536" y="50762"/>
                  </a:cubicBezTo>
                  <a:cubicBezTo>
                    <a:pt x="87719" y="50824"/>
                    <a:pt x="87901" y="50866"/>
                    <a:pt x="88078" y="50866"/>
                  </a:cubicBezTo>
                  <a:cubicBezTo>
                    <a:pt x="88313" y="50866"/>
                    <a:pt x="88540" y="50792"/>
                    <a:pt x="88750" y="50594"/>
                  </a:cubicBezTo>
                  <a:cubicBezTo>
                    <a:pt x="89396" y="49981"/>
                    <a:pt x="90090" y="49409"/>
                    <a:pt x="90691" y="48753"/>
                  </a:cubicBezTo>
                  <a:cubicBezTo>
                    <a:pt x="91311" y="48080"/>
                    <a:pt x="91837" y="47324"/>
                    <a:pt x="92414" y="46612"/>
                  </a:cubicBezTo>
                  <a:cubicBezTo>
                    <a:pt x="92940" y="45963"/>
                    <a:pt x="93488" y="45341"/>
                    <a:pt x="94000" y="44685"/>
                  </a:cubicBezTo>
                  <a:cubicBezTo>
                    <a:pt x="94526" y="44008"/>
                    <a:pt x="95089" y="43345"/>
                    <a:pt x="95509" y="42604"/>
                  </a:cubicBezTo>
                  <a:cubicBezTo>
                    <a:pt x="95841" y="42016"/>
                    <a:pt x="96110" y="41362"/>
                    <a:pt x="96148" y="40651"/>
                  </a:cubicBezTo>
                  <a:cubicBezTo>
                    <a:pt x="96153" y="40552"/>
                    <a:pt x="96213" y="40408"/>
                    <a:pt x="96289" y="40372"/>
                  </a:cubicBezTo>
                  <a:cubicBezTo>
                    <a:pt x="96576" y="40240"/>
                    <a:pt x="96557" y="40029"/>
                    <a:pt x="96481" y="39800"/>
                  </a:cubicBezTo>
                  <a:cubicBezTo>
                    <a:pt x="96302" y="39249"/>
                    <a:pt x="96134" y="38697"/>
                    <a:pt x="95933" y="38157"/>
                  </a:cubicBezTo>
                  <a:cubicBezTo>
                    <a:pt x="95639" y="37368"/>
                    <a:pt x="95342" y="36578"/>
                    <a:pt x="95010" y="35804"/>
                  </a:cubicBezTo>
                  <a:cubicBezTo>
                    <a:pt x="94551" y="34751"/>
                    <a:pt x="94078" y="33697"/>
                    <a:pt x="93563" y="32671"/>
                  </a:cubicBezTo>
                  <a:cubicBezTo>
                    <a:pt x="92946" y="31435"/>
                    <a:pt x="92270" y="30232"/>
                    <a:pt x="91639" y="29007"/>
                  </a:cubicBezTo>
                  <a:cubicBezTo>
                    <a:pt x="91187" y="28132"/>
                    <a:pt x="90798" y="27223"/>
                    <a:pt x="90332" y="26359"/>
                  </a:cubicBezTo>
                  <a:cubicBezTo>
                    <a:pt x="90070" y="25869"/>
                    <a:pt x="89709" y="25429"/>
                    <a:pt x="89390" y="24967"/>
                  </a:cubicBezTo>
                  <a:cubicBezTo>
                    <a:pt x="89390" y="24963"/>
                    <a:pt x="89387" y="24963"/>
                    <a:pt x="89383" y="24960"/>
                  </a:cubicBezTo>
                  <a:lnTo>
                    <a:pt x="89383" y="24956"/>
                  </a:lnTo>
                  <a:cubicBezTo>
                    <a:pt x="88964" y="24511"/>
                    <a:pt x="88527" y="24081"/>
                    <a:pt x="87989" y="23781"/>
                  </a:cubicBezTo>
                  <a:cubicBezTo>
                    <a:pt x="87553" y="23536"/>
                    <a:pt x="87098" y="23348"/>
                    <a:pt x="86584" y="23348"/>
                  </a:cubicBezTo>
                  <a:cubicBezTo>
                    <a:pt x="86518" y="23348"/>
                    <a:pt x="86450" y="23351"/>
                    <a:pt x="86381" y="23358"/>
                  </a:cubicBezTo>
                  <a:cubicBezTo>
                    <a:pt x="86046" y="23392"/>
                    <a:pt x="85705" y="23406"/>
                    <a:pt x="85365" y="23406"/>
                  </a:cubicBezTo>
                  <a:cubicBezTo>
                    <a:pt x="85155" y="23406"/>
                    <a:pt x="84944" y="23400"/>
                    <a:pt x="84735" y="23391"/>
                  </a:cubicBezTo>
                  <a:cubicBezTo>
                    <a:pt x="84003" y="23358"/>
                    <a:pt x="83280" y="23252"/>
                    <a:pt x="82549" y="23230"/>
                  </a:cubicBezTo>
                  <a:cubicBezTo>
                    <a:pt x="82167" y="23216"/>
                    <a:pt x="81965" y="23089"/>
                    <a:pt x="81823" y="22731"/>
                  </a:cubicBezTo>
                  <a:cubicBezTo>
                    <a:pt x="81615" y="22212"/>
                    <a:pt x="81350" y="21714"/>
                    <a:pt x="81078" y="21224"/>
                  </a:cubicBezTo>
                  <a:cubicBezTo>
                    <a:pt x="80865" y="20837"/>
                    <a:pt x="80554" y="20610"/>
                    <a:pt x="80113" y="20610"/>
                  </a:cubicBezTo>
                  <a:cubicBezTo>
                    <a:pt x="80064" y="20610"/>
                    <a:pt x="80013" y="20613"/>
                    <a:pt x="79961" y="20619"/>
                  </a:cubicBezTo>
                  <a:cubicBezTo>
                    <a:pt x="79849" y="20630"/>
                    <a:pt x="79764" y="20638"/>
                    <a:pt x="79695" y="20638"/>
                  </a:cubicBezTo>
                  <a:cubicBezTo>
                    <a:pt x="79467" y="20638"/>
                    <a:pt x="79424" y="20551"/>
                    <a:pt x="79237" y="20225"/>
                  </a:cubicBezTo>
                  <a:cubicBezTo>
                    <a:pt x="79230" y="20210"/>
                    <a:pt x="79212" y="20200"/>
                    <a:pt x="79209" y="20186"/>
                  </a:cubicBezTo>
                  <a:cubicBezTo>
                    <a:pt x="78943" y="19559"/>
                    <a:pt x="78649" y="18935"/>
                    <a:pt x="78964" y="18230"/>
                  </a:cubicBezTo>
                  <a:cubicBezTo>
                    <a:pt x="79420" y="17192"/>
                    <a:pt x="79942" y="16192"/>
                    <a:pt x="80680" y="15322"/>
                  </a:cubicBezTo>
                  <a:cubicBezTo>
                    <a:pt x="80730" y="15265"/>
                    <a:pt x="80806" y="15167"/>
                    <a:pt x="80788" y="15121"/>
                  </a:cubicBezTo>
                  <a:cubicBezTo>
                    <a:pt x="80691" y="14871"/>
                    <a:pt x="80870" y="14746"/>
                    <a:pt x="80996" y="14588"/>
                  </a:cubicBezTo>
                  <a:cubicBezTo>
                    <a:pt x="81131" y="14412"/>
                    <a:pt x="81297" y="14247"/>
                    <a:pt x="81396" y="14054"/>
                  </a:cubicBezTo>
                  <a:cubicBezTo>
                    <a:pt x="81727" y="13427"/>
                    <a:pt x="82016" y="12793"/>
                    <a:pt x="82145" y="12077"/>
                  </a:cubicBezTo>
                  <a:cubicBezTo>
                    <a:pt x="82342" y="10998"/>
                    <a:pt x="82080" y="10049"/>
                    <a:pt x="81458" y="9194"/>
                  </a:cubicBezTo>
                  <a:cubicBezTo>
                    <a:pt x="81297" y="8972"/>
                    <a:pt x="81246" y="8785"/>
                    <a:pt x="81256" y="8535"/>
                  </a:cubicBezTo>
                  <a:cubicBezTo>
                    <a:pt x="81285" y="7901"/>
                    <a:pt x="81343" y="7264"/>
                    <a:pt x="81307" y="6633"/>
                  </a:cubicBezTo>
                  <a:cubicBezTo>
                    <a:pt x="81261" y="5824"/>
                    <a:pt x="80992" y="5080"/>
                    <a:pt x="80386" y="4499"/>
                  </a:cubicBezTo>
                  <a:cubicBezTo>
                    <a:pt x="80107" y="4227"/>
                    <a:pt x="79831" y="3951"/>
                    <a:pt x="79534" y="3701"/>
                  </a:cubicBezTo>
                  <a:cubicBezTo>
                    <a:pt x="78936" y="3206"/>
                    <a:pt x="78252" y="2891"/>
                    <a:pt x="77472" y="2802"/>
                  </a:cubicBezTo>
                  <a:cubicBezTo>
                    <a:pt x="77234" y="2776"/>
                    <a:pt x="76999" y="2723"/>
                    <a:pt x="76751" y="2682"/>
                  </a:cubicBezTo>
                  <a:cubicBezTo>
                    <a:pt x="76988" y="2408"/>
                    <a:pt x="77364" y="2189"/>
                    <a:pt x="77748" y="2096"/>
                  </a:cubicBezTo>
                  <a:cubicBezTo>
                    <a:pt x="77902" y="2053"/>
                    <a:pt x="78070" y="2031"/>
                    <a:pt x="78209" y="1956"/>
                  </a:cubicBezTo>
                  <a:cubicBezTo>
                    <a:pt x="78284" y="1916"/>
                    <a:pt x="78339" y="1784"/>
                    <a:pt x="78342" y="1692"/>
                  </a:cubicBezTo>
                  <a:cubicBezTo>
                    <a:pt x="78344" y="1637"/>
                    <a:pt x="78238" y="1555"/>
                    <a:pt x="78166" y="1529"/>
                  </a:cubicBezTo>
                  <a:cubicBezTo>
                    <a:pt x="78068" y="1493"/>
                    <a:pt x="77969" y="1477"/>
                    <a:pt x="77870" y="1477"/>
                  </a:cubicBezTo>
                  <a:cubicBezTo>
                    <a:pt x="77747" y="1477"/>
                    <a:pt x="77623" y="1501"/>
                    <a:pt x="77500" y="1541"/>
                  </a:cubicBezTo>
                  <a:cubicBezTo>
                    <a:pt x="77361" y="1587"/>
                    <a:pt x="77214" y="1608"/>
                    <a:pt x="77070" y="1644"/>
                  </a:cubicBezTo>
                  <a:cubicBezTo>
                    <a:pt x="77056" y="1613"/>
                    <a:pt x="77039" y="1580"/>
                    <a:pt x="77024" y="1551"/>
                  </a:cubicBezTo>
                  <a:cubicBezTo>
                    <a:pt x="77188" y="1351"/>
                    <a:pt x="77335" y="1137"/>
                    <a:pt x="77515" y="957"/>
                  </a:cubicBezTo>
                  <a:cubicBezTo>
                    <a:pt x="77700" y="777"/>
                    <a:pt x="77919" y="635"/>
                    <a:pt x="78113" y="462"/>
                  </a:cubicBezTo>
                  <a:cubicBezTo>
                    <a:pt x="78176" y="402"/>
                    <a:pt x="78263" y="258"/>
                    <a:pt x="78241" y="229"/>
                  </a:cubicBezTo>
                  <a:cubicBezTo>
                    <a:pt x="78169" y="140"/>
                    <a:pt x="78058" y="80"/>
                    <a:pt x="77955" y="29"/>
                  </a:cubicBezTo>
                  <a:cubicBezTo>
                    <a:pt x="77913" y="9"/>
                    <a:pt x="77873" y="0"/>
                    <a:pt x="778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6">
              <a:extLst>
                <a:ext uri="{FF2B5EF4-FFF2-40B4-BE49-F238E27FC236}">
                  <a16:creationId xmlns:a16="http://schemas.microsoft.com/office/drawing/2014/main" id="{B91EB02B-8765-FCE4-015D-454A53ABF0CB}"/>
                </a:ext>
              </a:extLst>
            </p:cNvPr>
            <p:cNvSpPr/>
            <p:nvPr/>
          </p:nvSpPr>
          <p:spPr>
            <a:xfrm>
              <a:off x="5620050" y="642375"/>
              <a:ext cx="2414350" cy="1577500"/>
            </a:xfrm>
            <a:custGeom>
              <a:avLst/>
              <a:gdLst/>
              <a:ahLst/>
              <a:cxnLst/>
              <a:rect l="l" t="t" r="r" b="b"/>
              <a:pathLst>
                <a:path w="96574" h="63100" extrusionOk="0">
                  <a:moveTo>
                    <a:pt x="69280" y="6312"/>
                  </a:moveTo>
                  <a:cubicBezTo>
                    <a:pt x="68180" y="7765"/>
                    <a:pt x="66902" y="8897"/>
                    <a:pt x="65587" y="10047"/>
                  </a:cubicBezTo>
                  <a:cubicBezTo>
                    <a:pt x="65888" y="8796"/>
                    <a:pt x="66669" y="7924"/>
                    <a:pt x="67625" y="7207"/>
                  </a:cubicBezTo>
                  <a:cubicBezTo>
                    <a:pt x="68091" y="6855"/>
                    <a:pt x="68531" y="6393"/>
                    <a:pt x="69280" y="6312"/>
                  </a:cubicBezTo>
                  <a:close/>
                  <a:moveTo>
                    <a:pt x="16150" y="13238"/>
                  </a:moveTo>
                  <a:cubicBezTo>
                    <a:pt x="16160" y="13253"/>
                    <a:pt x="16172" y="13263"/>
                    <a:pt x="16179" y="13273"/>
                  </a:cubicBezTo>
                  <a:cubicBezTo>
                    <a:pt x="16168" y="13302"/>
                    <a:pt x="16157" y="13328"/>
                    <a:pt x="16143" y="13352"/>
                  </a:cubicBezTo>
                  <a:cubicBezTo>
                    <a:pt x="16136" y="13342"/>
                    <a:pt x="16114" y="13328"/>
                    <a:pt x="16117" y="13316"/>
                  </a:cubicBezTo>
                  <a:cubicBezTo>
                    <a:pt x="16124" y="13287"/>
                    <a:pt x="16139" y="13266"/>
                    <a:pt x="16150" y="13238"/>
                  </a:cubicBezTo>
                  <a:close/>
                  <a:moveTo>
                    <a:pt x="49132" y="11844"/>
                  </a:moveTo>
                  <a:cubicBezTo>
                    <a:pt x="49219" y="11844"/>
                    <a:pt x="49322" y="11874"/>
                    <a:pt x="49388" y="11920"/>
                  </a:cubicBezTo>
                  <a:cubicBezTo>
                    <a:pt x="49761" y="12177"/>
                    <a:pt x="49861" y="12593"/>
                    <a:pt x="49958" y="13004"/>
                  </a:cubicBezTo>
                  <a:cubicBezTo>
                    <a:pt x="50109" y="13617"/>
                    <a:pt x="49965" y="14200"/>
                    <a:pt x="49715" y="14748"/>
                  </a:cubicBezTo>
                  <a:cubicBezTo>
                    <a:pt x="49521" y="15175"/>
                    <a:pt x="49253" y="15565"/>
                    <a:pt x="49016" y="15971"/>
                  </a:cubicBezTo>
                  <a:cubicBezTo>
                    <a:pt x="48888" y="16192"/>
                    <a:pt x="48715" y="16317"/>
                    <a:pt x="48436" y="16353"/>
                  </a:cubicBezTo>
                  <a:cubicBezTo>
                    <a:pt x="48192" y="16385"/>
                    <a:pt x="47963" y="16529"/>
                    <a:pt x="47651" y="16651"/>
                  </a:cubicBezTo>
                  <a:cubicBezTo>
                    <a:pt x="47749" y="16238"/>
                    <a:pt x="47819" y="15880"/>
                    <a:pt x="47920" y="15533"/>
                  </a:cubicBezTo>
                  <a:cubicBezTo>
                    <a:pt x="48021" y="15183"/>
                    <a:pt x="48153" y="14839"/>
                    <a:pt x="48300" y="14402"/>
                  </a:cubicBezTo>
                  <a:cubicBezTo>
                    <a:pt x="48461" y="14599"/>
                    <a:pt x="48525" y="14724"/>
                    <a:pt x="48629" y="14784"/>
                  </a:cubicBezTo>
                  <a:cubicBezTo>
                    <a:pt x="48655" y="14800"/>
                    <a:pt x="48691" y="14807"/>
                    <a:pt x="48730" y="14807"/>
                  </a:cubicBezTo>
                  <a:cubicBezTo>
                    <a:pt x="48798" y="14807"/>
                    <a:pt x="48875" y="14786"/>
                    <a:pt x="48927" y="14757"/>
                  </a:cubicBezTo>
                  <a:cubicBezTo>
                    <a:pt x="48984" y="14728"/>
                    <a:pt x="49027" y="14599"/>
                    <a:pt x="49013" y="14527"/>
                  </a:cubicBezTo>
                  <a:cubicBezTo>
                    <a:pt x="48991" y="14406"/>
                    <a:pt x="48937" y="14272"/>
                    <a:pt x="48859" y="14183"/>
                  </a:cubicBezTo>
                  <a:cubicBezTo>
                    <a:pt x="48607" y="13897"/>
                    <a:pt x="48718" y="13653"/>
                    <a:pt x="48924" y="13414"/>
                  </a:cubicBezTo>
                  <a:cubicBezTo>
                    <a:pt x="49049" y="13266"/>
                    <a:pt x="49177" y="13123"/>
                    <a:pt x="49303" y="12977"/>
                  </a:cubicBezTo>
                  <a:cubicBezTo>
                    <a:pt x="49388" y="12879"/>
                    <a:pt x="49467" y="12775"/>
                    <a:pt x="49549" y="12675"/>
                  </a:cubicBezTo>
                  <a:cubicBezTo>
                    <a:pt x="49662" y="12532"/>
                    <a:pt x="49554" y="12436"/>
                    <a:pt x="49479" y="12331"/>
                  </a:cubicBezTo>
                  <a:cubicBezTo>
                    <a:pt x="49434" y="12275"/>
                    <a:pt x="49387" y="12254"/>
                    <a:pt x="49340" y="12254"/>
                  </a:cubicBezTo>
                  <a:cubicBezTo>
                    <a:pt x="49285" y="12254"/>
                    <a:pt x="49230" y="12283"/>
                    <a:pt x="49177" y="12324"/>
                  </a:cubicBezTo>
                  <a:cubicBezTo>
                    <a:pt x="48888" y="12554"/>
                    <a:pt x="48597" y="12790"/>
                    <a:pt x="48311" y="13026"/>
                  </a:cubicBezTo>
                  <a:cubicBezTo>
                    <a:pt x="48290" y="12593"/>
                    <a:pt x="48665" y="11977"/>
                    <a:pt x="49049" y="11855"/>
                  </a:cubicBezTo>
                  <a:cubicBezTo>
                    <a:pt x="49073" y="11848"/>
                    <a:pt x="49102" y="11844"/>
                    <a:pt x="49132" y="11844"/>
                  </a:cubicBezTo>
                  <a:close/>
                  <a:moveTo>
                    <a:pt x="35332" y="17600"/>
                  </a:moveTo>
                  <a:lnTo>
                    <a:pt x="35336" y="17624"/>
                  </a:lnTo>
                  <a:lnTo>
                    <a:pt x="35336" y="17624"/>
                  </a:lnTo>
                  <a:lnTo>
                    <a:pt x="35322" y="17607"/>
                  </a:lnTo>
                  <a:lnTo>
                    <a:pt x="35322" y="17604"/>
                  </a:lnTo>
                  <a:cubicBezTo>
                    <a:pt x="35325" y="17604"/>
                    <a:pt x="35327" y="17600"/>
                    <a:pt x="35332" y="17600"/>
                  </a:cubicBezTo>
                  <a:close/>
                  <a:moveTo>
                    <a:pt x="33565" y="13074"/>
                  </a:moveTo>
                  <a:cubicBezTo>
                    <a:pt x="33726" y="13074"/>
                    <a:pt x="33891" y="13179"/>
                    <a:pt x="33993" y="13366"/>
                  </a:cubicBezTo>
                  <a:cubicBezTo>
                    <a:pt x="34097" y="13553"/>
                    <a:pt x="34296" y="13681"/>
                    <a:pt x="34404" y="13864"/>
                  </a:cubicBezTo>
                  <a:cubicBezTo>
                    <a:pt x="34501" y="14032"/>
                    <a:pt x="34529" y="14244"/>
                    <a:pt x="34565" y="14359"/>
                  </a:cubicBezTo>
                  <a:cubicBezTo>
                    <a:pt x="34433" y="14265"/>
                    <a:pt x="34265" y="14152"/>
                    <a:pt x="34097" y="14032"/>
                  </a:cubicBezTo>
                  <a:cubicBezTo>
                    <a:pt x="34028" y="13986"/>
                    <a:pt x="33967" y="13923"/>
                    <a:pt x="33892" y="13923"/>
                  </a:cubicBezTo>
                  <a:cubicBezTo>
                    <a:pt x="33853" y="13923"/>
                    <a:pt x="33810" y="13939"/>
                    <a:pt x="33760" y="13983"/>
                  </a:cubicBezTo>
                  <a:cubicBezTo>
                    <a:pt x="33628" y="14101"/>
                    <a:pt x="33523" y="14216"/>
                    <a:pt x="33635" y="14395"/>
                  </a:cubicBezTo>
                  <a:cubicBezTo>
                    <a:pt x="33803" y="14666"/>
                    <a:pt x="33964" y="14947"/>
                    <a:pt x="34157" y="15200"/>
                  </a:cubicBezTo>
                  <a:cubicBezTo>
                    <a:pt x="34332" y="15430"/>
                    <a:pt x="34462" y="15656"/>
                    <a:pt x="34361" y="15949"/>
                  </a:cubicBezTo>
                  <a:cubicBezTo>
                    <a:pt x="34351" y="15981"/>
                    <a:pt x="34351" y="16014"/>
                    <a:pt x="34344" y="16045"/>
                  </a:cubicBezTo>
                  <a:cubicBezTo>
                    <a:pt x="34301" y="16232"/>
                    <a:pt x="34236" y="16458"/>
                    <a:pt x="34409" y="16576"/>
                  </a:cubicBezTo>
                  <a:cubicBezTo>
                    <a:pt x="34459" y="16611"/>
                    <a:pt x="34506" y="16626"/>
                    <a:pt x="34551" y="16626"/>
                  </a:cubicBezTo>
                  <a:cubicBezTo>
                    <a:pt x="34698" y="16626"/>
                    <a:pt x="34822" y="16462"/>
                    <a:pt x="34956" y="16293"/>
                  </a:cubicBezTo>
                  <a:cubicBezTo>
                    <a:pt x="35092" y="16783"/>
                    <a:pt x="35206" y="17191"/>
                    <a:pt x="35321" y="17603"/>
                  </a:cubicBezTo>
                  <a:lnTo>
                    <a:pt x="35321" y="17603"/>
                  </a:lnTo>
                  <a:cubicBezTo>
                    <a:pt x="35299" y="17614"/>
                    <a:pt x="35274" y="17628"/>
                    <a:pt x="35256" y="17628"/>
                  </a:cubicBezTo>
                  <a:cubicBezTo>
                    <a:pt x="35251" y="17628"/>
                    <a:pt x="35246" y="17627"/>
                    <a:pt x="35243" y="17624"/>
                  </a:cubicBezTo>
                  <a:cubicBezTo>
                    <a:pt x="34611" y="17338"/>
                    <a:pt x="33986" y="17048"/>
                    <a:pt x="33527" y="16497"/>
                  </a:cubicBezTo>
                  <a:cubicBezTo>
                    <a:pt x="32797" y="15615"/>
                    <a:pt x="32682" y="14616"/>
                    <a:pt x="32961" y="13546"/>
                  </a:cubicBezTo>
                  <a:cubicBezTo>
                    <a:pt x="33032" y="13277"/>
                    <a:pt x="33263" y="13133"/>
                    <a:pt x="33484" y="13083"/>
                  </a:cubicBezTo>
                  <a:cubicBezTo>
                    <a:pt x="33511" y="13077"/>
                    <a:pt x="33538" y="13074"/>
                    <a:pt x="33565" y="13074"/>
                  </a:cubicBezTo>
                  <a:close/>
                  <a:moveTo>
                    <a:pt x="52619" y="19212"/>
                  </a:moveTo>
                  <a:cubicBezTo>
                    <a:pt x="52634" y="19222"/>
                    <a:pt x="52644" y="19233"/>
                    <a:pt x="52658" y="19243"/>
                  </a:cubicBezTo>
                  <a:cubicBezTo>
                    <a:pt x="52637" y="19251"/>
                    <a:pt x="52619" y="19261"/>
                    <a:pt x="52601" y="19268"/>
                  </a:cubicBezTo>
                  <a:cubicBezTo>
                    <a:pt x="52608" y="19251"/>
                    <a:pt x="52612" y="19229"/>
                    <a:pt x="52619" y="19212"/>
                  </a:cubicBezTo>
                  <a:close/>
                  <a:moveTo>
                    <a:pt x="52601" y="19268"/>
                  </a:moveTo>
                  <a:cubicBezTo>
                    <a:pt x="52601" y="19275"/>
                    <a:pt x="52598" y="19279"/>
                    <a:pt x="52598" y="19287"/>
                  </a:cubicBezTo>
                  <a:cubicBezTo>
                    <a:pt x="52586" y="19294"/>
                    <a:pt x="52579" y="19301"/>
                    <a:pt x="52569" y="19308"/>
                  </a:cubicBezTo>
                  <a:cubicBezTo>
                    <a:pt x="52572" y="19297"/>
                    <a:pt x="52579" y="19287"/>
                    <a:pt x="52586" y="19275"/>
                  </a:cubicBezTo>
                  <a:cubicBezTo>
                    <a:pt x="52591" y="19272"/>
                    <a:pt x="52598" y="19272"/>
                    <a:pt x="52601" y="19268"/>
                  </a:cubicBezTo>
                  <a:close/>
                  <a:moveTo>
                    <a:pt x="52569" y="19308"/>
                  </a:moveTo>
                  <a:cubicBezTo>
                    <a:pt x="52548" y="19337"/>
                    <a:pt x="52530" y="19366"/>
                    <a:pt x="52516" y="19394"/>
                  </a:cubicBezTo>
                  <a:cubicBezTo>
                    <a:pt x="52483" y="19409"/>
                    <a:pt x="52454" y="19426"/>
                    <a:pt x="52425" y="19440"/>
                  </a:cubicBezTo>
                  <a:cubicBezTo>
                    <a:pt x="52444" y="19416"/>
                    <a:pt x="52466" y="19390"/>
                    <a:pt x="52487" y="19366"/>
                  </a:cubicBezTo>
                  <a:cubicBezTo>
                    <a:pt x="52512" y="19347"/>
                    <a:pt x="52540" y="19325"/>
                    <a:pt x="52569" y="19308"/>
                  </a:cubicBezTo>
                  <a:close/>
                  <a:moveTo>
                    <a:pt x="52425" y="19440"/>
                  </a:moveTo>
                  <a:lnTo>
                    <a:pt x="52425" y="19440"/>
                  </a:lnTo>
                  <a:cubicBezTo>
                    <a:pt x="52415" y="19451"/>
                    <a:pt x="52408" y="19462"/>
                    <a:pt x="52398" y="19476"/>
                  </a:cubicBezTo>
                  <a:cubicBezTo>
                    <a:pt x="52365" y="19508"/>
                    <a:pt x="52329" y="19541"/>
                    <a:pt x="52297" y="19573"/>
                  </a:cubicBezTo>
                  <a:cubicBezTo>
                    <a:pt x="52290" y="19584"/>
                    <a:pt x="52283" y="19594"/>
                    <a:pt x="52276" y="19604"/>
                  </a:cubicBezTo>
                  <a:lnTo>
                    <a:pt x="52276" y="19604"/>
                  </a:lnTo>
                  <a:cubicBezTo>
                    <a:pt x="52279" y="19590"/>
                    <a:pt x="52286" y="19579"/>
                    <a:pt x="52290" y="19566"/>
                  </a:cubicBezTo>
                  <a:cubicBezTo>
                    <a:pt x="52322" y="19534"/>
                    <a:pt x="52351" y="19498"/>
                    <a:pt x="52382" y="19462"/>
                  </a:cubicBezTo>
                  <a:cubicBezTo>
                    <a:pt x="52397" y="19455"/>
                    <a:pt x="52411" y="19448"/>
                    <a:pt x="52425" y="19440"/>
                  </a:cubicBezTo>
                  <a:close/>
                  <a:moveTo>
                    <a:pt x="73113" y="5542"/>
                  </a:moveTo>
                  <a:cubicBezTo>
                    <a:pt x="73618" y="5542"/>
                    <a:pt x="74018" y="5823"/>
                    <a:pt x="74372" y="6228"/>
                  </a:cubicBezTo>
                  <a:cubicBezTo>
                    <a:pt x="74888" y="6819"/>
                    <a:pt x="75258" y="7504"/>
                    <a:pt x="75662" y="8169"/>
                  </a:cubicBezTo>
                  <a:cubicBezTo>
                    <a:pt x="76229" y="9101"/>
                    <a:pt x="76443" y="10144"/>
                    <a:pt x="76791" y="11146"/>
                  </a:cubicBezTo>
                  <a:cubicBezTo>
                    <a:pt x="76861" y="11357"/>
                    <a:pt x="76912" y="11576"/>
                    <a:pt x="76998" y="11780"/>
                  </a:cubicBezTo>
                  <a:cubicBezTo>
                    <a:pt x="77033" y="11860"/>
                    <a:pt x="77144" y="11963"/>
                    <a:pt x="77217" y="11963"/>
                  </a:cubicBezTo>
                  <a:cubicBezTo>
                    <a:pt x="77219" y="11963"/>
                    <a:pt x="77221" y="11963"/>
                    <a:pt x="77224" y="11963"/>
                  </a:cubicBezTo>
                  <a:cubicBezTo>
                    <a:pt x="77366" y="11951"/>
                    <a:pt x="77560" y="11963"/>
                    <a:pt x="77599" y="11744"/>
                  </a:cubicBezTo>
                  <a:cubicBezTo>
                    <a:pt x="77618" y="11648"/>
                    <a:pt x="77661" y="11557"/>
                    <a:pt x="77682" y="11465"/>
                  </a:cubicBezTo>
                  <a:cubicBezTo>
                    <a:pt x="77911" y="10387"/>
                    <a:pt x="78634" y="9745"/>
                    <a:pt x="79627" y="9428"/>
                  </a:cubicBezTo>
                  <a:cubicBezTo>
                    <a:pt x="79701" y="9403"/>
                    <a:pt x="79783" y="9393"/>
                    <a:pt x="79869" y="9393"/>
                  </a:cubicBezTo>
                  <a:cubicBezTo>
                    <a:pt x="80112" y="9393"/>
                    <a:pt x="80385" y="9477"/>
                    <a:pt x="80607" y="9567"/>
                  </a:cubicBezTo>
                  <a:cubicBezTo>
                    <a:pt x="80797" y="9645"/>
                    <a:pt x="80941" y="9904"/>
                    <a:pt x="81045" y="10111"/>
                  </a:cubicBezTo>
                  <a:cubicBezTo>
                    <a:pt x="81621" y="11232"/>
                    <a:pt x="81400" y="12304"/>
                    <a:pt x="80830" y="13392"/>
                  </a:cubicBezTo>
                  <a:cubicBezTo>
                    <a:pt x="80593" y="13220"/>
                    <a:pt x="80429" y="13083"/>
                    <a:pt x="80249" y="12977"/>
                  </a:cubicBezTo>
                  <a:cubicBezTo>
                    <a:pt x="80174" y="12931"/>
                    <a:pt x="80092" y="12904"/>
                    <a:pt x="80013" y="12904"/>
                  </a:cubicBezTo>
                  <a:cubicBezTo>
                    <a:pt x="79920" y="12904"/>
                    <a:pt x="79830" y="12941"/>
                    <a:pt x="79762" y="13027"/>
                  </a:cubicBezTo>
                  <a:cubicBezTo>
                    <a:pt x="79630" y="13198"/>
                    <a:pt x="79701" y="13356"/>
                    <a:pt x="79874" y="13481"/>
                  </a:cubicBezTo>
                  <a:cubicBezTo>
                    <a:pt x="79949" y="13535"/>
                    <a:pt x="79995" y="13624"/>
                    <a:pt x="80052" y="13703"/>
                  </a:cubicBezTo>
                  <a:cubicBezTo>
                    <a:pt x="80372" y="14137"/>
                    <a:pt x="80360" y="14200"/>
                    <a:pt x="79870" y="14577"/>
                  </a:cubicBezTo>
                  <a:cubicBezTo>
                    <a:pt x="79783" y="14438"/>
                    <a:pt x="79709" y="14298"/>
                    <a:pt x="79622" y="14164"/>
                  </a:cubicBezTo>
                  <a:cubicBezTo>
                    <a:pt x="79562" y="14068"/>
                    <a:pt x="79504" y="13943"/>
                    <a:pt x="79415" y="13900"/>
                  </a:cubicBezTo>
                  <a:cubicBezTo>
                    <a:pt x="79339" y="13863"/>
                    <a:pt x="79242" y="13840"/>
                    <a:pt x="79151" y="13840"/>
                  </a:cubicBezTo>
                  <a:cubicBezTo>
                    <a:pt x="79101" y="13840"/>
                    <a:pt x="79053" y="13847"/>
                    <a:pt x="79010" y="13861"/>
                  </a:cubicBezTo>
                  <a:cubicBezTo>
                    <a:pt x="78957" y="13878"/>
                    <a:pt x="78921" y="14090"/>
                    <a:pt x="78949" y="14198"/>
                  </a:cubicBezTo>
                  <a:cubicBezTo>
                    <a:pt x="79024" y="14474"/>
                    <a:pt x="79136" y="14743"/>
                    <a:pt x="79254" y="15068"/>
                  </a:cubicBezTo>
                  <a:cubicBezTo>
                    <a:pt x="78903" y="15233"/>
                    <a:pt x="78577" y="15387"/>
                    <a:pt x="78308" y="15516"/>
                  </a:cubicBezTo>
                  <a:cubicBezTo>
                    <a:pt x="78183" y="15290"/>
                    <a:pt x="78125" y="15022"/>
                    <a:pt x="77993" y="14978"/>
                  </a:cubicBezTo>
                  <a:cubicBezTo>
                    <a:pt x="77955" y="14966"/>
                    <a:pt x="77921" y="14960"/>
                    <a:pt x="77890" y="14960"/>
                  </a:cubicBezTo>
                  <a:cubicBezTo>
                    <a:pt x="77686" y="14960"/>
                    <a:pt x="77616" y="15211"/>
                    <a:pt x="77539" y="15382"/>
                  </a:cubicBezTo>
                  <a:cubicBezTo>
                    <a:pt x="77020" y="16490"/>
                    <a:pt x="76332" y="17496"/>
                    <a:pt x="75636" y="18489"/>
                  </a:cubicBezTo>
                  <a:cubicBezTo>
                    <a:pt x="75179" y="19143"/>
                    <a:pt x="74466" y="19534"/>
                    <a:pt x="73656" y="19695"/>
                  </a:cubicBezTo>
                  <a:cubicBezTo>
                    <a:pt x="73466" y="19734"/>
                    <a:pt x="73276" y="19784"/>
                    <a:pt x="73091" y="19842"/>
                  </a:cubicBezTo>
                  <a:cubicBezTo>
                    <a:pt x="72637" y="19986"/>
                    <a:pt x="72176" y="20059"/>
                    <a:pt x="71708" y="20059"/>
                  </a:cubicBezTo>
                  <a:cubicBezTo>
                    <a:pt x="71515" y="20059"/>
                    <a:pt x="71320" y="20046"/>
                    <a:pt x="71124" y="20021"/>
                  </a:cubicBezTo>
                  <a:cubicBezTo>
                    <a:pt x="70809" y="19978"/>
                    <a:pt x="70484" y="20010"/>
                    <a:pt x="70179" y="19931"/>
                  </a:cubicBezTo>
                  <a:cubicBezTo>
                    <a:pt x="69706" y="19810"/>
                    <a:pt x="69262" y="19591"/>
                    <a:pt x="68918" y="19241"/>
                  </a:cubicBezTo>
                  <a:cubicBezTo>
                    <a:pt x="68123" y="18431"/>
                    <a:pt x="67593" y="17460"/>
                    <a:pt x="67202" y="16401"/>
                  </a:cubicBezTo>
                  <a:cubicBezTo>
                    <a:pt x="67034" y="15945"/>
                    <a:pt x="66834" y="15497"/>
                    <a:pt x="66626" y="15053"/>
                  </a:cubicBezTo>
                  <a:cubicBezTo>
                    <a:pt x="66260" y="14284"/>
                    <a:pt x="66150" y="13441"/>
                    <a:pt x="65914" y="12633"/>
                  </a:cubicBezTo>
                  <a:cubicBezTo>
                    <a:pt x="65787" y="12199"/>
                    <a:pt x="65698" y="11751"/>
                    <a:pt x="65595" y="11311"/>
                  </a:cubicBezTo>
                  <a:cubicBezTo>
                    <a:pt x="65556" y="11143"/>
                    <a:pt x="65523" y="10971"/>
                    <a:pt x="65491" y="10805"/>
                  </a:cubicBezTo>
                  <a:cubicBezTo>
                    <a:pt x="65702" y="10699"/>
                    <a:pt x="65885" y="10601"/>
                    <a:pt x="66078" y="10502"/>
                  </a:cubicBezTo>
                  <a:cubicBezTo>
                    <a:pt x="66102" y="10538"/>
                    <a:pt x="66128" y="10577"/>
                    <a:pt x="66150" y="10615"/>
                  </a:cubicBezTo>
                  <a:cubicBezTo>
                    <a:pt x="66250" y="10808"/>
                    <a:pt x="66332" y="10904"/>
                    <a:pt x="66424" y="10904"/>
                  </a:cubicBezTo>
                  <a:cubicBezTo>
                    <a:pt x="66503" y="10904"/>
                    <a:pt x="66589" y="10835"/>
                    <a:pt x="66700" y="10695"/>
                  </a:cubicBezTo>
                  <a:cubicBezTo>
                    <a:pt x="67094" y="10204"/>
                    <a:pt x="67603" y="9968"/>
                    <a:pt x="68212" y="9914"/>
                  </a:cubicBezTo>
                  <a:cubicBezTo>
                    <a:pt x="68234" y="9912"/>
                    <a:pt x="68256" y="9911"/>
                    <a:pt x="68278" y="9911"/>
                  </a:cubicBezTo>
                  <a:cubicBezTo>
                    <a:pt x="68391" y="9911"/>
                    <a:pt x="68504" y="9933"/>
                    <a:pt x="68616" y="9933"/>
                  </a:cubicBezTo>
                  <a:cubicBezTo>
                    <a:pt x="68643" y="9933"/>
                    <a:pt x="68670" y="9931"/>
                    <a:pt x="68696" y="9928"/>
                  </a:cubicBezTo>
                  <a:cubicBezTo>
                    <a:pt x="68774" y="9918"/>
                    <a:pt x="68879" y="9832"/>
                    <a:pt x="68901" y="9760"/>
                  </a:cubicBezTo>
                  <a:cubicBezTo>
                    <a:pt x="68922" y="9692"/>
                    <a:pt x="68867" y="9570"/>
                    <a:pt x="68807" y="9520"/>
                  </a:cubicBezTo>
                  <a:cubicBezTo>
                    <a:pt x="68699" y="9421"/>
                    <a:pt x="68582" y="9333"/>
                    <a:pt x="68426" y="9333"/>
                  </a:cubicBezTo>
                  <a:cubicBezTo>
                    <a:pt x="68394" y="9333"/>
                    <a:pt x="68361" y="9337"/>
                    <a:pt x="68327" y="9344"/>
                  </a:cubicBezTo>
                  <a:cubicBezTo>
                    <a:pt x="68308" y="9349"/>
                    <a:pt x="68289" y="9351"/>
                    <a:pt x="68269" y="9351"/>
                  </a:cubicBezTo>
                  <a:cubicBezTo>
                    <a:pt x="68185" y="9351"/>
                    <a:pt x="68082" y="9313"/>
                    <a:pt x="67926" y="9287"/>
                  </a:cubicBezTo>
                  <a:cubicBezTo>
                    <a:pt x="68069" y="9183"/>
                    <a:pt x="68134" y="9123"/>
                    <a:pt x="68213" y="9083"/>
                  </a:cubicBezTo>
                  <a:cubicBezTo>
                    <a:pt x="68543" y="8907"/>
                    <a:pt x="68893" y="8765"/>
                    <a:pt x="69204" y="8568"/>
                  </a:cubicBezTo>
                  <a:cubicBezTo>
                    <a:pt x="70265" y="7898"/>
                    <a:pt x="71131" y="7038"/>
                    <a:pt x="71726" y="5925"/>
                  </a:cubicBezTo>
                  <a:cubicBezTo>
                    <a:pt x="71831" y="5728"/>
                    <a:pt x="71953" y="5624"/>
                    <a:pt x="72162" y="5624"/>
                  </a:cubicBezTo>
                  <a:cubicBezTo>
                    <a:pt x="72182" y="5624"/>
                    <a:pt x="72202" y="5625"/>
                    <a:pt x="72224" y="5627"/>
                  </a:cubicBezTo>
                  <a:cubicBezTo>
                    <a:pt x="72293" y="5634"/>
                    <a:pt x="72365" y="5640"/>
                    <a:pt x="72436" y="5640"/>
                  </a:cubicBezTo>
                  <a:cubicBezTo>
                    <a:pt x="72513" y="5640"/>
                    <a:pt x="72590" y="5633"/>
                    <a:pt x="72661" y="5613"/>
                  </a:cubicBezTo>
                  <a:cubicBezTo>
                    <a:pt x="72821" y="5565"/>
                    <a:pt x="72971" y="5542"/>
                    <a:pt x="73113" y="5542"/>
                  </a:cubicBezTo>
                  <a:close/>
                  <a:moveTo>
                    <a:pt x="52275" y="19608"/>
                  </a:moveTo>
                  <a:cubicBezTo>
                    <a:pt x="52254" y="19664"/>
                    <a:pt x="52235" y="19725"/>
                    <a:pt x="52218" y="19780"/>
                  </a:cubicBezTo>
                  <a:cubicBezTo>
                    <a:pt x="52172" y="19952"/>
                    <a:pt x="52103" y="20103"/>
                    <a:pt x="51911" y="20149"/>
                  </a:cubicBezTo>
                  <a:lnTo>
                    <a:pt x="51911" y="20164"/>
                  </a:lnTo>
                  <a:cubicBezTo>
                    <a:pt x="51896" y="20174"/>
                    <a:pt x="51885" y="20185"/>
                    <a:pt x="51870" y="20195"/>
                  </a:cubicBezTo>
                  <a:cubicBezTo>
                    <a:pt x="51882" y="20181"/>
                    <a:pt x="51892" y="20167"/>
                    <a:pt x="51899" y="20152"/>
                  </a:cubicBezTo>
                  <a:cubicBezTo>
                    <a:pt x="51903" y="20152"/>
                    <a:pt x="51906" y="20152"/>
                    <a:pt x="51911" y="20149"/>
                  </a:cubicBezTo>
                  <a:cubicBezTo>
                    <a:pt x="51903" y="19952"/>
                    <a:pt x="52010" y="19832"/>
                    <a:pt x="52182" y="19753"/>
                  </a:cubicBezTo>
                  <a:cubicBezTo>
                    <a:pt x="52214" y="19703"/>
                    <a:pt x="52242" y="19657"/>
                    <a:pt x="52275" y="19608"/>
                  </a:cubicBezTo>
                  <a:close/>
                  <a:moveTo>
                    <a:pt x="51072" y="20178"/>
                  </a:moveTo>
                  <a:cubicBezTo>
                    <a:pt x="51082" y="20193"/>
                    <a:pt x="51094" y="20204"/>
                    <a:pt x="51101" y="20214"/>
                  </a:cubicBezTo>
                  <a:cubicBezTo>
                    <a:pt x="51089" y="20226"/>
                    <a:pt x="51079" y="20236"/>
                    <a:pt x="51068" y="20243"/>
                  </a:cubicBezTo>
                  <a:cubicBezTo>
                    <a:pt x="51058" y="20231"/>
                    <a:pt x="51039" y="20221"/>
                    <a:pt x="51039" y="20211"/>
                  </a:cubicBezTo>
                  <a:cubicBezTo>
                    <a:pt x="51043" y="20200"/>
                    <a:pt x="51061" y="20190"/>
                    <a:pt x="51072" y="20178"/>
                  </a:cubicBezTo>
                  <a:close/>
                  <a:moveTo>
                    <a:pt x="51870" y="20195"/>
                  </a:moveTo>
                  <a:lnTo>
                    <a:pt x="51870" y="20195"/>
                  </a:lnTo>
                  <a:cubicBezTo>
                    <a:pt x="51846" y="20243"/>
                    <a:pt x="51813" y="20286"/>
                    <a:pt x="51785" y="20328"/>
                  </a:cubicBezTo>
                  <a:cubicBezTo>
                    <a:pt x="51771" y="20321"/>
                    <a:pt x="51760" y="20310"/>
                    <a:pt x="51745" y="20300"/>
                  </a:cubicBezTo>
                  <a:cubicBezTo>
                    <a:pt x="51785" y="20264"/>
                    <a:pt x="51827" y="20231"/>
                    <a:pt x="51870" y="20195"/>
                  </a:cubicBezTo>
                  <a:close/>
                  <a:moveTo>
                    <a:pt x="50874" y="20475"/>
                  </a:moveTo>
                  <a:cubicBezTo>
                    <a:pt x="50881" y="20475"/>
                    <a:pt x="50891" y="20484"/>
                    <a:pt x="50897" y="20490"/>
                  </a:cubicBezTo>
                  <a:lnTo>
                    <a:pt x="50897" y="20519"/>
                  </a:lnTo>
                  <a:cubicBezTo>
                    <a:pt x="50878" y="20512"/>
                    <a:pt x="50861" y="20507"/>
                    <a:pt x="50839" y="20500"/>
                  </a:cubicBezTo>
                  <a:cubicBezTo>
                    <a:pt x="50849" y="20490"/>
                    <a:pt x="50861" y="20479"/>
                    <a:pt x="50871" y="20476"/>
                  </a:cubicBezTo>
                  <a:cubicBezTo>
                    <a:pt x="50872" y="20475"/>
                    <a:pt x="50873" y="20475"/>
                    <a:pt x="50874" y="20475"/>
                  </a:cubicBezTo>
                  <a:close/>
                  <a:moveTo>
                    <a:pt x="51663" y="20476"/>
                  </a:moveTo>
                  <a:cubicBezTo>
                    <a:pt x="51670" y="20486"/>
                    <a:pt x="51680" y="20500"/>
                    <a:pt x="51692" y="20512"/>
                  </a:cubicBezTo>
                  <a:cubicBezTo>
                    <a:pt x="51678" y="20522"/>
                    <a:pt x="51666" y="20529"/>
                    <a:pt x="51656" y="20541"/>
                  </a:cubicBezTo>
                  <a:cubicBezTo>
                    <a:pt x="51645" y="20529"/>
                    <a:pt x="51627" y="20515"/>
                    <a:pt x="51630" y="20505"/>
                  </a:cubicBezTo>
                  <a:cubicBezTo>
                    <a:pt x="51630" y="20493"/>
                    <a:pt x="51649" y="20486"/>
                    <a:pt x="51663" y="20476"/>
                  </a:cubicBezTo>
                  <a:close/>
                  <a:moveTo>
                    <a:pt x="50760" y="20676"/>
                  </a:moveTo>
                  <a:cubicBezTo>
                    <a:pt x="50772" y="20712"/>
                    <a:pt x="50793" y="20748"/>
                    <a:pt x="50786" y="20781"/>
                  </a:cubicBezTo>
                  <a:cubicBezTo>
                    <a:pt x="50782" y="20802"/>
                    <a:pt x="50757" y="20824"/>
                    <a:pt x="50736" y="20841"/>
                  </a:cubicBezTo>
                  <a:lnTo>
                    <a:pt x="50736" y="20855"/>
                  </a:lnTo>
                  <a:cubicBezTo>
                    <a:pt x="50731" y="20863"/>
                    <a:pt x="50724" y="20867"/>
                    <a:pt x="50721" y="20874"/>
                  </a:cubicBezTo>
                  <a:cubicBezTo>
                    <a:pt x="50603" y="21317"/>
                    <a:pt x="50527" y="21783"/>
                    <a:pt x="50048" y="22012"/>
                  </a:cubicBezTo>
                  <a:cubicBezTo>
                    <a:pt x="50123" y="21833"/>
                    <a:pt x="50176" y="21639"/>
                    <a:pt x="50277" y="21475"/>
                  </a:cubicBezTo>
                  <a:cubicBezTo>
                    <a:pt x="50406" y="21264"/>
                    <a:pt x="50570" y="21074"/>
                    <a:pt x="50721" y="20873"/>
                  </a:cubicBezTo>
                  <a:cubicBezTo>
                    <a:pt x="50724" y="20866"/>
                    <a:pt x="50724" y="20855"/>
                    <a:pt x="50729" y="20848"/>
                  </a:cubicBezTo>
                  <a:lnTo>
                    <a:pt x="50736" y="20841"/>
                  </a:lnTo>
                  <a:cubicBezTo>
                    <a:pt x="50731" y="20812"/>
                    <a:pt x="50729" y="20791"/>
                    <a:pt x="50736" y="20762"/>
                  </a:cubicBezTo>
                  <a:cubicBezTo>
                    <a:pt x="50739" y="20733"/>
                    <a:pt x="50750" y="20704"/>
                    <a:pt x="50760" y="20676"/>
                  </a:cubicBezTo>
                  <a:close/>
                  <a:moveTo>
                    <a:pt x="42891" y="6426"/>
                  </a:moveTo>
                  <a:cubicBezTo>
                    <a:pt x="42931" y="6426"/>
                    <a:pt x="42974" y="6430"/>
                    <a:pt x="43018" y="6437"/>
                  </a:cubicBezTo>
                  <a:cubicBezTo>
                    <a:pt x="43350" y="6494"/>
                    <a:pt x="43684" y="6573"/>
                    <a:pt x="44017" y="6641"/>
                  </a:cubicBezTo>
                  <a:cubicBezTo>
                    <a:pt x="44232" y="6687"/>
                    <a:pt x="44457" y="6708"/>
                    <a:pt x="44666" y="6780"/>
                  </a:cubicBezTo>
                  <a:cubicBezTo>
                    <a:pt x="45339" y="7013"/>
                    <a:pt x="45729" y="7564"/>
                    <a:pt x="46062" y="8138"/>
                  </a:cubicBezTo>
                  <a:cubicBezTo>
                    <a:pt x="46416" y="8750"/>
                    <a:pt x="46696" y="9409"/>
                    <a:pt x="47036" y="10029"/>
                  </a:cubicBezTo>
                  <a:cubicBezTo>
                    <a:pt x="47280" y="10473"/>
                    <a:pt x="47295" y="10959"/>
                    <a:pt x="47398" y="11432"/>
                  </a:cubicBezTo>
                  <a:cubicBezTo>
                    <a:pt x="47423" y="11540"/>
                    <a:pt x="47420" y="11701"/>
                    <a:pt x="47487" y="11747"/>
                  </a:cubicBezTo>
                  <a:cubicBezTo>
                    <a:pt x="47716" y="11905"/>
                    <a:pt x="47653" y="12095"/>
                    <a:pt x="47620" y="12302"/>
                  </a:cubicBezTo>
                  <a:cubicBezTo>
                    <a:pt x="47516" y="12965"/>
                    <a:pt x="47415" y="13628"/>
                    <a:pt x="47326" y="14291"/>
                  </a:cubicBezTo>
                  <a:cubicBezTo>
                    <a:pt x="47161" y="15464"/>
                    <a:pt x="46889" y="16611"/>
                    <a:pt x="46459" y="17721"/>
                  </a:cubicBezTo>
                  <a:cubicBezTo>
                    <a:pt x="46252" y="18258"/>
                    <a:pt x="46151" y="18831"/>
                    <a:pt x="45969" y="19376"/>
                  </a:cubicBezTo>
                  <a:cubicBezTo>
                    <a:pt x="45765" y="19996"/>
                    <a:pt x="45553" y="20608"/>
                    <a:pt x="44926" y="20962"/>
                  </a:cubicBezTo>
                  <a:cubicBezTo>
                    <a:pt x="44536" y="21180"/>
                    <a:pt x="44171" y="21454"/>
                    <a:pt x="43770" y="21718"/>
                  </a:cubicBezTo>
                  <a:cubicBezTo>
                    <a:pt x="43715" y="21610"/>
                    <a:pt x="43665" y="21543"/>
                    <a:pt x="43655" y="21471"/>
                  </a:cubicBezTo>
                  <a:cubicBezTo>
                    <a:pt x="43623" y="21284"/>
                    <a:pt x="43467" y="21199"/>
                    <a:pt x="43345" y="21199"/>
                  </a:cubicBezTo>
                  <a:cubicBezTo>
                    <a:pt x="43331" y="21199"/>
                    <a:pt x="43317" y="21200"/>
                    <a:pt x="43304" y="21202"/>
                  </a:cubicBezTo>
                  <a:cubicBezTo>
                    <a:pt x="43182" y="21221"/>
                    <a:pt x="43057" y="21385"/>
                    <a:pt x="42982" y="21514"/>
                  </a:cubicBezTo>
                  <a:cubicBezTo>
                    <a:pt x="42924" y="21618"/>
                    <a:pt x="42942" y="21764"/>
                    <a:pt x="42906" y="21887"/>
                  </a:cubicBezTo>
                  <a:cubicBezTo>
                    <a:pt x="42896" y="21937"/>
                    <a:pt x="42835" y="21971"/>
                    <a:pt x="42795" y="22015"/>
                  </a:cubicBezTo>
                  <a:cubicBezTo>
                    <a:pt x="42752" y="21976"/>
                    <a:pt x="42694" y="21943"/>
                    <a:pt x="42674" y="21894"/>
                  </a:cubicBezTo>
                  <a:cubicBezTo>
                    <a:pt x="42634" y="21807"/>
                    <a:pt x="42627" y="21707"/>
                    <a:pt x="42591" y="21618"/>
                  </a:cubicBezTo>
                  <a:cubicBezTo>
                    <a:pt x="42543" y="21509"/>
                    <a:pt x="42506" y="21351"/>
                    <a:pt x="42383" y="21351"/>
                  </a:cubicBezTo>
                  <a:cubicBezTo>
                    <a:pt x="42359" y="21351"/>
                    <a:pt x="42333" y="21357"/>
                    <a:pt x="42302" y="21370"/>
                  </a:cubicBezTo>
                  <a:cubicBezTo>
                    <a:pt x="42175" y="21423"/>
                    <a:pt x="42076" y="21582"/>
                    <a:pt x="42011" y="21714"/>
                  </a:cubicBezTo>
                  <a:cubicBezTo>
                    <a:pt x="41968" y="21803"/>
                    <a:pt x="42004" y="21937"/>
                    <a:pt x="42004" y="22144"/>
                  </a:cubicBezTo>
                  <a:cubicBezTo>
                    <a:pt x="41732" y="21776"/>
                    <a:pt x="41915" y="21296"/>
                    <a:pt x="41459" y="21080"/>
                  </a:cubicBezTo>
                  <a:cubicBezTo>
                    <a:pt x="40954" y="21274"/>
                    <a:pt x="41219" y="21711"/>
                    <a:pt x="41195" y="22108"/>
                  </a:cubicBezTo>
                  <a:cubicBezTo>
                    <a:pt x="41103" y="22108"/>
                    <a:pt x="41015" y="22114"/>
                    <a:pt x="40929" y="22114"/>
                  </a:cubicBezTo>
                  <a:cubicBezTo>
                    <a:pt x="40878" y="22114"/>
                    <a:pt x="40827" y="22112"/>
                    <a:pt x="40776" y="22105"/>
                  </a:cubicBezTo>
                  <a:cubicBezTo>
                    <a:pt x="39966" y="21997"/>
                    <a:pt x="39258" y="21690"/>
                    <a:pt x="38638" y="21130"/>
                  </a:cubicBezTo>
                  <a:cubicBezTo>
                    <a:pt x="37624" y="20214"/>
                    <a:pt x="36812" y="19154"/>
                    <a:pt x="36278" y="17905"/>
                  </a:cubicBezTo>
                  <a:cubicBezTo>
                    <a:pt x="35947" y="17134"/>
                    <a:pt x="35654" y="16336"/>
                    <a:pt x="35432" y="15526"/>
                  </a:cubicBezTo>
                  <a:cubicBezTo>
                    <a:pt x="35264" y="14911"/>
                    <a:pt x="35067" y="14284"/>
                    <a:pt x="35106" y="13628"/>
                  </a:cubicBezTo>
                  <a:cubicBezTo>
                    <a:pt x="35217" y="11759"/>
                    <a:pt x="35440" y="9914"/>
                    <a:pt x="36442" y="8267"/>
                  </a:cubicBezTo>
                  <a:cubicBezTo>
                    <a:pt x="36492" y="8184"/>
                    <a:pt x="36535" y="8087"/>
                    <a:pt x="36603" y="8023"/>
                  </a:cubicBezTo>
                  <a:cubicBezTo>
                    <a:pt x="37196" y="7489"/>
                    <a:pt x="37850" y="7069"/>
                    <a:pt x="38670" y="7069"/>
                  </a:cubicBezTo>
                  <a:cubicBezTo>
                    <a:pt x="38703" y="7069"/>
                    <a:pt x="38736" y="7069"/>
                    <a:pt x="38770" y="7071"/>
                  </a:cubicBezTo>
                  <a:cubicBezTo>
                    <a:pt x="39078" y="7085"/>
                    <a:pt x="39378" y="7192"/>
                    <a:pt x="39683" y="7239"/>
                  </a:cubicBezTo>
                  <a:cubicBezTo>
                    <a:pt x="39778" y="7254"/>
                    <a:pt x="39882" y="7272"/>
                    <a:pt x="39980" y="7272"/>
                  </a:cubicBezTo>
                  <a:cubicBezTo>
                    <a:pt x="40045" y="7272"/>
                    <a:pt x="40108" y="7264"/>
                    <a:pt x="40164" y="7242"/>
                  </a:cubicBezTo>
                  <a:cubicBezTo>
                    <a:pt x="40343" y="7176"/>
                    <a:pt x="40524" y="7161"/>
                    <a:pt x="40705" y="7161"/>
                  </a:cubicBezTo>
                  <a:cubicBezTo>
                    <a:pt x="40862" y="7161"/>
                    <a:pt x="41020" y="7172"/>
                    <a:pt x="41176" y="7172"/>
                  </a:cubicBezTo>
                  <a:cubicBezTo>
                    <a:pt x="41202" y="7172"/>
                    <a:pt x="41227" y="7172"/>
                    <a:pt x="41252" y="7171"/>
                  </a:cubicBezTo>
                  <a:cubicBezTo>
                    <a:pt x="41524" y="7164"/>
                    <a:pt x="41800" y="7131"/>
                    <a:pt x="42069" y="7100"/>
                  </a:cubicBezTo>
                  <a:cubicBezTo>
                    <a:pt x="42297" y="7071"/>
                    <a:pt x="42477" y="6946"/>
                    <a:pt x="42535" y="6720"/>
                  </a:cubicBezTo>
                  <a:cubicBezTo>
                    <a:pt x="42589" y="6497"/>
                    <a:pt x="42721" y="6426"/>
                    <a:pt x="42891" y="6426"/>
                  </a:cubicBezTo>
                  <a:close/>
                  <a:moveTo>
                    <a:pt x="50048" y="22012"/>
                  </a:moveTo>
                  <a:cubicBezTo>
                    <a:pt x="50048" y="22016"/>
                    <a:pt x="50048" y="22023"/>
                    <a:pt x="50044" y="22026"/>
                  </a:cubicBezTo>
                  <a:cubicBezTo>
                    <a:pt x="50012" y="22059"/>
                    <a:pt x="49979" y="22091"/>
                    <a:pt x="49948" y="22127"/>
                  </a:cubicBezTo>
                  <a:cubicBezTo>
                    <a:pt x="49933" y="22148"/>
                    <a:pt x="49919" y="22170"/>
                    <a:pt x="49905" y="22191"/>
                  </a:cubicBezTo>
                  <a:cubicBezTo>
                    <a:pt x="49915" y="22167"/>
                    <a:pt x="49926" y="22141"/>
                    <a:pt x="49936" y="22117"/>
                  </a:cubicBezTo>
                  <a:cubicBezTo>
                    <a:pt x="49972" y="22084"/>
                    <a:pt x="50005" y="22052"/>
                    <a:pt x="50037" y="22019"/>
                  </a:cubicBezTo>
                  <a:cubicBezTo>
                    <a:pt x="50041" y="22019"/>
                    <a:pt x="50044" y="22016"/>
                    <a:pt x="50048" y="22012"/>
                  </a:cubicBezTo>
                  <a:close/>
                  <a:moveTo>
                    <a:pt x="46077" y="24241"/>
                  </a:moveTo>
                  <a:cubicBezTo>
                    <a:pt x="46084" y="24241"/>
                    <a:pt x="46098" y="24241"/>
                    <a:pt x="46101" y="24248"/>
                  </a:cubicBezTo>
                  <a:cubicBezTo>
                    <a:pt x="46105" y="24251"/>
                    <a:pt x="46105" y="24255"/>
                    <a:pt x="46105" y="24258"/>
                  </a:cubicBezTo>
                  <a:cubicBezTo>
                    <a:pt x="46111" y="24261"/>
                    <a:pt x="46123" y="24268"/>
                    <a:pt x="46130" y="24272"/>
                  </a:cubicBezTo>
                  <a:cubicBezTo>
                    <a:pt x="46133" y="24287"/>
                    <a:pt x="46137" y="24298"/>
                    <a:pt x="46137" y="24311"/>
                  </a:cubicBezTo>
                  <a:cubicBezTo>
                    <a:pt x="46130" y="24304"/>
                    <a:pt x="46123" y="24294"/>
                    <a:pt x="46115" y="24287"/>
                  </a:cubicBezTo>
                  <a:cubicBezTo>
                    <a:pt x="46111" y="24275"/>
                    <a:pt x="46111" y="24265"/>
                    <a:pt x="46104" y="24258"/>
                  </a:cubicBezTo>
                  <a:cubicBezTo>
                    <a:pt x="46094" y="24251"/>
                    <a:pt x="46087" y="24248"/>
                    <a:pt x="46077" y="24241"/>
                  </a:cubicBezTo>
                  <a:close/>
                  <a:moveTo>
                    <a:pt x="58055" y="16557"/>
                  </a:moveTo>
                  <a:cubicBezTo>
                    <a:pt x="58617" y="16557"/>
                    <a:pt x="59191" y="16622"/>
                    <a:pt x="59746" y="16730"/>
                  </a:cubicBezTo>
                  <a:cubicBezTo>
                    <a:pt x="60032" y="16787"/>
                    <a:pt x="60290" y="17002"/>
                    <a:pt x="60556" y="17160"/>
                  </a:cubicBezTo>
                  <a:cubicBezTo>
                    <a:pt x="60662" y="17223"/>
                    <a:pt x="60741" y="17342"/>
                    <a:pt x="60852" y="17410"/>
                  </a:cubicBezTo>
                  <a:cubicBezTo>
                    <a:pt x="60904" y="17439"/>
                    <a:pt x="60982" y="17464"/>
                    <a:pt x="61043" y="17464"/>
                  </a:cubicBezTo>
                  <a:cubicBezTo>
                    <a:pt x="61071" y="17464"/>
                    <a:pt x="61095" y="17458"/>
                    <a:pt x="61111" y="17446"/>
                  </a:cubicBezTo>
                  <a:cubicBezTo>
                    <a:pt x="61171" y="17403"/>
                    <a:pt x="61203" y="17278"/>
                    <a:pt x="61196" y="17187"/>
                  </a:cubicBezTo>
                  <a:cubicBezTo>
                    <a:pt x="61186" y="17081"/>
                    <a:pt x="61125" y="16977"/>
                    <a:pt x="61078" y="16851"/>
                  </a:cubicBezTo>
                  <a:cubicBezTo>
                    <a:pt x="61270" y="16734"/>
                    <a:pt x="61473" y="16708"/>
                    <a:pt x="61679" y="16708"/>
                  </a:cubicBezTo>
                  <a:cubicBezTo>
                    <a:pt x="61827" y="16708"/>
                    <a:pt x="61975" y="16721"/>
                    <a:pt x="62120" y="16726"/>
                  </a:cubicBezTo>
                  <a:cubicBezTo>
                    <a:pt x="63180" y="16751"/>
                    <a:pt x="64047" y="17209"/>
                    <a:pt x="64634" y="18076"/>
                  </a:cubicBezTo>
                  <a:cubicBezTo>
                    <a:pt x="65140" y="18818"/>
                    <a:pt x="65444" y="19662"/>
                    <a:pt x="65451" y="20582"/>
                  </a:cubicBezTo>
                  <a:cubicBezTo>
                    <a:pt x="65458" y="21382"/>
                    <a:pt x="65458" y="22177"/>
                    <a:pt x="65462" y="22975"/>
                  </a:cubicBezTo>
                  <a:cubicBezTo>
                    <a:pt x="65462" y="23197"/>
                    <a:pt x="65465" y="23422"/>
                    <a:pt x="65462" y="23648"/>
                  </a:cubicBezTo>
                  <a:cubicBezTo>
                    <a:pt x="65462" y="23917"/>
                    <a:pt x="65359" y="24121"/>
                    <a:pt x="65068" y="24182"/>
                  </a:cubicBezTo>
                  <a:cubicBezTo>
                    <a:pt x="64955" y="24206"/>
                    <a:pt x="64842" y="24228"/>
                    <a:pt x="64735" y="24228"/>
                  </a:cubicBezTo>
                  <a:cubicBezTo>
                    <a:pt x="64568" y="24228"/>
                    <a:pt x="64415" y="24172"/>
                    <a:pt x="64302" y="23977"/>
                  </a:cubicBezTo>
                  <a:cubicBezTo>
                    <a:pt x="64040" y="23530"/>
                    <a:pt x="63786" y="23079"/>
                    <a:pt x="63521" y="22631"/>
                  </a:cubicBezTo>
                  <a:cubicBezTo>
                    <a:pt x="63463" y="22531"/>
                    <a:pt x="63396" y="22423"/>
                    <a:pt x="63302" y="22355"/>
                  </a:cubicBezTo>
                  <a:cubicBezTo>
                    <a:pt x="63231" y="22299"/>
                    <a:pt x="63165" y="22273"/>
                    <a:pt x="63108" y="22273"/>
                  </a:cubicBezTo>
                  <a:cubicBezTo>
                    <a:pt x="63009" y="22273"/>
                    <a:pt x="62937" y="22355"/>
                    <a:pt x="62913" y="22506"/>
                  </a:cubicBezTo>
                  <a:cubicBezTo>
                    <a:pt x="62822" y="23025"/>
                    <a:pt x="63041" y="23458"/>
                    <a:pt x="63302" y="23881"/>
                  </a:cubicBezTo>
                  <a:cubicBezTo>
                    <a:pt x="63399" y="24039"/>
                    <a:pt x="63478" y="24207"/>
                    <a:pt x="63560" y="24371"/>
                  </a:cubicBezTo>
                  <a:lnTo>
                    <a:pt x="63560" y="24371"/>
                  </a:lnTo>
                  <a:cubicBezTo>
                    <a:pt x="63517" y="24364"/>
                    <a:pt x="63463" y="24368"/>
                    <a:pt x="63439" y="24340"/>
                  </a:cubicBezTo>
                  <a:cubicBezTo>
                    <a:pt x="62780" y="23612"/>
                    <a:pt x="61916" y="23076"/>
                    <a:pt x="61361" y="22255"/>
                  </a:cubicBezTo>
                  <a:cubicBezTo>
                    <a:pt x="60967" y="21668"/>
                    <a:pt x="60656" y="21027"/>
                    <a:pt x="60306" y="20407"/>
                  </a:cubicBezTo>
                  <a:cubicBezTo>
                    <a:pt x="60241" y="20295"/>
                    <a:pt x="60221" y="20141"/>
                    <a:pt x="60066" y="20141"/>
                  </a:cubicBezTo>
                  <a:cubicBezTo>
                    <a:pt x="60038" y="20141"/>
                    <a:pt x="60006" y="20146"/>
                    <a:pt x="59969" y="20157"/>
                  </a:cubicBezTo>
                  <a:cubicBezTo>
                    <a:pt x="59753" y="20217"/>
                    <a:pt x="59664" y="20358"/>
                    <a:pt x="59693" y="20551"/>
                  </a:cubicBezTo>
                  <a:cubicBezTo>
                    <a:pt x="59729" y="20791"/>
                    <a:pt x="59782" y="21034"/>
                    <a:pt x="59876" y="21257"/>
                  </a:cubicBezTo>
                  <a:cubicBezTo>
                    <a:pt x="60265" y="22173"/>
                    <a:pt x="60724" y="23043"/>
                    <a:pt x="61488" y="23717"/>
                  </a:cubicBezTo>
                  <a:cubicBezTo>
                    <a:pt x="61505" y="23727"/>
                    <a:pt x="61495" y="23770"/>
                    <a:pt x="61505" y="23893"/>
                  </a:cubicBezTo>
                  <a:cubicBezTo>
                    <a:pt x="61200" y="23691"/>
                    <a:pt x="60918" y="23549"/>
                    <a:pt x="60685" y="23348"/>
                  </a:cubicBezTo>
                  <a:cubicBezTo>
                    <a:pt x="60215" y="22951"/>
                    <a:pt x="59682" y="22585"/>
                    <a:pt x="59345" y="22091"/>
                  </a:cubicBezTo>
                  <a:cubicBezTo>
                    <a:pt x="58711" y="21156"/>
                    <a:pt x="58203" y="20135"/>
                    <a:pt x="57637" y="19154"/>
                  </a:cubicBezTo>
                  <a:cubicBezTo>
                    <a:pt x="57451" y="18832"/>
                    <a:pt x="57286" y="18477"/>
                    <a:pt x="57024" y="18223"/>
                  </a:cubicBezTo>
                  <a:cubicBezTo>
                    <a:pt x="56813" y="18018"/>
                    <a:pt x="56488" y="17893"/>
                    <a:pt x="56190" y="17818"/>
                  </a:cubicBezTo>
                  <a:cubicBezTo>
                    <a:pt x="56149" y="17808"/>
                    <a:pt x="56108" y="17804"/>
                    <a:pt x="56070" y="17804"/>
                  </a:cubicBezTo>
                  <a:cubicBezTo>
                    <a:pt x="55820" y="17804"/>
                    <a:pt x="55620" y="17995"/>
                    <a:pt x="55428" y="18169"/>
                  </a:cubicBezTo>
                  <a:cubicBezTo>
                    <a:pt x="54385" y="19121"/>
                    <a:pt x="53837" y="20361"/>
                    <a:pt x="53418" y="21668"/>
                  </a:cubicBezTo>
                  <a:cubicBezTo>
                    <a:pt x="53304" y="22019"/>
                    <a:pt x="53268" y="22396"/>
                    <a:pt x="53189" y="22761"/>
                  </a:cubicBezTo>
                  <a:cubicBezTo>
                    <a:pt x="53150" y="22951"/>
                    <a:pt x="53117" y="23155"/>
                    <a:pt x="52824" y="23184"/>
                  </a:cubicBezTo>
                  <a:cubicBezTo>
                    <a:pt x="52733" y="22811"/>
                    <a:pt x="52867" y="22460"/>
                    <a:pt x="52920" y="22105"/>
                  </a:cubicBezTo>
                  <a:cubicBezTo>
                    <a:pt x="53098" y="20945"/>
                    <a:pt x="53521" y="19853"/>
                    <a:pt x="53941" y="18768"/>
                  </a:cubicBezTo>
                  <a:cubicBezTo>
                    <a:pt x="54033" y="18520"/>
                    <a:pt x="54040" y="18363"/>
                    <a:pt x="53758" y="18284"/>
                  </a:cubicBezTo>
                  <a:cubicBezTo>
                    <a:pt x="53894" y="18083"/>
                    <a:pt x="54116" y="17905"/>
                    <a:pt x="53797" y="17675"/>
                  </a:cubicBezTo>
                  <a:cubicBezTo>
                    <a:pt x="54420" y="17306"/>
                    <a:pt x="55044" y="17076"/>
                    <a:pt x="55703" y="16898"/>
                  </a:cubicBezTo>
                  <a:cubicBezTo>
                    <a:pt x="56481" y="16687"/>
                    <a:pt x="57260" y="16562"/>
                    <a:pt x="58055" y="16557"/>
                  </a:cubicBezTo>
                  <a:close/>
                  <a:moveTo>
                    <a:pt x="63561" y="24371"/>
                  </a:moveTo>
                  <a:cubicBezTo>
                    <a:pt x="63568" y="24372"/>
                    <a:pt x="63572" y="24376"/>
                    <a:pt x="63579" y="24376"/>
                  </a:cubicBezTo>
                  <a:cubicBezTo>
                    <a:pt x="63603" y="24386"/>
                    <a:pt x="63629" y="24397"/>
                    <a:pt x="63650" y="24412"/>
                  </a:cubicBezTo>
                  <a:cubicBezTo>
                    <a:pt x="63625" y="24400"/>
                    <a:pt x="63596" y="24393"/>
                    <a:pt x="63568" y="24386"/>
                  </a:cubicBezTo>
                  <a:cubicBezTo>
                    <a:pt x="63564" y="24383"/>
                    <a:pt x="63564" y="24376"/>
                    <a:pt x="63561" y="24371"/>
                  </a:cubicBezTo>
                  <a:close/>
                  <a:moveTo>
                    <a:pt x="62798" y="24914"/>
                  </a:moveTo>
                  <a:cubicBezTo>
                    <a:pt x="63026" y="25020"/>
                    <a:pt x="63192" y="25096"/>
                    <a:pt x="63384" y="25185"/>
                  </a:cubicBezTo>
                  <a:cubicBezTo>
                    <a:pt x="63264" y="25364"/>
                    <a:pt x="63163" y="25519"/>
                    <a:pt x="63031" y="25716"/>
                  </a:cubicBezTo>
                  <a:cubicBezTo>
                    <a:pt x="62822" y="25461"/>
                    <a:pt x="62913" y="25203"/>
                    <a:pt x="62798" y="24914"/>
                  </a:cubicBezTo>
                  <a:close/>
                  <a:moveTo>
                    <a:pt x="77856" y="16224"/>
                  </a:moveTo>
                  <a:cubicBezTo>
                    <a:pt x="77856" y="16600"/>
                    <a:pt x="77864" y="16980"/>
                    <a:pt x="77856" y="17360"/>
                  </a:cubicBezTo>
                  <a:cubicBezTo>
                    <a:pt x="77835" y="18570"/>
                    <a:pt x="78068" y="19727"/>
                    <a:pt x="78666" y="20784"/>
                  </a:cubicBezTo>
                  <a:cubicBezTo>
                    <a:pt x="78875" y="21153"/>
                    <a:pt x="79207" y="21449"/>
                    <a:pt x="79519" y="21819"/>
                  </a:cubicBezTo>
                  <a:cubicBezTo>
                    <a:pt x="79182" y="22696"/>
                    <a:pt x="78817" y="23638"/>
                    <a:pt x="78082" y="24387"/>
                  </a:cubicBezTo>
                  <a:cubicBezTo>
                    <a:pt x="77882" y="24591"/>
                    <a:pt x="77724" y="24849"/>
                    <a:pt x="77589" y="25103"/>
                  </a:cubicBezTo>
                  <a:cubicBezTo>
                    <a:pt x="77424" y="25411"/>
                    <a:pt x="77155" y="25608"/>
                    <a:pt x="76912" y="25844"/>
                  </a:cubicBezTo>
                  <a:cubicBezTo>
                    <a:pt x="76800" y="25952"/>
                    <a:pt x="76690" y="25999"/>
                    <a:pt x="76581" y="25999"/>
                  </a:cubicBezTo>
                  <a:cubicBezTo>
                    <a:pt x="76478" y="25999"/>
                    <a:pt x="76375" y="25957"/>
                    <a:pt x="76270" y="25884"/>
                  </a:cubicBezTo>
                  <a:cubicBezTo>
                    <a:pt x="75809" y="25561"/>
                    <a:pt x="75343" y="25239"/>
                    <a:pt x="74903" y="24892"/>
                  </a:cubicBezTo>
                  <a:cubicBezTo>
                    <a:pt x="74447" y="24534"/>
                    <a:pt x="74018" y="24147"/>
                    <a:pt x="73574" y="23770"/>
                  </a:cubicBezTo>
                  <a:cubicBezTo>
                    <a:pt x="73391" y="23616"/>
                    <a:pt x="73334" y="23451"/>
                    <a:pt x="73491" y="23237"/>
                  </a:cubicBezTo>
                  <a:cubicBezTo>
                    <a:pt x="73867" y="22721"/>
                    <a:pt x="73982" y="22148"/>
                    <a:pt x="73842" y="21528"/>
                  </a:cubicBezTo>
                  <a:cubicBezTo>
                    <a:pt x="73807" y="21356"/>
                    <a:pt x="73757" y="21180"/>
                    <a:pt x="73685" y="21019"/>
                  </a:cubicBezTo>
                  <a:cubicBezTo>
                    <a:pt x="73555" y="20740"/>
                    <a:pt x="73563" y="20669"/>
                    <a:pt x="73875" y="20579"/>
                  </a:cubicBezTo>
                  <a:cubicBezTo>
                    <a:pt x="74389" y="20428"/>
                    <a:pt x="74870" y="20210"/>
                    <a:pt x="75314" y="19909"/>
                  </a:cubicBezTo>
                  <a:cubicBezTo>
                    <a:pt x="75930" y="19494"/>
                    <a:pt x="76518" y="18967"/>
                    <a:pt x="76736" y="18290"/>
                  </a:cubicBezTo>
                  <a:cubicBezTo>
                    <a:pt x="76979" y="17531"/>
                    <a:pt x="77517" y="16973"/>
                    <a:pt x="77810" y="16267"/>
                  </a:cubicBezTo>
                  <a:cubicBezTo>
                    <a:pt x="77818" y="16245"/>
                    <a:pt x="77846" y="16235"/>
                    <a:pt x="77856" y="16224"/>
                  </a:cubicBezTo>
                  <a:close/>
                  <a:moveTo>
                    <a:pt x="48278" y="26439"/>
                  </a:moveTo>
                  <a:cubicBezTo>
                    <a:pt x="48278" y="26442"/>
                    <a:pt x="48275" y="26446"/>
                    <a:pt x="48275" y="26449"/>
                  </a:cubicBezTo>
                  <a:cubicBezTo>
                    <a:pt x="48271" y="26446"/>
                    <a:pt x="48271" y="26446"/>
                    <a:pt x="48268" y="26446"/>
                  </a:cubicBezTo>
                  <a:lnTo>
                    <a:pt x="48278" y="26439"/>
                  </a:lnTo>
                  <a:close/>
                  <a:moveTo>
                    <a:pt x="34575" y="27086"/>
                  </a:moveTo>
                  <a:cubicBezTo>
                    <a:pt x="34573" y="27094"/>
                    <a:pt x="34573" y="27108"/>
                    <a:pt x="34565" y="27108"/>
                  </a:cubicBezTo>
                  <a:cubicBezTo>
                    <a:pt x="34561" y="27108"/>
                    <a:pt x="34561" y="27112"/>
                    <a:pt x="34558" y="27112"/>
                  </a:cubicBezTo>
                  <a:cubicBezTo>
                    <a:pt x="34561" y="27105"/>
                    <a:pt x="34568" y="27094"/>
                    <a:pt x="34575" y="27086"/>
                  </a:cubicBezTo>
                  <a:close/>
                  <a:moveTo>
                    <a:pt x="34558" y="27112"/>
                  </a:moveTo>
                  <a:lnTo>
                    <a:pt x="34558" y="27112"/>
                  </a:lnTo>
                  <a:cubicBezTo>
                    <a:pt x="34554" y="27119"/>
                    <a:pt x="34547" y="27122"/>
                    <a:pt x="34544" y="27129"/>
                  </a:cubicBezTo>
                  <a:cubicBezTo>
                    <a:pt x="34537" y="27134"/>
                    <a:pt x="34532" y="27137"/>
                    <a:pt x="34525" y="27141"/>
                  </a:cubicBezTo>
                  <a:cubicBezTo>
                    <a:pt x="34525" y="27134"/>
                    <a:pt x="34529" y="27127"/>
                    <a:pt x="34529" y="27119"/>
                  </a:cubicBezTo>
                  <a:cubicBezTo>
                    <a:pt x="34539" y="27115"/>
                    <a:pt x="34551" y="27115"/>
                    <a:pt x="34558" y="27112"/>
                  </a:cubicBezTo>
                  <a:close/>
                  <a:moveTo>
                    <a:pt x="6337" y="27240"/>
                  </a:moveTo>
                  <a:cubicBezTo>
                    <a:pt x="6347" y="27252"/>
                    <a:pt x="6362" y="27262"/>
                    <a:pt x="6362" y="27273"/>
                  </a:cubicBezTo>
                  <a:cubicBezTo>
                    <a:pt x="6362" y="27283"/>
                    <a:pt x="6345" y="27291"/>
                    <a:pt x="6333" y="27298"/>
                  </a:cubicBezTo>
                  <a:cubicBezTo>
                    <a:pt x="6326" y="27291"/>
                    <a:pt x="6309" y="27280"/>
                    <a:pt x="6311" y="27269"/>
                  </a:cubicBezTo>
                  <a:cubicBezTo>
                    <a:pt x="6311" y="27259"/>
                    <a:pt x="6330" y="27252"/>
                    <a:pt x="6337" y="27240"/>
                  </a:cubicBezTo>
                  <a:close/>
                  <a:moveTo>
                    <a:pt x="45145" y="21625"/>
                  </a:moveTo>
                  <a:lnTo>
                    <a:pt x="45145" y="21625"/>
                  </a:lnTo>
                  <a:cubicBezTo>
                    <a:pt x="45130" y="21961"/>
                    <a:pt x="45130" y="22249"/>
                    <a:pt x="45102" y="22531"/>
                  </a:cubicBezTo>
                  <a:cubicBezTo>
                    <a:pt x="45012" y="23465"/>
                    <a:pt x="45120" y="24376"/>
                    <a:pt x="45442" y="25253"/>
                  </a:cubicBezTo>
                  <a:cubicBezTo>
                    <a:pt x="45621" y="25736"/>
                    <a:pt x="45546" y="26192"/>
                    <a:pt x="45402" y="26685"/>
                  </a:cubicBezTo>
                  <a:cubicBezTo>
                    <a:pt x="45304" y="26649"/>
                    <a:pt x="45212" y="26633"/>
                    <a:pt x="45123" y="26633"/>
                  </a:cubicBezTo>
                  <a:cubicBezTo>
                    <a:pt x="44908" y="26633"/>
                    <a:pt x="44715" y="26724"/>
                    <a:pt x="44515" y="26826"/>
                  </a:cubicBezTo>
                  <a:cubicBezTo>
                    <a:pt x="43669" y="27258"/>
                    <a:pt x="42775" y="27593"/>
                    <a:pt x="41830" y="27593"/>
                  </a:cubicBezTo>
                  <a:cubicBezTo>
                    <a:pt x="41807" y="27593"/>
                    <a:pt x="41783" y="27593"/>
                    <a:pt x="41760" y="27593"/>
                  </a:cubicBezTo>
                  <a:cubicBezTo>
                    <a:pt x="40880" y="27577"/>
                    <a:pt x="40002" y="27406"/>
                    <a:pt x="39124" y="27291"/>
                  </a:cubicBezTo>
                  <a:cubicBezTo>
                    <a:pt x="38934" y="27269"/>
                    <a:pt x="38852" y="27144"/>
                    <a:pt x="38852" y="26947"/>
                  </a:cubicBezTo>
                  <a:cubicBezTo>
                    <a:pt x="38849" y="26622"/>
                    <a:pt x="38830" y="26295"/>
                    <a:pt x="38828" y="25969"/>
                  </a:cubicBezTo>
                  <a:cubicBezTo>
                    <a:pt x="38828" y="25858"/>
                    <a:pt x="38838" y="25740"/>
                    <a:pt x="38874" y="25637"/>
                  </a:cubicBezTo>
                  <a:cubicBezTo>
                    <a:pt x="39157" y="24880"/>
                    <a:pt x="39268" y="24107"/>
                    <a:pt x="39196" y="23302"/>
                  </a:cubicBezTo>
                  <a:cubicBezTo>
                    <a:pt x="39171" y="23047"/>
                    <a:pt x="39193" y="22792"/>
                    <a:pt x="39193" y="22495"/>
                  </a:cubicBezTo>
                  <a:lnTo>
                    <a:pt x="39193" y="22495"/>
                  </a:lnTo>
                  <a:cubicBezTo>
                    <a:pt x="39833" y="22847"/>
                    <a:pt x="40529" y="22850"/>
                    <a:pt x="41226" y="22915"/>
                  </a:cubicBezTo>
                  <a:cubicBezTo>
                    <a:pt x="41405" y="22932"/>
                    <a:pt x="41572" y="22950"/>
                    <a:pt x="41737" y="22950"/>
                  </a:cubicBezTo>
                  <a:cubicBezTo>
                    <a:pt x="41944" y="22950"/>
                    <a:pt x="42148" y="22922"/>
                    <a:pt x="42369" y="22833"/>
                  </a:cubicBezTo>
                  <a:cubicBezTo>
                    <a:pt x="42534" y="22766"/>
                    <a:pt x="42721" y="22756"/>
                    <a:pt x="42912" y="22756"/>
                  </a:cubicBezTo>
                  <a:cubicBezTo>
                    <a:pt x="42993" y="22756"/>
                    <a:pt x="43076" y="22757"/>
                    <a:pt x="43157" y="22757"/>
                  </a:cubicBezTo>
                  <a:cubicBezTo>
                    <a:pt x="43246" y="22757"/>
                    <a:pt x="43333" y="22755"/>
                    <a:pt x="43419" y="22746"/>
                  </a:cubicBezTo>
                  <a:cubicBezTo>
                    <a:pt x="43530" y="22732"/>
                    <a:pt x="43643" y="22660"/>
                    <a:pt x="43741" y="22588"/>
                  </a:cubicBezTo>
                  <a:cubicBezTo>
                    <a:pt x="43895" y="22478"/>
                    <a:pt x="44020" y="22324"/>
                    <a:pt x="44178" y="22220"/>
                  </a:cubicBezTo>
                  <a:cubicBezTo>
                    <a:pt x="44472" y="22023"/>
                    <a:pt x="44779" y="21848"/>
                    <a:pt x="45145" y="21625"/>
                  </a:cubicBezTo>
                  <a:close/>
                  <a:moveTo>
                    <a:pt x="80285" y="21274"/>
                  </a:moveTo>
                  <a:cubicBezTo>
                    <a:pt x="80415" y="21464"/>
                    <a:pt x="80514" y="21569"/>
                    <a:pt x="80564" y="21690"/>
                  </a:cubicBezTo>
                  <a:cubicBezTo>
                    <a:pt x="80859" y="22434"/>
                    <a:pt x="81177" y="23176"/>
                    <a:pt x="81414" y="23943"/>
                  </a:cubicBezTo>
                  <a:cubicBezTo>
                    <a:pt x="81643" y="24688"/>
                    <a:pt x="81969" y="25385"/>
                    <a:pt x="82301" y="26084"/>
                  </a:cubicBezTo>
                  <a:cubicBezTo>
                    <a:pt x="82441" y="26377"/>
                    <a:pt x="82577" y="26672"/>
                    <a:pt x="82756" y="27055"/>
                  </a:cubicBezTo>
                  <a:cubicBezTo>
                    <a:pt x="82356" y="27170"/>
                    <a:pt x="82022" y="27266"/>
                    <a:pt x="81682" y="27362"/>
                  </a:cubicBezTo>
                  <a:cubicBezTo>
                    <a:pt x="81607" y="27384"/>
                    <a:pt x="81513" y="27370"/>
                    <a:pt x="81441" y="27401"/>
                  </a:cubicBezTo>
                  <a:cubicBezTo>
                    <a:pt x="81137" y="27548"/>
                    <a:pt x="80839" y="27606"/>
                    <a:pt x="80545" y="27606"/>
                  </a:cubicBezTo>
                  <a:cubicBezTo>
                    <a:pt x="80025" y="27606"/>
                    <a:pt x="79518" y="27423"/>
                    <a:pt x="79010" y="27226"/>
                  </a:cubicBezTo>
                  <a:cubicBezTo>
                    <a:pt x="78488" y="27022"/>
                    <a:pt x="77953" y="26851"/>
                    <a:pt x="77426" y="26656"/>
                  </a:cubicBezTo>
                  <a:cubicBezTo>
                    <a:pt x="77342" y="26625"/>
                    <a:pt x="77265" y="26553"/>
                    <a:pt x="77137" y="26467"/>
                  </a:cubicBezTo>
                  <a:cubicBezTo>
                    <a:pt x="77327" y="26284"/>
                    <a:pt x="77503" y="26109"/>
                    <a:pt x="77681" y="25937"/>
                  </a:cubicBezTo>
                  <a:cubicBezTo>
                    <a:pt x="77774" y="25848"/>
                    <a:pt x="77882" y="25772"/>
                    <a:pt x="77964" y="25676"/>
                  </a:cubicBezTo>
                  <a:cubicBezTo>
                    <a:pt x="78351" y="25221"/>
                    <a:pt x="78770" y="24787"/>
                    <a:pt x="79110" y="24301"/>
                  </a:cubicBezTo>
                  <a:cubicBezTo>
                    <a:pt x="79727" y="23424"/>
                    <a:pt x="80254" y="22499"/>
                    <a:pt x="80285" y="21274"/>
                  </a:cubicBezTo>
                  <a:close/>
                  <a:moveTo>
                    <a:pt x="38061" y="24478"/>
                  </a:moveTo>
                  <a:cubicBezTo>
                    <a:pt x="38224" y="24478"/>
                    <a:pt x="38294" y="24582"/>
                    <a:pt x="38244" y="24763"/>
                  </a:cubicBezTo>
                  <a:cubicBezTo>
                    <a:pt x="38189" y="24962"/>
                    <a:pt x="38078" y="25178"/>
                    <a:pt x="38111" y="25368"/>
                  </a:cubicBezTo>
                  <a:cubicBezTo>
                    <a:pt x="38140" y="25546"/>
                    <a:pt x="37817" y="25654"/>
                    <a:pt x="38068" y="25873"/>
                  </a:cubicBezTo>
                  <a:cubicBezTo>
                    <a:pt x="38193" y="25983"/>
                    <a:pt x="38225" y="26249"/>
                    <a:pt x="38232" y="26446"/>
                  </a:cubicBezTo>
                  <a:cubicBezTo>
                    <a:pt x="38247" y="26904"/>
                    <a:pt x="38218" y="27362"/>
                    <a:pt x="38211" y="27821"/>
                  </a:cubicBezTo>
                  <a:cubicBezTo>
                    <a:pt x="37886" y="27463"/>
                    <a:pt x="37814" y="27030"/>
                    <a:pt x="37470" y="26735"/>
                  </a:cubicBezTo>
                  <a:cubicBezTo>
                    <a:pt x="37253" y="26547"/>
                    <a:pt x="36976" y="26432"/>
                    <a:pt x="36701" y="26432"/>
                  </a:cubicBezTo>
                  <a:cubicBezTo>
                    <a:pt x="36568" y="26432"/>
                    <a:pt x="36435" y="26459"/>
                    <a:pt x="36310" y="26517"/>
                  </a:cubicBezTo>
                  <a:cubicBezTo>
                    <a:pt x="36080" y="26625"/>
                    <a:pt x="35858" y="26750"/>
                    <a:pt x="35579" y="26897"/>
                  </a:cubicBezTo>
                  <a:cubicBezTo>
                    <a:pt x="35772" y="26298"/>
                    <a:pt x="36026" y="25779"/>
                    <a:pt x="36305" y="25279"/>
                  </a:cubicBezTo>
                  <a:cubicBezTo>
                    <a:pt x="36682" y="24604"/>
                    <a:pt x="37359" y="24537"/>
                    <a:pt x="38028" y="24479"/>
                  </a:cubicBezTo>
                  <a:cubicBezTo>
                    <a:pt x="38039" y="24478"/>
                    <a:pt x="38050" y="24478"/>
                    <a:pt x="38061" y="24478"/>
                  </a:cubicBezTo>
                  <a:close/>
                  <a:moveTo>
                    <a:pt x="6122" y="27925"/>
                  </a:moveTo>
                  <a:cubicBezTo>
                    <a:pt x="6136" y="27943"/>
                    <a:pt x="6150" y="27958"/>
                    <a:pt x="6162" y="27975"/>
                  </a:cubicBezTo>
                  <a:cubicBezTo>
                    <a:pt x="6140" y="27982"/>
                    <a:pt x="6119" y="27989"/>
                    <a:pt x="6097" y="27997"/>
                  </a:cubicBezTo>
                  <a:cubicBezTo>
                    <a:pt x="6107" y="27975"/>
                    <a:pt x="6112" y="27951"/>
                    <a:pt x="6122" y="27925"/>
                  </a:cubicBezTo>
                  <a:close/>
                  <a:moveTo>
                    <a:pt x="45342" y="27184"/>
                  </a:moveTo>
                  <a:lnTo>
                    <a:pt x="45342" y="27184"/>
                  </a:lnTo>
                  <a:cubicBezTo>
                    <a:pt x="45327" y="27416"/>
                    <a:pt x="45327" y="27557"/>
                    <a:pt x="45310" y="27696"/>
                  </a:cubicBezTo>
                  <a:cubicBezTo>
                    <a:pt x="45277" y="27946"/>
                    <a:pt x="45084" y="28071"/>
                    <a:pt x="44876" y="28153"/>
                  </a:cubicBezTo>
                  <a:cubicBezTo>
                    <a:pt x="44870" y="28155"/>
                    <a:pt x="44864" y="28156"/>
                    <a:pt x="44857" y="28156"/>
                  </a:cubicBezTo>
                  <a:cubicBezTo>
                    <a:pt x="44795" y="28156"/>
                    <a:pt x="44675" y="28091"/>
                    <a:pt x="44664" y="28043"/>
                  </a:cubicBezTo>
                  <a:cubicBezTo>
                    <a:pt x="44629" y="27867"/>
                    <a:pt x="44554" y="27667"/>
                    <a:pt x="44808" y="27552"/>
                  </a:cubicBezTo>
                  <a:cubicBezTo>
                    <a:pt x="44979" y="27473"/>
                    <a:pt x="45127" y="27338"/>
                    <a:pt x="45342" y="27184"/>
                  </a:cubicBezTo>
                  <a:close/>
                  <a:moveTo>
                    <a:pt x="46137" y="24311"/>
                  </a:moveTo>
                  <a:lnTo>
                    <a:pt x="46137" y="24311"/>
                  </a:lnTo>
                  <a:cubicBezTo>
                    <a:pt x="46394" y="24587"/>
                    <a:pt x="46656" y="24849"/>
                    <a:pt x="46889" y="25142"/>
                  </a:cubicBezTo>
                  <a:cubicBezTo>
                    <a:pt x="47286" y="25637"/>
                    <a:pt x="47523" y="26163"/>
                    <a:pt x="47655" y="26754"/>
                  </a:cubicBezTo>
                  <a:cubicBezTo>
                    <a:pt x="47254" y="26840"/>
                    <a:pt x="46893" y="26994"/>
                    <a:pt x="46635" y="27334"/>
                  </a:cubicBezTo>
                  <a:cubicBezTo>
                    <a:pt x="46402" y="27639"/>
                    <a:pt x="46166" y="27936"/>
                    <a:pt x="45865" y="28208"/>
                  </a:cubicBezTo>
                  <a:cubicBezTo>
                    <a:pt x="45916" y="27785"/>
                    <a:pt x="45972" y="27362"/>
                    <a:pt x="46012" y="26940"/>
                  </a:cubicBezTo>
                  <a:cubicBezTo>
                    <a:pt x="46051" y="26567"/>
                    <a:pt x="46062" y="26192"/>
                    <a:pt x="46101" y="25819"/>
                  </a:cubicBezTo>
                  <a:cubicBezTo>
                    <a:pt x="46125" y="25611"/>
                    <a:pt x="46005" y="25358"/>
                    <a:pt x="46281" y="25207"/>
                  </a:cubicBezTo>
                  <a:cubicBezTo>
                    <a:pt x="46315" y="25185"/>
                    <a:pt x="46288" y="25027"/>
                    <a:pt x="46274" y="24938"/>
                  </a:cubicBezTo>
                  <a:cubicBezTo>
                    <a:pt x="46233" y="24731"/>
                    <a:pt x="46183" y="24520"/>
                    <a:pt x="46137" y="24311"/>
                  </a:cubicBezTo>
                  <a:close/>
                  <a:moveTo>
                    <a:pt x="18605" y="12029"/>
                  </a:moveTo>
                  <a:cubicBezTo>
                    <a:pt x="18952" y="12029"/>
                    <a:pt x="19185" y="12224"/>
                    <a:pt x="19377" y="12458"/>
                  </a:cubicBezTo>
                  <a:cubicBezTo>
                    <a:pt x="19534" y="12655"/>
                    <a:pt x="19620" y="12909"/>
                    <a:pt x="19738" y="13141"/>
                  </a:cubicBezTo>
                  <a:cubicBezTo>
                    <a:pt x="19788" y="13241"/>
                    <a:pt x="19820" y="13352"/>
                    <a:pt x="19882" y="13445"/>
                  </a:cubicBezTo>
                  <a:cubicBezTo>
                    <a:pt x="20009" y="13637"/>
                    <a:pt x="20120" y="13721"/>
                    <a:pt x="20272" y="13721"/>
                  </a:cubicBezTo>
                  <a:cubicBezTo>
                    <a:pt x="20357" y="13721"/>
                    <a:pt x="20453" y="13695"/>
                    <a:pt x="20572" y="13647"/>
                  </a:cubicBezTo>
                  <a:cubicBezTo>
                    <a:pt x="20768" y="13568"/>
                    <a:pt x="20883" y="13521"/>
                    <a:pt x="20967" y="13521"/>
                  </a:cubicBezTo>
                  <a:cubicBezTo>
                    <a:pt x="21089" y="13521"/>
                    <a:pt x="21143" y="13621"/>
                    <a:pt x="21274" y="13865"/>
                  </a:cubicBezTo>
                  <a:cubicBezTo>
                    <a:pt x="20887" y="14118"/>
                    <a:pt x="20494" y="14359"/>
                    <a:pt x="20118" y="14625"/>
                  </a:cubicBezTo>
                  <a:cubicBezTo>
                    <a:pt x="20003" y="14707"/>
                    <a:pt x="19921" y="14839"/>
                    <a:pt x="19832" y="14954"/>
                  </a:cubicBezTo>
                  <a:cubicBezTo>
                    <a:pt x="19731" y="15082"/>
                    <a:pt x="19695" y="15219"/>
                    <a:pt x="19834" y="15344"/>
                  </a:cubicBezTo>
                  <a:cubicBezTo>
                    <a:pt x="19881" y="15386"/>
                    <a:pt x="19924" y="15402"/>
                    <a:pt x="19966" y="15402"/>
                  </a:cubicBezTo>
                  <a:cubicBezTo>
                    <a:pt x="20042" y="15402"/>
                    <a:pt x="20113" y="15349"/>
                    <a:pt x="20182" y="15298"/>
                  </a:cubicBezTo>
                  <a:cubicBezTo>
                    <a:pt x="20390" y="15139"/>
                    <a:pt x="20598" y="14986"/>
                    <a:pt x="20805" y="14829"/>
                  </a:cubicBezTo>
                  <a:cubicBezTo>
                    <a:pt x="20845" y="14800"/>
                    <a:pt x="20888" y="14771"/>
                    <a:pt x="20930" y="14753"/>
                  </a:cubicBezTo>
                  <a:cubicBezTo>
                    <a:pt x="21226" y="14616"/>
                    <a:pt x="21397" y="14526"/>
                    <a:pt x="21521" y="14526"/>
                  </a:cubicBezTo>
                  <a:cubicBezTo>
                    <a:pt x="21674" y="14526"/>
                    <a:pt x="21758" y="14663"/>
                    <a:pt x="21920" y="15019"/>
                  </a:cubicBezTo>
                  <a:cubicBezTo>
                    <a:pt x="22052" y="15315"/>
                    <a:pt x="22213" y="15598"/>
                    <a:pt x="22338" y="15896"/>
                  </a:cubicBezTo>
                  <a:cubicBezTo>
                    <a:pt x="22485" y="16257"/>
                    <a:pt x="22442" y="16333"/>
                    <a:pt x="22056" y="16451"/>
                  </a:cubicBezTo>
                  <a:cubicBezTo>
                    <a:pt x="21668" y="16569"/>
                    <a:pt x="21288" y="16698"/>
                    <a:pt x="20942" y="16923"/>
                  </a:cubicBezTo>
                  <a:cubicBezTo>
                    <a:pt x="20691" y="17085"/>
                    <a:pt x="20545" y="17299"/>
                    <a:pt x="20444" y="17554"/>
                  </a:cubicBezTo>
                  <a:cubicBezTo>
                    <a:pt x="20408" y="17636"/>
                    <a:pt x="20433" y="17794"/>
                    <a:pt x="20494" y="17851"/>
                  </a:cubicBezTo>
                  <a:cubicBezTo>
                    <a:pt x="20528" y="17881"/>
                    <a:pt x="20586" y="17892"/>
                    <a:pt x="20647" y="17892"/>
                  </a:cubicBezTo>
                  <a:cubicBezTo>
                    <a:pt x="20697" y="17892"/>
                    <a:pt x="20750" y="17884"/>
                    <a:pt x="20792" y="17873"/>
                  </a:cubicBezTo>
                  <a:cubicBezTo>
                    <a:pt x="20877" y="17851"/>
                    <a:pt x="20946" y="17772"/>
                    <a:pt x="21016" y="17711"/>
                  </a:cubicBezTo>
                  <a:cubicBezTo>
                    <a:pt x="21307" y="17453"/>
                    <a:pt x="21643" y="17275"/>
                    <a:pt x="22052" y="17107"/>
                  </a:cubicBezTo>
                  <a:lnTo>
                    <a:pt x="22052" y="17107"/>
                  </a:lnTo>
                  <a:cubicBezTo>
                    <a:pt x="21987" y="17393"/>
                    <a:pt x="21955" y="17629"/>
                    <a:pt x="21881" y="17851"/>
                  </a:cubicBezTo>
                  <a:cubicBezTo>
                    <a:pt x="21805" y="18069"/>
                    <a:pt x="21859" y="18270"/>
                    <a:pt x="21931" y="18460"/>
                  </a:cubicBezTo>
                  <a:cubicBezTo>
                    <a:pt x="22001" y="18655"/>
                    <a:pt x="22170" y="18761"/>
                    <a:pt x="22345" y="18761"/>
                  </a:cubicBezTo>
                  <a:cubicBezTo>
                    <a:pt x="22463" y="18761"/>
                    <a:pt x="22584" y="18713"/>
                    <a:pt x="22679" y="18611"/>
                  </a:cubicBezTo>
                  <a:cubicBezTo>
                    <a:pt x="22808" y="18467"/>
                    <a:pt x="22900" y="18294"/>
                    <a:pt x="23056" y="18073"/>
                  </a:cubicBezTo>
                  <a:cubicBezTo>
                    <a:pt x="23202" y="18674"/>
                    <a:pt x="23366" y="19222"/>
                    <a:pt x="23474" y="19784"/>
                  </a:cubicBezTo>
                  <a:cubicBezTo>
                    <a:pt x="23739" y="21178"/>
                    <a:pt x="23842" y="22585"/>
                    <a:pt x="23739" y="24000"/>
                  </a:cubicBezTo>
                  <a:cubicBezTo>
                    <a:pt x="23671" y="24902"/>
                    <a:pt x="23323" y="25712"/>
                    <a:pt x="22643" y="26367"/>
                  </a:cubicBezTo>
                  <a:cubicBezTo>
                    <a:pt x="21941" y="27040"/>
                    <a:pt x="21170" y="27593"/>
                    <a:pt x="20262" y="27951"/>
                  </a:cubicBezTo>
                  <a:cubicBezTo>
                    <a:pt x="19770" y="28142"/>
                    <a:pt x="19280" y="28227"/>
                    <a:pt x="18788" y="28227"/>
                  </a:cubicBezTo>
                  <a:cubicBezTo>
                    <a:pt x="18334" y="28227"/>
                    <a:pt x="17877" y="28154"/>
                    <a:pt x="17414" y="28025"/>
                  </a:cubicBezTo>
                  <a:cubicBezTo>
                    <a:pt x="16648" y="27814"/>
                    <a:pt x="15896" y="27571"/>
                    <a:pt x="15161" y="27270"/>
                  </a:cubicBezTo>
                  <a:cubicBezTo>
                    <a:pt x="14233" y="26891"/>
                    <a:pt x="13402" y="26375"/>
                    <a:pt x="12665" y="25697"/>
                  </a:cubicBezTo>
                  <a:cubicBezTo>
                    <a:pt x="12665" y="25668"/>
                    <a:pt x="12654" y="25633"/>
                    <a:pt x="12665" y="25605"/>
                  </a:cubicBezTo>
                  <a:cubicBezTo>
                    <a:pt x="12795" y="25280"/>
                    <a:pt x="12716" y="25162"/>
                    <a:pt x="12550" y="25162"/>
                  </a:cubicBezTo>
                  <a:cubicBezTo>
                    <a:pt x="12479" y="25162"/>
                    <a:pt x="12391" y="25184"/>
                    <a:pt x="12296" y="25221"/>
                  </a:cubicBezTo>
                  <a:cubicBezTo>
                    <a:pt x="12003" y="25336"/>
                    <a:pt x="11695" y="25358"/>
                    <a:pt x="11405" y="25533"/>
                  </a:cubicBezTo>
                  <a:cubicBezTo>
                    <a:pt x="11290" y="25602"/>
                    <a:pt x="11137" y="25626"/>
                    <a:pt x="10976" y="25626"/>
                  </a:cubicBezTo>
                  <a:cubicBezTo>
                    <a:pt x="10822" y="25626"/>
                    <a:pt x="10661" y="25604"/>
                    <a:pt x="10520" y="25579"/>
                  </a:cubicBezTo>
                  <a:cubicBezTo>
                    <a:pt x="9291" y="25361"/>
                    <a:pt x="8425" y="24647"/>
                    <a:pt x="8010" y="23480"/>
                  </a:cubicBezTo>
                  <a:cubicBezTo>
                    <a:pt x="7870" y="23086"/>
                    <a:pt x="7913" y="22610"/>
                    <a:pt x="7952" y="22177"/>
                  </a:cubicBezTo>
                  <a:cubicBezTo>
                    <a:pt x="7998" y="21661"/>
                    <a:pt x="8156" y="21168"/>
                    <a:pt x="8558" y="20788"/>
                  </a:cubicBezTo>
                  <a:cubicBezTo>
                    <a:pt x="8743" y="20613"/>
                    <a:pt x="9019" y="20516"/>
                    <a:pt x="9285" y="20516"/>
                  </a:cubicBezTo>
                  <a:cubicBezTo>
                    <a:pt x="9449" y="20516"/>
                    <a:pt x="9610" y="20553"/>
                    <a:pt x="9743" y="20633"/>
                  </a:cubicBezTo>
                  <a:cubicBezTo>
                    <a:pt x="10180" y="20899"/>
                    <a:pt x="10538" y="21245"/>
                    <a:pt x="10802" y="21682"/>
                  </a:cubicBezTo>
                  <a:cubicBezTo>
                    <a:pt x="10996" y="22004"/>
                    <a:pt x="11126" y="22367"/>
                    <a:pt x="11562" y="22460"/>
                  </a:cubicBezTo>
                  <a:cubicBezTo>
                    <a:pt x="11795" y="22509"/>
                    <a:pt x="12006" y="22657"/>
                    <a:pt x="12239" y="22706"/>
                  </a:cubicBezTo>
                  <a:cubicBezTo>
                    <a:pt x="12317" y="22723"/>
                    <a:pt x="12386" y="22732"/>
                    <a:pt x="12447" y="22732"/>
                  </a:cubicBezTo>
                  <a:cubicBezTo>
                    <a:pt x="12736" y="22732"/>
                    <a:pt x="12835" y="22541"/>
                    <a:pt x="12734" y="22180"/>
                  </a:cubicBezTo>
                  <a:cubicBezTo>
                    <a:pt x="12676" y="21976"/>
                    <a:pt x="12580" y="21786"/>
                    <a:pt x="12518" y="21586"/>
                  </a:cubicBezTo>
                  <a:cubicBezTo>
                    <a:pt x="12450" y="21372"/>
                    <a:pt x="12393" y="21153"/>
                    <a:pt x="12354" y="20930"/>
                  </a:cubicBezTo>
                  <a:cubicBezTo>
                    <a:pt x="12285" y="20536"/>
                    <a:pt x="12407" y="20218"/>
                    <a:pt x="12701" y="19931"/>
                  </a:cubicBezTo>
                  <a:cubicBezTo>
                    <a:pt x="12945" y="19698"/>
                    <a:pt x="13142" y="19409"/>
                    <a:pt x="13325" y="19126"/>
                  </a:cubicBezTo>
                  <a:cubicBezTo>
                    <a:pt x="13908" y="18230"/>
                    <a:pt x="14485" y="17338"/>
                    <a:pt x="14839" y="16317"/>
                  </a:cubicBezTo>
                  <a:cubicBezTo>
                    <a:pt x="14961" y="15971"/>
                    <a:pt x="15144" y="15641"/>
                    <a:pt x="15308" y="15305"/>
                  </a:cubicBezTo>
                  <a:cubicBezTo>
                    <a:pt x="15598" y="14714"/>
                    <a:pt x="15891" y="14123"/>
                    <a:pt x="16196" y="13510"/>
                  </a:cubicBezTo>
                  <a:cubicBezTo>
                    <a:pt x="16362" y="13789"/>
                    <a:pt x="16357" y="14104"/>
                    <a:pt x="16343" y="14416"/>
                  </a:cubicBezTo>
                  <a:cubicBezTo>
                    <a:pt x="16340" y="14546"/>
                    <a:pt x="16326" y="14681"/>
                    <a:pt x="16290" y="14803"/>
                  </a:cubicBezTo>
                  <a:cubicBezTo>
                    <a:pt x="16225" y="15014"/>
                    <a:pt x="16350" y="15125"/>
                    <a:pt x="16504" y="15175"/>
                  </a:cubicBezTo>
                  <a:cubicBezTo>
                    <a:pt x="16537" y="15185"/>
                    <a:pt x="16568" y="15190"/>
                    <a:pt x="16598" y="15190"/>
                  </a:cubicBezTo>
                  <a:cubicBezTo>
                    <a:pt x="16725" y="15190"/>
                    <a:pt x="16824" y="15101"/>
                    <a:pt x="16876" y="14950"/>
                  </a:cubicBezTo>
                  <a:cubicBezTo>
                    <a:pt x="17016" y="14534"/>
                    <a:pt x="17081" y="14101"/>
                    <a:pt x="17042" y="13664"/>
                  </a:cubicBezTo>
                  <a:cubicBezTo>
                    <a:pt x="17023" y="13443"/>
                    <a:pt x="16948" y="13227"/>
                    <a:pt x="16884" y="12936"/>
                  </a:cubicBezTo>
                  <a:lnTo>
                    <a:pt x="16884" y="12936"/>
                  </a:lnTo>
                  <a:cubicBezTo>
                    <a:pt x="17174" y="13174"/>
                    <a:pt x="17227" y="13445"/>
                    <a:pt x="17263" y="13722"/>
                  </a:cubicBezTo>
                  <a:cubicBezTo>
                    <a:pt x="17285" y="13883"/>
                    <a:pt x="17285" y="14047"/>
                    <a:pt x="17275" y="14208"/>
                  </a:cubicBezTo>
                  <a:cubicBezTo>
                    <a:pt x="17253" y="14452"/>
                    <a:pt x="17410" y="14538"/>
                    <a:pt x="17597" y="14553"/>
                  </a:cubicBezTo>
                  <a:cubicBezTo>
                    <a:pt x="17606" y="14553"/>
                    <a:pt x="17615" y="14554"/>
                    <a:pt x="17624" y="14554"/>
                  </a:cubicBezTo>
                  <a:cubicBezTo>
                    <a:pt x="17794" y="14554"/>
                    <a:pt x="17899" y="14424"/>
                    <a:pt x="17923" y="14251"/>
                  </a:cubicBezTo>
                  <a:cubicBezTo>
                    <a:pt x="17987" y="13765"/>
                    <a:pt x="17984" y="13277"/>
                    <a:pt x="17823" y="12804"/>
                  </a:cubicBezTo>
                  <a:cubicBezTo>
                    <a:pt x="17801" y="12744"/>
                    <a:pt x="17768" y="12686"/>
                    <a:pt x="17744" y="12626"/>
                  </a:cubicBezTo>
                  <a:cubicBezTo>
                    <a:pt x="17732" y="12583"/>
                    <a:pt x="17722" y="12535"/>
                    <a:pt x="17712" y="12489"/>
                  </a:cubicBezTo>
                  <a:lnTo>
                    <a:pt x="17712" y="12489"/>
                  </a:lnTo>
                  <a:lnTo>
                    <a:pt x="17801" y="12578"/>
                  </a:lnTo>
                  <a:cubicBezTo>
                    <a:pt x="18152" y="12761"/>
                    <a:pt x="18245" y="13113"/>
                    <a:pt x="18316" y="13450"/>
                  </a:cubicBezTo>
                  <a:cubicBezTo>
                    <a:pt x="18378" y="13732"/>
                    <a:pt x="18506" y="13907"/>
                    <a:pt x="18772" y="13990"/>
                  </a:cubicBezTo>
                  <a:lnTo>
                    <a:pt x="18775" y="13990"/>
                  </a:lnTo>
                  <a:cubicBezTo>
                    <a:pt x="19151" y="13654"/>
                    <a:pt x="19058" y="13184"/>
                    <a:pt x="18808" y="12655"/>
                  </a:cubicBezTo>
                  <a:cubicBezTo>
                    <a:pt x="18710" y="12453"/>
                    <a:pt x="18568" y="12271"/>
                    <a:pt x="18428" y="12045"/>
                  </a:cubicBezTo>
                  <a:cubicBezTo>
                    <a:pt x="18490" y="12034"/>
                    <a:pt x="18549" y="12029"/>
                    <a:pt x="18605" y="12029"/>
                  </a:cubicBezTo>
                  <a:close/>
                  <a:moveTo>
                    <a:pt x="72550" y="23720"/>
                  </a:moveTo>
                  <a:cubicBezTo>
                    <a:pt x="72829" y="23953"/>
                    <a:pt x="73051" y="24092"/>
                    <a:pt x="73219" y="24279"/>
                  </a:cubicBezTo>
                  <a:cubicBezTo>
                    <a:pt x="73764" y="24880"/>
                    <a:pt x="74343" y="25443"/>
                    <a:pt x="75002" y="25916"/>
                  </a:cubicBezTo>
                  <a:cubicBezTo>
                    <a:pt x="75367" y="26178"/>
                    <a:pt x="75777" y="26370"/>
                    <a:pt x="76198" y="26615"/>
                  </a:cubicBezTo>
                  <a:cubicBezTo>
                    <a:pt x="76099" y="26692"/>
                    <a:pt x="75999" y="26783"/>
                    <a:pt x="75891" y="26861"/>
                  </a:cubicBezTo>
                  <a:cubicBezTo>
                    <a:pt x="75396" y="27230"/>
                    <a:pt x="74910" y="27613"/>
                    <a:pt x="74398" y="27956"/>
                  </a:cubicBezTo>
                  <a:cubicBezTo>
                    <a:pt x="74132" y="28136"/>
                    <a:pt x="73856" y="28230"/>
                    <a:pt x="73571" y="28230"/>
                  </a:cubicBezTo>
                  <a:cubicBezTo>
                    <a:pt x="73344" y="28230"/>
                    <a:pt x="73112" y="28171"/>
                    <a:pt x="72875" y="28047"/>
                  </a:cubicBezTo>
                  <a:cubicBezTo>
                    <a:pt x="72733" y="27975"/>
                    <a:pt x="72685" y="27896"/>
                    <a:pt x="72675" y="27759"/>
                  </a:cubicBezTo>
                  <a:cubicBezTo>
                    <a:pt x="72668" y="27613"/>
                    <a:pt x="72647" y="27466"/>
                    <a:pt x="72635" y="27324"/>
                  </a:cubicBezTo>
                  <a:cubicBezTo>
                    <a:pt x="72567" y="26389"/>
                    <a:pt x="72486" y="25454"/>
                    <a:pt x="72435" y="24518"/>
                  </a:cubicBezTo>
                  <a:cubicBezTo>
                    <a:pt x="72421" y="24289"/>
                    <a:pt x="72496" y="24054"/>
                    <a:pt x="72550" y="23720"/>
                  </a:cubicBezTo>
                  <a:close/>
                  <a:moveTo>
                    <a:pt x="43868" y="28012"/>
                  </a:moveTo>
                  <a:cubicBezTo>
                    <a:pt x="44002" y="28012"/>
                    <a:pt x="44031" y="28139"/>
                    <a:pt x="44071" y="28261"/>
                  </a:cubicBezTo>
                  <a:cubicBezTo>
                    <a:pt x="44128" y="28451"/>
                    <a:pt x="44006" y="28516"/>
                    <a:pt x="43848" y="28556"/>
                  </a:cubicBezTo>
                  <a:cubicBezTo>
                    <a:pt x="43631" y="28609"/>
                    <a:pt x="43412" y="28667"/>
                    <a:pt x="43139" y="28737"/>
                  </a:cubicBezTo>
                  <a:cubicBezTo>
                    <a:pt x="43078" y="28674"/>
                    <a:pt x="42968" y="28605"/>
                    <a:pt x="42963" y="28530"/>
                  </a:cubicBezTo>
                  <a:cubicBezTo>
                    <a:pt x="42956" y="28422"/>
                    <a:pt x="42999" y="28244"/>
                    <a:pt x="43071" y="28215"/>
                  </a:cubicBezTo>
                  <a:cubicBezTo>
                    <a:pt x="43283" y="28129"/>
                    <a:pt x="43526" y="28122"/>
                    <a:pt x="43741" y="28040"/>
                  </a:cubicBezTo>
                  <a:cubicBezTo>
                    <a:pt x="43792" y="28021"/>
                    <a:pt x="43834" y="28012"/>
                    <a:pt x="43868" y="28012"/>
                  </a:cubicBezTo>
                  <a:close/>
                  <a:moveTo>
                    <a:pt x="65892" y="28828"/>
                  </a:moveTo>
                  <a:lnTo>
                    <a:pt x="65892" y="28859"/>
                  </a:lnTo>
                  <a:lnTo>
                    <a:pt x="65864" y="28842"/>
                  </a:lnTo>
                  <a:lnTo>
                    <a:pt x="65892" y="28828"/>
                  </a:lnTo>
                  <a:close/>
                  <a:moveTo>
                    <a:pt x="41459" y="28323"/>
                  </a:moveTo>
                  <a:lnTo>
                    <a:pt x="41459" y="28323"/>
                  </a:lnTo>
                  <a:cubicBezTo>
                    <a:pt x="41478" y="28345"/>
                    <a:pt x="41499" y="28362"/>
                    <a:pt x="41517" y="28383"/>
                  </a:cubicBezTo>
                  <a:cubicBezTo>
                    <a:pt x="41663" y="28376"/>
                    <a:pt x="41810" y="28376"/>
                    <a:pt x="41958" y="28362"/>
                  </a:cubicBezTo>
                  <a:cubicBezTo>
                    <a:pt x="41984" y="28359"/>
                    <a:pt x="42008" y="28358"/>
                    <a:pt x="42031" y="28358"/>
                  </a:cubicBezTo>
                  <a:cubicBezTo>
                    <a:pt x="42271" y="28358"/>
                    <a:pt x="42370" y="28497"/>
                    <a:pt x="42348" y="28785"/>
                  </a:cubicBezTo>
                  <a:cubicBezTo>
                    <a:pt x="42136" y="28806"/>
                    <a:pt x="41915" y="28809"/>
                    <a:pt x="41704" y="28859"/>
                  </a:cubicBezTo>
                  <a:cubicBezTo>
                    <a:pt x="41651" y="28872"/>
                    <a:pt x="41601" y="28881"/>
                    <a:pt x="41556" y="28881"/>
                  </a:cubicBezTo>
                  <a:cubicBezTo>
                    <a:pt x="41470" y="28881"/>
                    <a:pt x="41403" y="28850"/>
                    <a:pt x="41377" y="28756"/>
                  </a:cubicBezTo>
                  <a:cubicBezTo>
                    <a:pt x="41353" y="28662"/>
                    <a:pt x="41442" y="28537"/>
                    <a:pt x="41478" y="28427"/>
                  </a:cubicBezTo>
                  <a:cubicBezTo>
                    <a:pt x="41471" y="28391"/>
                    <a:pt x="41463" y="28358"/>
                    <a:pt x="41459" y="28323"/>
                  </a:cubicBezTo>
                  <a:close/>
                  <a:moveTo>
                    <a:pt x="40203" y="28236"/>
                  </a:moveTo>
                  <a:cubicBezTo>
                    <a:pt x="40601" y="28236"/>
                    <a:pt x="40765" y="28489"/>
                    <a:pt x="40832" y="28885"/>
                  </a:cubicBezTo>
                  <a:cubicBezTo>
                    <a:pt x="40572" y="28927"/>
                    <a:pt x="40313" y="28970"/>
                    <a:pt x="39988" y="29028"/>
                  </a:cubicBezTo>
                  <a:cubicBezTo>
                    <a:pt x="40013" y="28703"/>
                    <a:pt x="40031" y="28470"/>
                    <a:pt x="40048" y="28247"/>
                  </a:cubicBezTo>
                  <a:cubicBezTo>
                    <a:pt x="40104" y="28239"/>
                    <a:pt x="40155" y="28236"/>
                    <a:pt x="40203" y="28236"/>
                  </a:cubicBezTo>
                  <a:close/>
                  <a:moveTo>
                    <a:pt x="38766" y="27900"/>
                  </a:moveTo>
                  <a:lnTo>
                    <a:pt x="38766" y="27900"/>
                  </a:lnTo>
                  <a:cubicBezTo>
                    <a:pt x="39436" y="28033"/>
                    <a:pt x="39436" y="28033"/>
                    <a:pt x="39429" y="28316"/>
                  </a:cubicBezTo>
                  <a:cubicBezTo>
                    <a:pt x="39419" y="28895"/>
                    <a:pt x="39371" y="28946"/>
                    <a:pt x="38698" y="29068"/>
                  </a:cubicBezTo>
                  <a:cubicBezTo>
                    <a:pt x="38605" y="28677"/>
                    <a:pt x="38823" y="28319"/>
                    <a:pt x="38766" y="27900"/>
                  </a:cubicBezTo>
                  <a:close/>
                  <a:moveTo>
                    <a:pt x="50217" y="25601"/>
                  </a:moveTo>
                  <a:cubicBezTo>
                    <a:pt x="50273" y="26951"/>
                    <a:pt x="50717" y="28165"/>
                    <a:pt x="51137" y="29472"/>
                  </a:cubicBezTo>
                  <a:cubicBezTo>
                    <a:pt x="50488" y="28878"/>
                    <a:pt x="50123" y="28215"/>
                    <a:pt x="49880" y="27492"/>
                  </a:cubicBezTo>
                  <a:cubicBezTo>
                    <a:pt x="49686" y="26904"/>
                    <a:pt x="49772" y="26313"/>
                    <a:pt x="50041" y="25755"/>
                  </a:cubicBezTo>
                  <a:cubicBezTo>
                    <a:pt x="50066" y="25704"/>
                    <a:pt x="50130" y="25673"/>
                    <a:pt x="50217" y="25601"/>
                  </a:cubicBezTo>
                  <a:close/>
                  <a:moveTo>
                    <a:pt x="13102" y="27144"/>
                  </a:moveTo>
                  <a:cubicBezTo>
                    <a:pt x="13621" y="27434"/>
                    <a:pt x="14098" y="27728"/>
                    <a:pt x="14596" y="27968"/>
                  </a:cubicBezTo>
                  <a:cubicBezTo>
                    <a:pt x="15108" y="28208"/>
                    <a:pt x="15641" y="28408"/>
                    <a:pt x="16172" y="28598"/>
                  </a:cubicBezTo>
                  <a:cubicBezTo>
                    <a:pt x="16705" y="28788"/>
                    <a:pt x="17249" y="28943"/>
                    <a:pt x="17801" y="29114"/>
                  </a:cubicBezTo>
                  <a:cubicBezTo>
                    <a:pt x="17088" y="30310"/>
                    <a:pt x="16905" y="31603"/>
                    <a:pt x="17078" y="32946"/>
                  </a:cubicBezTo>
                  <a:cubicBezTo>
                    <a:pt x="16595" y="33294"/>
                    <a:pt x="16040" y="33301"/>
                    <a:pt x="15495" y="33350"/>
                  </a:cubicBezTo>
                  <a:cubicBezTo>
                    <a:pt x="15478" y="33352"/>
                    <a:pt x="15460" y="33353"/>
                    <a:pt x="15442" y="33353"/>
                  </a:cubicBezTo>
                  <a:cubicBezTo>
                    <a:pt x="15381" y="33353"/>
                    <a:pt x="15316" y="33342"/>
                    <a:pt x="15266" y="33314"/>
                  </a:cubicBezTo>
                  <a:cubicBezTo>
                    <a:pt x="14098" y="32670"/>
                    <a:pt x="12974" y="31968"/>
                    <a:pt x="12135" y="30897"/>
                  </a:cubicBezTo>
                  <a:cubicBezTo>
                    <a:pt x="11996" y="30719"/>
                    <a:pt x="12032" y="30589"/>
                    <a:pt x="12124" y="30421"/>
                  </a:cubicBezTo>
                  <a:cubicBezTo>
                    <a:pt x="12643" y="29491"/>
                    <a:pt x="12981" y="28501"/>
                    <a:pt x="13044" y="27430"/>
                  </a:cubicBezTo>
                  <a:cubicBezTo>
                    <a:pt x="13051" y="27355"/>
                    <a:pt x="13073" y="27276"/>
                    <a:pt x="13102" y="27144"/>
                  </a:cubicBezTo>
                  <a:close/>
                  <a:moveTo>
                    <a:pt x="55770" y="18614"/>
                  </a:moveTo>
                  <a:cubicBezTo>
                    <a:pt x="55900" y="18857"/>
                    <a:pt x="55864" y="19075"/>
                    <a:pt x="55828" y="19268"/>
                  </a:cubicBezTo>
                  <a:cubicBezTo>
                    <a:pt x="55628" y="20310"/>
                    <a:pt x="55405" y="21353"/>
                    <a:pt x="55198" y="22396"/>
                  </a:cubicBezTo>
                  <a:cubicBezTo>
                    <a:pt x="55172" y="22538"/>
                    <a:pt x="55166" y="22689"/>
                    <a:pt x="55186" y="22833"/>
                  </a:cubicBezTo>
                  <a:cubicBezTo>
                    <a:pt x="55199" y="22923"/>
                    <a:pt x="55264" y="22973"/>
                    <a:pt x="55335" y="22973"/>
                  </a:cubicBezTo>
                  <a:cubicBezTo>
                    <a:pt x="55385" y="22973"/>
                    <a:pt x="55438" y="22948"/>
                    <a:pt x="55477" y="22893"/>
                  </a:cubicBezTo>
                  <a:cubicBezTo>
                    <a:pt x="55549" y="22792"/>
                    <a:pt x="55595" y="22664"/>
                    <a:pt x="55628" y="22542"/>
                  </a:cubicBezTo>
                  <a:cubicBezTo>
                    <a:pt x="55792" y="21898"/>
                    <a:pt x="55946" y="21249"/>
                    <a:pt x="56107" y="20604"/>
                  </a:cubicBezTo>
                  <a:cubicBezTo>
                    <a:pt x="56135" y="20486"/>
                    <a:pt x="56183" y="20372"/>
                    <a:pt x="56250" y="20168"/>
                  </a:cubicBezTo>
                  <a:cubicBezTo>
                    <a:pt x="56423" y="20730"/>
                    <a:pt x="56551" y="21199"/>
                    <a:pt x="56709" y="21654"/>
                  </a:cubicBezTo>
                  <a:cubicBezTo>
                    <a:pt x="56834" y="22023"/>
                    <a:pt x="56988" y="22381"/>
                    <a:pt x="57132" y="22742"/>
                  </a:cubicBezTo>
                  <a:cubicBezTo>
                    <a:pt x="57146" y="22771"/>
                    <a:pt x="57164" y="22800"/>
                    <a:pt x="57182" y="22828"/>
                  </a:cubicBezTo>
                  <a:cubicBezTo>
                    <a:pt x="57255" y="22955"/>
                    <a:pt x="57347" y="23086"/>
                    <a:pt x="57479" y="23086"/>
                  </a:cubicBezTo>
                  <a:cubicBezTo>
                    <a:pt x="57515" y="23086"/>
                    <a:pt x="57554" y="23076"/>
                    <a:pt x="57596" y="23054"/>
                  </a:cubicBezTo>
                  <a:cubicBezTo>
                    <a:pt x="57773" y="22965"/>
                    <a:pt x="57709" y="22764"/>
                    <a:pt x="57640" y="22614"/>
                  </a:cubicBezTo>
                  <a:cubicBezTo>
                    <a:pt x="57307" y="21887"/>
                    <a:pt x="57089" y="21124"/>
                    <a:pt x="56945" y="20344"/>
                  </a:cubicBezTo>
                  <a:cubicBezTo>
                    <a:pt x="56870" y="19950"/>
                    <a:pt x="56831" y="19548"/>
                    <a:pt x="56827" y="19128"/>
                  </a:cubicBezTo>
                  <a:lnTo>
                    <a:pt x="56827" y="19128"/>
                  </a:lnTo>
                  <a:cubicBezTo>
                    <a:pt x="57500" y="20630"/>
                    <a:pt x="58199" y="22098"/>
                    <a:pt x="59499" y="23290"/>
                  </a:cubicBezTo>
                  <a:cubicBezTo>
                    <a:pt x="59234" y="23290"/>
                    <a:pt x="59007" y="23293"/>
                    <a:pt x="58794" y="23293"/>
                  </a:cubicBezTo>
                  <a:cubicBezTo>
                    <a:pt x="58688" y="23293"/>
                    <a:pt x="58585" y="23292"/>
                    <a:pt x="58482" y="23290"/>
                  </a:cubicBezTo>
                  <a:cubicBezTo>
                    <a:pt x="58468" y="23290"/>
                    <a:pt x="58454" y="23289"/>
                    <a:pt x="58439" y="23289"/>
                  </a:cubicBezTo>
                  <a:cubicBezTo>
                    <a:pt x="58056" y="23289"/>
                    <a:pt x="57718" y="23419"/>
                    <a:pt x="57379" y="23588"/>
                  </a:cubicBezTo>
                  <a:cubicBezTo>
                    <a:pt x="57225" y="23667"/>
                    <a:pt x="57197" y="23792"/>
                    <a:pt x="57240" y="23910"/>
                  </a:cubicBezTo>
                  <a:cubicBezTo>
                    <a:pt x="57281" y="24013"/>
                    <a:pt x="57389" y="24147"/>
                    <a:pt x="57490" y="24164"/>
                  </a:cubicBezTo>
                  <a:cubicBezTo>
                    <a:pt x="57531" y="24173"/>
                    <a:pt x="57574" y="24177"/>
                    <a:pt x="57617" y="24177"/>
                  </a:cubicBezTo>
                  <a:cubicBezTo>
                    <a:pt x="57735" y="24177"/>
                    <a:pt x="57858" y="24150"/>
                    <a:pt x="57970" y="24118"/>
                  </a:cubicBezTo>
                  <a:cubicBezTo>
                    <a:pt x="58304" y="24019"/>
                    <a:pt x="58635" y="23964"/>
                    <a:pt x="58963" y="23964"/>
                  </a:cubicBezTo>
                  <a:cubicBezTo>
                    <a:pt x="59347" y="23964"/>
                    <a:pt x="59728" y="24039"/>
                    <a:pt x="60104" y="24207"/>
                  </a:cubicBezTo>
                  <a:cubicBezTo>
                    <a:pt x="60172" y="24240"/>
                    <a:pt x="60249" y="24281"/>
                    <a:pt x="60316" y="24281"/>
                  </a:cubicBezTo>
                  <a:cubicBezTo>
                    <a:pt x="60323" y="24281"/>
                    <a:pt x="60330" y="24280"/>
                    <a:pt x="60337" y="24279"/>
                  </a:cubicBezTo>
                  <a:cubicBezTo>
                    <a:pt x="60398" y="24270"/>
                    <a:pt x="60458" y="24266"/>
                    <a:pt x="60517" y="24266"/>
                  </a:cubicBezTo>
                  <a:cubicBezTo>
                    <a:pt x="61072" y="24266"/>
                    <a:pt x="61520" y="24646"/>
                    <a:pt x="62041" y="24767"/>
                  </a:cubicBezTo>
                  <a:cubicBezTo>
                    <a:pt x="62120" y="24784"/>
                    <a:pt x="62199" y="24967"/>
                    <a:pt x="62214" y="25082"/>
                  </a:cubicBezTo>
                  <a:cubicBezTo>
                    <a:pt x="62267" y="25483"/>
                    <a:pt x="62293" y="25887"/>
                    <a:pt x="62336" y="26291"/>
                  </a:cubicBezTo>
                  <a:cubicBezTo>
                    <a:pt x="62353" y="26454"/>
                    <a:pt x="62368" y="26625"/>
                    <a:pt x="62432" y="26769"/>
                  </a:cubicBezTo>
                  <a:cubicBezTo>
                    <a:pt x="62499" y="26919"/>
                    <a:pt x="62604" y="26996"/>
                    <a:pt x="62720" y="26996"/>
                  </a:cubicBezTo>
                  <a:cubicBezTo>
                    <a:pt x="62811" y="26996"/>
                    <a:pt x="62909" y="26949"/>
                    <a:pt x="63002" y="26853"/>
                  </a:cubicBezTo>
                  <a:cubicBezTo>
                    <a:pt x="63149" y="26704"/>
                    <a:pt x="63302" y="26543"/>
                    <a:pt x="63377" y="26356"/>
                  </a:cubicBezTo>
                  <a:cubicBezTo>
                    <a:pt x="63610" y="25794"/>
                    <a:pt x="64011" y="25447"/>
                    <a:pt x="64588" y="25282"/>
                  </a:cubicBezTo>
                  <a:cubicBezTo>
                    <a:pt x="64713" y="25246"/>
                    <a:pt x="64831" y="25195"/>
                    <a:pt x="64958" y="25157"/>
                  </a:cubicBezTo>
                  <a:cubicBezTo>
                    <a:pt x="65058" y="25124"/>
                    <a:pt x="65150" y="25108"/>
                    <a:pt x="65234" y="25108"/>
                  </a:cubicBezTo>
                  <a:cubicBezTo>
                    <a:pt x="65538" y="25108"/>
                    <a:pt x="65734" y="25319"/>
                    <a:pt x="65864" y="25702"/>
                  </a:cubicBezTo>
                  <a:cubicBezTo>
                    <a:pt x="66157" y="26582"/>
                    <a:pt x="65823" y="27312"/>
                    <a:pt x="65369" y="28008"/>
                  </a:cubicBezTo>
                  <a:cubicBezTo>
                    <a:pt x="64828" y="28831"/>
                    <a:pt x="64098" y="29419"/>
                    <a:pt x="63048" y="29655"/>
                  </a:cubicBezTo>
                  <a:cubicBezTo>
                    <a:pt x="63012" y="29583"/>
                    <a:pt x="62995" y="29522"/>
                    <a:pt x="62959" y="29472"/>
                  </a:cubicBezTo>
                  <a:cubicBezTo>
                    <a:pt x="62864" y="29351"/>
                    <a:pt x="62775" y="29289"/>
                    <a:pt x="62688" y="29289"/>
                  </a:cubicBezTo>
                  <a:cubicBezTo>
                    <a:pt x="62600" y="29289"/>
                    <a:pt x="62516" y="29353"/>
                    <a:pt x="62435" y="29486"/>
                  </a:cubicBezTo>
                  <a:cubicBezTo>
                    <a:pt x="62181" y="29902"/>
                    <a:pt x="61952" y="30332"/>
                    <a:pt x="61709" y="30755"/>
                  </a:cubicBezTo>
                  <a:cubicBezTo>
                    <a:pt x="61361" y="31363"/>
                    <a:pt x="60992" y="31968"/>
                    <a:pt x="60434" y="32395"/>
                  </a:cubicBezTo>
                  <a:cubicBezTo>
                    <a:pt x="59713" y="32939"/>
                    <a:pt x="58975" y="33465"/>
                    <a:pt x="58074" y="33705"/>
                  </a:cubicBezTo>
                  <a:cubicBezTo>
                    <a:pt x="57734" y="33795"/>
                    <a:pt x="57399" y="33916"/>
                    <a:pt x="57048" y="33916"/>
                  </a:cubicBezTo>
                  <a:cubicBezTo>
                    <a:pt x="56992" y="33916"/>
                    <a:pt x="56937" y="33913"/>
                    <a:pt x="56880" y="33907"/>
                  </a:cubicBezTo>
                  <a:cubicBezTo>
                    <a:pt x="56140" y="33809"/>
                    <a:pt x="55395" y="33720"/>
                    <a:pt x="54782" y="33222"/>
                  </a:cubicBezTo>
                  <a:cubicBezTo>
                    <a:pt x="54381" y="32893"/>
                    <a:pt x="53927" y="32620"/>
                    <a:pt x="53579" y="32244"/>
                  </a:cubicBezTo>
                  <a:cubicBezTo>
                    <a:pt x="53199" y="31829"/>
                    <a:pt x="52884" y="31341"/>
                    <a:pt x="52605" y="30851"/>
                  </a:cubicBezTo>
                  <a:cubicBezTo>
                    <a:pt x="52361" y="30418"/>
                    <a:pt x="52185" y="29941"/>
                    <a:pt x="52024" y="29469"/>
                  </a:cubicBezTo>
                  <a:cubicBezTo>
                    <a:pt x="51719" y="28585"/>
                    <a:pt x="51437" y="27692"/>
                    <a:pt x="51171" y="26797"/>
                  </a:cubicBezTo>
                  <a:cubicBezTo>
                    <a:pt x="50897" y="25884"/>
                    <a:pt x="50911" y="24964"/>
                    <a:pt x="51166" y="24042"/>
                  </a:cubicBezTo>
                  <a:cubicBezTo>
                    <a:pt x="51258" y="23698"/>
                    <a:pt x="51348" y="23355"/>
                    <a:pt x="51404" y="23004"/>
                  </a:cubicBezTo>
                  <a:cubicBezTo>
                    <a:pt x="51541" y="22184"/>
                    <a:pt x="51903" y="21464"/>
                    <a:pt x="52346" y="20776"/>
                  </a:cubicBezTo>
                  <a:cubicBezTo>
                    <a:pt x="52387" y="20716"/>
                    <a:pt x="52404" y="20637"/>
                    <a:pt x="52473" y="20461"/>
                  </a:cubicBezTo>
                  <a:cubicBezTo>
                    <a:pt x="52512" y="20637"/>
                    <a:pt x="52565" y="20726"/>
                    <a:pt x="52543" y="20788"/>
                  </a:cubicBezTo>
                  <a:cubicBezTo>
                    <a:pt x="52243" y="21557"/>
                    <a:pt x="52093" y="22352"/>
                    <a:pt x="52121" y="23176"/>
                  </a:cubicBezTo>
                  <a:cubicBezTo>
                    <a:pt x="52128" y="23415"/>
                    <a:pt x="51981" y="23516"/>
                    <a:pt x="51849" y="23652"/>
                  </a:cubicBezTo>
                  <a:cubicBezTo>
                    <a:pt x="51770" y="23739"/>
                    <a:pt x="51680" y="23852"/>
                    <a:pt x="51673" y="23960"/>
                  </a:cubicBezTo>
                  <a:cubicBezTo>
                    <a:pt x="51663" y="24147"/>
                    <a:pt x="51831" y="24174"/>
                    <a:pt x="51981" y="24203"/>
                  </a:cubicBezTo>
                  <a:cubicBezTo>
                    <a:pt x="52146" y="24232"/>
                    <a:pt x="52332" y="24203"/>
                    <a:pt x="52418" y="24426"/>
                  </a:cubicBezTo>
                  <a:cubicBezTo>
                    <a:pt x="52465" y="24545"/>
                    <a:pt x="52563" y="24639"/>
                    <a:pt x="52687" y="24639"/>
                  </a:cubicBezTo>
                  <a:cubicBezTo>
                    <a:pt x="52727" y="24639"/>
                    <a:pt x="52768" y="24629"/>
                    <a:pt x="52812" y="24609"/>
                  </a:cubicBezTo>
                  <a:cubicBezTo>
                    <a:pt x="52988" y="24527"/>
                    <a:pt x="52995" y="24354"/>
                    <a:pt x="52959" y="24182"/>
                  </a:cubicBezTo>
                  <a:cubicBezTo>
                    <a:pt x="52942" y="24092"/>
                    <a:pt x="52916" y="24006"/>
                    <a:pt x="52877" y="23849"/>
                  </a:cubicBezTo>
                  <a:lnTo>
                    <a:pt x="52877" y="23849"/>
                  </a:lnTo>
                  <a:cubicBezTo>
                    <a:pt x="52992" y="23927"/>
                    <a:pt x="53045" y="23956"/>
                    <a:pt x="53091" y="23999"/>
                  </a:cubicBezTo>
                  <a:cubicBezTo>
                    <a:pt x="53222" y="24118"/>
                    <a:pt x="53283" y="24175"/>
                    <a:pt x="53359" y="24175"/>
                  </a:cubicBezTo>
                  <a:cubicBezTo>
                    <a:pt x="53430" y="24175"/>
                    <a:pt x="53515" y="24124"/>
                    <a:pt x="53682" y="24028"/>
                  </a:cubicBezTo>
                  <a:cubicBezTo>
                    <a:pt x="53712" y="24010"/>
                    <a:pt x="53751" y="24004"/>
                    <a:pt x="53793" y="24004"/>
                  </a:cubicBezTo>
                  <a:cubicBezTo>
                    <a:pt x="53861" y="24004"/>
                    <a:pt x="53937" y="24020"/>
                    <a:pt x="54001" y="24032"/>
                  </a:cubicBezTo>
                  <a:cubicBezTo>
                    <a:pt x="54242" y="24068"/>
                    <a:pt x="54477" y="24131"/>
                    <a:pt x="54718" y="24150"/>
                  </a:cubicBezTo>
                  <a:cubicBezTo>
                    <a:pt x="54719" y="24150"/>
                    <a:pt x="54720" y="24150"/>
                    <a:pt x="54721" y="24150"/>
                  </a:cubicBezTo>
                  <a:cubicBezTo>
                    <a:pt x="54804" y="24150"/>
                    <a:pt x="54951" y="24055"/>
                    <a:pt x="54965" y="23989"/>
                  </a:cubicBezTo>
                  <a:cubicBezTo>
                    <a:pt x="54979" y="23907"/>
                    <a:pt x="54897" y="23749"/>
                    <a:pt x="54821" y="23720"/>
                  </a:cubicBezTo>
                  <a:cubicBezTo>
                    <a:pt x="54518" y="23602"/>
                    <a:pt x="54324" y="23290"/>
                    <a:pt x="53965" y="23276"/>
                  </a:cubicBezTo>
                  <a:cubicBezTo>
                    <a:pt x="53780" y="23266"/>
                    <a:pt x="53733" y="23129"/>
                    <a:pt x="53780" y="22954"/>
                  </a:cubicBezTo>
                  <a:cubicBezTo>
                    <a:pt x="53934" y="22391"/>
                    <a:pt x="54052" y="21819"/>
                    <a:pt x="54244" y="21267"/>
                  </a:cubicBezTo>
                  <a:cubicBezTo>
                    <a:pt x="54546" y="20407"/>
                    <a:pt x="54994" y="19616"/>
                    <a:pt x="55530" y="18878"/>
                  </a:cubicBezTo>
                  <a:cubicBezTo>
                    <a:pt x="55592" y="18792"/>
                    <a:pt x="55671" y="18720"/>
                    <a:pt x="55770" y="18614"/>
                  </a:cubicBezTo>
                  <a:close/>
                  <a:moveTo>
                    <a:pt x="65806" y="29013"/>
                  </a:moveTo>
                  <a:cubicBezTo>
                    <a:pt x="65301" y="30755"/>
                    <a:pt x="64413" y="32341"/>
                    <a:pt x="64072" y="34095"/>
                  </a:cubicBezTo>
                  <a:cubicBezTo>
                    <a:pt x="63678" y="34131"/>
                    <a:pt x="63327" y="34160"/>
                    <a:pt x="62926" y="34196"/>
                  </a:cubicBezTo>
                  <a:cubicBezTo>
                    <a:pt x="62834" y="32874"/>
                    <a:pt x="63034" y="31603"/>
                    <a:pt x="63177" y="30306"/>
                  </a:cubicBezTo>
                  <a:cubicBezTo>
                    <a:pt x="64230" y="30167"/>
                    <a:pt x="65035" y="29640"/>
                    <a:pt x="65806" y="29013"/>
                  </a:cubicBezTo>
                  <a:close/>
                  <a:moveTo>
                    <a:pt x="17629" y="33448"/>
                  </a:moveTo>
                  <a:cubicBezTo>
                    <a:pt x="17736" y="33989"/>
                    <a:pt x="17693" y="34153"/>
                    <a:pt x="17235" y="34246"/>
                  </a:cubicBezTo>
                  <a:cubicBezTo>
                    <a:pt x="16715" y="34350"/>
                    <a:pt x="16172" y="34335"/>
                    <a:pt x="15638" y="34368"/>
                  </a:cubicBezTo>
                  <a:cubicBezTo>
                    <a:pt x="15634" y="34369"/>
                    <a:pt x="15630" y="34369"/>
                    <a:pt x="15626" y="34369"/>
                  </a:cubicBezTo>
                  <a:cubicBezTo>
                    <a:pt x="15568" y="34369"/>
                    <a:pt x="15490" y="34351"/>
                    <a:pt x="15463" y="34314"/>
                  </a:cubicBezTo>
                  <a:cubicBezTo>
                    <a:pt x="15420" y="34253"/>
                    <a:pt x="15384" y="34145"/>
                    <a:pt x="15413" y="34095"/>
                  </a:cubicBezTo>
                  <a:cubicBezTo>
                    <a:pt x="15451" y="34028"/>
                    <a:pt x="15552" y="33956"/>
                    <a:pt x="15627" y="33956"/>
                  </a:cubicBezTo>
                  <a:cubicBezTo>
                    <a:pt x="16117" y="33953"/>
                    <a:pt x="16590" y="33867"/>
                    <a:pt x="17045" y="33684"/>
                  </a:cubicBezTo>
                  <a:cubicBezTo>
                    <a:pt x="17239" y="33605"/>
                    <a:pt x="17436" y="33526"/>
                    <a:pt x="17629" y="33448"/>
                  </a:cubicBezTo>
                  <a:close/>
                  <a:moveTo>
                    <a:pt x="62418" y="31106"/>
                  </a:moveTo>
                  <a:cubicBezTo>
                    <a:pt x="62414" y="31120"/>
                    <a:pt x="62411" y="31134"/>
                    <a:pt x="62404" y="31149"/>
                  </a:cubicBezTo>
                  <a:cubicBezTo>
                    <a:pt x="62382" y="31370"/>
                    <a:pt x="62353" y="31592"/>
                    <a:pt x="62332" y="31814"/>
                  </a:cubicBezTo>
                  <a:cubicBezTo>
                    <a:pt x="62267" y="32434"/>
                    <a:pt x="62153" y="33057"/>
                    <a:pt x="62161" y="33677"/>
                  </a:cubicBezTo>
                  <a:cubicBezTo>
                    <a:pt x="62171" y="34361"/>
                    <a:pt x="62156" y="35063"/>
                    <a:pt x="62371" y="35729"/>
                  </a:cubicBezTo>
                  <a:cubicBezTo>
                    <a:pt x="62447" y="35950"/>
                    <a:pt x="62363" y="36048"/>
                    <a:pt x="62192" y="36159"/>
                  </a:cubicBezTo>
                  <a:cubicBezTo>
                    <a:pt x="61745" y="36445"/>
                    <a:pt x="61243" y="36574"/>
                    <a:pt x="60738" y="36702"/>
                  </a:cubicBezTo>
                  <a:cubicBezTo>
                    <a:pt x="59571" y="37000"/>
                    <a:pt x="58367" y="37019"/>
                    <a:pt x="57171" y="37101"/>
                  </a:cubicBezTo>
                  <a:cubicBezTo>
                    <a:pt x="57160" y="37101"/>
                    <a:pt x="57150" y="37102"/>
                    <a:pt x="57139" y="37102"/>
                  </a:cubicBezTo>
                  <a:cubicBezTo>
                    <a:pt x="56995" y="37102"/>
                    <a:pt x="56847" y="37040"/>
                    <a:pt x="56666" y="37004"/>
                  </a:cubicBezTo>
                  <a:cubicBezTo>
                    <a:pt x="56695" y="36817"/>
                    <a:pt x="56706" y="36617"/>
                    <a:pt x="56762" y="36430"/>
                  </a:cubicBezTo>
                  <a:cubicBezTo>
                    <a:pt x="56903" y="35979"/>
                    <a:pt x="56978" y="35522"/>
                    <a:pt x="56899" y="35051"/>
                  </a:cubicBezTo>
                  <a:cubicBezTo>
                    <a:pt x="56860" y="34808"/>
                    <a:pt x="56981" y="34708"/>
                    <a:pt x="57185" y="34698"/>
                  </a:cubicBezTo>
                  <a:cubicBezTo>
                    <a:pt x="57629" y="34676"/>
                    <a:pt x="58045" y="34554"/>
                    <a:pt x="58461" y="34400"/>
                  </a:cubicBezTo>
                  <a:cubicBezTo>
                    <a:pt x="59285" y="34092"/>
                    <a:pt x="60037" y="33667"/>
                    <a:pt x="60705" y="33103"/>
                  </a:cubicBezTo>
                  <a:cubicBezTo>
                    <a:pt x="61296" y="32610"/>
                    <a:pt x="61777" y="32022"/>
                    <a:pt x="62168" y="31353"/>
                  </a:cubicBezTo>
                  <a:cubicBezTo>
                    <a:pt x="62217" y="31267"/>
                    <a:pt x="62322" y="31212"/>
                    <a:pt x="62399" y="31142"/>
                  </a:cubicBezTo>
                  <a:cubicBezTo>
                    <a:pt x="62407" y="31130"/>
                    <a:pt x="62411" y="31120"/>
                    <a:pt x="62418" y="31106"/>
                  </a:cubicBezTo>
                  <a:close/>
                  <a:moveTo>
                    <a:pt x="63446" y="34769"/>
                  </a:moveTo>
                  <a:cubicBezTo>
                    <a:pt x="63543" y="34769"/>
                    <a:pt x="63643" y="34783"/>
                    <a:pt x="63747" y="34808"/>
                  </a:cubicBezTo>
                  <a:cubicBezTo>
                    <a:pt x="64062" y="34890"/>
                    <a:pt x="64259" y="35077"/>
                    <a:pt x="64362" y="35375"/>
                  </a:cubicBezTo>
                  <a:cubicBezTo>
                    <a:pt x="64451" y="35635"/>
                    <a:pt x="64528" y="35901"/>
                    <a:pt x="64617" y="36159"/>
                  </a:cubicBezTo>
                  <a:cubicBezTo>
                    <a:pt x="64720" y="36452"/>
                    <a:pt x="64910" y="36646"/>
                    <a:pt x="65222" y="36743"/>
                  </a:cubicBezTo>
                  <a:cubicBezTo>
                    <a:pt x="65573" y="36853"/>
                    <a:pt x="65907" y="37019"/>
                    <a:pt x="66265" y="37165"/>
                  </a:cubicBezTo>
                  <a:cubicBezTo>
                    <a:pt x="66068" y="37624"/>
                    <a:pt x="65885" y="38035"/>
                    <a:pt x="65710" y="38451"/>
                  </a:cubicBezTo>
                  <a:cubicBezTo>
                    <a:pt x="65641" y="38616"/>
                    <a:pt x="65549" y="38705"/>
                    <a:pt x="65354" y="38723"/>
                  </a:cubicBezTo>
                  <a:cubicBezTo>
                    <a:pt x="65004" y="38756"/>
                    <a:pt x="64653" y="38831"/>
                    <a:pt x="64270" y="38891"/>
                  </a:cubicBezTo>
                  <a:cubicBezTo>
                    <a:pt x="64187" y="38583"/>
                    <a:pt x="64292" y="38283"/>
                    <a:pt x="64369" y="38011"/>
                  </a:cubicBezTo>
                  <a:cubicBezTo>
                    <a:pt x="64470" y="37680"/>
                    <a:pt x="64410" y="37454"/>
                    <a:pt x="64129" y="37240"/>
                  </a:cubicBezTo>
                  <a:cubicBezTo>
                    <a:pt x="63740" y="37451"/>
                    <a:pt x="63776" y="37834"/>
                    <a:pt x="63665" y="38139"/>
                  </a:cubicBezTo>
                  <a:cubicBezTo>
                    <a:pt x="63622" y="38261"/>
                    <a:pt x="63629" y="38398"/>
                    <a:pt x="63610" y="38526"/>
                  </a:cubicBezTo>
                  <a:cubicBezTo>
                    <a:pt x="63535" y="39013"/>
                    <a:pt x="63535" y="39013"/>
                    <a:pt x="62952" y="39016"/>
                  </a:cubicBezTo>
                  <a:cubicBezTo>
                    <a:pt x="63141" y="37648"/>
                    <a:pt x="63374" y="36277"/>
                    <a:pt x="62891" y="34931"/>
                  </a:cubicBezTo>
                  <a:cubicBezTo>
                    <a:pt x="63077" y="34820"/>
                    <a:pt x="63257" y="34769"/>
                    <a:pt x="63446" y="34769"/>
                  </a:cubicBezTo>
                  <a:close/>
                  <a:moveTo>
                    <a:pt x="51269" y="39028"/>
                  </a:moveTo>
                  <a:lnTo>
                    <a:pt x="51276" y="39056"/>
                  </a:lnTo>
                  <a:lnTo>
                    <a:pt x="51251" y="39052"/>
                  </a:lnTo>
                  <a:lnTo>
                    <a:pt x="51269" y="39028"/>
                  </a:lnTo>
                  <a:close/>
                  <a:moveTo>
                    <a:pt x="55960" y="36094"/>
                  </a:moveTo>
                  <a:cubicBezTo>
                    <a:pt x="56006" y="36381"/>
                    <a:pt x="56018" y="36463"/>
                    <a:pt x="55913" y="36463"/>
                  </a:cubicBezTo>
                  <a:cubicBezTo>
                    <a:pt x="55876" y="36463"/>
                    <a:pt x="55823" y="36453"/>
                    <a:pt x="55753" y="36438"/>
                  </a:cubicBezTo>
                  <a:cubicBezTo>
                    <a:pt x="55749" y="36442"/>
                    <a:pt x="55749" y="36445"/>
                    <a:pt x="55746" y="36449"/>
                  </a:cubicBezTo>
                  <a:cubicBezTo>
                    <a:pt x="55710" y="36484"/>
                    <a:pt x="55677" y="36520"/>
                    <a:pt x="55642" y="36556"/>
                  </a:cubicBezTo>
                  <a:cubicBezTo>
                    <a:pt x="55635" y="36556"/>
                    <a:pt x="55628" y="36553"/>
                    <a:pt x="55621" y="36548"/>
                  </a:cubicBezTo>
                  <a:cubicBezTo>
                    <a:pt x="55530" y="36688"/>
                    <a:pt x="55409" y="36824"/>
                    <a:pt x="55355" y="36978"/>
                  </a:cubicBezTo>
                  <a:cubicBezTo>
                    <a:pt x="55047" y="37870"/>
                    <a:pt x="54910" y="38795"/>
                    <a:pt x="54953" y="39739"/>
                  </a:cubicBezTo>
                  <a:cubicBezTo>
                    <a:pt x="54958" y="39823"/>
                    <a:pt x="54986" y="39915"/>
                    <a:pt x="54958" y="39979"/>
                  </a:cubicBezTo>
                  <a:cubicBezTo>
                    <a:pt x="54922" y="40070"/>
                    <a:pt x="54850" y="40174"/>
                    <a:pt x="54768" y="40210"/>
                  </a:cubicBezTo>
                  <a:cubicBezTo>
                    <a:pt x="54731" y="40226"/>
                    <a:pt x="54691" y="40235"/>
                    <a:pt x="54654" y="40235"/>
                  </a:cubicBezTo>
                  <a:cubicBezTo>
                    <a:pt x="54567" y="40235"/>
                    <a:pt x="54487" y="40187"/>
                    <a:pt x="54460" y="40070"/>
                  </a:cubicBezTo>
                  <a:cubicBezTo>
                    <a:pt x="54381" y="39739"/>
                    <a:pt x="54295" y="39410"/>
                    <a:pt x="54242" y="39074"/>
                  </a:cubicBezTo>
                  <a:cubicBezTo>
                    <a:pt x="54177" y="38694"/>
                    <a:pt x="54145" y="38307"/>
                    <a:pt x="54098" y="37927"/>
                  </a:cubicBezTo>
                  <a:cubicBezTo>
                    <a:pt x="53984" y="37919"/>
                    <a:pt x="53896" y="37913"/>
                    <a:pt x="53828" y="37913"/>
                  </a:cubicBezTo>
                  <a:cubicBezTo>
                    <a:pt x="53592" y="37913"/>
                    <a:pt x="53588" y="37988"/>
                    <a:pt x="53533" y="38319"/>
                  </a:cubicBezTo>
                  <a:cubicBezTo>
                    <a:pt x="53446" y="38848"/>
                    <a:pt x="53540" y="39357"/>
                    <a:pt x="53701" y="39854"/>
                  </a:cubicBezTo>
                  <a:cubicBezTo>
                    <a:pt x="53858" y="40342"/>
                    <a:pt x="53869" y="40338"/>
                    <a:pt x="53336" y="40378"/>
                  </a:cubicBezTo>
                  <a:cubicBezTo>
                    <a:pt x="53254" y="40385"/>
                    <a:pt x="53170" y="40388"/>
                    <a:pt x="53088" y="40399"/>
                  </a:cubicBezTo>
                  <a:cubicBezTo>
                    <a:pt x="52980" y="40414"/>
                    <a:pt x="52902" y="40425"/>
                    <a:pt x="52843" y="40425"/>
                  </a:cubicBezTo>
                  <a:cubicBezTo>
                    <a:pt x="52695" y="40425"/>
                    <a:pt x="52668" y="40357"/>
                    <a:pt x="52565" y="40123"/>
                  </a:cubicBezTo>
                  <a:cubicBezTo>
                    <a:pt x="52339" y="39621"/>
                    <a:pt x="52110" y="39121"/>
                    <a:pt x="51849" y="38552"/>
                  </a:cubicBezTo>
                  <a:cubicBezTo>
                    <a:pt x="52121" y="38454"/>
                    <a:pt x="52353" y="38321"/>
                    <a:pt x="52601" y="38297"/>
                  </a:cubicBezTo>
                  <a:cubicBezTo>
                    <a:pt x="53156" y="38239"/>
                    <a:pt x="53561" y="38035"/>
                    <a:pt x="53704" y="37454"/>
                  </a:cubicBezTo>
                  <a:cubicBezTo>
                    <a:pt x="53790" y="37122"/>
                    <a:pt x="54023" y="36978"/>
                    <a:pt x="54362" y="36904"/>
                  </a:cubicBezTo>
                  <a:cubicBezTo>
                    <a:pt x="54732" y="36822"/>
                    <a:pt x="55080" y="36635"/>
                    <a:pt x="55445" y="36505"/>
                  </a:cubicBezTo>
                  <a:cubicBezTo>
                    <a:pt x="55452" y="36503"/>
                    <a:pt x="55460" y="36502"/>
                    <a:pt x="55469" y="36502"/>
                  </a:cubicBezTo>
                  <a:cubicBezTo>
                    <a:pt x="55513" y="36502"/>
                    <a:pt x="55569" y="36530"/>
                    <a:pt x="55621" y="36548"/>
                  </a:cubicBezTo>
                  <a:cubicBezTo>
                    <a:pt x="55623" y="36546"/>
                    <a:pt x="55628" y="36546"/>
                    <a:pt x="55628" y="36541"/>
                  </a:cubicBezTo>
                  <a:cubicBezTo>
                    <a:pt x="55662" y="36505"/>
                    <a:pt x="55698" y="36469"/>
                    <a:pt x="55731" y="36435"/>
                  </a:cubicBezTo>
                  <a:cubicBezTo>
                    <a:pt x="55739" y="36435"/>
                    <a:pt x="55746" y="36438"/>
                    <a:pt x="55753" y="36438"/>
                  </a:cubicBezTo>
                  <a:cubicBezTo>
                    <a:pt x="55810" y="36341"/>
                    <a:pt x="55871" y="36241"/>
                    <a:pt x="55960" y="36094"/>
                  </a:cubicBezTo>
                  <a:close/>
                  <a:moveTo>
                    <a:pt x="48275" y="26449"/>
                  </a:moveTo>
                  <a:lnTo>
                    <a:pt x="48275" y="26449"/>
                  </a:lnTo>
                  <a:cubicBezTo>
                    <a:pt x="48504" y="26503"/>
                    <a:pt x="48740" y="26550"/>
                    <a:pt x="48963" y="26622"/>
                  </a:cubicBezTo>
                  <a:cubicBezTo>
                    <a:pt x="49020" y="26639"/>
                    <a:pt x="49078" y="26733"/>
                    <a:pt x="49083" y="26800"/>
                  </a:cubicBezTo>
                  <a:cubicBezTo>
                    <a:pt x="49127" y="27086"/>
                    <a:pt x="49124" y="27381"/>
                    <a:pt x="49184" y="27660"/>
                  </a:cubicBezTo>
                  <a:cubicBezTo>
                    <a:pt x="49239" y="27910"/>
                    <a:pt x="49345" y="28150"/>
                    <a:pt x="49449" y="28386"/>
                  </a:cubicBezTo>
                  <a:cubicBezTo>
                    <a:pt x="49794" y="29146"/>
                    <a:pt x="50363" y="29719"/>
                    <a:pt x="50996" y="30236"/>
                  </a:cubicBezTo>
                  <a:cubicBezTo>
                    <a:pt x="51010" y="30246"/>
                    <a:pt x="51025" y="30260"/>
                    <a:pt x="51039" y="30260"/>
                  </a:cubicBezTo>
                  <a:cubicBezTo>
                    <a:pt x="51522" y="30310"/>
                    <a:pt x="51570" y="30740"/>
                    <a:pt x="51752" y="31065"/>
                  </a:cubicBezTo>
                  <a:cubicBezTo>
                    <a:pt x="51988" y="31485"/>
                    <a:pt x="52233" y="31911"/>
                    <a:pt x="52548" y="32269"/>
                  </a:cubicBezTo>
                  <a:cubicBezTo>
                    <a:pt x="53045" y="32838"/>
                    <a:pt x="53579" y="33372"/>
                    <a:pt x="54213" y="33812"/>
                  </a:cubicBezTo>
                  <a:cubicBezTo>
                    <a:pt x="54735" y="34170"/>
                    <a:pt x="55273" y="34429"/>
                    <a:pt x="55885" y="34564"/>
                  </a:cubicBezTo>
                  <a:cubicBezTo>
                    <a:pt x="56265" y="34647"/>
                    <a:pt x="56322" y="34883"/>
                    <a:pt x="56064" y="35195"/>
                  </a:cubicBezTo>
                  <a:cubicBezTo>
                    <a:pt x="55542" y="35832"/>
                    <a:pt x="54857" y="36176"/>
                    <a:pt x="54052" y="36248"/>
                  </a:cubicBezTo>
                  <a:cubicBezTo>
                    <a:pt x="53521" y="36295"/>
                    <a:pt x="53216" y="36610"/>
                    <a:pt x="53031" y="37029"/>
                  </a:cubicBezTo>
                  <a:cubicBezTo>
                    <a:pt x="52891" y="37334"/>
                    <a:pt x="52712" y="37533"/>
                    <a:pt x="52408" y="37648"/>
                  </a:cubicBezTo>
                  <a:cubicBezTo>
                    <a:pt x="52182" y="37738"/>
                    <a:pt x="51959" y="37834"/>
                    <a:pt x="51738" y="37942"/>
                  </a:cubicBezTo>
                  <a:cubicBezTo>
                    <a:pt x="51455" y="38078"/>
                    <a:pt x="51197" y="38271"/>
                    <a:pt x="51114" y="38579"/>
                  </a:cubicBezTo>
                  <a:cubicBezTo>
                    <a:pt x="51067" y="38753"/>
                    <a:pt x="50995" y="38813"/>
                    <a:pt x="50886" y="38813"/>
                  </a:cubicBezTo>
                  <a:cubicBezTo>
                    <a:pt x="50822" y="38813"/>
                    <a:pt x="50745" y="38792"/>
                    <a:pt x="50652" y="38761"/>
                  </a:cubicBezTo>
                  <a:cubicBezTo>
                    <a:pt x="50803" y="38182"/>
                    <a:pt x="50904" y="37588"/>
                    <a:pt x="51123" y="37040"/>
                  </a:cubicBezTo>
                  <a:cubicBezTo>
                    <a:pt x="51229" y="36764"/>
                    <a:pt x="51551" y="36574"/>
                    <a:pt x="51784" y="36351"/>
                  </a:cubicBezTo>
                  <a:cubicBezTo>
                    <a:pt x="51842" y="36294"/>
                    <a:pt x="51942" y="36267"/>
                    <a:pt x="51971" y="36202"/>
                  </a:cubicBezTo>
                  <a:cubicBezTo>
                    <a:pt x="52017" y="36094"/>
                    <a:pt x="52053" y="35957"/>
                    <a:pt x="52028" y="35851"/>
                  </a:cubicBezTo>
                  <a:cubicBezTo>
                    <a:pt x="52014" y="35801"/>
                    <a:pt x="51846" y="35768"/>
                    <a:pt x="51745" y="35768"/>
                  </a:cubicBezTo>
                  <a:cubicBezTo>
                    <a:pt x="51743" y="35767"/>
                    <a:pt x="51740" y="35767"/>
                    <a:pt x="51737" y="35767"/>
                  </a:cubicBezTo>
                  <a:cubicBezTo>
                    <a:pt x="51647" y="35767"/>
                    <a:pt x="51556" y="35816"/>
                    <a:pt x="51466" y="35839"/>
                  </a:cubicBezTo>
                  <a:cubicBezTo>
                    <a:pt x="51452" y="35829"/>
                    <a:pt x="51437" y="35822"/>
                    <a:pt x="51426" y="35811"/>
                  </a:cubicBezTo>
                  <a:cubicBezTo>
                    <a:pt x="51325" y="35683"/>
                    <a:pt x="51236" y="35457"/>
                    <a:pt x="51123" y="35443"/>
                  </a:cubicBezTo>
                  <a:cubicBezTo>
                    <a:pt x="51112" y="35441"/>
                    <a:pt x="51102" y="35441"/>
                    <a:pt x="51092" y="35441"/>
                  </a:cubicBezTo>
                  <a:cubicBezTo>
                    <a:pt x="50907" y="35441"/>
                    <a:pt x="50800" y="35624"/>
                    <a:pt x="50739" y="35818"/>
                  </a:cubicBezTo>
                  <a:cubicBezTo>
                    <a:pt x="50460" y="36714"/>
                    <a:pt x="50152" y="37602"/>
                    <a:pt x="50033" y="38540"/>
                  </a:cubicBezTo>
                  <a:cubicBezTo>
                    <a:pt x="49998" y="38848"/>
                    <a:pt x="49843" y="39028"/>
                    <a:pt x="49557" y="39191"/>
                  </a:cubicBezTo>
                  <a:cubicBezTo>
                    <a:pt x="49013" y="39506"/>
                    <a:pt x="48514" y="39900"/>
                    <a:pt x="47999" y="40266"/>
                  </a:cubicBezTo>
                  <a:cubicBezTo>
                    <a:pt x="47877" y="40354"/>
                    <a:pt x="47812" y="40496"/>
                    <a:pt x="47613" y="40496"/>
                  </a:cubicBezTo>
                  <a:cubicBezTo>
                    <a:pt x="47608" y="40496"/>
                    <a:pt x="47603" y="40496"/>
                    <a:pt x="47598" y="40496"/>
                  </a:cubicBezTo>
                  <a:cubicBezTo>
                    <a:pt x="46870" y="40467"/>
                    <a:pt x="46166" y="40323"/>
                    <a:pt x="45457" y="40191"/>
                  </a:cubicBezTo>
                  <a:cubicBezTo>
                    <a:pt x="45431" y="40188"/>
                    <a:pt x="45409" y="40155"/>
                    <a:pt x="45409" y="40155"/>
                  </a:cubicBezTo>
                  <a:cubicBezTo>
                    <a:pt x="45409" y="38720"/>
                    <a:pt x="45414" y="37305"/>
                    <a:pt x="45409" y="35893"/>
                  </a:cubicBezTo>
                  <a:cubicBezTo>
                    <a:pt x="45406" y="34765"/>
                    <a:pt x="45406" y="33636"/>
                    <a:pt x="45378" y="32509"/>
                  </a:cubicBezTo>
                  <a:cubicBezTo>
                    <a:pt x="45359" y="31771"/>
                    <a:pt x="45402" y="31037"/>
                    <a:pt x="45498" y="30306"/>
                  </a:cubicBezTo>
                  <a:cubicBezTo>
                    <a:pt x="45524" y="30135"/>
                    <a:pt x="45563" y="29948"/>
                    <a:pt x="45660" y="29808"/>
                  </a:cubicBezTo>
                  <a:cubicBezTo>
                    <a:pt x="46094" y="29171"/>
                    <a:pt x="46519" y="28523"/>
                    <a:pt x="47007" y="27925"/>
                  </a:cubicBezTo>
                  <a:cubicBezTo>
                    <a:pt x="47239" y="27642"/>
                    <a:pt x="47524" y="27404"/>
                    <a:pt x="47897" y="27404"/>
                  </a:cubicBezTo>
                  <a:cubicBezTo>
                    <a:pt x="48007" y="27404"/>
                    <a:pt x="48124" y="27425"/>
                    <a:pt x="48249" y="27470"/>
                  </a:cubicBezTo>
                  <a:cubicBezTo>
                    <a:pt x="48266" y="27476"/>
                    <a:pt x="48287" y="27479"/>
                    <a:pt x="48310" y="27479"/>
                  </a:cubicBezTo>
                  <a:cubicBezTo>
                    <a:pt x="48427" y="27479"/>
                    <a:pt x="48603" y="27412"/>
                    <a:pt x="48615" y="27355"/>
                  </a:cubicBezTo>
                  <a:cubicBezTo>
                    <a:pt x="48651" y="27223"/>
                    <a:pt x="48607" y="27026"/>
                    <a:pt x="48521" y="26918"/>
                  </a:cubicBezTo>
                  <a:cubicBezTo>
                    <a:pt x="48403" y="26771"/>
                    <a:pt x="48211" y="26685"/>
                    <a:pt x="48275" y="26449"/>
                  </a:cubicBezTo>
                  <a:close/>
                  <a:moveTo>
                    <a:pt x="51358" y="39160"/>
                  </a:moveTo>
                  <a:cubicBezTo>
                    <a:pt x="51534" y="39575"/>
                    <a:pt x="51721" y="40008"/>
                    <a:pt x="51939" y="40517"/>
                  </a:cubicBezTo>
                  <a:cubicBezTo>
                    <a:pt x="51392" y="40561"/>
                    <a:pt x="50861" y="40581"/>
                    <a:pt x="50336" y="40581"/>
                  </a:cubicBezTo>
                  <a:cubicBezTo>
                    <a:pt x="49788" y="40581"/>
                    <a:pt x="49248" y="40559"/>
                    <a:pt x="48705" y="40517"/>
                  </a:cubicBezTo>
                  <a:cubicBezTo>
                    <a:pt x="49203" y="40169"/>
                    <a:pt x="49636" y="39765"/>
                    <a:pt x="50241" y="39619"/>
                  </a:cubicBezTo>
                  <a:cubicBezTo>
                    <a:pt x="50606" y="39532"/>
                    <a:pt x="50947" y="39335"/>
                    <a:pt x="51358" y="39160"/>
                  </a:cubicBezTo>
                  <a:close/>
                  <a:moveTo>
                    <a:pt x="87477" y="36313"/>
                  </a:moveTo>
                  <a:cubicBezTo>
                    <a:pt x="88003" y="37065"/>
                    <a:pt x="88512" y="37774"/>
                    <a:pt x="89002" y="38501"/>
                  </a:cubicBezTo>
                  <a:cubicBezTo>
                    <a:pt x="89289" y="38927"/>
                    <a:pt x="89555" y="39374"/>
                    <a:pt x="89819" y="39816"/>
                  </a:cubicBezTo>
                  <a:cubicBezTo>
                    <a:pt x="89930" y="40001"/>
                    <a:pt x="90009" y="40169"/>
                    <a:pt x="89744" y="40349"/>
                  </a:cubicBezTo>
                  <a:cubicBezTo>
                    <a:pt x="89611" y="40438"/>
                    <a:pt x="89536" y="40683"/>
                    <a:pt x="89519" y="40864"/>
                  </a:cubicBezTo>
                  <a:cubicBezTo>
                    <a:pt x="89500" y="41061"/>
                    <a:pt x="89418" y="41187"/>
                    <a:pt x="89286" y="41315"/>
                  </a:cubicBezTo>
                  <a:cubicBezTo>
                    <a:pt x="88752" y="41832"/>
                    <a:pt x="88219" y="42351"/>
                    <a:pt x="87692" y="42881"/>
                  </a:cubicBezTo>
                  <a:cubicBezTo>
                    <a:pt x="87334" y="43242"/>
                    <a:pt x="86986" y="43622"/>
                    <a:pt x="86635" y="43999"/>
                  </a:cubicBezTo>
                  <a:cubicBezTo>
                    <a:pt x="86405" y="44245"/>
                    <a:pt x="86181" y="44496"/>
                    <a:pt x="85858" y="44710"/>
                  </a:cubicBezTo>
                  <a:cubicBezTo>
                    <a:pt x="85858" y="44388"/>
                    <a:pt x="85804" y="44055"/>
                    <a:pt x="85869" y="43744"/>
                  </a:cubicBezTo>
                  <a:cubicBezTo>
                    <a:pt x="85980" y="43192"/>
                    <a:pt x="86162" y="42656"/>
                    <a:pt x="86313" y="42115"/>
                  </a:cubicBezTo>
                  <a:cubicBezTo>
                    <a:pt x="86484" y="41510"/>
                    <a:pt x="86700" y="40914"/>
                    <a:pt x="86811" y="40302"/>
                  </a:cubicBezTo>
                  <a:cubicBezTo>
                    <a:pt x="86972" y="39446"/>
                    <a:pt x="87058" y="38576"/>
                    <a:pt x="87169" y="37709"/>
                  </a:cubicBezTo>
                  <a:cubicBezTo>
                    <a:pt x="87226" y="37254"/>
                    <a:pt x="87219" y="36786"/>
                    <a:pt x="87477" y="36313"/>
                  </a:cubicBezTo>
                  <a:close/>
                  <a:moveTo>
                    <a:pt x="17741" y="31331"/>
                  </a:moveTo>
                  <a:cubicBezTo>
                    <a:pt x="18188" y="31359"/>
                    <a:pt x="18565" y="31603"/>
                    <a:pt x="18969" y="31750"/>
                  </a:cubicBezTo>
                  <a:cubicBezTo>
                    <a:pt x="19226" y="31843"/>
                    <a:pt x="19452" y="32029"/>
                    <a:pt x="19709" y="32122"/>
                  </a:cubicBezTo>
                  <a:cubicBezTo>
                    <a:pt x="20026" y="32237"/>
                    <a:pt x="20075" y="32441"/>
                    <a:pt x="20033" y="32728"/>
                  </a:cubicBezTo>
                  <a:cubicBezTo>
                    <a:pt x="19918" y="33530"/>
                    <a:pt x="19903" y="34335"/>
                    <a:pt x="19985" y="35141"/>
                  </a:cubicBezTo>
                  <a:cubicBezTo>
                    <a:pt x="19895" y="35146"/>
                    <a:pt x="19818" y="35150"/>
                    <a:pt x="19752" y="35150"/>
                  </a:cubicBezTo>
                  <a:cubicBezTo>
                    <a:pt x="19427" y="35150"/>
                    <a:pt x="19396" y="35058"/>
                    <a:pt x="19438" y="34647"/>
                  </a:cubicBezTo>
                  <a:cubicBezTo>
                    <a:pt x="19481" y="34213"/>
                    <a:pt x="19574" y="33783"/>
                    <a:pt x="19646" y="33355"/>
                  </a:cubicBezTo>
                  <a:cubicBezTo>
                    <a:pt x="19660" y="33261"/>
                    <a:pt x="19706" y="33153"/>
                    <a:pt x="19678" y="33071"/>
                  </a:cubicBezTo>
                  <a:cubicBezTo>
                    <a:pt x="19639" y="32946"/>
                    <a:pt x="19570" y="32764"/>
                    <a:pt x="19478" y="32735"/>
                  </a:cubicBezTo>
                  <a:cubicBezTo>
                    <a:pt x="19449" y="32726"/>
                    <a:pt x="19423" y="32722"/>
                    <a:pt x="19400" y="32722"/>
                  </a:cubicBezTo>
                  <a:cubicBezTo>
                    <a:pt x="19260" y="32722"/>
                    <a:pt x="19199" y="32867"/>
                    <a:pt x="19169" y="33021"/>
                  </a:cubicBezTo>
                  <a:cubicBezTo>
                    <a:pt x="19108" y="33336"/>
                    <a:pt x="19041" y="33651"/>
                    <a:pt x="18976" y="33970"/>
                  </a:cubicBezTo>
                  <a:cubicBezTo>
                    <a:pt x="18923" y="34253"/>
                    <a:pt x="18868" y="34535"/>
                    <a:pt x="18808" y="34818"/>
                  </a:cubicBezTo>
                  <a:cubicBezTo>
                    <a:pt x="18714" y="35263"/>
                    <a:pt x="18818" y="35395"/>
                    <a:pt x="19281" y="35453"/>
                  </a:cubicBezTo>
                  <a:cubicBezTo>
                    <a:pt x="19534" y="35481"/>
                    <a:pt x="19796" y="35510"/>
                    <a:pt x="20043" y="35575"/>
                  </a:cubicBezTo>
                  <a:cubicBezTo>
                    <a:pt x="20211" y="35621"/>
                    <a:pt x="20362" y="35724"/>
                    <a:pt x="20548" y="35818"/>
                  </a:cubicBezTo>
                  <a:cubicBezTo>
                    <a:pt x="20799" y="35525"/>
                    <a:pt x="20680" y="35177"/>
                    <a:pt x="20670" y="34854"/>
                  </a:cubicBezTo>
                  <a:cubicBezTo>
                    <a:pt x="20656" y="34400"/>
                    <a:pt x="20601" y="33951"/>
                    <a:pt x="20566" y="33501"/>
                  </a:cubicBezTo>
                  <a:cubicBezTo>
                    <a:pt x="20605" y="33490"/>
                    <a:pt x="20644" y="33475"/>
                    <a:pt x="20684" y="33465"/>
                  </a:cubicBezTo>
                  <a:cubicBezTo>
                    <a:pt x="20805" y="33716"/>
                    <a:pt x="20952" y="33953"/>
                    <a:pt x="21045" y="34210"/>
                  </a:cubicBezTo>
                  <a:cubicBezTo>
                    <a:pt x="21475" y="35445"/>
                    <a:pt x="21927" y="36674"/>
                    <a:pt x="22302" y="37927"/>
                  </a:cubicBezTo>
                  <a:cubicBezTo>
                    <a:pt x="22554" y="38776"/>
                    <a:pt x="22672" y="39660"/>
                    <a:pt x="22883" y="40524"/>
                  </a:cubicBezTo>
                  <a:cubicBezTo>
                    <a:pt x="23066" y="41277"/>
                    <a:pt x="23291" y="42014"/>
                    <a:pt x="23503" y="42759"/>
                  </a:cubicBezTo>
                  <a:cubicBezTo>
                    <a:pt x="23542" y="42899"/>
                    <a:pt x="23606" y="43031"/>
                    <a:pt x="23667" y="43189"/>
                  </a:cubicBezTo>
                  <a:cubicBezTo>
                    <a:pt x="23398" y="43354"/>
                    <a:pt x="23116" y="43395"/>
                    <a:pt x="22819" y="43395"/>
                  </a:cubicBezTo>
                  <a:cubicBezTo>
                    <a:pt x="22639" y="43395"/>
                    <a:pt x="22453" y="43379"/>
                    <a:pt x="22260" y="43367"/>
                  </a:cubicBezTo>
                  <a:cubicBezTo>
                    <a:pt x="22302" y="43103"/>
                    <a:pt x="22342" y="42837"/>
                    <a:pt x="22393" y="42572"/>
                  </a:cubicBezTo>
                  <a:cubicBezTo>
                    <a:pt x="22503" y="42024"/>
                    <a:pt x="22492" y="41476"/>
                    <a:pt x="22385" y="40933"/>
                  </a:cubicBezTo>
                  <a:cubicBezTo>
                    <a:pt x="22148" y="39744"/>
                    <a:pt x="21912" y="38557"/>
                    <a:pt x="21677" y="37368"/>
                  </a:cubicBezTo>
                  <a:cubicBezTo>
                    <a:pt x="21636" y="37164"/>
                    <a:pt x="21605" y="36961"/>
                    <a:pt x="21561" y="36757"/>
                  </a:cubicBezTo>
                  <a:cubicBezTo>
                    <a:pt x="21547" y="36695"/>
                    <a:pt x="21500" y="36642"/>
                    <a:pt x="21487" y="36581"/>
                  </a:cubicBezTo>
                  <a:cubicBezTo>
                    <a:pt x="21452" y="36441"/>
                    <a:pt x="21362" y="36353"/>
                    <a:pt x="21250" y="36353"/>
                  </a:cubicBezTo>
                  <a:cubicBezTo>
                    <a:pt x="21223" y="36353"/>
                    <a:pt x="21193" y="36359"/>
                    <a:pt x="21163" y="36370"/>
                  </a:cubicBezTo>
                  <a:cubicBezTo>
                    <a:pt x="21074" y="36405"/>
                    <a:pt x="20981" y="36563"/>
                    <a:pt x="20978" y="36671"/>
                  </a:cubicBezTo>
                  <a:cubicBezTo>
                    <a:pt x="20970" y="36947"/>
                    <a:pt x="20999" y="37221"/>
                    <a:pt x="21038" y="37497"/>
                  </a:cubicBezTo>
                  <a:cubicBezTo>
                    <a:pt x="21221" y="38766"/>
                    <a:pt x="21429" y="40030"/>
                    <a:pt x="21590" y="41301"/>
                  </a:cubicBezTo>
                  <a:cubicBezTo>
                    <a:pt x="21636" y="41662"/>
                    <a:pt x="21550" y="42039"/>
                    <a:pt x="21518" y="42411"/>
                  </a:cubicBezTo>
                  <a:cubicBezTo>
                    <a:pt x="21482" y="42830"/>
                    <a:pt x="21444" y="43249"/>
                    <a:pt x="21389" y="43668"/>
                  </a:cubicBezTo>
                  <a:cubicBezTo>
                    <a:pt x="21375" y="43786"/>
                    <a:pt x="21343" y="43947"/>
                    <a:pt x="21261" y="44002"/>
                  </a:cubicBezTo>
                  <a:cubicBezTo>
                    <a:pt x="20651" y="44396"/>
                    <a:pt x="20024" y="44768"/>
                    <a:pt x="19373" y="45169"/>
                  </a:cubicBezTo>
                  <a:cubicBezTo>
                    <a:pt x="19241" y="44235"/>
                    <a:pt x="18983" y="43343"/>
                    <a:pt x="19012" y="42401"/>
                  </a:cubicBezTo>
                  <a:cubicBezTo>
                    <a:pt x="19029" y="41839"/>
                    <a:pt x="18964" y="41272"/>
                    <a:pt x="18940" y="40710"/>
                  </a:cubicBezTo>
                  <a:cubicBezTo>
                    <a:pt x="18921" y="40260"/>
                    <a:pt x="18921" y="39808"/>
                    <a:pt x="18897" y="39357"/>
                  </a:cubicBezTo>
                  <a:cubicBezTo>
                    <a:pt x="18836" y="38175"/>
                    <a:pt x="18796" y="36990"/>
                    <a:pt x="18678" y="35811"/>
                  </a:cubicBezTo>
                  <a:cubicBezTo>
                    <a:pt x="18625" y="35260"/>
                    <a:pt x="18560" y="34705"/>
                    <a:pt x="18368" y="34160"/>
                  </a:cubicBezTo>
                  <a:cubicBezTo>
                    <a:pt x="18181" y="33634"/>
                    <a:pt x="18163" y="33050"/>
                    <a:pt x="18063" y="32492"/>
                  </a:cubicBezTo>
                  <a:cubicBezTo>
                    <a:pt x="18044" y="32387"/>
                    <a:pt x="17991" y="32211"/>
                    <a:pt x="17941" y="32209"/>
                  </a:cubicBezTo>
                  <a:cubicBezTo>
                    <a:pt x="17544" y="32165"/>
                    <a:pt x="17657" y="31911"/>
                    <a:pt x="17698" y="31682"/>
                  </a:cubicBezTo>
                  <a:cubicBezTo>
                    <a:pt x="17715" y="31574"/>
                    <a:pt x="17726" y="31466"/>
                    <a:pt x="17741" y="31331"/>
                  </a:cubicBezTo>
                  <a:close/>
                  <a:moveTo>
                    <a:pt x="71690" y="25553"/>
                  </a:moveTo>
                  <a:cubicBezTo>
                    <a:pt x="71743" y="26248"/>
                    <a:pt x="71801" y="26897"/>
                    <a:pt x="71841" y="27541"/>
                  </a:cubicBezTo>
                  <a:cubicBezTo>
                    <a:pt x="71870" y="28021"/>
                    <a:pt x="72130" y="28358"/>
                    <a:pt x="72461" y="28658"/>
                  </a:cubicBezTo>
                  <a:cubicBezTo>
                    <a:pt x="72515" y="28711"/>
                    <a:pt x="72621" y="28772"/>
                    <a:pt x="72685" y="28772"/>
                  </a:cubicBezTo>
                  <a:cubicBezTo>
                    <a:pt x="72696" y="28772"/>
                    <a:pt x="72706" y="28770"/>
                    <a:pt x="72714" y="28766"/>
                  </a:cubicBezTo>
                  <a:cubicBezTo>
                    <a:pt x="72791" y="28727"/>
                    <a:pt x="72865" y="28714"/>
                    <a:pt x="72938" y="28714"/>
                  </a:cubicBezTo>
                  <a:cubicBezTo>
                    <a:pt x="73102" y="28714"/>
                    <a:pt x="73259" y="28782"/>
                    <a:pt x="73420" y="28792"/>
                  </a:cubicBezTo>
                  <a:cubicBezTo>
                    <a:pt x="73493" y="28797"/>
                    <a:pt x="73564" y="28799"/>
                    <a:pt x="73635" y="28799"/>
                  </a:cubicBezTo>
                  <a:cubicBezTo>
                    <a:pt x="74025" y="28799"/>
                    <a:pt x="74394" y="28722"/>
                    <a:pt x="74739" y="28519"/>
                  </a:cubicBezTo>
                  <a:cubicBezTo>
                    <a:pt x="74732" y="28487"/>
                    <a:pt x="74724" y="28451"/>
                    <a:pt x="74717" y="28415"/>
                  </a:cubicBezTo>
                  <a:lnTo>
                    <a:pt x="74717" y="28415"/>
                  </a:lnTo>
                  <a:cubicBezTo>
                    <a:pt x="74735" y="28441"/>
                    <a:pt x="74756" y="28461"/>
                    <a:pt x="74778" y="28483"/>
                  </a:cubicBezTo>
                  <a:cubicBezTo>
                    <a:pt x="75336" y="28043"/>
                    <a:pt x="75898" y="27605"/>
                    <a:pt x="76482" y="27151"/>
                  </a:cubicBezTo>
                  <a:cubicBezTo>
                    <a:pt x="76657" y="27488"/>
                    <a:pt x="76558" y="27836"/>
                    <a:pt x="76510" y="28150"/>
                  </a:cubicBezTo>
                  <a:cubicBezTo>
                    <a:pt x="76390" y="29003"/>
                    <a:pt x="76203" y="29844"/>
                    <a:pt x="76056" y="30690"/>
                  </a:cubicBezTo>
                  <a:cubicBezTo>
                    <a:pt x="75816" y="32096"/>
                    <a:pt x="75590" y="33504"/>
                    <a:pt x="75576" y="34934"/>
                  </a:cubicBezTo>
                  <a:cubicBezTo>
                    <a:pt x="75569" y="35563"/>
                    <a:pt x="75633" y="36193"/>
                    <a:pt x="75681" y="36824"/>
                  </a:cubicBezTo>
                  <a:cubicBezTo>
                    <a:pt x="75730" y="37497"/>
                    <a:pt x="75777" y="38175"/>
                    <a:pt x="75856" y="38843"/>
                  </a:cubicBezTo>
                  <a:cubicBezTo>
                    <a:pt x="75953" y="39653"/>
                    <a:pt x="76142" y="40434"/>
                    <a:pt x="76482" y="41183"/>
                  </a:cubicBezTo>
                  <a:cubicBezTo>
                    <a:pt x="76984" y="42272"/>
                    <a:pt x="77120" y="43442"/>
                    <a:pt x="77231" y="44621"/>
                  </a:cubicBezTo>
                  <a:cubicBezTo>
                    <a:pt x="77339" y="45756"/>
                    <a:pt x="77431" y="46899"/>
                    <a:pt x="77779" y="47995"/>
                  </a:cubicBezTo>
                  <a:cubicBezTo>
                    <a:pt x="77800" y="48055"/>
                    <a:pt x="77757" y="48134"/>
                    <a:pt x="77743" y="48203"/>
                  </a:cubicBezTo>
                  <a:cubicBezTo>
                    <a:pt x="77674" y="48170"/>
                    <a:pt x="77596" y="48153"/>
                    <a:pt x="77542" y="48106"/>
                  </a:cubicBezTo>
                  <a:cubicBezTo>
                    <a:pt x="77445" y="48024"/>
                    <a:pt x="77373" y="47906"/>
                    <a:pt x="77270" y="47834"/>
                  </a:cubicBezTo>
                  <a:cubicBezTo>
                    <a:pt x="76815" y="47522"/>
                    <a:pt x="76542" y="47072"/>
                    <a:pt x="76285" y="46601"/>
                  </a:cubicBezTo>
                  <a:cubicBezTo>
                    <a:pt x="76239" y="46520"/>
                    <a:pt x="76198" y="46409"/>
                    <a:pt x="76124" y="46373"/>
                  </a:cubicBezTo>
                  <a:cubicBezTo>
                    <a:pt x="76056" y="46343"/>
                    <a:pt x="75971" y="46323"/>
                    <a:pt x="75893" y="46323"/>
                  </a:cubicBezTo>
                  <a:cubicBezTo>
                    <a:pt x="75851" y="46323"/>
                    <a:pt x="75812" y="46329"/>
                    <a:pt x="75777" y="46341"/>
                  </a:cubicBezTo>
                  <a:cubicBezTo>
                    <a:pt x="75712" y="46366"/>
                    <a:pt x="75662" y="46527"/>
                    <a:pt x="75672" y="46616"/>
                  </a:cubicBezTo>
                  <a:cubicBezTo>
                    <a:pt x="75773" y="47226"/>
                    <a:pt x="76138" y="47670"/>
                    <a:pt x="76621" y="48067"/>
                  </a:cubicBezTo>
                  <a:cubicBezTo>
                    <a:pt x="76490" y="48164"/>
                    <a:pt x="76358" y="48197"/>
                    <a:pt x="76226" y="48197"/>
                  </a:cubicBezTo>
                  <a:cubicBezTo>
                    <a:pt x="76051" y="48197"/>
                    <a:pt x="75878" y="48139"/>
                    <a:pt x="75708" y="48098"/>
                  </a:cubicBezTo>
                  <a:cubicBezTo>
                    <a:pt x="75636" y="48084"/>
                    <a:pt x="75579" y="47963"/>
                    <a:pt x="75533" y="47880"/>
                  </a:cubicBezTo>
                  <a:cubicBezTo>
                    <a:pt x="75024" y="46931"/>
                    <a:pt x="74504" y="45986"/>
                    <a:pt x="74021" y="45023"/>
                  </a:cubicBezTo>
                  <a:cubicBezTo>
                    <a:pt x="73764" y="44503"/>
                    <a:pt x="73577" y="43948"/>
                    <a:pt x="73348" y="43415"/>
                  </a:cubicBezTo>
                  <a:cubicBezTo>
                    <a:pt x="73252" y="43192"/>
                    <a:pt x="73097" y="42992"/>
                    <a:pt x="73000" y="42769"/>
                  </a:cubicBezTo>
                  <a:cubicBezTo>
                    <a:pt x="72690" y="42043"/>
                    <a:pt x="72416" y="41298"/>
                    <a:pt x="72084" y="40582"/>
                  </a:cubicBezTo>
                  <a:cubicBezTo>
                    <a:pt x="71601" y="39537"/>
                    <a:pt x="71020" y="38566"/>
                    <a:pt x="69934" y="38011"/>
                  </a:cubicBezTo>
                  <a:cubicBezTo>
                    <a:pt x="69842" y="37961"/>
                    <a:pt x="69778" y="37821"/>
                    <a:pt x="69737" y="37709"/>
                  </a:cubicBezTo>
                  <a:cubicBezTo>
                    <a:pt x="69638" y="37434"/>
                    <a:pt x="69530" y="37158"/>
                    <a:pt x="69477" y="36872"/>
                  </a:cubicBezTo>
                  <a:cubicBezTo>
                    <a:pt x="69401" y="36464"/>
                    <a:pt x="69302" y="36041"/>
                    <a:pt x="69326" y="35632"/>
                  </a:cubicBezTo>
                  <a:cubicBezTo>
                    <a:pt x="69391" y="34568"/>
                    <a:pt x="69530" y="33508"/>
                    <a:pt x="69610" y="32444"/>
                  </a:cubicBezTo>
                  <a:cubicBezTo>
                    <a:pt x="69634" y="32115"/>
                    <a:pt x="69576" y="31779"/>
                    <a:pt x="69548" y="31442"/>
                  </a:cubicBezTo>
                  <a:cubicBezTo>
                    <a:pt x="69540" y="31367"/>
                    <a:pt x="69506" y="31281"/>
                    <a:pt x="69459" y="31223"/>
                  </a:cubicBezTo>
                  <a:cubicBezTo>
                    <a:pt x="69391" y="31142"/>
                    <a:pt x="69297" y="31084"/>
                    <a:pt x="69215" y="31016"/>
                  </a:cubicBezTo>
                  <a:cubicBezTo>
                    <a:pt x="69141" y="31113"/>
                    <a:pt x="69014" y="31199"/>
                    <a:pt x="68997" y="31303"/>
                  </a:cubicBezTo>
                  <a:cubicBezTo>
                    <a:pt x="68961" y="31510"/>
                    <a:pt x="69000" y="31725"/>
                    <a:pt x="68985" y="31937"/>
                  </a:cubicBezTo>
                  <a:cubicBezTo>
                    <a:pt x="68964" y="32187"/>
                    <a:pt x="68915" y="32434"/>
                    <a:pt x="68867" y="32771"/>
                  </a:cubicBezTo>
                  <a:cubicBezTo>
                    <a:pt x="68725" y="32538"/>
                    <a:pt x="68635" y="32384"/>
                    <a:pt x="68538" y="32237"/>
                  </a:cubicBezTo>
                  <a:cubicBezTo>
                    <a:pt x="68473" y="32135"/>
                    <a:pt x="68373" y="32082"/>
                    <a:pt x="68274" y="32082"/>
                  </a:cubicBezTo>
                  <a:cubicBezTo>
                    <a:pt x="68227" y="32082"/>
                    <a:pt x="68180" y="32095"/>
                    <a:pt x="68137" y="32119"/>
                  </a:cubicBezTo>
                  <a:cubicBezTo>
                    <a:pt x="68065" y="32158"/>
                    <a:pt x="68019" y="32370"/>
                    <a:pt x="68058" y="32456"/>
                  </a:cubicBezTo>
                  <a:cubicBezTo>
                    <a:pt x="68209" y="32778"/>
                    <a:pt x="68381" y="33093"/>
                    <a:pt x="68586" y="33383"/>
                  </a:cubicBezTo>
                  <a:cubicBezTo>
                    <a:pt x="68747" y="33612"/>
                    <a:pt x="68786" y="33809"/>
                    <a:pt x="68735" y="34099"/>
                  </a:cubicBezTo>
                  <a:cubicBezTo>
                    <a:pt x="68607" y="34844"/>
                    <a:pt x="68456" y="35604"/>
                    <a:pt x="68589" y="36366"/>
                  </a:cubicBezTo>
                  <a:cubicBezTo>
                    <a:pt x="68653" y="36743"/>
                    <a:pt x="68797" y="37103"/>
                    <a:pt x="68915" y="37502"/>
                  </a:cubicBezTo>
                  <a:cubicBezTo>
                    <a:pt x="68846" y="37483"/>
                    <a:pt x="68761" y="37469"/>
                    <a:pt x="68675" y="37447"/>
                  </a:cubicBezTo>
                  <a:cubicBezTo>
                    <a:pt x="68173" y="37315"/>
                    <a:pt x="67671" y="37187"/>
                    <a:pt x="67171" y="37043"/>
                  </a:cubicBezTo>
                  <a:cubicBezTo>
                    <a:pt x="67060" y="37014"/>
                    <a:pt x="66926" y="36957"/>
                    <a:pt x="66863" y="36872"/>
                  </a:cubicBezTo>
                  <a:cubicBezTo>
                    <a:pt x="66565" y="36485"/>
                    <a:pt x="66188" y="36219"/>
                    <a:pt x="65727" y="36070"/>
                  </a:cubicBezTo>
                  <a:cubicBezTo>
                    <a:pt x="65441" y="35976"/>
                    <a:pt x="65268" y="35801"/>
                    <a:pt x="65208" y="35489"/>
                  </a:cubicBezTo>
                  <a:cubicBezTo>
                    <a:pt x="65162" y="35274"/>
                    <a:pt x="65090" y="35034"/>
                    <a:pt x="64950" y="34869"/>
                  </a:cubicBezTo>
                  <a:cubicBezTo>
                    <a:pt x="64710" y="34571"/>
                    <a:pt x="64725" y="34311"/>
                    <a:pt x="64821" y="33948"/>
                  </a:cubicBezTo>
                  <a:cubicBezTo>
                    <a:pt x="65205" y="32538"/>
                    <a:pt x="65782" y="31198"/>
                    <a:pt x="66286" y="29830"/>
                  </a:cubicBezTo>
                  <a:cubicBezTo>
                    <a:pt x="66519" y="29193"/>
                    <a:pt x="66815" y="28576"/>
                    <a:pt x="67110" y="27964"/>
                  </a:cubicBezTo>
                  <a:cubicBezTo>
                    <a:pt x="67235" y="27696"/>
                    <a:pt x="67432" y="27488"/>
                    <a:pt x="67750" y="27406"/>
                  </a:cubicBezTo>
                  <a:cubicBezTo>
                    <a:pt x="68202" y="27283"/>
                    <a:pt x="68665" y="27161"/>
                    <a:pt x="69083" y="26957"/>
                  </a:cubicBezTo>
                  <a:cubicBezTo>
                    <a:pt x="69828" y="26599"/>
                    <a:pt x="70544" y="26178"/>
                    <a:pt x="71272" y="25779"/>
                  </a:cubicBezTo>
                  <a:cubicBezTo>
                    <a:pt x="71407" y="25704"/>
                    <a:pt x="71544" y="25633"/>
                    <a:pt x="71690" y="25553"/>
                  </a:cubicBezTo>
                  <a:close/>
                  <a:moveTo>
                    <a:pt x="66332" y="46008"/>
                  </a:moveTo>
                  <a:cubicBezTo>
                    <a:pt x="66397" y="46150"/>
                    <a:pt x="66443" y="46222"/>
                    <a:pt x="66462" y="46301"/>
                  </a:cubicBezTo>
                  <a:cubicBezTo>
                    <a:pt x="66558" y="46659"/>
                    <a:pt x="66633" y="47024"/>
                    <a:pt x="66744" y="47375"/>
                  </a:cubicBezTo>
                  <a:cubicBezTo>
                    <a:pt x="66808" y="47584"/>
                    <a:pt x="66876" y="47798"/>
                    <a:pt x="67142" y="47880"/>
                  </a:cubicBezTo>
                  <a:cubicBezTo>
                    <a:pt x="67270" y="47920"/>
                    <a:pt x="67353" y="48074"/>
                    <a:pt x="67277" y="48245"/>
                  </a:cubicBezTo>
                  <a:lnTo>
                    <a:pt x="66293" y="48245"/>
                  </a:lnTo>
                  <a:cubicBezTo>
                    <a:pt x="66282" y="47894"/>
                    <a:pt x="65941" y="47773"/>
                    <a:pt x="65734" y="47584"/>
                  </a:cubicBezTo>
                  <a:cubicBezTo>
                    <a:pt x="65931" y="47067"/>
                    <a:pt x="66114" y="46580"/>
                    <a:pt x="66332" y="46008"/>
                  </a:cubicBezTo>
                  <a:close/>
                  <a:moveTo>
                    <a:pt x="82238" y="23802"/>
                  </a:moveTo>
                  <a:lnTo>
                    <a:pt x="82238" y="23802"/>
                  </a:lnTo>
                  <a:cubicBezTo>
                    <a:pt x="82649" y="23831"/>
                    <a:pt x="83015" y="23857"/>
                    <a:pt x="83377" y="23885"/>
                  </a:cubicBezTo>
                  <a:cubicBezTo>
                    <a:pt x="84103" y="23950"/>
                    <a:pt x="84826" y="24028"/>
                    <a:pt x="85551" y="24078"/>
                  </a:cubicBezTo>
                  <a:cubicBezTo>
                    <a:pt x="85661" y="24086"/>
                    <a:pt x="85769" y="24094"/>
                    <a:pt x="85879" y="24094"/>
                  </a:cubicBezTo>
                  <a:cubicBezTo>
                    <a:pt x="86050" y="24094"/>
                    <a:pt x="86223" y="24075"/>
                    <a:pt x="86403" y="24006"/>
                  </a:cubicBezTo>
                  <a:cubicBezTo>
                    <a:pt x="86489" y="23974"/>
                    <a:pt x="86574" y="23960"/>
                    <a:pt x="86657" y="23960"/>
                  </a:cubicBezTo>
                  <a:cubicBezTo>
                    <a:pt x="86938" y="23960"/>
                    <a:pt x="87204" y="24119"/>
                    <a:pt x="87452" y="24268"/>
                  </a:cubicBezTo>
                  <a:cubicBezTo>
                    <a:pt x="88370" y="24823"/>
                    <a:pt x="89014" y="25625"/>
                    <a:pt x="89497" y="26567"/>
                  </a:cubicBezTo>
                  <a:cubicBezTo>
                    <a:pt x="90189" y="27925"/>
                    <a:pt x="90850" y="29297"/>
                    <a:pt x="91549" y="30650"/>
                  </a:cubicBezTo>
                  <a:cubicBezTo>
                    <a:pt x="92075" y="31671"/>
                    <a:pt x="92645" y="32666"/>
                    <a:pt x="93180" y="33684"/>
                  </a:cubicBezTo>
                  <a:cubicBezTo>
                    <a:pt x="93473" y="34242"/>
                    <a:pt x="93742" y="34816"/>
                    <a:pt x="94007" y="35388"/>
                  </a:cubicBezTo>
                  <a:cubicBezTo>
                    <a:pt x="94332" y="36094"/>
                    <a:pt x="94661" y="36799"/>
                    <a:pt x="94963" y="37519"/>
                  </a:cubicBezTo>
                  <a:cubicBezTo>
                    <a:pt x="95261" y="38239"/>
                    <a:pt x="95525" y="38973"/>
                    <a:pt x="95794" y="39703"/>
                  </a:cubicBezTo>
                  <a:cubicBezTo>
                    <a:pt x="95821" y="39782"/>
                    <a:pt x="95821" y="39895"/>
                    <a:pt x="95793" y="39972"/>
                  </a:cubicBezTo>
                  <a:cubicBezTo>
                    <a:pt x="95574" y="40546"/>
                    <a:pt x="95351" y="41118"/>
                    <a:pt x="95112" y="41685"/>
                  </a:cubicBezTo>
                  <a:cubicBezTo>
                    <a:pt x="94740" y="42562"/>
                    <a:pt x="94142" y="43300"/>
                    <a:pt x="93522" y="44002"/>
                  </a:cubicBezTo>
                  <a:cubicBezTo>
                    <a:pt x="92730" y="44900"/>
                    <a:pt x="91996" y="45842"/>
                    <a:pt x="91259" y="46781"/>
                  </a:cubicBezTo>
                  <a:cubicBezTo>
                    <a:pt x="90958" y="47161"/>
                    <a:pt x="90658" y="47543"/>
                    <a:pt x="90317" y="47978"/>
                  </a:cubicBezTo>
                  <a:cubicBezTo>
                    <a:pt x="89730" y="47490"/>
                    <a:pt x="89142" y="47043"/>
                    <a:pt x="88601" y="46544"/>
                  </a:cubicBezTo>
                  <a:cubicBezTo>
                    <a:pt x="88056" y="46036"/>
                    <a:pt x="87641" y="45417"/>
                    <a:pt x="87304" y="44751"/>
                  </a:cubicBezTo>
                  <a:cubicBezTo>
                    <a:pt x="87265" y="44667"/>
                    <a:pt x="87261" y="44521"/>
                    <a:pt x="87308" y="44449"/>
                  </a:cubicBezTo>
                  <a:cubicBezTo>
                    <a:pt x="87436" y="44245"/>
                    <a:pt x="87599" y="44062"/>
                    <a:pt x="87756" y="43879"/>
                  </a:cubicBezTo>
                  <a:cubicBezTo>
                    <a:pt x="88236" y="43329"/>
                    <a:pt x="88712" y="42774"/>
                    <a:pt x="89209" y="42240"/>
                  </a:cubicBezTo>
                  <a:cubicBezTo>
                    <a:pt x="89346" y="42093"/>
                    <a:pt x="89550" y="42010"/>
                    <a:pt x="89719" y="41896"/>
                  </a:cubicBezTo>
                  <a:cubicBezTo>
                    <a:pt x="89995" y="41709"/>
                    <a:pt x="90264" y="41505"/>
                    <a:pt x="90249" y="41137"/>
                  </a:cubicBezTo>
                  <a:cubicBezTo>
                    <a:pt x="90238" y="40875"/>
                    <a:pt x="90298" y="40739"/>
                    <a:pt x="90581" y="40714"/>
                  </a:cubicBezTo>
                  <a:cubicBezTo>
                    <a:pt x="90706" y="40703"/>
                    <a:pt x="90882" y="40599"/>
                    <a:pt x="90925" y="40496"/>
                  </a:cubicBezTo>
                  <a:cubicBezTo>
                    <a:pt x="90994" y="40327"/>
                    <a:pt x="90814" y="40231"/>
                    <a:pt x="90704" y="40109"/>
                  </a:cubicBezTo>
                  <a:cubicBezTo>
                    <a:pt x="90507" y="39887"/>
                    <a:pt x="90320" y="39640"/>
                    <a:pt x="90199" y="39374"/>
                  </a:cubicBezTo>
                  <a:cubicBezTo>
                    <a:pt x="89708" y="38314"/>
                    <a:pt x="89103" y="37326"/>
                    <a:pt x="88423" y="36387"/>
                  </a:cubicBezTo>
                  <a:cubicBezTo>
                    <a:pt x="87659" y="35342"/>
                    <a:pt x="86857" y="34328"/>
                    <a:pt x="86069" y="33300"/>
                  </a:cubicBezTo>
                  <a:cubicBezTo>
                    <a:pt x="85991" y="33201"/>
                    <a:pt x="85891" y="33114"/>
                    <a:pt x="85811" y="33014"/>
                  </a:cubicBezTo>
                  <a:cubicBezTo>
                    <a:pt x="85731" y="32913"/>
                    <a:pt x="85643" y="32871"/>
                    <a:pt x="85556" y="32871"/>
                  </a:cubicBezTo>
                  <a:cubicBezTo>
                    <a:pt x="85469" y="32871"/>
                    <a:pt x="85383" y="32913"/>
                    <a:pt x="85302" y="32982"/>
                  </a:cubicBezTo>
                  <a:cubicBezTo>
                    <a:pt x="85134" y="33129"/>
                    <a:pt x="85285" y="33283"/>
                    <a:pt x="85360" y="33408"/>
                  </a:cubicBezTo>
                  <a:cubicBezTo>
                    <a:pt x="85479" y="33602"/>
                    <a:pt x="85626" y="33777"/>
                    <a:pt x="85754" y="33963"/>
                  </a:cubicBezTo>
                  <a:cubicBezTo>
                    <a:pt x="85801" y="34028"/>
                    <a:pt x="85837" y="34099"/>
                    <a:pt x="85908" y="34220"/>
                  </a:cubicBezTo>
                  <a:cubicBezTo>
                    <a:pt x="85704" y="34292"/>
                    <a:pt x="85521" y="34332"/>
                    <a:pt x="85357" y="34414"/>
                  </a:cubicBezTo>
                  <a:cubicBezTo>
                    <a:pt x="85256" y="34465"/>
                    <a:pt x="85185" y="34573"/>
                    <a:pt x="85095" y="34655"/>
                  </a:cubicBezTo>
                  <a:cubicBezTo>
                    <a:pt x="85199" y="34718"/>
                    <a:pt x="85203" y="34897"/>
                    <a:pt x="85370" y="34897"/>
                  </a:cubicBezTo>
                  <a:cubicBezTo>
                    <a:pt x="85381" y="34897"/>
                    <a:pt x="85394" y="34897"/>
                    <a:pt x="85407" y="34895"/>
                  </a:cubicBezTo>
                  <a:cubicBezTo>
                    <a:pt x="85607" y="34862"/>
                    <a:pt x="85816" y="34866"/>
                    <a:pt x="86023" y="34852"/>
                  </a:cubicBezTo>
                  <a:cubicBezTo>
                    <a:pt x="86083" y="34849"/>
                    <a:pt x="86151" y="34830"/>
                    <a:pt x="86209" y="34830"/>
                  </a:cubicBezTo>
                  <a:cubicBezTo>
                    <a:pt x="86238" y="34830"/>
                    <a:pt x="86263" y="34835"/>
                    <a:pt x="86285" y="34847"/>
                  </a:cubicBezTo>
                  <a:cubicBezTo>
                    <a:pt x="86746" y="35113"/>
                    <a:pt x="86950" y="35697"/>
                    <a:pt x="86825" y="36216"/>
                  </a:cubicBezTo>
                  <a:cubicBezTo>
                    <a:pt x="86686" y="36814"/>
                    <a:pt x="86571" y="37420"/>
                    <a:pt x="86477" y="38024"/>
                  </a:cubicBezTo>
                  <a:cubicBezTo>
                    <a:pt x="86277" y="39342"/>
                    <a:pt x="86055" y="40657"/>
                    <a:pt x="85668" y="41942"/>
                  </a:cubicBezTo>
                  <a:cubicBezTo>
                    <a:pt x="85436" y="42713"/>
                    <a:pt x="85314" y="43518"/>
                    <a:pt x="85177" y="44316"/>
                  </a:cubicBezTo>
                  <a:cubicBezTo>
                    <a:pt x="85091" y="44826"/>
                    <a:pt x="85146" y="44872"/>
                    <a:pt x="85622" y="45123"/>
                  </a:cubicBezTo>
                  <a:cubicBezTo>
                    <a:pt x="85343" y="45517"/>
                    <a:pt x="85071" y="45914"/>
                    <a:pt x="84783" y="46298"/>
                  </a:cubicBezTo>
                  <a:cubicBezTo>
                    <a:pt x="84529" y="46635"/>
                    <a:pt x="84350" y="46988"/>
                    <a:pt x="84396" y="47423"/>
                  </a:cubicBezTo>
                  <a:cubicBezTo>
                    <a:pt x="84425" y="47654"/>
                    <a:pt x="84283" y="47769"/>
                    <a:pt x="84103" y="47809"/>
                  </a:cubicBezTo>
                  <a:cubicBezTo>
                    <a:pt x="83555" y="47930"/>
                    <a:pt x="83000" y="48027"/>
                    <a:pt x="82448" y="48127"/>
                  </a:cubicBezTo>
                  <a:cubicBezTo>
                    <a:pt x="82391" y="48138"/>
                    <a:pt x="82333" y="48148"/>
                    <a:pt x="82279" y="48148"/>
                  </a:cubicBezTo>
                  <a:cubicBezTo>
                    <a:pt x="82166" y="48148"/>
                    <a:pt x="82072" y="48103"/>
                    <a:pt x="82048" y="47923"/>
                  </a:cubicBezTo>
                  <a:cubicBezTo>
                    <a:pt x="82031" y="47802"/>
                    <a:pt x="81967" y="47766"/>
                    <a:pt x="81893" y="47766"/>
                  </a:cubicBezTo>
                  <a:cubicBezTo>
                    <a:pt x="81846" y="47766"/>
                    <a:pt x="81793" y="47781"/>
                    <a:pt x="81746" y="47798"/>
                  </a:cubicBezTo>
                  <a:cubicBezTo>
                    <a:pt x="81506" y="47891"/>
                    <a:pt x="81270" y="48006"/>
                    <a:pt x="81034" y="48110"/>
                  </a:cubicBezTo>
                  <a:cubicBezTo>
                    <a:pt x="80848" y="48191"/>
                    <a:pt x="80659" y="48269"/>
                    <a:pt x="80461" y="48269"/>
                  </a:cubicBezTo>
                  <a:cubicBezTo>
                    <a:pt x="80365" y="48269"/>
                    <a:pt x="80268" y="48251"/>
                    <a:pt x="80167" y="48206"/>
                  </a:cubicBezTo>
                  <a:lnTo>
                    <a:pt x="80163" y="48209"/>
                  </a:lnTo>
                  <a:cubicBezTo>
                    <a:pt x="80156" y="48213"/>
                    <a:pt x="80149" y="48213"/>
                    <a:pt x="80141" y="48221"/>
                  </a:cubicBezTo>
                  <a:cubicBezTo>
                    <a:pt x="80134" y="48228"/>
                    <a:pt x="80131" y="48238"/>
                    <a:pt x="80127" y="48249"/>
                  </a:cubicBezTo>
                  <a:cubicBezTo>
                    <a:pt x="80127" y="48238"/>
                    <a:pt x="80124" y="48228"/>
                    <a:pt x="80131" y="48224"/>
                  </a:cubicBezTo>
                  <a:cubicBezTo>
                    <a:pt x="80136" y="48221"/>
                    <a:pt x="80139" y="48221"/>
                    <a:pt x="80141" y="48221"/>
                  </a:cubicBezTo>
                  <a:cubicBezTo>
                    <a:pt x="80141" y="48213"/>
                    <a:pt x="80146" y="48206"/>
                    <a:pt x="80149" y="48199"/>
                  </a:cubicBezTo>
                  <a:cubicBezTo>
                    <a:pt x="80156" y="48202"/>
                    <a:pt x="80160" y="48206"/>
                    <a:pt x="80167" y="48206"/>
                  </a:cubicBezTo>
                  <a:cubicBezTo>
                    <a:pt x="80535" y="47802"/>
                    <a:pt x="80927" y="47425"/>
                    <a:pt x="81263" y="46995"/>
                  </a:cubicBezTo>
                  <a:cubicBezTo>
                    <a:pt x="81979" y="46090"/>
                    <a:pt x="82603" y="45119"/>
                    <a:pt x="83051" y="44048"/>
                  </a:cubicBezTo>
                  <a:cubicBezTo>
                    <a:pt x="83086" y="43958"/>
                    <a:pt x="83111" y="43826"/>
                    <a:pt x="83072" y="43747"/>
                  </a:cubicBezTo>
                  <a:cubicBezTo>
                    <a:pt x="83023" y="43648"/>
                    <a:pt x="82946" y="43601"/>
                    <a:pt x="82861" y="43601"/>
                  </a:cubicBezTo>
                  <a:cubicBezTo>
                    <a:pt x="82754" y="43601"/>
                    <a:pt x="82635" y="43678"/>
                    <a:pt x="82553" y="43822"/>
                  </a:cubicBezTo>
                  <a:cubicBezTo>
                    <a:pt x="82402" y="44088"/>
                    <a:pt x="82281" y="44374"/>
                    <a:pt x="82104" y="44624"/>
                  </a:cubicBezTo>
                  <a:cubicBezTo>
                    <a:pt x="81561" y="45427"/>
                    <a:pt x="81042" y="46253"/>
                    <a:pt x="80418" y="46993"/>
                  </a:cubicBezTo>
                  <a:cubicBezTo>
                    <a:pt x="79970" y="47522"/>
                    <a:pt x="79461" y="48052"/>
                    <a:pt x="78721" y="48249"/>
                  </a:cubicBezTo>
                  <a:cubicBezTo>
                    <a:pt x="78680" y="48185"/>
                    <a:pt x="78613" y="48120"/>
                    <a:pt x="78603" y="48048"/>
                  </a:cubicBezTo>
                  <a:cubicBezTo>
                    <a:pt x="78466" y="47135"/>
                    <a:pt x="78337" y="46226"/>
                    <a:pt x="78212" y="45312"/>
                  </a:cubicBezTo>
                  <a:cubicBezTo>
                    <a:pt x="78058" y="44191"/>
                    <a:pt x="78048" y="43048"/>
                    <a:pt x="77703" y="41960"/>
                  </a:cubicBezTo>
                  <a:cubicBezTo>
                    <a:pt x="77542" y="41452"/>
                    <a:pt x="77363" y="40946"/>
                    <a:pt x="77152" y="40460"/>
                  </a:cubicBezTo>
                  <a:cubicBezTo>
                    <a:pt x="76873" y="39816"/>
                    <a:pt x="76690" y="39153"/>
                    <a:pt x="76614" y="38458"/>
                  </a:cubicBezTo>
                  <a:cubicBezTo>
                    <a:pt x="76472" y="37118"/>
                    <a:pt x="76292" y="35782"/>
                    <a:pt x="76328" y="34432"/>
                  </a:cubicBezTo>
                  <a:cubicBezTo>
                    <a:pt x="76342" y="33783"/>
                    <a:pt x="76371" y="33132"/>
                    <a:pt x="76464" y="32490"/>
                  </a:cubicBezTo>
                  <a:cubicBezTo>
                    <a:pt x="76669" y="31037"/>
                    <a:pt x="76919" y="29587"/>
                    <a:pt x="77145" y="28132"/>
                  </a:cubicBezTo>
                  <a:cubicBezTo>
                    <a:pt x="77169" y="27968"/>
                    <a:pt x="77145" y="27792"/>
                    <a:pt x="77149" y="27620"/>
                  </a:cubicBezTo>
                  <a:cubicBezTo>
                    <a:pt x="77149" y="27416"/>
                    <a:pt x="77189" y="27321"/>
                    <a:pt x="77299" y="27321"/>
                  </a:cubicBezTo>
                  <a:cubicBezTo>
                    <a:pt x="77346" y="27321"/>
                    <a:pt x="77406" y="27338"/>
                    <a:pt x="77481" y="27373"/>
                  </a:cubicBezTo>
                  <a:cubicBezTo>
                    <a:pt x="77865" y="27548"/>
                    <a:pt x="78233" y="27752"/>
                    <a:pt x="78613" y="27932"/>
                  </a:cubicBezTo>
                  <a:cubicBezTo>
                    <a:pt x="79152" y="28187"/>
                    <a:pt x="79692" y="28369"/>
                    <a:pt x="80260" y="28369"/>
                  </a:cubicBezTo>
                  <a:cubicBezTo>
                    <a:pt x="80544" y="28369"/>
                    <a:pt x="80836" y="28323"/>
                    <a:pt x="81138" y="28218"/>
                  </a:cubicBezTo>
                  <a:cubicBezTo>
                    <a:pt x="81654" y="28040"/>
                    <a:pt x="82212" y="27997"/>
                    <a:pt x="82753" y="27889"/>
                  </a:cubicBezTo>
                  <a:cubicBezTo>
                    <a:pt x="82897" y="27860"/>
                    <a:pt x="83036" y="27814"/>
                    <a:pt x="83176" y="27767"/>
                  </a:cubicBezTo>
                  <a:cubicBezTo>
                    <a:pt x="83620" y="27610"/>
                    <a:pt x="83752" y="27394"/>
                    <a:pt x="83666" y="26940"/>
                  </a:cubicBezTo>
                  <a:cubicBezTo>
                    <a:pt x="83642" y="26815"/>
                    <a:pt x="83601" y="26685"/>
                    <a:pt x="83545" y="26572"/>
                  </a:cubicBezTo>
                  <a:cubicBezTo>
                    <a:pt x="83255" y="25973"/>
                    <a:pt x="82950" y="25385"/>
                    <a:pt x="82664" y="24787"/>
                  </a:cubicBezTo>
                  <a:cubicBezTo>
                    <a:pt x="82517" y="24484"/>
                    <a:pt x="82392" y="24164"/>
                    <a:pt x="82238" y="23802"/>
                  </a:cubicBezTo>
                  <a:close/>
                  <a:moveTo>
                    <a:pt x="30425" y="45481"/>
                  </a:moveTo>
                  <a:cubicBezTo>
                    <a:pt x="30461" y="45484"/>
                    <a:pt x="30493" y="45484"/>
                    <a:pt x="30529" y="45488"/>
                  </a:cubicBezTo>
                  <a:cubicBezTo>
                    <a:pt x="30726" y="46570"/>
                    <a:pt x="30507" y="47666"/>
                    <a:pt x="30676" y="48833"/>
                  </a:cubicBezTo>
                  <a:cubicBezTo>
                    <a:pt x="30125" y="48428"/>
                    <a:pt x="29662" y="48096"/>
                    <a:pt x="29114" y="47694"/>
                  </a:cubicBezTo>
                  <a:lnTo>
                    <a:pt x="29114" y="47694"/>
                  </a:lnTo>
                  <a:cubicBezTo>
                    <a:pt x="29146" y="47696"/>
                    <a:pt x="29176" y="47697"/>
                    <a:pt x="29205" y="47697"/>
                  </a:cubicBezTo>
                  <a:cubicBezTo>
                    <a:pt x="29601" y="47697"/>
                    <a:pt x="29716" y="47514"/>
                    <a:pt x="29712" y="47157"/>
                  </a:cubicBezTo>
                  <a:cubicBezTo>
                    <a:pt x="29709" y="46928"/>
                    <a:pt x="29844" y="46691"/>
                    <a:pt x="29945" y="46469"/>
                  </a:cubicBezTo>
                  <a:cubicBezTo>
                    <a:pt x="30092" y="46136"/>
                    <a:pt x="30264" y="45811"/>
                    <a:pt x="30425" y="45481"/>
                  </a:cubicBezTo>
                  <a:close/>
                  <a:moveTo>
                    <a:pt x="35087" y="46433"/>
                  </a:moveTo>
                  <a:cubicBezTo>
                    <a:pt x="35182" y="46433"/>
                    <a:pt x="35278" y="46439"/>
                    <a:pt x="35375" y="46452"/>
                  </a:cubicBezTo>
                  <a:cubicBezTo>
                    <a:pt x="35507" y="46469"/>
                    <a:pt x="35632" y="46548"/>
                    <a:pt x="35844" y="46635"/>
                  </a:cubicBezTo>
                  <a:cubicBezTo>
                    <a:pt x="35135" y="47053"/>
                    <a:pt x="34472" y="47343"/>
                    <a:pt x="33936" y="47784"/>
                  </a:cubicBezTo>
                  <a:cubicBezTo>
                    <a:pt x="33402" y="48228"/>
                    <a:pt x="32994" y="48819"/>
                    <a:pt x="32528" y="49349"/>
                  </a:cubicBezTo>
                  <a:cubicBezTo>
                    <a:pt x="32112" y="48790"/>
                    <a:pt x="32155" y="48350"/>
                    <a:pt x="32739" y="47831"/>
                  </a:cubicBezTo>
                  <a:cubicBezTo>
                    <a:pt x="33158" y="47454"/>
                    <a:pt x="33609" y="47106"/>
                    <a:pt x="34061" y="46763"/>
                  </a:cubicBezTo>
                  <a:cubicBezTo>
                    <a:pt x="34368" y="46533"/>
                    <a:pt x="34717" y="46433"/>
                    <a:pt x="35087" y="46433"/>
                  </a:cubicBezTo>
                  <a:close/>
                  <a:moveTo>
                    <a:pt x="61705" y="49588"/>
                  </a:moveTo>
                  <a:cubicBezTo>
                    <a:pt x="61662" y="49614"/>
                    <a:pt x="61623" y="49639"/>
                    <a:pt x="61580" y="49660"/>
                  </a:cubicBezTo>
                  <a:cubicBezTo>
                    <a:pt x="61575" y="49660"/>
                    <a:pt x="61558" y="49639"/>
                    <a:pt x="61551" y="49624"/>
                  </a:cubicBezTo>
                  <a:cubicBezTo>
                    <a:pt x="61601" y="49610"/>
                    <a:pt x="61654" y="49600"/>
                    <a:pt x="61705" y="49588"/>
                  </a:cubicBezTo>
                  <a:close/>
                  <a:moveTo>
                    <a:pt x="68406" y="49778"/>
                  </a:moveTo>
                  <a:cubicBezTo>
                    <a:pt x="68406" y="49785"/>
                    <a:pt x="68402" y="49790"/>
                    <a:pt x="68402" y="49797"/>
                  </a:cubicBezTo>
                  <a:cubicBezTo>
                    <a:pt x="68387" y="49800"/>
                    <a:pt x="68370" y="49800"/>
                    <a:pt x="68356" y="49800"/>
                  </a:cubicBezTo>
                  <a:cubicBezTo>
                    <a:pt x="68367" y="49792"/>
                    <a:pt x="68380" y="49790"/>
                    <a:pt x="68392" y="49782"/>
                  </a:cubicBezTo>
                  <a:cubicBezTo>
                    <a:pt x="68394" y="49782"/>
                    <a:pt x="68402" y="49778"/>
                    <a:pt x="68406" y="49778"/>
                  </a:cubicBezTo>
                  <a:close/>
                  <a:moveTo>
                    <a:pt x="68356" y="49800"/>
                  </a:moveTo>
                  <a:lnTo>
                    <a:pt x="68356" y="49800"/>
                  </a:lnTo>
                  <a:cubicBezTo>
                    <a:pt x="68324" y="49818"/>
                    <a:pt x="68295" y="49833"/>
                    <a:pt x="68262" y="49847"/>
                  </a:cubicBezTo>
                  <a:cubicBezTo>
                    <a:pt x="68259" y="49847"/>
                    <a:pt x="68248" y="49825"/>
                    <a:pt x="68241" y="49811"/>
                  </a:cubicBezTo>
                  <a:cubicBezTo>
                    <a:pt x="68281" y="49807"/>
                    <a:pt x="68317" y="49807"/>
                    <a:pt x="68356" y="49800"/>
                  </a:cubicBezTo>
                  <a:close/>
                  <a:moveTo>
                    <a:pt x="86768" y="44977"/>
                  </a:moveTo>
                  <a:cubicBezTo>
                    <a:pt x="87025" y="45693"/>
                    <a:pt x="87297" y="46258"/>
                    <a:pt x="87734" y="46724"/>
                  </a:cubicBezTo>
                  <a:cubicBezTo>
                    <a:pt x="88293" y="47315"/>
                    <a:pt x="88877" y="47867"/>
                    <a:pt x="89629" y="48206"/>
                  </a:cubicBezTo>
                  <a:cubicBezTo>
                    <a:pt x="89884" y="48317"/>
                    <a:pt x="89918" y="48454"/>
                    <a:pt x="89733" y="48632"/>
                  </a:cubicBezTo>
                  <a:cubicBezTo>
                    <a:pt x="89214" y="49145"/>
                    <a:pt x="88690" y="49650"/>
                    <a:pt x="88154" y="50148"/>
                  </a:cubicBezTo>
                  <a:cubicBezTo>
                    <a:pt x="88120" y="50179"/>
                    <a:pt x="88049" y="50196"/>
                    <a:pt x="87982" y="50196"/>
                  </a:cubicBezTo>
                  <a:cubicBezTo>
                    <a:pt x="87935" y="50196"/>
                    <a:pt x="87890" y="50187"/>
                    <a:pt x="87864" y="50169"/>
                  </a:cubicBezTo>
                  <a:cubicBezTo>
                    <a:pt x="87133" y="49636"/>
                    <a:pt x="86413" y="49083"/>
                    <a:pt x="85686" y="48543"/>
                  </a:cubicBezTo>
                  <a:cubicBezTo>
                    <a:pt x="85343" y="48285"/>
                    <a:pt x="85252" y="47877"/>
                    <a:pt x="85074" y="47522"/>
                  </a:cubicBezTo>
                  <a:cubicBezTo>
                    <a:pt x="85038" y="47451"/>
                    <a:pt x="85055" y="47312"/>
                    <a:pt x="85103" y="47243"/>
                  </a:cubicBezTo>
                  <a:cubicBezTo>
                    <a:pt x="85629" y="46517"/>
                    <a:pt x="86165" y="45793"/>
                    <a:pt x="86768" y="44977"/>
                  </a:cubicBezTo>
                  <a:close/>
                  <a:moveTo>
                    <a:pt x="18582" y="44273"/>
                  </a:moveTo>
                  <a:cubicBezTo>
                    <a:pt x="18582" y="45005"/>
                    <a:pt x="18568" y="45678"/>
                    <a:pt x="18585" y="46351"/>
                  </a:cubicBezTo>
                  <a:cubicBezTo>
                    <a:pt x="18611" y="47190"/>
                    <a:pt x="18661" y="48027"/>
                    <a:pt x="18707" y="48865"/>
                  </a:cubicBezTo>
                  <a:cubicBezTo>
                    <a:pt x="18717" y="49091"/>
                    <a:pt x="18760" y="49314"/>
                    <a:pt x="18779" y="49538"/>
                  </a:cubicBezTo>
                  <a:cubicBezTo>
                    <a:pt x="18803" y="49843"/>
                    <a:pt x="18731" y="49936"/>
                    <a:pt x="18414" y="49987"/>
                  </a:cubicBezTo>
                  <a:cubicBezTo>
                    <a:pt x="17994" y="50051"/>
                    <a:pt x="17575" y="50104"/>
                    <a:pt x="17157" y="50165"/>
                  </a:cubicBezTo>
                  <a:cubicBezTo>
                    <a:pt x="16645" y="50244"/>
                    <a:pt x="16132" y="50326"/>
                    <a:pt x="15620" y="50398"/>
                  </a:cubicBezTo>
                  <a:cubicBezTo>
                    <a:pt x="15495" y="50416"/>
                    <a:pt x="15369" y="50412"/>
                    <a:pt x="15230" y="50419"/>
                  </a:cubicBezTo>
                  <a:cubicBezTo>
                    <a:pt x="15125" y="49489"/>
                    <a:pt x="15132" y="48586"/>
                    <a:pt x="15233" y="47687"/>
                  </a:cubicBezTo>
                  <a:cubicBezTo>
                    <a:pt x="15319" y="46931"/>
                    <a:pt x="15420" y="46179"/>
                    <a:pt x="15492" y="45424"/>
                  </a:cubicBezTo>
                  <a:cubicBezTo>
                    <a:pt x="15513" y="45194"/>
                    <a:pt x="15595" y="45054"/>
                    <a:pt x="15809" y="44997"/>
                  </a:cubicBezTo>
                  <a:cubicBezTo>
                    <a:pt x="16701" y="44765"/>
                    <a:pt x="17597" y="44532"/>
                    <a:pt x="18582" y="44273"/>
                  </a:cubicBezTo>
                  <a:close/>
                  <a:moveTo>
                    <a:pt x="16432" y="51118"/>
                  </a:moveTo>
                  <a:cubicBezTo>
                    <a:pt x="16422" y="51125"/>
                    <a:pt x="16411" y="51133"/>
                    <a:pt x="16400" y="51135"/>
                  </a:cubicBezTo>
                  <a:cubicBezTo>
                    <a:pt x="16403" y="51133"/>
                    <a:pt x="16403" y="51125"/>
                    <a:pt x="16408" y="51121"/>
                  </a:cubicBezTo>
                  <a:cubicBezTo>
                    <a:pt x="16411" y="51118"/>
                    <a:pt x="16422" y="51118"/>
                    <a:pt x="16432" y="51118"/>
                  </a:cubicBezTo>
                  <a:close/>
                  <a:moveTo>
                    <a:pt x="26070" y="43235"/>
                  </a:moveTo>
                  <a:lnTo>
                    <a:pt x="26070" y="43235"/>
                  </a:lnTo>
                  <a:cubicBezTo>
                    <a:pt x="26211" y="43482"/>
                    <a:pt x="26203" y="43669"/>
                    <a:pt x="25978" y="43833"/>
                  </a:cubicBezTo>
                  <a:cubicBezTo>
                    <a:pt x="25676" y="44056"/>
                    <a:pt x="25372" y="44278"/>
                    <a:pt x="25036" y="44432"/>
                  </a:cubicBezTo>
                  <a:cubicBezTo>
                    <a:pt x="24594" y="44636"/>
                    <a:pt x="24125" y="44775"/>
                    <a:pt x="23671" y="44941"/>
                  </a:cubicBezTo>
                  <a:cubicBezTo>
                    <a:pt x="23609" y="44965"/>
                    <a:pt x="23542" y="44979"/>
                    <a:pt x="23488" y="45008"/>
                  </a:cubicBezTo>
                  <a:cubicBezTo>
                    <a:pt x="23263" y="45138"/>
                    <a:pt x="23255" y="45309"/>
                    <a:pt x="23474" y="45460"/>
                  </a:cubicBezTo>
                  <a:cubicBezTo>
                    <a:pt x="23743" y="45645"/>
                    <a:pt x="24010" y="45835"/>
                    <a:pt x="24294" y="45996"/>
                  </a:cubicBezTo>
                  <a:cubicBezTo>
                    <a:pt x="24903" y="46337"/>
                    <a:pt x="25500" y="46699"/>
                    <a:pt x="26139" y="46978"/>
                  </a:cubicBezTo>
                  <a:cubicBezTo>
                    <a:pt x="27295" y="47493"/>
                    <a:pt x="28424" y="48048"/>
                    <a:pt x="29469" y="48769"/>
                  </a:cubicBezTo>
                  <a:cubicBezTo>
                    <a:pt x="29803" y="49001"/>
                    <a:pt x="30146" y="49216"/>
                    <a:pt x="30476" y="49449"/>
                  </a:cubicBezTo>
                  <a:cubicBezTo>
                    <a:pt x="30565" y="49513"/>
                    <a:pt x="30625" y="49617"/>
                    <a:pt x="30759" y="49768"/>
                  </a:cubicBezTo>
                  <a:cubicBezTo>
                    <a:pt x="30582" y="49749"/>
                    <a:pt x="30479" y="49761"/>
                    <a:pt x="30394" y="49728"/>
                  </a:cubicBezTo>
                  <a:cubicBezTo>
                    <a:pt x="29255" y="49295"/>
                    <a:pt x="28162" y="48761"/>
                    <a:pt x="27105" y="48160"/>
                  </a:cubicBezTo>
                  <a:cubicBezTo>
                    <a:pt x="26701" y="47927"/>
                    <a:pt x="26300" y="47658"/>
                    <a:pt x="25812" y="47612"/>
                  </a:cubicBezTo>
                  <a:cubicBezTo>
                    <a:pt x="25781" y="47615"/>
                    <a:pt x="25745" y="47615"/>
                    <a:pt x="25712" y="47615"/>
                  </a:cubicBezTo>
                  <a:cubicBezTo>
                    <a:pt x="25712" y="47620"/>
                    <a:pt x="25709" y="47620"/>
                    <a:pt x="25709" y="47622"/>
                  </a:cubicBezTo>
                  <a:cubicBezTo>
                    <a:pt x="25555" y="47956"/>
                    <a:pt x="25562" y="48014"/>
                    <a:pt x="25812" y="48160"/>
                  </a:cubicBezTo>
                  <a:cubicBezTo>
                    <a:pt x="26930" y="48800"/>
                    <a:pt x="28051" y="49442"/>
                    <a:pt x="29171" y="50076"/>
                  </a:cubicBezTo>
                  <a:cubicBezTo>
                    <a:pt x="29354" y="50176"/>
                    <a:pt x="29555" y="50284"/>
                    <a:pt x="29755" y="50301"/>
                  </a:cubicBezTo>
                  <a:cubicBezTo>
                    <a:pt x="30267" y="50352"/>
                    <a:pt x="30546" y="50631"/>
                    <a:pt x="30709" y="51128"/>
                  </a:cubicBezTo>
                  <a:cubicBezTo>
                    <a:pt x="29935" y="51018"/>
                    <a:pt x="29272" y="50710"/>
                    <a:pt x="28616" y="50359"/>
                  </a:cubicBezTo>
                  <a:cubicBezTo>
                    <a:pt x="27643" y="49843"/>
                    <a:pt x="26651" y="49362"/>
                    <a:pt x="25663" y="48876"/>
                  </a:cubicBezTo>
                  <a:cubicBezTo>
                    <a:pt x="25533" y="48812"/>
                    <a:pt x="25387" y="48764"/>
                    <a:pt x="25243" y="48757"/>
                  </a:cubicBezTo>
                  <a:cubicBezTo>
                    <a:pt x="25241" y="48757"/>
                    <a:pt x="25240" y="48757"/>
                    <a:pt x="25239" y="48757"/>
                  </a:cubicBezTo>
                  <a:cubicBezTo>
                    <a:pt x="25164" y="48757"/>
                    <a:pt x="25052" y="48834"/>
                    <a:pt x="25017" y="48904"/>
                  </a:cubicBezTo>
                  <a:cubicBezTo>
                    <a:pt x="24993" y="48961"/>
                    <a:pt x="25031" y="49101"/>
                    <a:pt x="25089" y="49144"/>
                  </a:cubicBezTo>
                  <a:cubicBezTo>
                    <a:pt x="25267" y="49276"/>
                    <a:pt x="25461" y="49396"/>
                    <a:pt x="25658" y="49502"/>
                  </a:cubicBezTo>
                  <a:cubicBezTo>
                    <a:pt x="26694" y="50076"/>
                    <a:pt x="27732" y="50645"/>
                    <a:pt x="28770" y="51210"/>
                  </a:cubicBezTo>
                  <a:cubicBezTo>
                    <a:pt x="28882" y="51272"/>
                    <a:pt x="29015" y="51297"/>
                    <a:pt x="29135" y="51340"/>
                  </a:cubicBezTo>
                  <a:cubicBezTo>
                    <a:pt x="29534" y="51486"/>
                    <a:pt x="29577" y="51558"/>
                    <a:pt x="29563" y="52039"/>
                  </a:cubicBezTo>
                  <a:cubicBezTo>
                    <a:pt x="29042" y="52027"/>
                    <a:pt x="28595" y="51777"/>
                    <a:pt x="28150" y="51561"/>
                  </a:cubicBezTo>
                  <a:cubicBezTo>
                    <a:pt x="27362" y="51186"/>
                    <a:pt x="26593" y="50766"/>
                    <a:pt x="25812" y="50365"/>
                  </a:cubicBezTo>
                  <a:cubicBezTo>
                    <a:pt x="25683" y="50301"/>
                    <a:pt x="25551" y="50237"/>
                    <a:pt x="25411" y="50194"/>
                  </a:cubicBezTo>
                  <a:cubicBezTo>
                    <a:pt x="25349" y="50173"/>
                    <a:pt x="25277" y="50132"/>
                    <a:pt x="25211" y="50132"/>
                  </a:cubicBezTo>
                  <a:cubicBezTo>
                    <a:pt x="25160" y="50132"/>
                    <a:pt x="25112" y="50157"/>
                    <a:pt x="25075" y="50237"/>
                  </a:cubicBezTo>
                  <a:cubicBezTo>
                    <a:pt x="25003" y="50393"/>
                    <a:pt x="25043" y="50537"/>
                    <a:pt x="25178" y="50626"/>
                  </a:cubicBezTo>
                  <a:cubicBezTo>
                    <a:pt x="25479" y="50816"/>
                    <a:pt x="25783" y="50999"/>
                    <a:pt x="26096" y="51171"/>
                  </a:cubicBezTo>
                  <a:cubicBezTo>
                    <a:pt x="26646" y="51476"/>
                    <a:pt x="27209" y="51762"/>
                    <a:pt x="27761" y="52066"/>
                  </a:cubicBezTo>
                  <a:cubicBezTo>
                    <a:pt x="27814" y="52099"/>
                    <a:pt x="27840" y="52188"/>
                    <a:pt x="27879" y="52253"/>
                  </a:cubicBezTo>
                  <a:cubicBezTo>
                    <a:pt x="27813" y="52284"/>
                    <a:pt x="27742" y="52346"/>
                    <a:pt x="27679" y="52346"/>
                  </a:cubicBezTo>
                  <a:cubicBezTo>
                    <a:pt x="27677" y="52346"/>
                    <a:pt x="27676" y="52346"/>
                    <a:pt x="27674" y="52346"/>
                  </a:cubicBezTo>
                  <a:cubicBezTo>
                    <a:pt x="27069" y="52289"/>
                    <a:pt x="26518" y="52041"/>
                    <a:pt x="25978" y="51787"/>
                  </a:cubicBezTo>
                  <a:cubicBezTo>
                    <a:pt x="24954" y="51304"/>
                    <a:pt x="23936" y="50799"/>
                    <a:pt x="22915" y="50304"/>
                  </a:cubicBezTo>
                  <a:cubicBezTo>
                    <a:pt x="22643" y="50172"/>
                    <a:pt x="22342" y="50086"/>
                    <a:pt x="22191" y="49778"/>
                  </a:cubicBezTo>
                  <a:cubicBezTo>
                    <a:pt x="22165" y="49722"/>
                    <a:pt x="22066" y="49647"/>
                    <a:pt x="22023" y="49647"/>
                  </a:cubicBezTo>
                  <a:cubicBezTo>
                    <a:pt x="22019" y="49647"/>
                    <a:pt x="22016" y="49647"/>
                    <a:pt x="22013" y="49649"/>
                  </a:cubicBezTo>
                  <a:cubicBezTo>
                    <a:pt x="21915" y="49689"/>
                    <a:pt x="21823" y="49706"/>
                    <a:pt x="21734" y="49706"/>
                  </a:cubicBezTo>
                  <a:cubicBezTo>
                    <a:pt x="21398" y="49706"/>
                    <a:pt x="21117" y="49465"/>
                    <a:pt x="20805" y="49381"/>
                  </a:cubicBezTo>
                  <a:cubicBezTo>
                    <a:pt x="20372" y="49266"/>
                    <a:pt x="19954" y="49083"/>
                    <a:pt x="19449" y="48901"/>
                  </a:cubicBezTo>
                  <a:cubicBezTo>
                    <a:pt x="19442" y="48593"/>
                    <a:pt x="19435" y="48196"/>
                    <a:pt x="19427" y="47798"/>
                  </a:cubicBezTo>
                  <a:cubicBezTo>
                    <a:pt x="19416" y="47247"/>
                    <a:pt x="19420" y="46691"/>
                    <a:pt x="19399" y="46140"/>
                  </a:cubicBezTo>
                  <a:cubicBezTo>
                    <a:pt x="19387" y="45926"/>
                    <a:pt x="19481" y="45835"/>
                    <a:pt x="19656" y="45731"/>
                  </a:cubicBezTo>
                  <a:cubicBezTo>
                    <a:pt x="20497" y="45251"/>
                    <a:pt x="21333" y="44754"/>
                    <a:pt x="22155" y="44246"/>
                  </a:cubicBezTo>
                  <a:cubicBezTo>
                    <a:pt x="22442" y="44066"/>
                    <a:pt x="22739" y="43994"/>
                    <a:pt x="23069" y="43980"/>
                  </a:cubicBezTo>
                  <a:cubicBezTo>
                    <a:pt x="24118" y="43934"/>
                    <a:pt x="25100" y="43612"/>
                    <a:pt x="26070" y="43235"/>
                  </a:cubicBezTo>
                  <a:close/>
                  <a:moveTo>
                    <a:pt x="11241" y="30274"/>
                  </a:moveTo>
                  <a:lnTo>
                    <a:pt x="11241" y="30274"/>
                  </a:lnTo>
                  <a:cubicBezTo>
                    <a:pt x="11193" y="30844"/>
                    <a:pt x="11606" y="31180"/>
                    <a:pt x="11907" y="31543"/>
                  </a:cubicBezTo>
                  <a:cubicBezTo>
                    <a:pt x="12258" y="31961"/>
                    <a:pt x="12716" y="32288"/>
                    <a:pt x="13128" y="32656"/>
                  </a:cubicBezTo>
                  <a:cubicBezTo>
                    <a:pt x="13539" y="33028"/>
                    <a:pt x="14016" y="33297"/>
                    <a:pt x="14502" y="33552"/>
                  </a:cubicBezTo>
                  <a:cubicBezTo>
                    <a:pt x="14742" y="33672"/>
                    <a:pt x="14843" y="33838"/>
                    <a:pt x="14771" y="34143"/>
                  </a:cubicBezTo>
                  <a:cubicBezTo>
                    <a:pt x="14699" y="34453"/>
                    <a:pt x="14740" y="34794"/>
                    <a:pt x="14728" y="35120"/>
                  </a:cubicBezTo>
                  <a:cubicBezTo>
                    <a:pt x="14728" y="35152"/>
                    <a:pt x="14714" y="35202"/>
                    <a:pt x="14728" y="35212"/>
                  </a:cubicBezTo>
                  <a:cubicBezTo>
                    <a:pt x="15086" y="35514"/>
                    <a:pt x="14929" y="35914"/>
                    <a:pt x="14958" y="36287"/>
                  </a:cubicBezTo>
                  <a:cubicBezTo>
                    <a:pt x="14990" y="36674"/>
                    <a:pt x="15069" y="37053"/>
                    <a:pt x="15126" y="37440"/>
                  </a:cubicBezTo>
                  <a:cubicBezTo>
                    <a:pt x="15230" y="38139"/>
                    <a:pt x="15341" y="38841"/>
                    <a:pt x="15437" y="39542"/>
                  </a:cubicBezTo>
                  <a:cubicBezTo>
                    <a:pt x="15520" y="40119"/>
                    <a:pt x="15602" y="40696"/>
                    <a:pt x="15648" y="41277"/>
                  </a:cubicBezTo>
                  <a:cubicBezTo>
                    <a:pt x="15713" y="42046"/>
                    <a:pt x="15706" y="42824"/>
                    <a:pt x="16097" y="43533"/>
                  </a:cubicBezTo>
                  <a:cubicBezTo>
                    <a:pt x="16189" y="43708"/>
                    <a:pt x="16189" y="43934"/>
                    <a:pt x="16232" y="44145"/>
                  </a:cubicBezTo>
                  <a:cubicBezTo>
                    <a:pt x="16020" y="44264"/>
                    <a:pt x="15802" y="44336"/>
                    <a:pt x="15559" y="44336"/>
                  </a:cubicBezTo>
                  <a:cubicBezTo>
                    <a:pt x="15482" y="44336"/>
                    <a:pt x="15402" y="44329"/>
                    <a:pt x="15319" y="44314"/>
                  </a:cubicBezTo>
                  <a:cubicBezTo>
                    <a:pt x="15285" y="44307"/>
                    <a:pt x="15246" y="44304"/>
                    <a:pt x="15205" y="44304"/>
                  </a:cubicBezTo>
                  <a:cubicBezTo>
                    <a:pt x="15044" y="44304"/>
                    <a:pt x="14849" y="44355"/>
                    <a:pt x="14786" y="44449"/>
                  </a:cubicBezTo>
                  <a:cubicBezTo>
                    <a:pt x="14603" y="44710"/>
                    <a:pt x="14353" y="44686"/>
                    <a:pt x="14116" y="44742"/>
                  </a:cubicBezTo>
                  <a:cubicBezTo>
                    <a:pt x="12787" y="45073"/>
                    <a:pt x="11462" y="45391"/>
                    <a:pt x="10137" y="45724"/>
                  </a:cubicBezTo>
                  <a:cubicBezTo>
                    <a:pt x="9732" y="45828"/>
                    <a:pt x="9338" y="45975"/>
                    <a:pt x="8937" y="46097"/>
                  </a:cubicBezTo>
                  <a:cubicBezTo>
                    <a:pt x="8769" y="46147"/>
                    <a:pt x="8596" y="46183"/>
                    <a:pt x="8349" y="46246"/>
                  </a:cubicBezTo>
                  <a:cubicBezTo>
                    <a:pt x="8461" y="45427"/>
                    <a:pt x="8550" y="44679"/>
                    <a:pt x="8664" y="43934"/>
                  </a:cubicBezTo>
                  <a:cubicBezTo>
                    <a:pt x="8805" y="43052"/>
                    <a:pt x="8962" y="42175"/>
                    <a:pt x="9113" y="41294"/>
                  </a:cubicBezTo>
                  <a:cubicBezTo>
                    <a:pt x="9123" y="41215"/>
                    <a:pt x="9127" y="41133"/>
                    <a:pt x="9144" y="41054"/>
                  </a:cubicBezTo>
                  <a:cubicBezTo>
                    <a:pt x="9291" y="40309"/>
                    <a:pt x="9392" y="40169"/>
                    <a:pt x="10148" y="39525"/>
                  </a:cubicBezTo>
                  <a:cubicBezTo>
                    <a:pt x="10316" y="39381"/>
                    <a:pt x="10451" y="39191"/>
                    <a:pt x="10602" y="39023"/>
                  </a:cubicBezTo>
                  <a:cubicBezTo>
                    <a:pt x="10699" y="38912"/>
                    <a:pt x="10720" y="38816"/>
                    <a:pt x="10613" y="38680"/>
                  </a:cubicBezTo>
                  <a:cubicBezTo>
                    <a:pt x="10549" y="38603"/>
                    <a:pt x="10484" y="38575"/>
                    <a:pt x="10421" y="38575"/>
                  </a:cubicBezTo>
                  <a:cubicBezTo>
                    <a:pt x="10352" y="38575"/>
                    <a:pt x="10284" y="38608"/>
                    <a:pt x="10223" y="38648"/>
                  </a:cubicBezTo>
                  <a:cubicBezTo>
                    <a:pt x="10076" y="38744"/>
                    <a:pt x="9958" y="38884"/>
                    <a:pt x="9822" y="38999"/>
                  </a:cubicBezTo>
                  <a:cubicBezTo>
                    <a:pt x="9740" y="39066"/>
                    <a:pt x="9646" y="39127"/>
                    <a:pt x="9528" y="39213"/>
                  </a:cubicBezTo>
                  <a:cubicBezTo>
                    <a:pt x="9521" y="39052"/>
                    <a:pt x="9507" y="38941"/>
                    <a:pt x="9510" y="38831"/>
                  </a:cubicBezTo>
                  <a:cubicBezTo>
                    <a:pt x="9516" y="38679"/>
                    <a:pt x="9510" y="38513"/>
                    <a:pt x="9332" y="38513"/>
                  </a:cubicBezTo>
                  <a:cubicBezTo>
                    <a:pt x="9325" y="38513"/>
                    <a:pt x="9318" y="38514"/>
                    <a:pt x="9310" y="38514"/>
                  </a:cubicBezTo>
                  <a:cubicBezTo>
                    <a:pt x="9219" y="38518"/>
                    <a:pt x="9098" y="38648"/>
                    <a:pt x="9062" y="38747"/>
                  </a:cubicBezTo>
                  <a:cubicBezTo>
                    <a:pt x="8969" y="39006"/>
                    <a:pt x="8908" y="39273"/>
                    <a:pt x="8854" y="39542"/>
                  </a:cubicBezTo>
                  <a:cubicBezTo>
                    <a:pt x="8678" y="40398"/>
                    <a:pt x="8514" y="41262"/>
                    <a:pt x="8346" y="42121"/>
                  </a:cubicBezTo>
                  <a:lnTo>
                    <a:pt x="8356" y="42111"/>
                  </a:lnTo>
                  <a:lnTo>
                    <a:pt x="8356" y="42111"/>
                  </a:lnTo>
                  <a:cubicBezTo>
                    <a:pt x="8263" y="42630"/>
                    <a:pt x="8166" y="43146"/>
                    <a:pt x="8080" y="43665"/>
                  </a:cubicBezTo>
                  <a:cubicBezTo>
                    <a:pt x="7974" y="44305"/>
                    <a:pt x="7870" y="44951"/>
                    <a:pt x="7780" y="45592"/>
                  </a:cubicBezTo>
                  <a:cubicBezTo>
                    <a:pt x="7748" y="45828"/>
                    <a:pt x="7705" y="45986"/>
                    <a:pt x="7412" y="45993"/>
                  </a:cubicBezTo>
                  <a:cubicBezTo>
                    <a:pt x="6989" y="46003"/>
                    <a:pt x="6724" y="46308"/>
                    <a:pt x="6441" y="46580"/>
                  </a:cubicBezTo>
                  <a:cubicBezTo>
                    <a:pt x="6304" y="46709"/>
                    <a:pt x="6222" y="46856"/>
                    <a:pt x="6333" y="47003"/>
                  </a:cubicBezTo>
                  <a:cubicBezTo>
                    <a:pt x="6392" y="47080"/>
                    <a:pt x="6461" y="47109"/>
                    <a:pt x="6534" y="47109"/>
                  </a:cubicBezTo>
                  <a:cubicBezTo>
                    <a:pt x="6626" y="47109"/>
                    <a:pt x="6725" y="47063"/>
                    <a:pt x="6816" y="47013"/>
                  </a:cubicBezTo>
                  <a:cubicBezTo>
                    <a:pt x="7006" y="46909"/>
                    <a:pt x="7196" y="46806"/>
                    <a:pt x="7386" y="46698"/>
                  </a:cubicBezTo>
                  <a:cubicBezTo>
                    <a:pt x="7412" y="46731"/>
                    <a:pt x="7440" y="46760"/>
                    <a:pt x="7469" y="46787"/>
                  </a:cubicBezTo>
                  <a:cubicBezTo>
                    <a:pt x="7371" y="46916"/>
                    <a:pt x="7268" y="47041"/>
                    <a:pt x="7179" y="47174"/>
                  </a:cubicBezTo>
                  <a:cubicBezTo>
                    <a:pt x="7089" y="47310"/>
                    <a:pt x="7003" y="47450"/>
                    <a:pt x="6938" y="47597"/>
                  </a:cubicBezTo>
                  <a:cubicBezTo>
                    <a:pt x="6881" y="47722"/>
                    <a:pt x="6885" y="47855"/>
                    <a:pt x="7035" y="47930"/>
                  </a:cubicBezTo>
                  <a:cubicBezTo>
                    <a:pt x="7091" y="47958"/>
                    <a:pt x="7143" y="47973"/>
                    <a:pt x="7192" y="47973"/>
                  </a:cubicBezTo>
                  <a:cubicBezTo>
                    <a:pt x="7274" y="47973"/>
                    <a:pt x="7346" y="47931"/>
                    <a:pt x="7412" y="47844"/>
                  </a:cubicBezTo>
                  <a:cubicBezTo>
                    <a:pt x="7496" y="47726"/>
                    <a:pt x="7611" y="47625"/>
                    <a:pt x="7683" y="47500"/>
                  </a:cubicBezTo>
                  <a:cubicBezTo>
                    <a:pt x="7926" y="47075"/>
                    <a:pt x="8325" y="46914"/>
                    <a:pt x="8772" y="46794"/>
                  </a:cubicBezTo>
                  <a:cubicBezTo>
                    <a:pt x="10057" y="46455"/>
                    <a:pt x="11333" y="46085"/>
                    <a:pt x="12619" y="45756"/>
                  </a:cubicBezTo>
                  <a:cubicBezTo>
                    <a:pt x="13339" y="45570"/>
                    <a:pt x="14069" y="45434"/>
                    <a:pt x="14824" y="45266"/>
                  </a:cubicBezTo>
                  <a:lnTo>
                    <a:pt x="14824" y="45266"/>
                  </a:lnTo>
                  <a:cubicBezTo>
                    <a:pt x="14885" y="45796"/>
                    <a:pt x="14709" y="46279"/>
                    <a:pt x="14603" y="46758"/>
                  </a:cubicBezTo>
                  <a:cubicBezTo>
                    <a:pt x="14430" y="47553"/>
                    <a:pt x="14301" y="48356"/>
                    <a:pt x="14308" y="49165"/>
                  </a:cubicBezTo>
                  <a:cubicBezTo>
                    <a:pt x="14315" y="49613"/>
                    <a:pt x="14445" y="50061"/>
                    <a:pt x="14527" y="50552"/>
                  </a:cubicBezTo>
                  <a:cubicBezTo>
                    <a:pt x="12794" y="50885"/>
                    <a:pt x="11064" y="51215"/>
                    <a:pt x="9334" y="51540"/>
                  </a:cubicBezTo>
                  <a:cubicBezTo>
                    <a:pt x="7616" y="51863"/>
                    <a:pt x="5896" y="52181"/>
                    <a:pt x="4113" y="52512"/>
                  </a:cubicBezTo>
                  <a:cubicBezTo>
                    <a:pt x="3973" y="52236"/>
                    <a:pt x="3788" y="51949"/>
                    <a:pt x="3676" y="51633"/>
                  </a:cubicBezTo>
                  <a:cubicBezTo>
                    <a:pt x="3368" y="50763"/>
                    <a:pt x="3214" y="49857"/>
                    <a:pt x="3070" y="48948"/>
                  </a:cubicBezTo>
                  <a:cubicBezTo>
                    <a:pt x="2839" y="47454"/>
                    <a:pt x="2899" y="45972"/>
                    <a:pt x="3110" y="44482"/>
                  </a:cubicBezTo>
                  <a:cubicBezTo>
                    <a:pt x="3264" y="43393"/>
                    <a:pt x="3378" y="42293"/>
                    <a:pt x="3543" y="41205"/>
                  </a:cubicBezTo>
                  <a:cubicBezTo>
                    <a:pt x="3758" y="39797"/>
                    <a:pt x="4055" y="38408"/>
                    <a:pt x="4456" y="37040"/>
                  </a:cubicBezTo>
                  <a:cubicBezTo>
                    <a:pt x="4571" y="36639"/>
                    <a:pt x="4740" y="36241"/>
                    <a:pt x="4761" y="35832"/>
                  </a:cubicBezTo>
                  <a:cubicBezTo>
                    <a:pt x="4797" y="35195"/>
                    <a:pt x="5151" y="34772"/>
                    <a:pt x="5578" y="34400"/>
                  </a:cubicBezTo>
                  <a:cubicBezTo>
                    <a:pt x="6638" y="33475"/>
                    <a:pt x="7880" y="32857"/>
                    <a:pt x="9187" y="32370"/>
                  </a:cubicBezTo>
                  <a:cubicBezTo>
                    <a:pt x="9288" y="32333"/>
                    <a:pt x="9362" y="32314"/>
                    <a:pt x="9419" y="32314"/>
                  </a:cubicBezTo>
                  <a:cubicBezTo>
                    <a:pt x="9545" y="32314"/>
                    <a:pt x="9586" y="32411"/>
                    <a:pt x="9651" y="32631"/>
                  </a:cubicBezTo>
                  <a:cubicBezTo>
                    <a:pt x="9812" y="33175"/>
                    <a:pt x="9983" y="33716"/>
                    <a:pt x="10187" y="34242"/>
                  </a:cubicBezTo>
                  <a:cubicBezTo>
                    <a:pt x="10434" y="34873"/>
                    <a:pt x="10717" y="35493"/>
                    <a:pt x="10989" y="36116"/>
                  </a:cubicBezTo>
                  <a:cubicBezTo>
                    <a:pt x="11042" y="36231"/>
                    <a:pt x="11119" y="36341"/>
                    <a:pt x="11205" y="36438"/>
                  </a:cubicBezTo>
                  <a:cubicBezTo>
                    <a:pt x="11289" y="36528"/>
                    <a:pt x="11388" y="36594"/>
                    <a:pt x="11497" y="36594"/>
                  </a:cubicBezTo>
                  <a:cubicBezTo>
                    <a:pt x="11554" y="36594"/>
                    <a:pt x="11614" y="36576"/>
                    <a:pt x="11677" y="36534"/>
                  </a:cubicBezTo>
                  <a:cubicBezTo>
                    <a:pt x="11888" y="36392"/>
                    <a:pt x="12118" y="36255"/>
                    <a:pt x="12294" y="36072"/>
                  </a:cubicBezTo>
                  <a:cubicBezTo>
                    <a:pt x="12644" y="35714"/>
                    <a:pt x="12974" y="35335"/>
                    <a:pt x="13286" y="34941"/>
                  </a:cubicBezTo>
                  <a:cubicBezTo>
                    <a:pt x="13422" y="34764"/>
                    <a:pt x="13566" y="34665"/>
                    <a:pt x="13768" y="34665"/>
                  </a:cubicBezTo>
                  <a:cubicBezTo>
                    <a:pt x="13799" y="34665"/>
                    <a:pt x="13831" y="34667"/>
                    <a:pt x="13865" y="34672"/>
                  </a:cubicBezTo>
                  <a:cubicBezTo>
                    <a:pt x="13890" y="34675"/>
                    <a:pt x="13916" y="34677"/>
                    <a:pt x="13940" y="34677"/>
                  </a:cubicBezTo>
                  <a:cubicBezTo>
                    <a:pt x="13965" y="34677"/>
                    <a:pt x="13989" y="34675"/>
                    <a:pt x="14012" y="34672"/>
                  </a:cubicBezTo>
                  <a:cubicBezTo>
                    <a:pt x="14288" y="34636"/>
                    <a:pt x="14374" y="34450"/>
                    <a:pt x="14220" y="34227"/>
                  </a:cubicBezTo>
                  <a:cubicBezTo>
                    <a:pt x="14094" y="34046"/>
                    <a:pt x="13876" y="33947"/>
                    <a:pt x="13645" y="33947"/>
                  </a:cubicBezTo>
                  <a:cubicBezTo>
                    <a:pt x="13481" y="33947"/>
                    <a:pt x="13311" y="33997"/>
                    <a:pt x="13164" y="34102"/>
                  </a:cubicBezTo>
                  <a:cubicBezTo>
                    <a:pt x="13010" y="34215"/>
                    <a:pt x="12892" y="34376"/>
                    <a:pt x="12774" y="34525"/>
                  </a:cubicBezTo>
                  <a:cubicBezTo>
                    <a:pt x="12411" y="34998"/>
                    <a:pt x="12056" y="35479"/>
                    <a:pt x="11638" y="36041"/>
                  </a:cubicBezTo>
                  <a:cubicBezTo>
                    <a:pt x="11426" y="35529"/>
                    <a:pt x="11258" y="35123"/>
                    <a:pt x="11097" y="34715"/>
                  </a:cubicBezTo>
                  <a:cubicBezTo>
                    <a:pt x="10850" y="34095"/>
                    <a:pt x="10578" y="33483"/>
                    <a:pt x="10377" y="32850"/>
                  </a:cubicBezTo>
                  <a:cubicBezTo>
                    <a:pt x="10227" y="32362"/>
                    <a:pt x="10155" y="31843"/>
                    <a:pt x="10080" y="31334"/>
                  </a:cubicBezTo>
                  <a:cubicBezTo>
                    <a:pt x="10062" y="31209"/>
                    <a:pt x="10138" y="31044"/>
                    <a:pt x="10220" y="30937"/>
                  </a:cubicBezTo>
                  <a:cubicBezTo>
                    <a:pt x="10463" y="30604"/>
                    <a:pt x="10768" y="30342"/>
                    <a:pt x="11241" y="30274"/>
                  </a:cubicBezTo>
                  <a:close/>
                  <a:moveTo>
                    <a:pt x="35389" y="48423"/>
                  </a:moveTo>
                  <a:lnTo>
                    <a:pt x="35389" y="48423"/>
                  </a:lnTo>
                  <a:cubicBezTo>
                    <a:pt x="35343" y="48464"/>
                    <a:pt x="35300" y="48500"/>
                    <a:pt x="35254" y="48538"/>
                  </a:cubicBezTo>
                  <a:cubicBezTo>
                    <a:pt x="34846" y="48958"/>
                    <a:pt x="34433" y="49372"/>
                    <a:pt x="34029" y="49792"/>
                  </a:cubicBezTo>
                  <a:cubicBezTo>
                    <a:pt x="33928" y="49896"/>
                    <a:pt x="33813" y="49999"/>
                    <a:pt x="33760" y="50125"/>
                  </a:cubicBezTo>
                  <a:cubicBezTo>
                    <a:pt x="33717" y="50230"/>
                    <a:pt x="33710" y="50409"/>
                    <a:pt x="33770" y="50477"/>
                  </a:cubicBezTo>
                  <a:cubicBezTo>
                    <a:pt x="33798" y="50506"/>
                    <a:pt x="33856" y="50518"/>
                    <a:pt x="33921" y="50518"/>
                  </a:cubicBezTo>
                  <a:cubicBezTo>
                    <a:pt x="33988" y="50518"/>
                    <a:pt x="34063" y="50505"/>
                    <a:pt x="34118" y="50487"/>
                  </a:cubicBezTo>
                  <a:cubicBezTo>
                    <a:pt x="34519" y="50345"/>
                    <a:pt x="34909" y="50169"/>
                    <a:pt x="35310" y="50022"/>
                  </a:cubicBezTo>
                  <a:cubicBezTo>
                    <a:pt x="35399" y="49989"/>
                    <a:pt x="35507" y="49997"/>
                    <a:pt x="35604" y="49994"/>
                  </a:cubicBezTo>
                  <a:cubicBezTo>
                    <a:pt x="35611" y="49989"/>
                    <a:pt x="35615" y="49982"/>
                    <a:pt x="35622" y="49979"/>
                  </a:cubicBezTo>
                  <a:cubicBezTo>
                    <a:pt x="35625" y="49975"/>
                    <a:pt x="35632" y="49972"/>
                    <a:pt x="35637" y="49968"/>
                  </a:cubicBezTo>
                  <a:cubicBezTo>
                    <a:pt x="35637" y="49951"/>
                    <a:pt x="35637" y="49932"/>
                    <a:pt x="35640" y="49915"/>
                  </a:cubicBezTo>
                  <a:cubicBezTo>
                    <a:pt x="35658" y="49922"/>
                    <a:pt x="35675" y="49929"/>
                    <a:pt x="35694" y="49936"/>
                  </a:cubicBezTo>
                  <a:cubicBezTo>
                    <a:pt x="35673" y="49946"/>
                    <a:pt x="35654" y="49958"/>
                    <a:pt x="35637" y="49968"/>
                  </a:cubicBezTo>
                  <a:lnTo>
                    <a:pt x="35637" y="49994"/>
                  </a:lnTo>
                  <a:lnTo>
                    <a:pt x="35605" y="49994"/>
                  </a:lnTo>
                  <a:cubicBezTo>
                    <a:pt x="35228" y="50309"/>
                    <a:pt x="34839" y="50612"/>
                    <a:pt x="34473" y="50946"/>
                  </a:cubicBezTo>
                  <a:cubicBezTo>
                    <a:pt x="34361" y="51042"/>
                    <a:pt x="34315" y="51210"/>
                    <a:pt x="34240" y="51347"/>
                  </a:cubicBezTo>
                  <a:lnTo>
                    <a:pt x="34240" y="51448"/>
                  </a:lnTo>
                  <a:cubicBezTo>
                    <a:pt x="34243" y="51450"/>
                    <a:pt x="34248" y="51455"/>
                    <a:pt x="34250" y="51455"/>
                  </a:cubicBezTo>
                  <a:cubicBezTo>
                    <a:pt x="34424" y="51623"/>
                    <a:pt x="34611" y="51708"/>
                    <a:pt x="34817" y="51708"/>
                  </a:cubicBezTo>
                  <a:cubicBezTo>
                    <a:pt x="34931" y="51708"/>
                    <a:pt x="35051" y="51682"/>
                    <a:pt x="35178" y="51630"/>
                  </a:cubicBezTo>
                  <a:cubicBezTo>
                    <a:pt x="35317" y="51568"/>
                    <a:pt x="35483" y="51561"/>
                    <a:pt x="35665" y="51558"/>
                  </a:cubicBezTo>
                  <a:lnTo>
                    <a:pt x="35665" y="51558"/>
                  </a:lnTo>
                  <a:cubicBezTo>
                    <a:pt x="35386" y="51873"/>
                    <a:pt x="35233" y="52200"/>
                    <a:pt x="35504" y="52632"/>
                  </a:cubicBezTo>
                  <a:cubicBezTo>
                    <a:pt x="35036" y="52604"/>
                    <a:pt x="34839" y="52306"/>
                    <a:pt x="34580" y="52138"/>
                  </a:cubicBezTo>
                  <a:cubicBezTo>
                    <a:pt x="33918" y="51708"/>
                    <a:pt x="33419" y="51104"/>
                    <a:pt x="32955" y="50477"/>
                  </a:cubicBezTo>
                  <a:cubicBezTo>
                    <a:pt x="32689" y="50119"/>
                    <a:pt x="32718" y="50061"/>
                    <a:pt x="33044" y="49754"/>
                  </a:cubicBezTo>
                  <a:cubicBezTo>
                    <a:pt x="33510" y="49316"/>
                    <a:pt x="34015" y="48940"/>
                    <a:pt x="34580" y="48642"/>
                  </a:cubicBezTo>
                  <a:cubicBezTo>
                    <a:pt x="34735" y="48563"/>
                    <a:pt x="34887" y="48459"/>
                    <a:pt x="35065" y="48459"/>
                  </a:cubicBezTo>
                  <a:cubicBezTo>
                    <a:pt x="35110" y="48459"/>
                    <a:pt x="35156" y="48466"/>
                    <a:pt x="35204" y="48481"/>
                  </a:cubicBezTo>
                  <a:cubicBezTo>
                    <a:pt x="35269" y="48459"/>
                    <a:pt x="35329" y="48442"/>
                    <a:pt x="35389" y="48423"/>
                  </a:cubicBezTo>
                  <a:close/>
                  <a:moveTo>
                    <a:pt x="4278" y="52759"/>
                  </a:moveTo>
                  <a:lnTo>
                    <a:pt x="4285" y="52786"/>
                  </a:lnTo>
                  <a:lnTo>
                    <a:pt x="4285" y="52786"/>
                  </a:lnTo>
                  <a:lnTo>
                    <a:pt x="4259" y="52783"/>
                  </a:lnTo>
                  <a:lnTo>
                    <a:pt x="4278" y="52759"/>
                  </a:lnTo>
                  <a:close/>
                  <a:moveTo>
                    <a:pt x="86528" y="52877"/>
                  </a:moveTo>
                  <a:cubicBezTo>
                    <a:pt x="86528" y="52891"/>
                    <a:pt x="86532" y="52901"/>
                    <a:pt x="86535" y="52916"/>
                  </a:cubicBezTo>
                  <a:lnTo>
                    <a:pt x="86539" y="52916"/>
                  </a:lnTo>
                  <a:cubicBezTo>
                    <a:pt x="86539" y="52919"/>
                    <a:pt x="86542" y="52919"/>
                    <a:pt x="86542" y="52923"/>
                  </a:cubicBezTo>
                  <a:cubicBezTo>
                    <a:pt x="86538" y="52919"/>
                    <a:pt x="86538" y="52919"/>
                    <a:pt x="86535" y="52919"/>
                  </a:cubicBezTo>
                  <a:lnTo>
                    <a:pt x="86535" y="52916"/>
                  </a:lnTo>
                  <a:cubicBezTo>
                    <a:pt x="86520" y="52916"/>
                    <a:pt x="86510" y="52911"/>
                    <a:pt x="86496" y="52911"/>
                  </a:cubicBezTo>
                  <a:cubicBezTo>
                    <a:pt x="86506" y="52901"/>
                    <a:pt x="86518" y="52890"/>
                    <a:pt x="86528" y="52877"/>
                  </a:cubicBezTo>
                  <a:close/>
                  <a:moveTo>
                    <a:pt x="86542" y="52923"/>
                  </a:moveTo>
                  <a:lnTo>
                    <a:pt x="86542" y="52923"/>
                  </a:lnTo>
                  <a:cubicBezTo>
                    <a:pt x="86564" y="52926"/>
                    <a:pt x="86588" y="52933"/>
                    <a:pt x="86610" y="52944"/>
                  </a:cubicBezTo>
                  <a:cubicBezTo>
                    <a:pt x="86595" y="52959"/>
                    <a:pt x="86581" y="52973"/>
                    <a:pt x="86566" y="52983"/>
                  </a:cubicBezTo>
                  <a:cubicBezTo>
                    <a:pt x="86556" y="52966"/>
                    <a:pt x="86549" y="52944"/>
                    <a:pt x="86542" y="52923"/>
                  </a:cubicBezTo>
                  <a:close/>
                  <a:moveTo>
                    <a:pt x="87143" y="52794"/>
                  </a:moveTo>
                  <a:cubicBezTo>
                    <a:pt x="87262" y="52794"/>
                    <a:pt x="87380" y="52812"/>
                    <a:pt x="87505" y="52829"/>
                  </a:cubicBezTo>
                  <a:cubicBezTo>
                    <a:pt x="87388" y="52982"/>
                    <a:pt x="87270" y="53043"/>
                    <a:pt x="87142" y="53043"/>
                  </a:cubicBezTo>
                  <a:cubicBezTo>
                    <a:pt x="87012" y="53043"/>
                    <a:pt x="86873" y="52981"/>
                    <a:pt x="86715" y="52891"/>
                  </a:cubicBezTo>
                  <a:cubicBezTo>
                    <a:pt x="86866" y="52818"/>
                    <a:pt x="87005" y="52794"/>
                    <a:pt x="87143" y="52794"/>
                  </a:cubicBezTo>
                  <a:close/>
                  <a:moveTo>
                    <a:pt x="65177" y="48089"/>
                  </a:moveTo>
                  <a:cubicBezTo>
                    <a:pt x="65290" y="48089"/>
                    <a:pt x="65407" y="48100"/>
                    <a:pt x="65508" y="48139"/>
                  </a:cubicBezTo>
                  <a:cubicBezTo>
                    <a:pt x="65688" y="48209"/>
                    <a:pt x="65878" y="48310"/>
                    <a:pt x="65705" y="48572"/>
                  </a:cubicBezTo>
                  <a:cubicBezTo>
                    <a:pt x="65590" y="48740"/>
                    <a:pt x="65688" y="48869"/>
                    <a:pt x="65806" y="48997"/>
                  </a:cubicBezTo>
                  <a:cubicBezTo>
                    <a:pt x="66145" y="49355"/>
                    <a:pt x="66153" y="49403"/>
                    <a:pt x="65910" y="49833"/>
                  </a:cubicBezTo>
                  <a:cubicBezTo>
                    <a:pt x="65662" y="50276"/>
                    <a:pt x="65398" y="50706"/>
                    <a:pt x="65147" y="51150"/>
                  </a:cubicBezTo>
                  <a:cubicBezTo>
                    <a:pt x="64889" y="51609"/>
                    <a:pt x="64814" y="52118"/>
                    <a:pt x="64775" y="52632"/>
                  </a:cubicBezTo>
                  <a:cubicBezTo>
                    <a:pt x="64756" y="52869"/>
                    <a:pt x="64751" y="52943"/>
                    <a:pt x="64655" y="52943"/>
                  </a:cubicBezTo>
                  <a:cubicBezTo>
                    <a:pt x="64601" y="52943"/>
                    <a:pt x="64519" y="52920"/>
                    <a:pt x="64391" y="52890"/>
                  </a:cubicBezTo>
                  <a:cubicBezTo>
                    <a:pt x="64333" y="52877"/>
                    <a:pt x="64273" y="52872"/>
                    <a:pt x="64211" y="52872"/>
                  </a:cubicBezTo>
                  <a:cubicBezTo>
                    <a:pt x="64052" y="52872"/>
                    <a:pt x="63883" y="52907"/>
                    <a:pt x="63728" y="52940"/>
                  </a:cubicBezTo>
                  <a:cubicBezTo>
                    <a:pt x="63180" y="53060"/>
                    <a:pt x="62637" y="53202"/>
                    <a:pt x="62092" y="53331"/>
                  </a:cubicBezTo>
                  <a:cubicBezTo>
                    <a:pt x="62074" y="53305"/>
                    <a:pt x="62053" y="53277"/>
                    <a:pt x="62034" y="53249"/>
                  </a:cubicBezTo>
                  <a:cubicBezTo>
                    <a:pt x="62113" y="53170"/>
                    <a:pt x="62181" y="53062"/>
                    <a:pt x="62274" y="53016"/>
                  </a:cubicBezTo>
                  <a:cubicBezTo>
                    <a:pt x="62826" y="52750"/>
                    <a:pt x="63389" y="52504"/>
                    <a:pt x="63937" y="52231"/>
                  </a:cubicBezTo>
                  <a:cubicBezTo>
                    <a:pt x="64052" y="52174"/>
                    <a:pt x="64220" y="52034"/>
                    <a:pt x="64213" y="51945"/>
                  </a:cubicBezTo>
                  <a:cubicBezTo>
                    <a:pt x="64198" y="51731"/>
                    <a:pt x="64369" y="51680"/>
                    <a:pt x="64453" y="51558"/>
                  </a:cubicBezTo>
                  <a:cubicBezTo>
                    <a:pt x="64460" y="51527"/>
                    <a:pt x="64463" y="51494"/>
                    <a:pt x="64466" y="51462"/>
                  </a:cubicBezTo>
                  <a:cubicBezTo>
                    <a:pt x="64466" y="51455"/>
                    <a:pt x="64470" y="51450"/>
                    <a:pt x="64470" y="51443"/>
                  </a:cubicBezTo>
                  <a:cubicBezTo>
                    <a:pt x="64473" y="51243"/>
                    <a:pt x="64347" y="51183"/>
                    <a:pt x="64202" y="51183"/>
                  </a:cubicBezTo>
                  <a:cubicBezTo>
                    <a:pt x="64182" y="51183"/>
                    <a:pt x="64161" y="51184"/>
                    <a:pt x="64141" y="51186"/>
                  </a:cubicBezTo>
                  <a:cubicBezTo>
                    <a:pt x="63822" y="51222"/>
                    <a:pt x="63507" y="51289"/>
                    <a:pt x="63192" y="51344"/>
                  </a:cubicBezTo>
                  <a:cubicBezTo>
                    <a:pt x="63156" y="51344"/>
                    <a:pt x="63123" y="51344"/>
                    <a:pt x="63088" y="51347"/>
                  </a:cubicBezTo>
                  <a:cubicBezTo>
                    <a:pt x="62378" y="51555"/>
                    <a:pt x="61688" y="51837"/>
                    <a:pt x="60935" y="51873"/>
                  </a:cubicBezTo>
                  <a:cubicBezTo>
                    <a:pt x="60876" y="51876"/>
                    <a:pt x="60813" y="51888"/>
                    <a:pt x="60755" y="51888"/>
                  </a:cubicBezTo>
                  <a:cubicBezTo>
                    <a:pt x="60668" y="51888"/>
                    <a:pt x="60591" y="51862"/>
                    <a:pt x="60549" y="51738"/>
                  </a:cubicBezTo>
                  <a:cubicBezTo>
                    <a:pt x="60544" y="51741"/>
                    <a:pt x="60541" y="51741"/>
                    <a:pt x="60537" y="51745"/>
                  </a:cubicBezTo>
                  <a:lnTo>
                    <a:pt x="60527" y="51734"/>
                  </a:lnTo>
                  <a:lnTo>
                    <a:pt x="60527" y="51734"/>
                  </a:lnTo>
                  <a:lnTo>
                    <a:pt x="60549" y="51738"/>
                  </a:lnTo>
                  <a:cubicBezTo>
                    <a:pt x="60641" y="51683"/>
                    <a:pt x="60731" y="51609"/>
                    <a:pt x="60830" y="51580"/>
                  </a:cubicBezTo>
                  <a:cubicBezTo>
                    <a:pt x="61758" y="51318"/>
                    <a:pt x="62694" y="51068"/>
                    <a:pt x="63625" y="50813"/>
                  </a:cubicBezTo>
                  <a:cubicBezTo>
                    <a:pt x="63747" y="50782"/>
                    <a:pt x="63875" y="50760"/>
                    <a:pt x="64000" y="50734"/>
                  </a:cubicBezTo>
                  <a:cubicBezTo>
                    <a:pt x="64287" y="50677"/>
                    <a:pt x="64470" y="50523"/>
                    <a:pt x="64415" y="50359"/>
                  </a:cubicBezTo>
                  <a:cubicBezTo>
                    <a:pt x="64358" y="50183"/>
                    <a:pt x="64237" y="50103"/>
                    <a:pt x="64072" y="50103"/>
                  </a:cubicBezTo>
                  <a:cubicBezTo>
                    <a:pt x="64035" y="50103"/>
                    <a:pt x="63995" y="50107"/>
                    <a:pt x="63954" y="50115"/>
                  </a:cubicBezTo>
                  <a:cubicBezTo>
                    <a:pt x="63403" y="50227"/>
                    <a:pt x="62844" y="50304"/>
                    <a:pt x="62300" y="50441"/>
                  </a:cubicBezTo>
                  <a:cubicBezTo>
                    <a:pt x="61709" y="50592"/>
                    <a:pt x="61132" y="50799"/>
                    <a:pt x="60530" y="50943"/>
                  </a:cubicBezTo>
                  <a:cubicBezTo>
                    <a:pt x="60674" y="50624"/>
                    <a:pt x="60928" y="50441"/>
                    <a:pt x="61232" y="50373"/>
                  </a:cubicBezTo>
                  <a:cubicBezTo>
                    <a:pt x="62034" y="50184"/>
                    <a:pt x="62844" y="50021"/>
                    <a:pt x="63649" y="49860"/>
                  </a:cubicBezTo>
                  <a:cubicBezTo>
                    <a:pt x="63922" y="49807"/>
                    <a:pt x="64197" y="49775"/>
                    <a:pt x="64470" y="49756"/>
                  </a:cubicBezTo>
                  <a:cubicBezTo>
                    <a:pt x="64667" y="49742"/>
                    <a:pt x="64778" y="49663"/>
                    <a:pt x="64785" y="49470"/>
                  </a:cubicBezTo>
                  <a:cubicBezTo>
                    <a:pt x="64788" y="49275"/>
                    <a:pt x="64671" y="49169"/>
                    <a:pt x="64495" y="49169"/>
                  </a:cubicBezTo>
                  <a:cubicBezTo>
                    <a:pt x="64489" y="49169"/>
                    <a:pt x="64483" y="49170"/>
                    <a:pt x="64477" y="49170"/>
                  </a:cubicBezTo>
                  <a:cubicBezTo>
                    <a:pt x="64108" y="49187"/>
                    <a:pt x="63735" y="49209"/>
                    <a:pt x="63374" y="49273"/>
                  </a:cubicBezTo>
                  <a:cubicBezTo>
                    <a:pt x="62880" y="49362"/>
                    <a:pt x="62392" y="49499"/>
                    <a:pt x="61902" y="49607"/>
                  </a:cubicBezTo>
                  <a:cubicBezTo>
                    <a:pt x="61891" y="49610"/>
                    <a:pt x="61879" y="49611"/>
                    <a:pt x="61868" y="49611"/>
                  </a:cubicBezTo>
                  <a:cubicBezTo>
                    <a:pt x="61819" y="49611"/>
                    <a:pt x="61765" y="49590"/>
                    <a:pt x="61716" y="49581"/>
                  </a:cubicBezTo>
                  <a:lnTo>
                    <a:pt x="61716" y="49585"/>
                  </a:lnTo>
                  <a:cubicBezTo>
                    <a:pt x="61712" y="49585"/>
                    <a:pt x="61709" y="49588"/>
                    <a:pt x="61705" y="49588"/>
                  </a:cubicBezTo>
                  <a:cubicBezTo>
                    <a:pt x="61709" y="49585"/>
                    <a:pt x="61712" y="49585"/>
                    <a:pt x="61716" y="49581"/>
                  </a:cubicBezTo>
                  <a:cubicBezTo>
                    <a:pt x="61770" y="49316"/>
                    <a:pt x="62048" y="49326"/>
                    <a:pt x="62207" y="49187"/>
                  </a:cubicBezTo>
                  <a:lnTo>
                    <a:pt x="62192" y="49184"/>
                  </a:lnTo>
                  <a:lnTo>
                    <a:pt x="62217" y="49180"/>
                  </a:lnTo>
                  <a:lnTo>
                    <a:pt x="62217" y="49180"/>
                  </a:lnTo>
                  <a:cubicBezTo>
                    <a:pt x="62214" y="49184"/>
                    <a:pt x="62210" y="49187"/>
                    <a:pt x="62207" y="49187"/>
                  </a:cubicBezTo>
                  <a:lnTo>
                    <a:pt x="62210" y="49191"/>
                  </a:lnTo>
                  <a:cubicBezTo>
                    <a:pt x="63077" y="48593"/>
                    <a:pt x="64001" y="48142"/>
                    <a:pt x="65075" y="48091"/>
                  </a:cubicBezTo>
                  <a:cubicBezTo>
                    <a:pt x="65108" y="48090"/>
                    <a:pt x="65142" y="48089"/>
                    <a:pt x="65177" y="48089"/>
                  </a:cubicBezTo>
                  <a:close/>
                  <a:moveTo>
                    <a:pt x="86814" y="53768"/>
                  </a:moveTo>
                  <a:lnTo>
                    <a:pt x="86843" y="53786"/>
                  </a:lnTo>
                  <a:cubicBezTo>
                    <a:pt x="86871" y="53822"/>
                    <a:pt x="86900" y="53861"/>
                    <a:pt x="86929" y="53901"/>
                  </a:cubicBezTo>
                  <a:cubicBezTo>
                    <a:pt x="86929" y="53904"/>
                    <a:pt x="86932" y="53904"/>
                    <a:pt x="86932" y="53908"/>
                  </a:cubicBezTo>
                  <a:lnTo>
                    <a:pt x="86917" y="53908"/>
                  </a:lnTo>
                  <a:cubicBezTo>
                    <a:pt x="86890" y="53872"/>
                    <a:pt x="86857" y="53836"/>
                    <a:pt x="86828" y="53800"/>
                  </a:cubicBezTo>
                  <a:lnTo>
                    <a:pt x="86814" y="53768"/>
                  </a:lnTo>
                  <a:close/>
                  <a:moveTo>
                    <a:pt x="66150" y="50907"/>
                  </a:moveTo>
                  <a:cubicBezTo>
                    <a:pt x="66135" y="51075"/>
                    <a:pt x="66142" y="51246"/>
                    <a:pt x="66107" y="51407"/>
                  </a:cubicBezTo>
                  <a:cubicBezTo>
                    <a:pt x="65953" y="52110"/>
                    <a:pt x="65792" y="52808"/>
                    <a:pt x="65616" y="53507"/>
                  </a:cubicBezTo>
                  <a:cubicBezTo>
                    <a:pt x="65516" y="53896"/>
                    <a:pt x="65444" y="53976"/>
                    <a:pt x="65126" y="54252"/>
                  </a:cubicBezTo>
                  <a:cubicBezTo>
                    <a:pt x="64982" y="54019"/>
                    <a:pt x="64838" y="53783"/>
                    <a:pt x="64670" y="53511"/>
                  </a:cubicBezTo>
                  <a:cubicBezTo>
                    <a:pt x="64696" y="53478"/>
                    <a:pt x="64746" y="53353"/>
                    <a:pt x="64814" y="53339"/>
                  </a:cubicBezTo>
                  <a:cubicBezTo>
                    <a:pt x="65333" y="53228"/>
                    <a:pt x="65393" y="52841"/>
                    <a:pt x="65436" y="52407"/>
                  </a:cubicBezTo>
                  <a:cubicBezTo>
                    <a:pt x="65491" y="51842"/>
                    <a:pt x="65695" y="51330"/>
                    <a:pt x="66150" y="50907"/>
                  </a:cubicBezTo>
                  <a:close/>
                  <a:moveTo>
                    <a:pt x="86932" y="53908"/>
                  </a:moveTo>
                  <a:cubicBezTo>
                    <a:pt x="87133" y="53919"/>
                    <a:pt x="87333" y="53912"/>
                    <a:pt x="87530" y="53944"/>
                  </a:cubicBezTo>
                  <a:cubicBezTo>
                    <a:pt x="87677" y="53968"/>
                    <a:pt x="87720" y="54093"/>
                    <a:pt x="87669" y="54273"/>
                  </a:cubicBezTo>
                  <a:cubicBezTo>
                    <a:pt x="87395" y="54187"/>
                    <a:pt x="87090" y="54206"/>
                    <a:pt x="86932" y="53908"/>
                  </a:cubicBezTo>
                  <a:close/>
                  <a:moveTo>
                    <a:pt x="84622" y="48175"/>
                  </a:moveTo>
                  <a:cubicBezTo>
                    <a:pt x="84949" y="49048"/>
                    <a:pt x="85545" y="49588"/>
                    <a:pt x="86309" y="49982"/>
                  </a:cubicBezTo>
                  <a:cubicBezTo>
                    <a:pt x="86559" y="50115"/>
                    <a:pt x="86785" y="50301"/>
                    <a:pt x="87022" y="50463"/>
                  </a:cubicBezTo>
                  <a:cubicBezTo>
                    <a:pt x="87029" y="50452"/>
                    <a:pt x="87037" y="50445"/>
                    <a:pt x="87047" y="50438"/>
                  </a:cubicBezTo>
                  <a:lnTo>
                    <a:pt x="87047" y="50438"/>
                  </a:lnTo>
                  <a:cubicBezTo>
                    <a:pt x="87040" y="50448"/>
                    <a:pt x="87032" y="50460"/>
                    <a:pt x="87028" y="50470"/>
                  </a:cubicBezTo>
                  <a:cubicBezTo>
                    <a:pt x="87025" y="50470"/>
                    <a:pt x="87025" y="50467"/>
                    <a:pt x="87021" y="50467"/>
                  </a:cubicBezTo>
                  <a:lnTo>
                    <a:pt x="87021" y="50467"/>
                  </a:lnTo>
                  <a:cubicBezTo>
                    <a:pt x="87050" y="50527"/>
                    <a:pt x="87114" y="50631"/>
                    <a:pt x="87100" y="50649"/>
                  </a:cubicBezTo>
                  <a:cubicBezTo>
                    <a:pt x="86621" y="51121"/>
                    <a:pt x="86388" y="51762"/>
                    <a:pt x="85980" y="52286"/>
                  </a:cubicBezTo>
                  <a:cubicBezTo>
                    <a:pt x="85911" y="52371"/>
                    <a:pt x="85876" y="52483"/>
                    <a:pt x="85814" y="52579"/>
                  </a:cubicBezTo>
                  <a:cubicBezTo>
                    <a:pt x="85439" y="53163"/>
                    <a:pt x="85521" y="53689"/>
                    <a:pt x="86055" y="54165"/>
                  </a:cubicBezTo>
                  <a:cubicBezTo>
                    <a:pt x="86205" y="54298"/>
                    <a:pt x="86338" y="54449"/>
                    <a:pt x="86525" y="54634"/>
                  </a:cubicBezTo>
                  <a:cubicBezTo>
                    <a:pt x="86237" y="54707"/>
                    <a:pt x="85964" y="54748"/>
                    <a:pt x="85704" y="54748"/>
                  </a:cubicBezTo>
                  <a:cubicBezTo>
                    <a:pt x="85225" y="54748"/>
                    <a:pt x="84792" y="54608"/>
                    <a:pt x="84396" y="54273"/>
                  </a:cubicBezTo>
                  <a:cubicBezTo>
                    <a:pt x="83680" y="53665"/>
                    <a:pt x="83025" y="53002"/>
                    <a:pt x="82595" y="52146"/>
                  </a:cubicBezTo>
                  <a:cubicBezTo>
                    <a:pt x="82459" y="51873"/>
                    <a:pt x="82287" y="51619"/>
                    <a:pt x="82116" y="51332"/>
                  </a:cubicBezTo>
                  <a:cubicBezTo>
                    <a:pt x="82155" y="51286"/>
                    <a:pt x="82234" y="51232"/>
                    <a:pt x="82248" y="51164"/>
                  </a:cubicBezTo>
                  <a:cubicBezTo>
                    <a:pt x="82431" y="50297"/>
                    <a:pt x="83118" y="49790"/>
                    <a:pt x="83656" y="49177"/>
                  </a:cubicBezTo>
                  <a:cubicBezTo>
                    <a:pt x="83956" y="48836"/>
                    <a:pt x="84281" y="48526"/>
                    <a:pt x="84622" y="48175"/>
                  </a:cubicBezTo>
                  <a:close/>
                  <a:moveTo>
                    <a:pt x="24663" y="56551"/>
                  </a:moveTo>
                  <a:cubicBezTo>
                    <a:pt x="24656" y="56554"/>
                    <a:pt x="24649" y="56561"/>
                    <a:pt x="24645" y="56568"/>
                  </a:cubicBezTo>
                  <a:lnTo>
                    <a:pt x="24645" y="56561"/>
                  </a:lnTo>
                  <a:cubicBezTo>
                    <a:pt x="24649" y="56558"/>
                    <a:pt x="24656" y="56554"/>
                    <a:pt x="24663" y="56551"/>
                  </a:cubicBezTo>
                  <a:close/>
                  <a:moveTo>
                    <a:pt x="31120" y="51762"/>
                  </a:moveTo>
                  <a:cubicBezTo>
                    <a:pt x="31314" y="53733"/>
                    <a:pt x="31242" y="55713"/>
                    <a:pt x="30966" y="57722"/>
                  </a:cubicBezTo>
                  <a:cubicBezTo>
                    <a:pt x="30858" y="57525"/>
                    <a:pt x="30755" y="57328"/>
                    <a:pt x="30640" y="57135"/>
                  </a:cubicBezTo>
                  <a:cubicBezTo>
                    <a:pt x="30307" y="56551"/>
                    <a:pt x="29957" y="55974"/>
                    <a:pt x="29634" y="55383"/>
                  </a:cubicBezTo>
                  <a:cubicBezTo>
                    <a:pt x="29229" y="54649"/>
                    <a:pt x="28846" y="53901"/>
                    <a:pt x="28448" y="53166"/>
                  </a:cubicBezTo>
                  <a:cubicBezTo>
                    <a:pt x="28306" y="52897"/>
                    <a:pt x="28445" y="52704"/>
                    <a:pt x="28602" y="52519"/>
                  </a:cubicBezTo>
                  <a:cubicBezTo>
                    <a:pt x="28846" y="52572"/>
                    <a:pt x="29114" y="52658"/>
                    <a:pt x="29387" y="52683"/>
                  </a:cubicBezTo>
                  <a:cubicBezTo>
                    <a:pt x="29428" y="52686"/>
                    <a:pt x="29468" y="52688"/>
                    <a:pt x="29506" y="52688"/>
                  </a:cubicBezTo>
                  <a:cubicBezTo>
                    <a:pt x="30063" y="52688"/>
                    <a:pt x="30335" y="52349"/>
                    <a:pt x="30271" y="51762"/>
                  </a:cubicBezTo>
                  <a:close/>
                  <a:moveTo>
                    <a:pt x="66983" y="37587"/>
                  </a:moveTo>
                  <a:cubicBezTo>
                    <a:pt x="67013" y="37587"/>
                    <a:pt x="67044" y="37591"/>
                    <a:pt x="67077" y="37598"/>
                  </a:cubicBezTo>
                  <a:cubicBezTo>
                    <a:pt x="67296" y="37648"/>
                    <a:pt x="67519" y="37699"/>
                    <a:pt x="67719" y="37792"/>
                  </a:cubicBezTo>
                  <a:cubicBezTo>
                    <a:pt x="68392" y="38110"/>
                    <a:pt x="69072" y="38418"/>
                    <a:pt x="69725" y="38780"/>
                  </a:cubicBezTo>
                  <a:cubicBezTo>
                    <a:pt x="70498" y="39210"/>
                    <a:pt x="70885" y="39969"/>
                    <a:pt x="71203" y="40750"/>
                  </a:cubicBezTo>
                  <a:cubicBezTo>
                    <a:pt x="71490" y="41452"/>
                    <a:pt x="71708" y="42182"/>
                    <a:pt x="71991" y="42884"/>
                  </a:cubicBezTo>
                  <a:cubicBezTo>
                    <a:pt x="72214" y="43436"/>
                    <a:pt x="72488" y="43966"/>
                    <a:pt x="72736" y="44503"/>
                  </a:cubicBezTo>
                  <a:cubicBezTo>
                    <a:pt x="72887" y="44828"/>
                    <a:pt x="73058" y="45145"/>
                    <a:pt x="73166" y="45481"/>
                  </a:cubicBezTo>
                  <a:cubicBezTo>
                    <a:pt x="73391" y="46186"/>
                    <a:pt x="73839" y="46774"/>
                    <a:pt x="74190" y="47408"/>
                  </a:cubicBezTo>
                  <a:cubicBezTo>
                    <a:pt x="74727" y="48375"/>
                    <a:pt x="75139" y="49396"/>
                    <a:pt x="75569" y="50409"/>
                  </a:cubicBezTo>
                  <a:cubicBezTo>
                    <a:pt x="75816" y="50986"/>
                    <a:pt x="76013" y="51576"/>
                    <a:pt x="76407" y="52092"/>
                  </a:cubicBezTo>
                  <a:cubicBezTo>
                    <a:pt x="76746" y="52540"/>
                    <a:pt x="76779" y="53127"/>
                    <a:pt x="76768" y="53679"/>
                  </a:cubicBezTo>
                  <a:cubicBezTo>
                    <a:pt x="76754" y="54552"/>
                    <a:pt x="76683" y="55422"/>
                    <a:pt x="76676" y="56294"/>
                  </a:cubicBezTo>
                  <a:cubicBezTo>
                    <a:pt x="76672" y="56885"/>
                    <a:pt x="76493" y="57389"/>
                    <a:pt x="76167" y="57870"/>
                  </a:cubicBezTo>
                  <a:cubicBezTo>
                    <a:pt x="75881" y="58291"/>
                    <a:pt x="75465" y="58507"/>
                    <a:pt x="74996" y="58593"/>
                  </a:cubicBezTo>
                  <a:cubicBezTo>
                    <a:pt x="74720" y="58642"/>
                    <a:pt x="74443" y="58667"/>
                    <a:pt x="74166" y="58667"/>
                  </a:cubicBezTo>
                  <a:cubicBezTo>
                    <a:pt x="73817" y="58667"/>
                    <a:pt x="73468" y="58627"/>
                    <a:pt x="73123" y="58546"/>
                  </a:cubicBezTo>
                  <a:cubicBezTo>
                    <a:pt x="72539" y="58406"/>
                    <a:pt x="71959" y="58235"/>
                    <a:pt x="71368" y="58152"/>
                  </a:cubicBezTo>
                  <a:cubicBezTo>
                    <a:pt x="70669" y="58055"/>
                    <a:pt x="70035" y="57769"/>
                    <a:pt x="69379" y="57558"/>
                  </a:cubicBezTo>
                  <a:cubicBezTo>
                    <a:pt x="68980" y="57425"/>
                    <a:pt x="68563" y="57307"/>
                    <a:pt x="68205" y="57099"/>
                  </a:cubicBezTo>
                  <a:cubicBezTo>
                    <a:pt x="67757" y="56844"/>
                    <a:pt x="67353" y="56512"/>
                    <a:pt x="66952" y="56190"/>
                  </a:cubicBezTo>
                  <a:cubicBezTo>
                    <a:pt x="66729" y="56012"/>
                    <a:pt x="66543" y="55871"/>
                    <a:pt x="66213" y="55871"/>
                  </a:cubicBezTo>
                  <a:cubicBezTo>
                    <a:pt x="66205" y="55871"/>
                    <a:pt x="66197" y="55871"/>
                    <a:pt x="66188" y="55871"/>
                  </a:cubicBezTo>
                  <a:cubicBezTo>
                    <a:pt x="66185" y="55871"/>
                    <a:pt x="66181" y="55871"/>
                    <a:pt x="66177" y="55871"/>
                  </a:cubicBezTo>
                  <a:cubicBezTo>
                    <a:pt x="65923" y="55871"/>
                    <a:pt x="65641" y="55632"/>
                    <a:pt x="65408" y="55455"/>
                  </a:cubicBezTo>
                  <a:cubicBezTo>
                    <a:pt x="65251" y="55337"/>
                    <a:pt x="65157" y="55129"/>
                    <a:pt x="65028" y="54953"/>
                  </a:cubicBezTo>
                  <a:cubicBezTo>
                    <a:pt x="65086" y="54932"/>
                    <a:pt x="65111" y="54922"/>
                    <a:pt x="65140" y="54915"/>
                  </a:cubicBezTo>
                  <a:cubicBezTo>
                    <a:pt x="65222" y="54896"/>
                    <a:pt x="65302" y="54888"/>
                    <a:pt x="65379" y="54888"/>
                  </a:cubicBezTo>
                  <a:cubicBezTo>
                    <a:pt x="65729" y="54888"/>
                    <a:pt x="66035" y="55058"/>
                    <a:pt x="66342" y="55237"/>
                  </a:cubicBezTo>
                  <a:cubicBezTo>
                    <a:pt x="66450" y="55301"/>
                    <a:pt x="66580" y="55323"/>
                    <a:pt x="66698" y="55369"/>
                  </a:cubicBezTo>
                  <a:cubicBezTo>
                    <a:pt x="66754" y="55390"/>
                    <a:pt x="66813" y="55402"/>
                    <a:pt x="66867" y="55402"/>
                  </a:cubicBezTo>
                  <a:cubicBezTo>
                    <a:pt x="66963" y="55402"/>
                    <a:pt x="67042" y="55361"/>
                    <a:pt x="67056" y="55248"/>
                  </a:cubicBezTo>
                  <a:cubicBezTo>
                    <a:pt x="67070" y="55123"/>
                    <a:pt x="66981" y="54939"/>
                    <a:pt x="66877" y="54850"/>
                  </a:cubicBezTo>
                  <a:cubicBezTo>
                    <a:pt x="66708" y="54703"/>
                    <a:pt x="66486" y="54621"/>
                    <a:pt x="66304" y="54489"/>
                  </a:cubicBezTo>
                  <a:cubicBezTo>
                    <a:pt x="66246" y="54449"/>
                    <a:pt x="66203" y="54324"/>
                    <a:pt x="66222" y="54252"/>
                  </a:cubicBezTo>
                  <a:cubicBezTo>
                    <a:pt x="66289" y="53973"/>
                    <a:pt x="66387" y="53701"/>
                    <a:pt x="66486" y="53379"/>
                  </a:cubicBezTo>
                  <a:cubicBezTo>
                    <a:pt x="66659" y="53471"/>
                    <a:pt x="66798" y="53564"/>
                    <a:pt x="66955" y="53629"/>
                  </a:cubicBezTo>
                  <a:cubicBezTo>
                    <a:pt x="67253" y="53754"/>
                    <a:pt x="67553" y="53879"/>
                    <a:pt x="67865" y="53973"/>
                  </a:cubicBezTo>
                  <a:cubicBezTo>
                    <a:pt x="67881" y="53978"/>
                    <a:pt x="67900" y="53980"/>
                    <a:pt x="67920" y="53980"/>
                  </a:cubicBezTo>
                  <a:cubicBezTo>
                    <a:pt x="68019" y="53980"/>
                    <a:pt x="68159" y="53930"/>
                    <a:pt x="68163" y="53901"/>
                  </a:cubicBezTo>
                  <a:cubicBezTo>
                    <a:pt x="68173" y="53768"/>
                    <a:pt x="68148" y="53622"/>
                    <a:pt x="68088" y="53504"/>
                  </a:cubicBezTo>
                  <a:cubicBezTo>
                    <a:pt x="68052" y="53429"/>
                    <a:pt x="67933" y="53393"/>
                    <a:pt x="67851" y="53343"/>
                  </a:cubicBezTo>
                  <a:cubicBezTo>
                    <a:pt x="67586" y="53185"/>
                    <a:pt x="67322" y="53035"/>
                    <a:pt x="67060" y="52873"/>
                  </a:cubicBezTo>
                  <a:cubicBezTo>
                    <a:pt x="66731" y="52666"/>
                    <a:pt x="66616" y="52375"/>
                    <a:pt x="66755" y="51957"/>
                  </a:cubicBezTo>
                  <a:lnTo>
                    <a:pt x="66755" y="51957"/>
                  </a:lnTo>
                  <a:cubicBezTo>
                    <a:pt x="66920" y="52046"/>
                    <a:pt x="67067" y="52139"/>
                    <a:pt x="67224" y="52214"/>
                  </a:cubicBezTo>
                  <a:cubicBezTo>
                    <a:pt x="67382" y="52289"/>
                    <a:pt x="67547" y="52365"/>
                    <a:pt x="67716" y="52401"/>
                  </a:cubicBezTo>
                  <a:cubicBezTo>
                    <a:pt x="67722" y="52402"/>
                    <a:pt x="67729" y="52403"/>
                    <a:pt x="67737" y="52403"/>
                  </a:cubicBezTo>
                  <a:cubicBezTo>
                    <a:pt x="67807" y="52403"/>
                    <a:pt x="67916" y="52345"/>
                    <a:pt x="67944" y="52289"/>
                  </a:cubicBezTo>
                  <a:cubicBezTo>
                    <a:pt x="67973" y="52225"/>
                    <a:pt x="67941" y="52089"/>
                    <a:pt x="67887" y="52039"/>
                  </a:cubicBezTo>
                  <a:cubicBezTo>
                    <a:pt x="67708" y="51875"/>
                    <a:pt x="67507" y="51731"/>
                    <a:pt x="67322" y="51577"/>
                  </a:cubicBezTo>
                  <a:cubicBezTo>
                    <a:pt x="67221" y="51498"/>
                    <a:pt x="67132" y="51402"/>
                    <a:pt x="67027" y="51325"/>
                  </a:cubicBezTo>
                  <a:cubicBezTo>
                    <a:pt x="66880" y="51222"/>
                    <a:pt x="66856" y="51101"/>
                    <a:pt x="66870" y="50918"/>
                  </a:cubicBezTo>
                  <a:cubicBezTo>
                    <a:pt x="66906" y="50553"/>
                    <a:pt x="66909" y="50181"/>
                    <a:pt x="66895" y="49807"/>
                  </a:cubicBezTo>
                  <a:cubicBezTo>
                    <a:pt x="66892" y="49700"/>
                    <a:pt x="66784" y="49600"/>
                    <a:pt x="66726" y="49492"/>
                  </a:cubicBezTo>
                  <a:lnTo>
                    <a:pt x="66726" y="49381"/>
                  </a:lnTo>
                  <a:cubicBezTo>
                    <a:pt x="66623" y="49245"/>
                    <a:pt x="66519" y="49105"/>
                    <a:pt x="66401" y="48951"/>
                  </a:cubicBezTo>
                  <a:cubicBezTo>
                    <a:pt x="66550" y="48921"/>
                    <a:pt x="66672" y="48904"/>
                    <a:pt x="66774" y="48904"/>
                  </a:cubicBezTo>
                  <a:cubicBezTo>
                    <a:pt x="67092" y="48904"/>
                    <a:pt x="67211" y="49065"/>
                    <a:pt x="67307" y="49463"/>
                  </a:cubicBezTo>
                  <a:cubicBezTo>
                    <a:pt x="67360" y="49682"/>
                    <a:pt x="67421" y="49905"/>
                    <a:pt x="67514" y="50112"/>
                  </a:cubicBezTo>
                  <a:cubicBezTo>
                    <a:pt x="67568" y="50237"/>
                    <a:pt x="67680" y="50345"/>
                    <a:pt x="67779" y="50448"/>
                  </a:cubicBezTo>
                  <a:cubicBezTo>
                    <a:pt x="67822" y="50495"/>
                    <a:pt x="67861" y="50513"/>
                    <a:pt x="67899" y="50513"/>
                  </a:cubicBezTo>
                  <a:cubicBezTo>
                    <a:pt x="67991" y="50513"/>
                    <a:pt x="68070" y="50405"/>
                    <a:pt x="68163" y="50388"/>
                  </a:cubicBezTo>
                  <a:cubicBezTo>
                    <a:pt x="68589" y="50309"/>
                    <a:pt x="69018" y="50222"/>
                    <a:pt x="69451" y="50172"/>
                  </a:cubicBezTo>
                  <a:cubicBezTo>
                    <a:pt x="69491" y="50168"/>
                    <a:pt x="69531" y="50165"/>
                    <a:pt x="69569" y="50165"/>
                  </a:cubicBezTo>
                  <a:cubicBezTo>
                    <a:pt x="69929" y="50165"/>
                    <a:pt x="70231" y="50351"/>
                    <a:pt x="70513" y="50570"/>
                  </a:cubicBezTo>
                  <a:cubicBezTo>
                    <a:pt x="71060" y="51003"/>
                    <a:pt x="71590" y="51455"/>
                    <a:pt x="72145" y="51873"/>
                  </a:cubicBezTo>
                  <a:cubicBezTo>
                    <a:pt x="72507" y="52149"/>
                    <a:pt x="72882" y="52404"/>
                    <a:pt x="73274" y="52632"/>
                  </a:cubicBezTo>
                  <a:cubicBezTo>
                    <a:pt x="74100" y="53117"/>
                    <a:pt x="74946" y="53571"/>
                    <a:pt x="75777" y="54052"/>
                  </a:cubicBezTo>
                  <a:cubicBezTo>
                    <a:pt x="75874" y="54109"/>
                    <a:pt x="75964" y="54144"/>
                    <a:pt x="76046" y="54144"/>
                  </a:cubicBezTo>
                  <a:cubicBezTo>
                    <a:pt x="76135" y="54144"/>
                    <a:pt x="76214" y="54102"/>
                    <a:pt x="76282" y="54001"/>
                  </a:cubicBezTo>
                  <a:cubicBezTo>
                    <a:pt x="76403" y="53822"/>
                    <a:pt x="76359" y="53625"/>
                    <a:pt x="76198" y="53471"/>
                  </a:cubicBezTo>
                  <a:cubicBezTo>
                    <a:pt x="76142" y="53413"/>
                    <a:pt x="76078" y="53367"/>
                    <a:pt x="76009" y="53324"/>
                  </a:cubicBezTo>
                  <a:cubicBezTo>
                    <a:pt x="75354" y="52887"/>
                    <a:pt x="74699" y="52454"/>
                    <a:pt x="74011" y="52000"/>
                  </a:cubicBezTo>
                  <a:cubicBezTo>
                    <a:pt x="74146" y="51945"/>
                    <a:pt x="74274" y="51922"/>
                    <a:pt x="74399" y="51922"/>
                  </a:cubicBezTo>
                  <a:cubicBezTo>
                    <a:pt x="74536" y="51922"/>
                    <a:pt x="74670" y="51949"/>
                    <a:pt x="74806" y="51993"/>
                  </a:cubicBezTo>
                  <a:cubicBezTo>
                    <a:pt x="74855" y="52008"/>
                    <a:pt x="74905" y="52020"/>
                    <a:pt x="74952" y="52020"/>
                  </a:cubicBezTo>
                  <a:cubicBezTo>
                    <a:pt x="75043" y="52020"/>
                    <a:pt x="75122" y="51978"/>
                    <a:pt x="75160" y="51849"/>
                  </a:cubicBezTo>
                  <a:cubicBezTo>
                    <a:pt x="75211" y="51669"/>
                    <a:pt x="75172" y="51541"/>
                    <a:pt x="74978" y="51462"/>
                  </a:cubicBezTo>
                  <a:cubicBezTo>
                    <a:pt x="74693" y="51344"/>
                    <a:pt x="74405" y="51274"/>
                    <a:pt x="74116" y="51274"/>
                  </a:cubicBezTo>
                  <a:cubicBezTo>
                    <a:pt x="73909" y="51274"/>
                    <a:pt x="73702" y="51310"/>
                    <a:pt x="73495" y="51390"/>
                  </a:cubicBezTo>
                  <a:cubicBezTo>
                    <a:pt x="73399" y="51427"/>
                    <a:pt x="73311" y="51448"/>
                    <a:pt x="73227" y="51448"/>
                  </a:cubicBezTo>
                  <a:cubicBezTo>
                    <a:pt x="73118" y="51448"/>
                    <a:pt x="73016" y="51413"/>
                    <a:pt x="72915" y="51337"/>
                  </a:cubicBezTo>
                  <a:cubicBezTo>
                    <a:pt x="72507" y="51029"/>
                    <a:pt x="72106" y="50710"/>
                    <a:pt x="71697" y="50405"/>
                  </a:cubicBezTo>
                  <a:cubicBezTo>
                    <a:pt x="71450" y="50222"/>
                    <a:pt x="71203" y="50044"/>
                    <a:pt x="70941" y="49883"/>
                  </a:cubicBezTo>
                  <a:cubicBezTo>
                    <a:pt x="70557" y="49644"/>
                    <a:pt x="70159" y="49481"/>
                    <a:pt x="69730" y="49481"/>
                  </a:cubicBezTo>
                  <a:cubicBezTo>
                    <a:pt x="69552" y="49481"/>
                    <a:pt x="69369" y="49509"/>
                    <a:pt x="69180" y="49571"/>
                  </a:cubicBezTo>
                  <a:cubicBezTo>
                    <a:pt x="68925" y="49653"/>
                    <a:pt x="68663" y="49710"/>
                    <a:pt x="68406" y="49778"/>
                  </a:cubicBezTo>
                  <a:cubicBezTo>
                    <a:pt x="68442" y="49581"/>
                    <a:pt x="68481" y="49403"/>
                    <a:pt x="68367" y="49191"/>
                  </a:cubicBezTo>
                  <a:cubicBezTo>
                    <a:pt x="67736" y="48028"/>
                    <a:pt x="67601" y="46767"/>
                    <a:pt x="67661" y="45470"/>
                  </a:cubicBezTo>
                  <a:cubicBezTo>
                    <a:pt x="67668" y="45291"/>
                    <a:pt x="67693" y="45105"/>
                    <a:pt x="67654" y="44933"/>
                  </a:cubicBezTo>
                  <a:cubicBezTo>
                    <a:pt x="67632" y="44833"/>
                    <a:pt x="67503" y="44689"/>
                    <a:pt x="67425" y="44686"/>
                  </a:cubicBezTo>
                  <a:cubicBezTo>
                    <a:pt x="67335" y="44686"/>
                    <a:pt x="67221" y="44815"/>
                    <a:pt x="67159" y="44912"/>
                  </a:cubicBezTo>
                  <a:cubicBezTo>
                    <a:pt x="67113" y="44987"/>
                    <a:pt x="67128" y="45105"/>
                    <a:pt x="67128" y="45202"/>
                  </a:cubicBezTo>
                  <a:cubicBezTo>
                    <a:pt x="67123" y="45496"/>
                    <a:pt x="67128" y="45786"/>
                    <a:pt x="67128" y="46179"/>
                  </a:cubicBezTo>
                  <a:cubicBezTo>
                    <a:pt x="66919" y="45868"/>
                    <a:pt x="66995" y="45463"/>
                    <a:pt x="66572" y="45455"/>
                  </a:cubicBezTo>
                  <a:cubicBezTo>
                    <a:pt x="66554" y="45453"/>
                    <a:pt x="66512" y="45248"/>
                    <a:pt x="66536" y="45148"/>
                  </a:cubicBezTo>
                  <a:cubicBezTo>
                    <a:pt x="66666" y="44617"/>
                    <a:pt x="66780" y="44081"/>
                    <a:pt x="66959" y="43564"/>
                  </a:cubicBezTo>
                  <a:cubicBezTo>
                    <a:pt x="67238" y="42755"/>
                    <a:pt x="67596" y="41978"/>
                    <a:pt x="67855" y="41166"/>
                  </a:cubicBezTo>
                  <a:cubicBezTo>
                    <a:pt x="68041" y="40585"/>
                    <a:pt x="68141" y="39972"/>
                    <a:pt x="68249" y="39367"/>
                  </a:cubicBezTo>
                  <a:cubicBezTo>
                    <a:pt x="68320" y="38970"/>
                    <a:pt x="68134" y="38737"/>
                    <a:pt x="67719" y="38680"/>
                  </a:cubicBezTo>
                  <a:cubicBezTo>
                    <a:pt x="67289" y="38622"/>
                    <a:pt x="66856" y="38608"/>
                    <a:pt x="66397" y="38572"/>
                  </a:cubicBezTo>
                  <a:cubicBezTo>
                    <a:pt x="66501" y="38314"/>
                    <a:pt x="66616" y="38071"/>
                    <a:pt x="66702" y="37817"/>
                  </a:cubicBezTo>
                  <a:cubicBezTo>
                    <a:pt x="66757" y="37659"/>
                    <a:pt x="66853" y="37587"/>
                    <a:pt x="66983" y="37587"/>
                  </a:cubicBezTo>
                  <a:close/>
                  <a:moveTo>
                    <a:pt x="24745" y="52017"/>
                  </a:moveTo>
                  <a:lnTo>
                    <a:pt x="24745" y="52017"/>
                  </a:lnTo>
                  <a:cubicBezTo>
                    <a:pt x="25067" y="52167"/>
                    <a:pt x="25343" y="52289"/>
                    <a:pt x="25612" y="52425"/>
                  </a:cubicBezTo>
                  <a:cubicBezTo>
                    <a:pt x="26203" y="52729"/>
                    <a:pt x="26797" y="53012"/>
                    <a:pt x="27467" y="53080"/>
                  </a:cubicBezTo>
                  <a:cubicBezTo>
                    <a:pt x="27683" y="53101"/>
                    <a:pt x="27779" y="53238"/>
                    <a:pt x="27854" y="53403"/>
                  </a:cubicBezTo>
                  <a:cubicBezTo>
                    <a:pt x="28027" y="53790"/>
                    <a:pt x="28181" y="54183"/>
                    <a:pt x="28359" y="54562"/>
                  </a:cubicBezTo>
                  <a:cubicBezTo>
                    <a:pt x="28671" y="55218"/>
                    <a:pt x="28997" y="55867"/>
                    <a:pt x="29308" y="56522"/>
                  </a:cubicBezTo>
                  <a:cubicBezTo>
                    <a:pt x="29447" y="56808"/>
                    <a:pt x="29573" y="57099"/>
                    <a:pt x="29714" y="57409"/>
                  </a:cubicBezTo>
                  <a:cubicBezTo>
                    <a:pt x="29711" y="57409"/>
                    <a:pt x="29708" y="57409"/>
                    <a:pt x="29705" y="57409"/>
                  </a:cubicBezTo>
                  <a:cubicBezTo>
                    <a:pt x="28140" y="57409"/>
                    <a:pt x="26927" y="58172"/>
                    <a:pt x="25748" y="59069"/>
                  </a:cubicBezTo>
                  <a:cubicBezTo>
                    <a:pt x="25677" y="58714"/>
                    <a:pt x="25605" y="58370"/>
                    <a:pt x="25540" y="58026"/>
                  </a:cubicBezTo>
                  <a:cubicBezTo>
                    <a:pt x="25526" y="57952"/>
                    <a:pt x="25522" y="57837"/>
                    <a:pt x="25565" y="57798"/>
                  </a:cubicBezTo>
                  <a:cubicBezTo>
                    <a:pt x="25860" y="57525"/>
                    <a:pt x="25673" y="57231"/>
                    <a:pt x="25622" y="56941"/>
                  </a:cubicBezTo>
                  <a:cubicBezTo>
                    <a:pt x="25576" y="56676"/>
                    <a:pt x="25522" y="56412"/>
                    <a:pt x="25473" y="56145"/>
                  </a:cubicBezTo>
                  <a:cubicBezTo>
                    <a:pt x="25286" y="55169"/>
                    <a:pt x="25093" y="54191"/>
                    <a:pt x="24913" y="53213"/>
                  </a:cubicBezTo>
                  <a:cubicBezTo>
                    <a:pt x="24846" y="52837"/>
                    <a:pt x="24806" y="52457"/>
                    <a:pt x="24745" y="52017"/>
                  </a:cubicBezTo>
                  <a:close/>
                  <a:moveTo>
                    <a:pt x="19599" y="49485"/>
                  </a:moveTo>
                  <a:cubicBezTo>
                    <a:pt x="19942" y="49636"/>
                    <a:pt x="20293" y="49782"/>
                    <a:pt x="20637" y="49936"/>
                  </a:cubicBezTo>
                  <a:cubicBezTo>
                    <a:pt x="20881" y="50051"/>
                    <a:pt x="21114" y="50205"/>
                    <a:pt x="21369" y="50290"/>
                  </a:cubicBezTo>
                  <a:cubicBezTo>
                    <a:pt x="21636" y="50383"/>
                    <a:pt x="21723" y="50506"/>
                    <a:pt x="21727" y="50818"/>
                  </a:cubicBezTo>
                  <a:cubicBezTo>
                    <a:pt x="21744" y="51830"/>
                    <a:pt x="21852" y="52841"/>
                    <a:pt x="21888" y="53850"/>
                  </a:cubicBezTo>
                  <a:cubicBezTo>
                    <a:pt x="21920" y="54811"/>
                    <a:pt x="21866" y="55770"/>
                    <a:pt x="21920" y="56726"/>
                  </a:cubicBezTo>
                  <a:cubicBezTo>
                    <a:pt x="21955" y="57399"/>
                    <a:pt x="22102" y="58065"/>
                    <a:pt x="22203" y="58735"/>
                  </a:cubicBezTo>
                  <a:cubicBezTo>
                    <a:pt x="22239" y="58975"/>
                    <a:pt x="22285" y="59216"/>
                    <a:pt x="22299" y="59456"/>
                  </a:cubicBezTo>
                  <a:cubicBezTo>
                    <a:pt x="22306" y="59533"/>
                    <a:pt x="22246" y="59638"/>
                    <a:pt x="22184" y="59699"/>
                  </a:cubicBezTo>
                  <a:cubicBezTo>
                    <a:pt x="21963" y="59907"/>
                    <a:pt x="21730" y="60114"/>
                    <a:pt x="21490" y="60304"/>
                  </a:cubicBezTo>
                  <a:cubicBezTo>
                    <a:pt x="21129" y="60590"/>
                    <a:pt x="20713" y="60763"/>
                    <a:pt x="20208" y="60830"/>
                  </a:cubicBezTo>
                  <a:cubicBezTo>
                    <a:pt x="20208" y="60189"/>
                    <a:pt x="20211" y="59574"/>
                    <a:pt x="20208" y="58954"/>
                  </a:cubicBezTo>
                  <a:cubicBezTo>
                    <a:pt x="20204" y="58177"/>
                    <a:pt x="20223" y="57399"/>
                    <a:pt x="20190" y="56623"/>
                  </a:cubicBezTo>
                  <a:cubicBezTo>
                    <a:pt x="20151" y="55638"/>
                    <a:pt x="20067" y="54656"/>
                    <a:pt x="20011" y="53671"/>
                  </a:cubicBezTo>
                  <a:cubicBezTo>
                    <a:pt x="19949" y="52622"/>
                    <a:pt x="19892" y="51576"/>
                    <a:pt x="19843" y="50527"/>
                  </a:cubicBezTo>
                  <a:cubicBezTo>
                    <a:pt x="19824" y="50179"/>
                    <a:pt x="19846" y="49825"/>
                    <a:pt x="19520" y="49567"/>
                  </a:cubicBezTo>
                  <a:cubicBezTo>
                    <a:pt x="19548" y="49538"/>
                    <a:pt x="19574" y="49513"/>
                    <a:pt x="19599" y="49485"/>
                  </a:cubicBezTo>
                  <a:close/>
                  <a:moveTo>
                    <a:pt x="22518" y="50839"/>
                  </a:moveTo>
                  <a:cubicBezTo>
                    <a:pt x="22969" y="51064"/>
                    <a:pt x="23406" y="51268"/>
                    <a:pt x="23825" y="51505"/>
                  </a:cubicBezTo>
                  <a:cubicBezTo>
                    <a:pt x="23907" y="51551"/>
                    <a:pt x="23954" y="51716"/>
                    <a:pt x="23972" y="51830"/>
                  </a:cubicBezTo>
                  <a:cubicBezTo>
                    <a:pt x="24072" y="52615"/>
                    <a:pt x="24147" y="53406"/>
                    <a:pt x="24258" y="54191"/>
                  </a:cubicBezTo>
                  <a:cubicBezTo>
                    <a:pt x="24370" y="54986"/>
                    <a:pt x="24512" y="55780"/>
                    <a:pt x="24637" y="56575"/>
                  </a:cubicBezTo>
                  <a:lnTo>
                    <a:pt x="24645" y="56568"/>
                  </a:lnTo>
                  <a:lnTo>
                    <a:pt x="24645" y="56568"/>
                  </a:lnTo>
                  <a:cubicBezTo>
                    <a:pt x="24645" y="56616"/>
                    <a:pt x="24637" y="56666"/>
                    <a:pt x="24649" y="56709"/>
                  </a:cubicBezTo>
                  <a:cubicBezTo>
                    <a:pt x="25029" y="58087"/>
                    <a:pt x="25017" y="59516"/>
                    <a:pt x="25207" y="60981"/>
                  </a:cubicBezTo>
                  <a:cubicBezTo>
                    <a:pt x="24065" y="61081"/>
                    <a:pt x="22951" y="61181"/>
                    <a:pt x="21840" y="61278"/>
                  </a:cubicBezTo>
                  <a:cubicBezTo>
                    <a:pt x="21826" y="61246"/>
                    <a:pt x="21816" y="61214"/>
                    <a:pt x="21805" y="61181"/>
                  </a:cubicBezTo>
                  <a:cubicBezTo>
                    <a:pt x="22145" y="60910"/>
                    <a:pt x="22475" y="60623"/>
                    <a:pt x="22825" y="60369"/>
                  </a:cubicBezTo>
                  <a:cubicBezTo>
                    <a:pt x="23503" y="59886"/>
                    <a:pt x="23517" y="59774"/>
                    <a:pt x="23337" y="59033"/>
                  </a:cubicBezTo>
                  <a:cubicBezTo>
                    <a:pt x="23119" y="58123"/>
                    <a:pt x="22976" y="57202"/>
                    <a:pt x="22915" y="56268"/>
                  </a:cubicBezTo>
                  <a:cubicBezTo>
                    <a:pt x="22872" y="55641"/>
                    <a:pt x="22825" y="55015"/>
                    <a:pt x="22787" y="54384"/>
                  </a:cubicBezTo>
                  <a:cubicBezTo>
                    <a:pt x="22768" y="54098"/>
                    <a:pt x="22779" y="53812"/>
                    <a:pt x="22754" y="53524"/>
                  </a:cubicBezTo>
                  <a:cubicBezTo>
                    <a:pt x="22672" y="52687"/>
                    <a:pt x="22578" y="51852"/>
                    <a:pt x="22489" y="51015"/>
                  </a:cubicBezTo>
                  <a:cubicBezTo>
                    <a:pt x="22486" y="50972"/>
                    <a:pt x="22503" y="50921"/>
                    <a:pt x="22518" y="50839"/>
                  </a:cubicBezTo>
                  <a:close/>
                  <a:moveTo>
                    <a:pt x="29427" y="58041"/>
                  </a:moveTo>
                  <a:cubicBezTo>
                    <a:pt x="29607" y="58041"/>
                    <a:pt x="29786" y="58065"/>
                    <a:pt x="29964" y="58105"/>
                  </a:cubicBezTo>
                  <a:cubicBezTo>
                    <a:pt x="30074" y="58130"/>
                    <a:pt x="30178" y="58288"/>
                    <a:pt x="30243" y="58406"/>
                  </a:cubicBezTo>
                  <a:cubicBezTo>
                    <a:pt x="30483" y="58853"/>
                    <a:pt x="30737" y="59302"/>
                    <a:pt x="30923" y="59774"/>
                  </a:cubicBezTo>
                  <a:cubicBezTo>
                    <a:pt x="31026" y="60035"/>
                    <a:pt x="31024" y="60340"/>
                    <a:pt x="31048" y="60626"/>
                  </a:cubicBezTo>
                  <a:cubicBezTo>
                    <a:pt x="31067" y="60835"/>
                    <a:pt x="31052" y="61046"/>
                    <a:pt x="31052" y="61318"/>
                  </a:cubicBezTo>
                  <a:cubicBezTo>
                    <a:pt x="30737" y="61174"/>
                    <a:pt x="30425" y="61138"/>
                    <a:pt x="30118" y="61138"/>
                  </a:cubicBezTo>
                  <a:cubicBezTo>
                    <a:pt x="29872" y="61138"/>
                    <a:pt x="29628" y="61162"/>
                    <a:pt x="29387" y="61171"/>
                  </a:cubicBezTo>
                  <a:cubicBezTo>
                    <a:pt x="28905" y="61189"/>
                    <a:pt x="28425" y="61197"/>
                    <a:pt x="27944" y="61197"/>
                  </a:cubicBezTo>
                  <a:cubicBezTo>
                    <a:pt x="27388" y="61197"/>
                    <a:pt x="26832" y="61187"/>
                    <a:pt x="26274" y="61171"/>
                  </a:cubicBezTo>
                  <a:cubicBezTo>
                    <a:pt x="26014" y="61164"/>
                    <a:pt x="25937" y="61006"/>
                    <a:pt x="25909" y="60809"/>
                  </a:cubicBezTo>
                  <a:cubicBezTo>
                    <a:pt x="25877" y="60583"/>
                    <a:pt x="25870" y="60350"/>
                    <a:pt x="25887" y="60129"/>
                  </a:cubicBezTo>
                  <a:cubicBezTo>
                    <a:pt x="25899" y="60011"/>
                    <a:pt x="25963" y="59860"/>
                    <a:pt x="26052" y="59788"/>
                  </a:cubicBezTo>
                  <a:cubicBezTo>
                    <a:pt x="26937" y="59112"/>
                    <a:pt x="27804" y="58406"/>
                    <a:pt x="28917" y="58108"/>
                  </a:cubicBezTo>
                  <a:cubicBezTo>
                    <a:pt x="29089" y="58062"/>
                    <a:pt x="29258" y="58041"/>
                    <a:pt x="29427" y="58041"/>
                  </a:cubicBezTo>
                  <a:close/>
                  <a:moveTo>
                    <a:pt x="36662" y="27104"/>
                  </a:moveTo>
                  <a:cubicBezTo>
                    <a:pt x="36901" y="27104"/>
                    <a:pt x="37055" y="27314"/>
                    <a:pt x="37244" y="27764"/>
                  </a:cubicBezTo>
                  <a:cubicBezTo>
                    <a:pt x="37483" y="28330"/>
                    <a:pt x="37713" y="28900"/>
                    <a:pt x="37939" y="29472"/>
                  </a:cubicBezTo>
                  <a:cubicBezTo>
                    <a:pt x="37975" y="29558"/>
                    <a:pt x="37971" y="29666"/>
                    <a:pt x="37960" y="29758"/>
                  </a:cubicBezTo>
                  <a:cubicBezTo>
                    <a:pt x="37856" y="30561"/>
                    <a:pt x="37730" y="31360"/>
                    <a:pt x="37641" y="32165"/>
                  </a:cubicBezTo>
                  <a:cubicBezTo>
                    <a:pt x="37533" y="33160"/>
                    <a:pt x="37459" y="34160"/>
                    <a:pt x="37355" y="35156"/>
                  </a:cubicBezTo>
                  <a:cubicBezTo>
                    <a:pt x="37244" y="36216"/>
                    <a:pt x="37334" y="37265"/>
                    <a:pt x="37480" y="38311"/>
                  </a:cubicBezTo>
                  <a:cubicBezTo>
                    <a:pt x="37495" y="38408"/>
                    <a:pt x="37480" y="38504"/>
                    <a:pt x="37480" y="38634"/>
                  </a:cubicBezTo>
                  <a:cubicBezTo>
                    <a:pt x="37387" y="38626"/>
                    <a:pt x="37308" y="38629"/>
                    <a:pt x="37237" y="38615"/>
                  </a:cubicBezTo>
                  <a:cubicBezTo>
                    <a:pt x="36384" y="38415"/>
                    <a:pt x="35536" y="38214"/>
                    <a:pt x="34686" y="38009"/>
                  </a:cubicBezTo>
                  <a:cubicBezTo>
                    <a:pt x="33948" y="37834"/>
                    <a:pt x="33215" y="37641"/>
                    <a:pt x="32473" y="37483"/>
                  </a:cubicBezTo>
                  <a:cubicBezTo>
                    <a:pt x="32401" y="37468"/>
                    <a:pt x="32327" y="37462"/>
                    <a:pt x="32251" y="37462"/>
                  </a:cubicBezTo>
                  <a:cubicBezTo>
                    <a:pt x="32096" y="37462"/>
                    <a:pt x="31937" y="37487"/>
                    <a:pt x="31786" y="37509"/>
                  </a:cubicBezTo>
                  <a:cubicBezTo>
                    <a:pt x="31628" y="37531"/>
                    <a:pt x="31500" y="37817"/>
                    <a:pt x="31543" y="38042"/>
                  </a:cubicBezTo>
                  <a:cubicBezTo>
                    <a:pt x="31704" y="38902"/>
                    <a:pt x="31843" y="39768"/>
                    <a:pt x="32050" y="40618"/>
                  </a:cubicBezTo>
                  <a:cubicBezTo>
                    <a:pt x="32466" y="42298"/>
                    <a:pt x="32889" y="43977"/>
                    <a:pt x="33376" y="45638"/>
                  </a:cubicBezTo>
                  <a:cubicBezTo>
                    <a:pt x="33511" y="46108"/>
                    <a:pt x="33526" y="46369"/>
                    <a:pt x="33093" y="46670"/>
                  </a:cubicBezTo>
                  <a:cubicBezTo>
                    <a:pt x="32689" y="46949"/>
                    <a:pt x="32362" y="47354"/>
                    <a:pt x="32019" y="47719"/>
                  </a:cubicBezTo>
                  <a:cubicBezTo>
                    <a:pt x="31714" y="48041"/>
                    <a:pt x="31570" y="48393"/>
                    <a:pt x="31697" y="48872"/>
                  </a:cubicBezTo>
                  <a:cubicBezTo>
                    <a:pt x="31868" y="49549"/>
                    <a:pt x="32033" y="50222"/>
                    <a:pt x="32372" y="50839"/>
                  </a:cubicBezTo>
                  <a:cubicBezTo>
                    <a:pt x="32602" y="51258"/>
                    <a:pt x="32903" y="51609"/>
                    <a:pt x="33258" y="51928"/>
                  </a:cubicBezTo>
                  <a:cubicBezTo>
                    <a:pt x="33662" y="52293"/>
                    <a:pt x="34059" y="52661"/>
                    <a:pt x="34537" y="52934"/>
                  </a:cubicBezTo>
                  <a:cubicBezTo>
                    <a:pt x="34590" y="52966"/>
                    <a:pt x="34643" y="53026"/>
                    <a:pt x="34701" y="53034"/>
                  </a:cubicBezTo>
                  <a:cubicBezTo>
                    <a:pt x="35342" y="53124"/>
                    <a:pt x="35407" y="53646"/>
                    <a:pt x="35522" y="54127"/>
                  </a:cubicBezTo>
                  <a:cubicBezTo>
                    <a:pt x="35628" y="54600"/>
                    <a:pt x="35722" y="55076"/>
                    <a:pt x="35825" y="55552"/>
                  </a:cubicBezTo>
                  <a:cubicBezTo>
                    <a:pt x="36087" y="56780"/>
                    <a:pt x="36346" y="58009"/>
                    <a:pt x="36610" y="59237"/>
                  </a:cubicBezTo>
                  <a:cubicBezTo>
                    <a:pt x="36699" y="59648"/>
                    <a:pt x="36796" y="60057"/>
                    <a:pt x="36911" y="60462"/>
                  </a:cubicBezTo>
                  <a:cubicBezTo>
                    <a:pt x="36954" y="60609"/>
                    <a:pt x="37050" y="60749"/>
                    <a:pt x="37154" y="60864"/>
                  </a:cubicBezTo>
                  <a:cubicBezTo>
                    <a:pt x="37216" y="60930"/>
                    <a:pt x="37281" y="60957"/>
                    <a:pt x="37349" y="60957"/>
                  </a:cubicBezTo>
                  <a:cubicBezTo>
                    <a:pt x="37427" y="60957"/>
                    <a:pt x="37509" y="60921"/>
                    <a:pt x="37591" y="60864"/>
                  </a:cubicBezTo>
                  <a:cubicBezTo>
                    <a:pt x="37608" y="60851"/>
                    <a:pt x="37632" y="60847"/>
                    <a:pt x="37659" y="60847"/>
                  </a:cubicBezTo>
                  <a:cubicBezTo>
                    <a:pt x="37711" y="60847"/>
                    <a:pt x="37775" y="60864"/>
                    <a:pt x="37824" y="60878"/>
                  </a:cubicBezTo>
                  <a:cubicBezTo>
                    <a:pt x="38354" y="61013"/>
                    <a:pt x="38888" y="61160"/>
                    <a:pt x="39417" y="61357"/>
                  </a:cubicBezTo>
                  <a:cubicBezTo>
                    <a:pt x="39246" y="61368"/>
                    <a:pt x="39075" y="61381"/>
                    <a:pt x="38899" y="61381"/>
                  </a:cubicBezTo>
                  <a:cubicBezTo>
                    <a:pt x="37523" y="61381"/>
                    <a:pt x="36144" y="61378"/>
                    <a:pt x="34765" y="61376"/>
                  </a:cubicBezTo>
                  <a:cubicBezTo>
                    <a:pt x="34472" y="61376"/>
                    <a:pt x="34177" y="61390"/>
                    <a:pt x="33885" y="61390"/>
                  </a:cubicBezTo>
                  <a:cubicBezTo>
                    <a:pt x="33689" y="61390"/>
                    <a:pt x="33494" y="61384"/>
                    <a:pt x="33301" y="61361"/>
                  </a:cubicBezTo>
                  <a:cubicBezTo>
                    <a:pt x="32896" y="61314"/>
                    <a:pt x="32499" y="61160"/>
                    <a:pt x="32101" y="61052"/>
                  </a:cubicBezTo>
                  <a:cubicBezTo>
                    <a:pt x="32101" y="61056"/>
                    <a:pt x="32098" y="61056"/>
                    <a:pt x="32098" y="61059"/>
                  </a:cubicBezTo>
                  <a:cubicBezTo>
                    <a:pt x="32086" y="61066"/>
                    <a:pt x="32076" y="61066"/>
                    <a:pt x="32066" y="61071"/>
                  </a:cubicBezTo>
                  <a:cubicBezTo>
                    <a:pt x="32062" y="61081"/>
                    <a:pt x="32052" y="61092"/>
                    <a:pt x="32045" y="61102"/>
                  </a:cubicBezTo>
                  <a:cubicBezTo>
                    <a:pt x="32047" y="61092"/>
                    <a:pt x="32047" y="61081"/>
                    <a:pt x="32055" y="61074"/>
                  </a:cubicBezTo>
                  <a:cubicBezTo>
                    <a:pt x="32059" y="61074"/>
                    <a:pt x="32062" y="61071"/>
                    <a:pt x="32066" y="61071"/>
                  </a:cubicBezTo>
                  <a:cubicBezTo>
                    <a:pt x="32073" y="61063"/>
                    <a:pt x="32080" y="61056"/>
                    <a:pt x="32083" y="61045"/>
                  </a:cubicBezTo>
                  <a:cubicBezTo>
                    <a:pt x="32091" y="61045"/>
                    <a:pt x="32095" y="61049"/>
                    <a:pt x="32102" y="61052"/>
                  </a:cubicBezTo>
                  <a:cubicBezTo>
                    <a:pt x="32263" y="60795"/>
                    <a:pt x="32309" y="60511"/>
                    <a:pt x="32165" y="60237"/>
                  </a:cubicBezTo>
                  <a:cubicBezTo>
                    <a:pt x="31812" y="59523"/>
                    <a:pt x="31883" y="58771"/>
                    <a:pt x="31912" y="58015"/>
                  </a:cubicBezTo>
                  <a:cubicBezTo>
                    <a:pt x="31919" y="57750"/>
                    <a:pt x="31883" y="57479"/>
                    <a:pt x="31869" y="57210"/>
                  </a:cubicBezTo>
                  <a:lnTo>
                    <a:pt x="31869" y="57210"/>
                  </a:lnTo>
                  <a:cubicBezTo>
                    <a:pt x="31872" y="57214"/>
                    <a:pt x="31876" y="57217"/>
                    <a:pt x="31883" y="57221"/>
                  </a:cubicBezTo>
                  <a:cubicBezTo>
                    <a:pt x="31908" y="56869"/>
                    <a:pt x="31965" y="56515"/>
                    <a:pt x="31958" y="56160"/>
                  </a:cubicBezTo>
                  <a:cubicBezTo>
                    <a:pt x="31940" y="55004"/>
                    <a:pt x="31965" y="53839"/>
                    <a:pt x="31843" y="52690"/>
                  </a:cubicBezTo>
                  <a:cubicBezTo>
                    <a:pt x="31747" y="51755"/>
                    <a:pt x="31735" y="50823"/>
                    <a:pt x="31665" y="49893"/>
                  </a:cubicBezTo>
                  <a:cubicBezTo>
                    <a:pt x="31658" y="49782"/>
                    <a:pt x="31629" y="49667"/>
                    <a:pt x="31600" y="49559"/>
                  </a:cubicBezTo>
                  <a:cubicBezTo>
                    <a:pt x="31377" y="48790"/>
                    <a:pt x="31377" y="48002"/>
                    <a:pt x="31382" y="47207"/>
                  </a:cubicBezTo>
                  <a:cubicBezTo>
                    <a:pt x="31389" y="46236"/>
                    <a:pt x="31321" y="45266"/>
                    <a:pt x="31281" y="44295"/>
                  </a:cubicBezTo>
                  <a:cubicBezTo>
                    <a:pt x="31245" y="43471"/>
                    <a:pt x="31206" y="42651"/>
                    <a:pt x="31170" y="41827"/>
                  </a:cubicBezTo>
                  <a:cubicBezTo>
                    <a:pt x="31152" y="41476"/>
                    <a:pt x="31141" y="41130"/>
                    <a:pt x="31131" y="40782"/>
                  </a:cubicBezTo>
                  <a:cubicBezTo>
                    <a:pt x="31124" y="40546"/>
                    <a:pt x="31120" y="40320"/>
                    <a:pt x="31235" y="40095"/>
                  </a:cubicBezTo>
                  <a:cubicBezTo>
                    <a:pt x="31300" y="39962"/>
                    <a:pt x="31295" y="39768"/>
                    <a:pt x="31267" y="39614"/>
                  </a:cubicBezTo>
                  <a:cubicBezTo>
                    <a:pt x="31141" y="38948"/>
                    <a:pt x="31019" y="38278"/>
                    <a:pt x="30848" y="37623"/>
                  </a:cubicBezTo>
                  <a:cubicBezTo>
                    <a:pt x="30630" y="36793"/>
                    <a:pt x="30368" y="35972"/>
                    <a:pt x="30113" y="35152"/>
                  </a:cubicBezTo>
                  <a:cubicBezTo>
                    <a:pt x="30062" y="34977"/>
                    <a:pt x="30011" y="34774"/>
                    <a:pt x="29771" y="34774"/>
                  </a:cubicBezTo>
                  <a:cubicBezTo>
                    <a:pt x="29761" y="34774"/>
                    <a:pt x="29751" y="34775"/>
                    <a:pt x="29741" y="34775"/>
                  </a:cubicBezTo>
                  <a:cubicBezTo>
                    <a:pt x="29563" y="34888"/>
                    <a:pt x="29479" y="35020"/>
                    <a:pt x="29541" y="35253"/>
                  </a:cubicBezTo>
                  <a:cubicBezTo>
                    <a:pt x="29642" y="35671"/>
                    <a:pt x="29709" y="36104"/>
                    <a:pt x="29806" y="36602"/>
                  </a:cubicBezTo>
                  <a:cubicBezTo>
                    <a:pt x="29616" y="36476"/>
                    <a:pt x="29465" y="36377"/>
                    <a:pt x="29318" y="36272"/>
                  </a:cubicBezTo>
                  <a:cubicBezTo>
                    <a:pt x="29183" y="36183"/>
                    <a:pt x="29061" y="36072"/>
                    <a:pt x="28917" y="35998"/>
                  </a:cubicBezTo>
                  <a:cubicBezTo>
                    <a:pt x="28847" y="35962"/>
                    <a:pt x="28764" y="35922"/>
                    <a:pt x="28687" y="35922"/>
                  </a:cubicBezTo>
                  <a:cubicBezTo>
                    <a:pt x="28625" y="35922"/>
                    <a:pt x="28567" y="35947"/>
                    <a:pt x="28523" y="36019"/>
                  </a:cubicBezTo>
                  <a:cubicBezTo>
                    <a:pt x="28434" y="36159"/>
                    <a:pt x="28405" y="36334"/>
                    <a:pt x="28563" y="36462"/>
                  </a:cubicBezTo>
                  <a:cubicBezTo>
                    <a:pt x="28821" y="36685"/>
                    <a:pt x="29075" y="36914"/>
                    <a:pt x="29354" y="37108"/>
                  </a:cubicBezTo>
                  <a:cubicBezTo>
                    <a:pt x="29492" y="37201"/>
                    <a:pt x="29615" y="37354"/>
                    <a:pt x="29815" y="37354"/>
                  </a:cubicBezTo>
                  <a:cubicBezTo>
                    <a:pt x="29845" y="37354"/>
                    <a:pt x="29876" y="37351"/>
                    <a:pt x="29909" y="37344"/>
                  </a:cubicBezTo>
                  <a:cubicBezTo>
                    <a:pt x="29911" y="37343"/>
                    <a:pt x="29914" y="37343"/>
                    <a:pt x="29916" y="37343"/>
                  </a:cubicBezTo>
                  <a:cubicBezTo>
                    <a:pt x="29973" y="37343"/>
                    <a:pt x="30100" y="37499"/>
                    <a:pt x="30135" y="37598"/>
                  </a:cubicBezTo>
                  <a:cubicBezTo>
                    <a:pt x="30346" y="38199"/>
                    <a:pt x="30468" y="38812"/>
                    <a:pt x="30443" y="39460"/>
                  </a:cubicBezTo>
                  <a:cubicBezTo>
                    <a:pt x="30399" y="40700"/>
                    <a:pt x="30399" y="41942"/>
                    <a:pt x="30378" y="43182"/>
                  </a:cubicBezTo>
                  <a:cubicBezTo>
                    <a:pt x="30375" y="43339"/>
                    <a:pt x="30375" y="43507"/>
                    <a:pt x="30320" y="43654"/>
                  </a:cubicBezTo>
                  <a:cubicBezTo>
                    <a:pt x="29945" y="44660"/>
                    <a:pt x="29565" y="45670"/>
                    <a:pt x="29160" y="46666"/>
                  </a:cubicBezTo>
                  <a:cubicBezTo>
                    <a:pt x="29053" y="46931"/>
                    <a:pt x="28852" y="47157"/>
                    <a:pt x="28695" y="47400"/>
                  </a:cubicBezTo>
                  <a:cubicBezTo>
                    <a:pt x="27290" y="46731"/>
                    <a:pt x="25899" y="46068"/>
                    <a:pt x="24455" y="45383"/>
                  </a:cubicBezTo>
                  <a:cubicBezTo>
                    <a:pt x="24938" y="45162"/>
                    <a:pt x="25365" y="44987"/>
                    <a:pt x="25769" y="44768"/>
                  </a:cubicBezTo>
                  <a:cubicBezTo>
                    <a:pt x="26034" y="44621"/>
                    <a:pt x="26300" y="44442"/>
                    <a:pt x="26502" y="44220"/>
                  </a:cubicBezTo>
                  <a:cubicBezTo>
                    <a:pt x="26843" y="43858"/>
                    <a:pt x="26951" y="43182"/>
                    <a:pt x="26510" y="42766"/>
                  </a:cubicBezTo>
                  <a:cubicBezTo>
                    <a:pt x="26383" y="42645"/>
                    <a:pt x="26241" y="42562"/>
                    <a:pt x="26067" y="42562"/>
                  </a:cubicBezTo>
                  <a:cubicBezTo>
                    <a:pt x="26000" y="42562"/>
                    <a:pt x="25928" y="42574"/>
                    <a:pt x="25851" y="42601"/>
                  </a:cubicBezTo>
                  <a:cubicBezTo>
                    <a:pt x="25392" y="42762"/>
                    <a:pt x="24916" y="42870"/>
                    <a:pt x="24419" y="43006"/>
                  </a:cubicBezTo>
                  <a:cubicBezTo>
                    <a:pt x="24265" y="42598"/>
                    <a:pt x="24147" y="42164"/>
                    <a:pt x="24207" y="41741"/>
                  </a:cubicBezTo>
                  <a:cubicBezTo>
                    <a:pt x="24251" y="41419"/>
                    <a:pt x="24469" y="41123"/>
                    <a:pt x="24599" y="40811"/>
                  </a:cubicBezTo>
                  <a:cubicBezTo>
                    <a:pt x="25075" y="39640"/>
                    <a:pt x="25555" y="38475"/>
                    <a:pt x="26009" y="37300"/>
                  </a:cubicBezTo>
                  <a:cubicBezTo>
                    <a:pt x="26202" y="36800"/>
                    <a:pt x="26307" y="36269"/>
                    <a:pt x="26504" y="35772"/>
                  </a:cubicBezTo>
                  <a:cubicBezTo>
                    <a:pt x="26779" y="35080"/>
                    <a:pt x="27122" y="34414"/>
                    <a:pt x="27403" y="33723"/>
                  </a:cubicBezTo>
                  <a:cubicBezTo>
                    <a:pt x="27789" y="32778"/>
                    <a:pt x="28201" y="31843"/>
                    <a:pt x="28727" y="30969"/>
                  </a:cubicBezTo>
                  <a:cubicBezTo>
                    <a:pt x="29097" y="30356"/>
                    <a:pt x="29515" y="29775"/>
                    <a:pt x="29916" y="29189"/>
                  </a:cubicBezTo>
                  <a:cubicBezTo>
                    <a:pt x="29959" y="29128"/>
                    <a:pt x="30046" y="29092"/>
                    <a:pt x="30120" y="29064"/>
                  </a:cubicBezTo>
                  <a:cubicBezTo>
                    <a:pt x="30762" y="28799"/>
                    <a:pt x="31410" y="28547"/>
                    <a:pt x="32047" y="28280"/>
                  </a:cubicBezTo>
                  <a:cubicBezTo>
                    <a:pt x="32549" y="28069"/>
                    <a:pt x="33043" y="27843"/>
                    <a:pt x="33537" y="27613"/>
                  </a:cubicBezTo>
                  <a:cubicBezTo>
                    <a:pt x="33866" y="27463"/>
                    <a:pt x="34196" y="27298"/>
                    <a:pt x="34525" y="27141"/>
                  </a:cubicBezTo>
                  <a:lnTo>
                    <a:pt x="34525" y="27141"/>
                  </a:lnTo>
                  <a:cubicBezTo>
                    <a:pt x="34493" y="27288"/>
                    <a:pt x="34453" y="27434"/>
                    <a:pt x="34436" y="27585"/>
                  </a:cubicBezTo>
                  <a:cubicBezTo>
                    <a:pt x="34422" y="27739"/>
                    <a:pt x="34410" y="27900"/>
                    <a:pt x="34446" y="28047"/>
                  </a:cubicBezTo>
                  <a:cubicBezTo>
                    <a:pt x="34494" y="28248"/>
                    <a:pt x="34593" y="28349"/>
                    <a:pt x="34722" y="28349"/>
                  </a:cubicBezTo>
                  <a:cubicBezTo>
                    <a:pt x="34804" y="28349"/>
                    <a:pt x="34898" y="28308"/>
                    <a:pt x="34998" y="28225"/>
                  </a:cubicBezTo>
                  <a:cubicBezTo>
                    <a:pt x="35335" y="27946"/>
                    <a:pt x="35647" y="27631"/>
                    <a:pt x="36008" y="27391"/>
                  </a:cubicBezTo>
                  <a:cubicBezTo>
                    <a:pt x="36292" y="27203"/>
                    <a:pt x="36497" y="27104"/>
                    <a:pt x="36662" y="27104"/>
                  </a:cubicBezTo>
                  <a:close/>
                  <a:moveTo>
                    <a:pt x="64466" y="55491"/>
                  </a:moveTo>
                  <a:cubicBezTo>
                    <a:pt x="64835" y="55787"/>
                    <a:pt x="65175" y="56082"/>
                    <a:pt x="65537" y="56347"/>
                  </a:cubicBezTo>
                  <a:cubicBezTo>
                    <a:pt x="65691" y="56462"/>
                    <a:pt x="65881" y="56590"/>
                    <a:pt x="66056" y="56594"/>
                  </a:cubicBezTo>
                  <a:cubicBezTo>
                    <a:pt x="66397" y="56601"/>
                    <a:pt x="66568" y="56801"/>
                    <a:pt x="66765" y="57020"/>
                  </a:cubicBezTo>
                  <a:cubicBezTo>
                    <a:pt x="66952" y="57221"/>
                    <a:pt x="67163" y="57425"/>
                    <a:pt x="67402" y="57539"/>
                  </a:cubicBezTo>
                  <a:cubicBezTo>
                    <a:pt x="67667" y="57661"/>
                    <a:pt x="67707" y="57851"/>
                    <a:pt x="67710" y="58080"/>
                  </a:cubicBezTo>
                  <a:cubicBezTo>
                    <a:pt x="67721" y="58635"/>
                    <a:pt x="67729" y="59190"/>
                    <a:pt x="67731" y="59742"/>
                  </a:cubicBezTo>
                  <a:cubicBezTo>
                    <a:pt x="67736" y="60018"/>
                    <a:pt x="67829" y="60376"/>
                    <a:pt x="67693" y="60540"/>
                  </a:cubicBezTo>
                  <a:cubicBezTo>
                    <a:pt x="67565" y="60698"/>
                    <a:pt x="67185" y="60641"/>
                    <a:pt x="66923" y="60701"/>
                  </a:cubicBezTo>
                  <a:cubicBezTo>
                    <a:pt x="66511" y="60790"/>
                    <a:pt x="66107" y="60917"/>
                    <a:pt x="65694" y="60996"/>
                  </a:cubicBezTo>
                  <a:cubicBezTo>
                    <a:pt x="65462" y="61042"/>
                    <a:pt x="65215" y="61035"/>
                    <a:pt x="64975" y="61049"/>
                  </a:cubicBezTo>
                  <a:cubicBezTo>
                    <a:pt x="64144" y="61092"/>
                    <a:pt x="63310" y="61088"/>
                    <a:pt x="62489" y="61189"/>
                  </a:cubicBezTo>
                  <a:cubicBezTo>
                    <a:pt x="61104" y="61357"/>
                    <a:pt x="59713" y="61364"/>
                    <a:pt x="58324" y="61376"/>
                  </a:cubicBezTo>
                  <a:cubicBezTo>
                    <a:pt x="57808" y="61380"/>
                    <a:pt x="57291" y="61381"/>
                    <a:pt x="56774" y="61381"/>
                  </a:cubicBezTo>
                  <a:cubicBezTo>
                    <a:pt x="56036" y="61381"/>
                    <a:pt x="55298" y="61378"/>
                    <a:pt x="54561" y="61378"/>
                  </a:cubicBezTo>
                  <a:cubicBezTo>
                    <a:pt x="54288" y="61378"/>
                    <a:pt x="54016" y="61393"/>
                    <a:pt x="53747" y="61393"/>
                  </a:cubicBezTo>
                  <a:cubicBezTo>
                    <a:pt x="53694" y="61393"/>
                    <a:pt x="53643" y="61361"/>
                    <a:pt x="53590" y="61342"/>
                  </a:cubicBezTo>
                  <a:cubicBezTo>
                    <a:pt x="53590" y="61318"/>
                    <a:pt x="53593" y="61292"/>
                    <a:pt x="53593" y="61271"/>
                  </a:cubicBezTo>
                  <a:cubicBezTo>
                    <a:pt x="54391" y="61107"/>
                    <a:pt x="55194" y="60953"/>
                    <a:pt x="55993" y="60777"/>
                  </a:cubicBezTo>
                  <a:cubicBezTo>
                    <a:pt x="56971" y="60566"/>
                    <a:pt x="57969" y="60419"/>
                    <a:pt x="58908" y="60096"/>
                  </a:cubicBezTo>
                  <a:cubicBezTo>
                    <a:pt x="60451" y="59566"/>
                    <a:pt x="61962" y="58929"/>
                    <a:pt x="63310" y="57990"/>
                  </a:cubicBezTo>
                  <a:cubicBezTo>
                    <a:pt x="64029" y="57493"/>
                    <a:pt x="64456" y="56798"/>
                    <a:pt x="64384" y="55867"/>
                  </a:cubicBezTo>
                  <a:cubicBezTo>
                    <a:pt x="64372" y="55734"/>
                    <a:pt x="64441" y="55598"/>
                    <a:pt x="64466" y="55491"/>
                  </a:cubicBezTo>
                  <a:close/>
                  <a:moveTo>
                    <a:pt x="32131" y="37989"/>
                  </a:moveTo>
                  <a:cubicBezTo>
                    <a:pt x="32693" y="38139"/>
                    <a:pt x="33212" y="38280"/>
                    <a:pt x="33731" y="38412"/>
                  </a:cubicBezTo>
                  <a:cubicBezTo>
                    <a:pt x="35003" y="38734"/>
                    <a:pt x="36274" y="39053"/>
                    <a:pt x="37546" y="39368"/>
                  </a:cubicBezTo>
                  <a:cubicBezTo>
                    <a:pt x="38241" y="39537"/>
                    <a:pt x="38931" y="39719"/>
                    <a:pt x="39630" y="39859"/>
                  </a:cubicBezTo>
                  <a:cubicBezTo>
                    <a:pt x="40486" y="40030"/>
                    <a:pt x="41353" y="40159"/>
                    <a:pt x="42213" y="40317"/>
                  </a:cubicBezTo>
                  <a:cubicBezTo>
                    <a:pt x="43383" y="40532"/>
                    <a:pt x="44547" y="40772"/>
                    <a:pt x="45719" y="40969"/>
                  </a:cubicBezTo>
                  <a:cubicBezTo>
                    <a:pt x="46435" y="41091"/>
                    <a:pt x="47162" y="41151"/>
                    <a:pt x="47886" y="41233"/>
                  </a:cubicBezTo>
                  <a:cubicBezTo>
                    <a:pt x="48457" y="41300"/>
                    <a:pt x="49029" y="41322"/>
                    <a:pt x="49601" y="41322"/>
                  </a:cubicBezTo>
                  <a:cubicBezTo>
                    <a:pt x="50390" y="41322"/>
                    <a:pt x="51180" y="41280"/>
                    <a:pt x="51971" y="41255"/>
                  </a:cubicBezTo>
                  <a:cubicBezTo>
                    <a:pt x="52602" y="41233"/>
                    <a:pt x="53208" y="41084"/>
                    <a:pt x="53837" y="41077"/>
                  </a:cubicBezTo>
                  <a:cubicBezTo>
                    <a:pt x="54249" y="41072"/>
                    <a:pt x="54661" y="40959"/>
                    <a:pt x="55077" y="40908"/>
                  </a:cubicBezTo>
                  <a:cubicBezTo>
                    <a:pt x="55914" y="40811"/>
                    <a:pt x="56757" y="40733"/>
                    <a:pt x="57595" y="40628"/>
                  </a:cubicBezTo>
                  <a:cubicBezTo>
                    <a:pt x="58410" y="40532"/>
                    <a:pt x="59227" y="40421"/>
                    <a:pt x="60044" y="40299"/>
                  </a:cubicBezTo>
                  <a:cubicBezTo>
                    <a:pt x="60635" y="40214"/>
                    <a:pt x="61219" y="40087"/>
                    <a:pt x="61810" y="39995"/>
                  </a:cubicBezTo>
                  <a:cubicBezTo>
                    <a:pt x="62432" y="39898"/>
                    <a:pt x="63059" y="39827"/>
                    <a:pt x="63682" y="39741"/>
                  </a:cubicBezTo>
                  <a:cubicBezTo>
                    <a:pt x="64467" y="39633"/>
                    <a:pt x="65248" y="39511"/>
                    <a:pt x="66036" y="39422"/>
                  </a:cubicBezTo>
                  <a:cubicBezTo>
                    <a:pt x="66480" y="39371"/>
                    <a:pt x="66930" y="39371"/>
                    <a:pt x="67468" y="39342"/>
                  </a:cubicBezTo>
                  <a:lnTo>
                    <a:pt x="67468" y="39342"/>
                  </a:lnTo>
                  <a:cubicBezTo>
                    <a:pt x="67192" y="40306"/>
                    <a:pt x="67024" y="41223"/>
                    <a:pt x="66663" y="42057"/>
                  </a:cubicBezTo>
                  <a:cubicBezTo>
                    <a:pt x="66250" y="43018"/>
                    <a:pt x="65967" y="43999"/>
                    <a:pt x="65721" y="45005"/>
                  </a:cubicBezTo>
                  <a:cubicBezTo>
                    <a:pt x="65531" y="45782"/>
                    <a:pt x="65215" y="46531"/>
                    <a:pt x="64943" y="47290"/>
                  </a:cubicBezTo>
                  <a:cubicBezTo>
                    <a:pt x="64912" y="47377"/>
                    <a:pt x="64801" y="47490"/>
                    <a:pt x="64717" y="47497"/>
                  </a:cubicBezTo>
                  <a:cubicBezTo>
                    <a:pt x="63787" y="47555"/>
                    <a:pt x="62977" y="47975"/>
                    <a:pt x="62158" y="48350"/>
                  </a:cubicBezTo>
                  <a:cubicBezTo>
                    <a:pt x="62037" y="48406"/>
                    <a:pt x="61927" y="48466"/>
                    <a:pt x="61823" y="48466"/>
                  </a:cubicBezTo>
                  <a:cubicBezTo>
                    <a:pt x="61735" y="48466"/>
                    <a:pt x="61650" y="48423"/>
                    <a:pt x="61567" y="48300"/>
                  </a:cubicBezTo>
                  <a:cubicBezTo>
                    <a:pt x="61531" y="48247"/>
                    <a:pt x="61419" y="48242"/>
                    <a:pt x="61341" y="48228"/>
                  </a:cubicBezTo>
                  <a:cubicBezTo>
                    <a:pt x="60575" y="48110"/>
                    <a:pt x="59804" y="47985"/>
                    <a:pt x="59034" y="47888"/>
                  </a:cubicBezTo>
                  <a:cubicBezTo>
                    <a:pt x="58988" y="47882"/>
                    <a:pt x="58940" y="47879"/>
                    <a:pt x="58892" y="47879"/>
                  </a:cubicBezTo>
                  <a:cubicBezTo>
                    <a:pt x="58718" y="47879"/>
                    <a:pt x="58538" y="47917"/>
                    <a:pt x="58376" y="47966"/>
                  </a:cubicBezTo>
                  <a:cubicBezTo>
                    <a:pt x="58285" y="47992"/>
                    <a:pt x="58186" y="48170"/>
                    <a:pt x="58196" y="48268"/>
                  </a:cubicBezTo>
                  <a:cubicBezTo>
                    <a:pt x="58207" y="48338"/>
                    <a:pt x="58375" y="48447"/>
                    <a:pt x="58473" y="48447"/>
                  </a:cubicBezTo>
                  <a:cubicBezTo>
                    <a:pt x="58476" y="48447"/>
                    <a:pt x="58479" y="48447"/>
                    <a:pt x="58482" y="48446"/>
                  </a:cubicBezTo>
                  <a:cubicBezTo>
                    <a:pt x="58540" y="48443"/>
                    <a:pt x="58597" y="48441"/>
                    <a:pt x="58654" y="48441"/>
                  </a:cubicBezTo>
                  <a:cubicBezTo>
                    <a:pt x="59494" y="48441"/>
                    <a:pt x="60283" y="48799"/>
                    <a:pt x="61122" y="48799"/>
                  </a:cubicBezTo>
                  <a:cubicBezTo>
                    <a:pt x="61155" y="48799"/>
                    <a:pt x="61189" y="48798"/>
                    <a:pt x="61223" y="48797"/>
                  </a:cubicBezTo>
                  <a:cubicBezTo>
                    <a:pt x="61230" y="48833"/>
                    <a:pt x="61237" y="48869"/>
                    <a:pt x="61245" y="48905"/>
                  </a:cubicBezTo>
                  <a:cubicBezTo>
                    <a:pt x="61190" y="48963"/>
                    <a:pt x="61147" y="49037"/>
                    <a:pt x="61084" y="49073"/>
                  </a:cubicBezTo>
                  <a:cubicBezTo>
                    <a:pt x="60772" y="49249"/>
                    <a:pt x="60618" y="49542"/>
                    <a:pt x="60585" y="49869"/>
                  </a:cubicBezTo>
                  <a:cubicBezTo>
                    <a:pt x="60563" y="50123"/>
                    <a:pt x="60435" y="50234"/>
                    <a:pt x="60252" y="50359"/>
                  </a:cubicBezTo>
                  <a:cubicBezTo>
                    <a:pt x="60080" y="50477"/>
                    <a:pt x="59919" y="50621"/>
                    <a:pt x="59786" y="50786"/>
                  </a:cubicBezTo>
                  <a:cubicBezTo>
                    <a:pt x="59611" y="51000"/>
                    <a:pt x="59621" y="51212"/>
                    <a:pt x="59805" y="51440"/>
                  </a:cubicBezTo>
                  <a:cubicBezTo>
                    <a:pt x="59897" y="51560"/>
                    <a:pt x="59962" y="51649"/>
                    <a:pt x="59926" y="51827"/>
                  </a:cubicBezTo>
                  <a:cubicBezTo>
                    <a:pt x="59868" y="52125"/>
                    <a:pt x="60012" y="52312"/>
                    <a:pt x="60306" y="52408"/>
                  </a:cubicBezTo>
                  <a:cubicBezTo>
                    <a:pt x="60517" y="52477"/>
                    <a:pt x="60729" y="52504"/>
                    <a:pt x="60941" y="52504"/>
                  </a:cubicBezTo>
                  <a:cubicBezTo>
                    <a:pt x="61159" y="52504"/>
                    <a:pt x="61378" y="52475"/>
                    <a:pt x="61598" y="52433"/>
                  </a:cubicBezTo>
                  <a:cubicBezTo>
                    <a:pt x="61687" y="52414"/>
                    <a:pt x="61776" y="52395"/>
                    <a:pt x="61872" y="52395"/>
                  </a:cubicBezTo>
                  <a:cubicBezTo>
                    <a:pt x="61924" y="52395"/>
                    <a:pt x="61978" y="52401"/>
                    <a:pt x="62036" y="52415"/>
                  </a:cubicBezTo>
                  <a:cubicBezTo>
                    <a:pt x="61839" y="52565"/>
                    <a:pt x="61646" y="52719"/>
                    <a:pt x="61452" y="52870"/>
                  </a:cubicBezTo>
                  <a:cubicBezTo>
                    <a:pt x="61226" y="53045"/>
                    <a:pt x="61112" y="53288"/>
                    <a:pt x="61187" y="53550"/>
                  </a:cubicBezTo>
                  <a:cubicBezTo>
                    <a:pt x="61262" y="53807"/>
                    <a:pt x="61485" y="53973"/>
                    <a:pt x="61767" y="53987"/>
                  </a:cubicBezTo>
                  <a:cubicBezTo>
                    <a:pt x="61851" y="53991"/>
                    <a:pt x="61937" y="53995"/>
                    <a:pt x="62022" y="53995"/>
                  </a:cubicBezTo>
                  <a:cubicBezTo>
                    <a:pt x="62163" y="53995"/>
                    <a:pt x="62304" y="53985"/>
                    <a:pt x="62437" y="53951"/>
                  </a:cubicBezTo>
                  <a:cubicBezTo>
                    <a:pt x="62967" y="53823"/>
                    <a:pt x="63489" y="53653"/>
                    <a:pt x="63998" y="53507"/>
                  </a:cubicBezTo>
                  <a:lnTo>
                    <a:pt x="63998" y="53507"/>
                  </a:lnTo>
                  <a:cubicBezTo>
                    <a:pt x="63927" y="54403"/>
                    <a:pt x="63847" y="55284"/>
                    <a:pt x="63791" y="56164"/>
                  </a:cubicBezTo>
                  <a:cubicBezTo>
                    <a:pt x="63755" y="56698"/>
                    <a:pt x="63476" y="57074"/>
                    <a:pt x="63046" y="57339"/>
                  </a:cubicBezTo>
                  <a:cubicBezTo>
                    <a:pt x="61593" y="58238"/>
                    <a:pt x="60012" y="58876"/>
                    <a:pt x="58407" y="59449"/>
                  </a:cubicBezTo>
                  <a:cubicBezTo>
                    <a:pt x="58104" y="59556"/>
                    <a:pt x="57782" y="59621"/>
                    <a:pt x="57466" y="59689"/>
                  </a:cubicBezTo>
                  <a:cubicBezTo>
                    <a:pt x="56122" y="59982"/>
                    <a:pt x="54776" y="60251"/>
                    <a:pt x="53438" y="60570"/>
                  </a:cubicBezTo>
                  <a:cubicBezTo>
                    <a:pt x="52762" y="60730"/>
                    <a:pt x="52115" y="60992"/>
                    <a:pt x="51452" y="61193"/>
                  </a:cubicBezTo>
                  <a:cubicBezTo>
                    <a:pt x="50818" y="61386"/>
                    <a:pt x="50188" y="61583"/>
                    <a:pt x="49546" y="61736"/>
                  </a:cubicBezTo>
                  <a:cubicBezTo>
                    <a:pt x="48819" y="61905"/>
                    <a:pt x="48081" y="62034"/>
                    <a:pt x="47343" y="62171"/>
                  </a:cubicBezTo>
                  <a:cubicBezTo>
                    <a:pt x="47129" y="62211"/>
                    <a:pt x="46916" y="62229"/>
                    <a:pt x="46705" y="62229"/>
                  </a:cubicBezTo>
                  <a:cubicBezTo>
                    <a:pt x="46167" y="62229"/>
                    <a:pt x="45641" y="62110"/>
                    <a:pt x="45116" y="61931"/>
                  </a:cubicBezTo>
                  <a:cubicBezTo>
                    <a:pt x="44600" y="61755"/>
                    <a:pt x="44063" y="61629"/>
                    <a:pt x="43540" y="61472"/>
                  </a:cubicBezTo>
                  <a:cubicBezTo>
                    <a:pt x="42362" y="61117"/>
                    <a:pt x="41149" y="60941"/>
                    <a:pt x="39933" y="60763"/>
                  </a:cubicBezTo>
                  <a:cubicBezTo>
                    <a:pt x="39203" y="60655"/>
                    <a:pt x="38484" y="60458"/>
                    <a:pt x="37759" y="60304"/>
                  </a:cubicBezTo>
                  <a:cubicBezTo>
                    <a:pt x="37566" y="60261"/>
                    <a:pt x="37513" y="60114"/>
                    <a:pt x="37480" y="59946"/>
                  </a:cubicBezTo>
                  <a:cubicBezTo>
                    <a:pt x="37387" y="59451"/>
                    <a:pt x="37309" y="58954"/>
                    <a:pt x="37194" y="58466"/>
                  </a:cubicBezTo>
                  <a:cubicBezTo>
                    <a:pt x="36879" y="57145"/>
                    <a:pt x="36553" y="55831"/>
                    <a:pt x="36223" y="54513"/>
                  </a:cubicBezTo>
                  <a:cubicBezTo>
                    <a:pt x="36113" y="54072"/>
                    <a:pt x="35976" y="53643"/>
                    <a:pt x="35868" y="53202"/>
                  </a:cubicBezTo>
                  <a:cubicBezTo>
                    <a:pt x="35841" y="53084"/>
                    <a:pt x="35868" y="52952"/>
                    <a:pt x="35887" y="52829"/>
                  </a:cubicBezTo>
                  <a:cubicBezTo>
                    <a:pt x="35894" y="52769"/>
                    <a:pt x="35976" y="52712"/>
                    <a:pt x="35969" y="52658"/>
                  </a:cubicBezTo>
                  <a:cubicBezTo>
                    <a:pt x="35923" y="52257"/>
                    <a:pt x="36187" y="52024"/>
                    <a:pt x="36418" y="51760"/>
                  </a:cubicBezTo>
                  <a:cubicBezTo>
                    <a:pt x="36725" y="51397"/>
                    <a:pt x="36579" y="51018"/>
                    <a:pt x="36108" y="50953"/>
                  </a:cubicBezTo>
                  <a:cubicBezTo>
                    <a:pt x="36039" y="50944"/>
                    <a:pt x="35969" y="50941"/>
                    <a:pt x="35893" y="50941"/>
                  </a:cubicBezTo>
                  <a:cubicBezTo>
                    <a:pt x="35760" y="50941"/>
                    <a:pt x="35609" y="50950"/>
                    <a:pt x="35411" y="50950"/>
                  </a:cubicBezTo>
                  <a:cubicBezTo>
                    <a:pt x="35618" y="50770"/>
                    <a:pt x="35762" y="50660"/>
                    <a:pt x="35891" y="50534"/>
                  </a:cubicBezTo>
                  <a:cubicBezTo>
                    <a:pt x="36120" y="50309"/>
                    <a:pt x="36374" y="50097"/>
                    <a:pt x="36557" y="49840"/>
                  </a:cubicBezTo>
                  <a:cubicBezTo>
                    <a:pt x="36747" y="49568"/>
                    <a:pt x="36617" y="49328"/>
                    <a:pt x="36271" y="49302"/>
                  </a:cubicBezTo>
                  <a:cubicBezTo>
                    <a:pt x="36226" y="49299"/>
                    <a:pt x="36180" y="49297"/>
                    <a:pt x="36135" y="49297"/>
                  </a:cubicBezTo>
                  <a:cubicBezTo>
                    <a:pt x="35894" y="49297"/>
                    <a:pt x="35645" y="49339"/>
                    <a:pt x="35371" y="49360"/>
                  </a:cubicBezTo>
                  <a:cubicBezTo>
                    <a:pt x="35497" y="49230"/>
                    <a:pt x="35608" y="49109"/>
                    <a:pt x="35726" y="48994"/>
                  </a:cubicBezTo>
                  <a:cubicBezTo>
                    <a:pt x="35855" y="48869"/>
                    <a:pt x="35988" y="48751"/>
                    <a:pt x="36116" y="48633"/>
                  </a:cubicBezTo>
                  <a:cubicBezTo>
                    <a:pt x="36273" y="48791"/>
                    <a:pt x="36364" y="48862"/>
                    <a:pt x="36470" y="48862"/>
                  </a:cubicBezTo>
                  <a:cubicBezTo>
                    <a:pt x="36552" y="48862"/>
                    <a:pt x="36644" y="48819"/>
                    <a:pt x="36783" y="48740"/>
                  </a:cubicBezTo>
                  <a:cubicBezTo>
                    <a:pt x="37728" y="48211"/>
                    <a:pt x="38662" y="47651"/>
                    <a:pt x="39633" y="47161"/>
                  </a:cubicBezTo>
                  <a:cubicBezTo>
                    <a:pt x="40339" y="46803"/>
                    <a:pt x="41091" y="46531"/>
                    <a:pt x="41817" y="46216"/>
                  </a:cubicBezTo>
                  <a:cubicBezTo>
                    <a:pt x="42029" y="46125"/>
                    <a:pt x="42240" y="46039"/>
                    <a:pt x="42437" y="45928"/>
                  </a:cubicBezTo>
                  <a:cubicBezTo>
                    <a:pt x="42499" y="45893"/>
                    <a:pt x="42562" y="45760"/>
                    <a:pt x="42542" y="45707"/>
                  </a:cubicBezTo>
                  <a:cubicBezTo>
                    <a:pt x="42517" y="45644"/>
                    <a:pt x="42405" y="45575"/>
                    <a:pt x="42326" y="45575"/>
                  </a:cubicBezTo>
                  <a:cubicBezTo>
                    <a:pt x="42324" y="45575"/>
                    <a:pt x="42321" y="45575"/>
                    <a:pt x="42319" y="45575"/>
                  </a:cubicBezTo>
                  <a:cubicBezTo>
                    <a:pt x="42162" y="45578"/>
                    <a:pt x="41997" y="45614"/>
                    <a:pt x="41843" y="45664"/>
                  </a:cubicBezTo>
                  <a:cubicBezTo>
                    <a:pt x="40267" y="46176"/>
                    <a:pt x="38784" y="46906"/>
                    <a:pt x="37323" y="47673"/>
                  </a:cubicBezTo>
                  <a:cubicBezTo>
                    <a:pt x="36983" y="47853"/>
                    <a:pt x="36682" y="48103"/>
                    <a:pt x="36336" y="48343"/>
                  </a:cubicBezTo>
                  <a:cubicBezTo>
                    <a:pt x="36295" y="48235"/>
                    <a:pt x="36264" y="48165"/>
                    <a:pt x="36245" y="48088"/>
                  </a:cubicBezTo>
                  <a:cubicBezTo>
                    <a:pt x="36183" y="47846"/>
                    <a:pt x="36020" y="47735"/>
                    <a:pt x="35799" y="47735"/>
                  </a:cubicBezTo>
                  <a:cubicBezTo>
                    <a:pt x="35779" y="47735"/>
                    <a:pt x="35758" y="47736"/>
                    <a:pt x="35737" y="47737"/>
                  </a:cubicBezTo>
                  <a:cubicBezTo>
                    <a:pt x="35457" y="47762"/>
                    <a:pt x="35182" y="47809"/>
                    <a:pt x="34902" y="47848"/>
                  </a:cubicBezTo>
                  <a:cubicBezTo>
                    <a:pt x="34892" y="47817"/>
                    <a:pt x="34880" y="47788"/>
                    <a:pt x="34870" y="47756"/>
                  </a:cubicBezTo>
                  <a:cubicBezTo>
                    <a:pt x="35092" y="47641"/>
                    <a:pt x="35310" y="47512"/>
                    <a:pt x="35540" y="47411"/>
                  </a:cubicBezTo>
                  <a:cubicBezTo>
                    <a:pt x="35956" y="47233"/>
                    <a:pt x="36160" y="46914"/>
                    <a:pt x="36206" y="46476"/>
                  </a:cubicBezTo>
                  <a:cubicBezTo>
                    <a:pt x="36235" y="46219"/>
                    <a:pt x="36149" y="46055"/>
                    <a:pt x="35894" y="45947"/>
                  </a:cubicBezTo>
                  <a:cubicBezTo>
                    <a:pt x="35629" y="45834"/>
                    <a:pt x="35361" y="45775"/>
                    <a:pt x="35066" y="45775"/>
                  </a:cubicBezTo>
                  <a:cubicBezTo>
                    <a:pt x="34791" y="45775"/>
                    <a:pt x="34493" y="45827"/>
                    <a:pt x="34154" y="45936"/>
                  </a:cubicBezTo>
                  <a:cubicBezTo>
                    <a:pt x="33560" y="43290"/>
                    <a:pt x="32607" y="40736"/>
                    <a:pt x="32131" y="37989"/>
                  </a:cubicBezTo>
                  <a:close/>
                  <a:moveTo>
                    <a:pt x="16400" y="51135"/>
                  </a:moveTo>
                  <a:cubicBezTo>
                    <a:pt x="16396" y="51143"/>
                    <a:pt x="16396" y="51150"/>
                    <a:pt x="16393" y="51157"/>
                  </a:cubicBezTo>
                  <a:lnTo>
                    <a:pt x="16386" y="51157"/>
                  </a:lnTo>
                  <a:cubicBezTo>
                    <a:pt x="16389" y="52049"/>
                    <a:pt x="16393" y="52940"/>
                    <a:pt x="16403" y="53829"/>
                  </a:cubicBezTo>
                  <a:cubicBezTo>
                    <a:pt x="16415" y="54556"/>
                    <a:pt x="16447" y="55287"/>
                    <a:pt x="16447" y="56013"/>
                  </a:cubicBezTo>
                  <a:cubicBezTo>
                    <a:pt x="16447" y="56690"/>
                    <a:pt x="16403" y="57368"/>
                    <a:pt x="16411" y="58044"/>
                  </a:cubicBezTo>
                  <a:cubicBezTo>
                    <a:pt x="16415" y="58528"/>
                    <a:pt x="16454" y="59014"/>
                    <a:pt x="16504" y="59499"/>
                  </a:cubicBezTo>
                  <a:cubicBezTo>
                    <a:pt x="16540" y="59879"/>
                    <a:pt x="16608" y="60254"/>
                    <a:pt x="16672" y="60631"/>
                  </a:cubicBezTo>
                  <a:cubicBezTo>
                    <a:pt x="16748" y="61049"/>
                    <a:pt x="16609" y="61275"/>
                    <a:pt x="16172" y="61404"/>
                  </a:cubicBezTo>
                  <a:cubicBezTo>
                    <a:pt x="15648" y="61561"/>
                    <a:pt x="15118" y="61700"/>
                    <a:pt x="14599" y="61880"/>
                  </a:cubicBezTo>
                  <a:cubicBezTo>
                    <a:pt x="13841" y="62144"/>
                    <a:pt x="13060" y="62244"/>
                    <a:pt x="12266" y="62244"/>
                  </a:cubicBezTo>
                  <a:cubicBezTo>
                    <a:pt x="12186" y="62244"/>
                    <a:pt x="12105" y="62243"/>
                    <a:pt x="12025" y="62241"/>
                  </a:cubicBezTo>
                  <a:cubicBezTo>
                    <a:pt x="11057" y="62224"/>
                    <a:pt x="10093" y="62191"/>
                    <a:pt x="9127" y="62142"/>
                  </a:cubicBezTo>
                  <a:cubicBezTo>
                    <a:pt x="8791" y="62123"/>
                    <a:pt x="8457" y="62027"/>
                    <a:pt x="8120" y="61974"/>
                  </a:cubicBezTo>
                  <a:cubicBezTo>
                    <a:pt x="7787" y="61916"/>
                    <a:pt x="7450" y="61866"/>
                    <a:pt x="7071" y="61808"/>
                  </a:cubicBezTo>
                  <a:cubicBezTo>
                    <a:pt x="7092" y="61429"/>
                    <a:pt x="7121" y="61035"/>
                    <a:pt x="7143" y="60641"/>
                  </a:cubicBezTo>
                  <a:cubicBezTo>
                    <a:pt x="7193" y="59559"/>
                    <a:pt x="7294" y="58481"/>
                    <a:pt x="7422" y="57407"/>
                  </a:cubicBezTo>
                  <a:cubicBezTo>
                    <a:pt x="7573" y="56143"/>
                    <a:pt x="7601" y="54860"/>
                    <a:pt x="7683" y="53589"/>
                  </a:cubicBezTo>
                  <a:cubicBezTo>
                    <a:pt x="7698" y="53396"/>
                    <a:pt x="7705" y="53202"/>
                    <a:pt x="7726" y="53012"/>
                  </a:cubicBezTo>
                  <a:cubicBezTo>
                    <a:pt x="7748" y="52779"/>
                    <a:pt x="7974" y="52519"/>
                    <a:pt x="8195" y="52483"/>
                  </a:cubicBezTo>
                  <a:cubicBezTo>
                    <a:pt x="9317" y="52289"/>
                    <a:pt x="10441" y="52103"/>
                    <a:pt x="11566" y="51913"/>
                  </a:cubicBezTo>
                  <a:cubicBezTo>
                    <a:pt x="12472" y="51760"/>
                    <a:pt x="13378" y="51594"/>
                    <a:pt x="14287" y="51450"/>
                  </a:cubicBezTo>
                  <a:cubicBezTo>
                    <a:pt x="14983" y="51340"/>
                    <a:pt x="15687" y="51253"/>
                    <a:pt x="16386" y="51157"/>
                  </a:cubicBezTo>
                  <a:lnTo>
                    <a:pt x="16386" y="51147"/>
                  </a:lnTo>
                  <a:cubicBezTo>
                    <a:pt x="16389" y="51143"/>
                    <a:pt x="16393" y="51140"/>
                    <a:pt x="16400" y="51135"/>
                  </a:cubicBezTo>
                  <a:close/>
                  <a:moveTo>
                    <a:pt x="77835" y="0"/>
                  </a:moveTo>
                  <a:cubicBezTo>
                    <a:pt x="77713" y="0"/>
                    <a:pt x="77613" y="90"/>
                    <a:pt x="77517" y="158"/>
                  </a:cubicBezTo>
                  <a:cubicBezTo>
                    <a:pt x="76808" y="680"/>
                    <a:pt x="76325" y="1379"/>
                    <a:pt x="75924" y="2150"/>
                  </a:cubicBezTo>
                  <a:cubicBezTo>
                    <a:pt x="75876" y="2242"/>
                    <a:pt x="75823" y="2333"/>
                    <a:pt x="75806" y="2367"/>
                  </a:cubicBezTo>
                  <a:cubicBezTo>
                    <a:pt x="75364" y="2246"/>
                    <a:pt x="74985" y="2100"/>
                    <a:pt x="74591" y="2045"/>
                  </a:cubicBezTo>
                  <a:cubicBezTo>
                    <a:pt x="74292" y="2005"/>
                    <a:pt x="73993" y="1990"/>
                    <a:pt x="73693" y="1990"/>
                  </a:cubicBezTo>
                  <a:cubicBezTo>
                    <a:pt x="73331" y="1990"/>
                    <a:pt x="72969" y="2011"/>
                    <a:pt x="72608" y="2031"/>
                  </a:cubicBezTo>
                  <a:cubicBezTo>
                    <a:pt x="71726" y="2074"/>
                    <a:pt x="70874" y="2268"/>
                    <a:pt x="70018" y="2468"/>
                  </a:cubicBezTo>
                  <a:cubicBezTo>
                    <a:pt x="69069" y="2694"/>
                    <a:pt x="68223" y="3148"/>
                    <a:pt x="67432" y="3668"/>
                  </a:cubicBezTo>
                  <a:cubicBezTo>
                    <a:pt x="66436" y="4320"/>
                    <a:pt x="65698" y="5262"/>
                    <a:pt x="65037" y="6247"/>
                  </a:cubicBezTo>
                  <a:cubicBezTo>
                    <a:pt x="64532" y="6999"/>
                    <a:pt x="64273" y="7847"/>
                    <a:pt x="63965" y="8689"/>
                  </a:cubicBezTo>
                  <a:cubicBezTo>
                    <a:pt x="63629" y="9620"/>
                    <a:pt x="63622" y="10526"/>
                    <a:pt x="63934" y="11442"/>
                  </a:cubicBezTo>
                  <a:cubicBezTo>
                    <a:pt x="64159" y="12117"/>
                    <a:pt x="64381" y="12790"/>
                    <a:pt x="64940" y="13299"/>
                  </a:cubicBezTo>
                  <a:cubicBezTo>
                    <a:pt x="65272" y="13602"/>
                    <a:pt x="65459" y="14008"/>
                    <a:pt x="65556" y="14465"/>
                  </a:cubicBezTo>
                  <a:cubicBezTo>
                    <a:pt x="65645" y="14888"/>
                    <a:pt x="65792" y="15308"/>
                    <a:pt x="65953" y="15712"/>
                  </a:cubicBezTo>
                  <a:cubicBezTo>
                    <a:pt x="66157" y="16221"/>
                    <a:pt x="66440" y="16704"/>
                    <a:pt x="66623" y="17223"/>
                  </a:cubicBezTo>
                  <a:cubicBezTo>
                    <a:pt x="66916" y="18061"/>
                    <a:pt x="67372" y="18796"/>
                    <a:pt x="67901" y="19498"/>
                  </a:cubicBezTo>
                  <a:cubicBezTo>
                    <a:pt x="68446" y="20217"/>
                    <a:pt x="69148" y="20666"/>
                    <a:pt x="70029" y="20834"/>
                  </a:cubicBezTo>
                  <a:cubicBezTo>
                    <a:pt x="70376" y="20901"/>
                    <a:pt x="70731" y="20945"/>
                    <a:pt x="71085" y="20962"/>
                  </a:cubicBezTo>
                  <a:cubicBezTo>
                    <a:pt x="71364" y="20979"/>
                    <a:pt x="71645" y="20983"/>
                    <a:pt x="71926" y="20983"/>
                  </a:cubicBezTo>
                  <a:cubicBezTo>
                    <a:pt x="72077" y="20983"/>
                    <a:pt x="72228" y="20982"/>
                    <a:pt x="72379" y="20981"/>
                  </a:cubicBezTo>
                  <a:cubicBezTo>
                    <a:pt x="72510" y="20977"/>
                    <a:pt x="72681" y="20906"/>
                    <a:pt x="72794" y="20906"/>
                  </a:cubicBezTo>
                  <a:cubicBezTo>
                    <a:pt x="72829" y="20906"/>
                    <a:pt x="72859" y="20913"/>
                    <a:pt x="72880" y="20930"/>
                  </a:cubicBezTo>
                  <a:cubicBezTo>
                    <a:pt x="73009" y="21038"/>
                    <a:pt x="73031" y="21274"/>
                    <a:pt x="73091" y="21457"/>
                  </a:cubicBezTo>
                  <a:cubicBezTo>
                    <a:pt x="73124" y="21546"/>
                    <a:pt x="73141" y="21644"/>
                    <a:pt x="73160" y="21736"/>
                  </a:cubicBezTo>
                  <a:cubicBezTo>
                    <a:pt x="73238" y="22115"/>
                    <a:pt x="73131" y="22355"/>
                    <a:pt x="72769" y="22488"/>
                  </a:cubicBezTo>
                  <a:cubicBezTo>
                    <a:pt x="72343" y="22649"/>
                    <a:pt x="72070" y="22939"/>
                    <a:pt x="71956" y="23365"/>
                  </a:cubicBezTo>
                  <a:cubicBezTo>
                    <a:pt x="71863" y="23706"/>
                    <a:pt x="71802" y="24054"/>
                    <a:pt x="71738" y="24400"/>
                  </a:cubicBezTo>
                  <a:cubicBezTo>
                    <a:pt x="71680" y="24712"/>
                    <a:pt x="71601" y="24995"/>
                    <a:pt x="71255" y="25121"/>
                  </a:cubicBezTo>
                  <a:cubicBezTo>
                    <a:pt x="71000" y="25217"/>
                    <a:pt x="70763" y="25364"/>
                    <a:pt x="70517" y="25482"/>
                  </a:cubicBezTo>
                  <a:cubicBezTo>
                    <a:pt x="69814" y="25815"/>
                    <a:pt x="69116" y="26149"/>
                    <a:pt x="68415" y="26474"/>
                  </a:cubicBezTo>
                  <a:cubicBezTo>
                    <a:pt x="67903" y="26711"/>
                    <a:pt x="67319" y="26786"/>
                    <a:pt x="66831" y="27280"/>
                  </a:cubicBezTo>
                  <a:cubicBezTo>
                    <a:pt x="66867" y="27000"/>
                    <a:pt x="66896" y="26815"/>
                    <a:pt x="66910" y="26632"/>
                  </a:cubicBezTo>
                  <a:cubicBezTo>
                    <a:pt x="66978" y="25808"/>
                    <a:pt x="66853" y="25031"/>
                    <a:pt x="66236" y="24440"/>
                  </a:cubicBezTo>
                  <a:cubicBezTo>
                    <a:pt x="66029" y="24239"/>
                    <a:pt x="66010" y="24088"/>
                    <a:pt x="66086" y="23852"/>
                  </a:cubicBezTo>
                  <a:cubicBezTo>
                    <a:pt x="66158" y="23641"/>
                    <a:pt x="66229" y="23422"/>
                    <a:pt x="66243" y="23201"/>
                  </a:cubicBezTo>
                  <a:cubicBezTo>
                    <a:pt x="66291" y="22473"/>
                    <a:pt x="66315" y="21743"/>
                    <a:pt x="66337" y="21012"/>
                  </a:cubicBezTo>
                  <a:cubicBezTo>
                    <a:pt x="66373" y="19938"/>
                    <a:pt x="66104" y="18939"/>
                    <a:pt x="65596" y="18001"/>
                  </a:cubicBezTo>
                  <a:cubicBezTo>
                    <a:pt x="65133" y="17156"/>
                    <a:pt x="64400" y="16608"/>
                    <a:pt x="63525" y="16281"/>
                  </a:cubicBezTo>
                  <a:cubicBezTo>
                    <a:pt x="63097" y="16123"/>
                    <a:pt x="62640" y="16024"/>
                    <a:pt x="62172" y="16024"/>
                  </a:cubicBezTo>
                  <a:cubicBezTo>
                    <a:pt x="62048" y="16024"/>
                    <a:pt x="61924" y="16031"/>
                    <a:pt x="61800" y="16045"/>
                  </a:cubicBezTo>
                  <a:cubicBezTo>
                    <a:pt x="61751" y="16052"/>
                    <a:pt x="61702" y="16054"/>
                    <a:pt x="61648" y="16054"/>
                  </a:cubicBezTo>
                  <a:cubicBezTo>
                    <a:pt x="61558" y="16054"/>
                    <a:pt x="61456" y="16048"/>
                    <a:pt x="61327" y="16048"/>
                  </a:cubicBezTo>
                  <a:cubicBezTo>
                    <a:pt x="61524" y="15812"/>
                    <a:pt x="61649" y="15644"/>
                    <a:pt x="61793" y="15490"/>
                  </a:cubicBezTo>
                  <a:cubicBezTo>
                    <a:pt x="61992" y="15279"/>
                    <a:pt x="62225" y="15096"/>
                    <a:pt x="62408" y="14871"/>
                  </a:cubicBezTo>
                  <a:cubicBezTo>
                    <a:pt x="62509" y="14745"/>
                    <a:pt x="62629" y="14505"/>
                    <a:pt x="62576" y="14409"/>
                  </a:cubicBezTo>
                  <a:cubicBezTo>
                    <a:pt x="62524" y="14316"/>
                    <a:pt x="62451" y="14281"/>
                    <a:pt x="62369" y="14281"/>
                  </a:cubicBezTo>
                  <a:cubicBezTo>
                    <a:pt x="62272" y="14281"/>
                    <a:pt x="62162" y="14332"/>
                    <a:pt x="62064" y="14395"/>
                  </a:cubicBezTo>
                  <a:cubicBezTo>
                    <a:pt x="61992" y="14438"/>
                    <a:pt x="61913" y="14466"/>
                    <a:pt x="61853" y="14520"/>
                  </a:cubicBezTo>
                  <a:cubicBezTo>
                    <a:pt x="61646" y="14688"/>
                    <a:pt x="61445" y="14863"/>
                    <a:pt x="61240" y="15039"/>
                  </a:cubicBezTo>
                  <a:cubicBezTo>
                    <a:pt x="61245" y="14935"/>
                    <a:pt x="61226" y="14813"/>
                    <a:pt x="61273" y="14734"/>
                  </a:cubicBezTo>
                  <a:cubicBezTo>
                    <a:pt x="61478" y="14387"/>
                    <a:pt x="61688" y="14039"/>
                    <a:pt x="61932" y="13720"/>
                  </a:cubicBezTo>
                  <a:cubicBezTo>
                    <a:pt x="62057" y="13556"/>
                    <a:pt x="62151" y="13402"/>
                    <a:pt x="61992" y="13256"/>
                  </a:cubicBezTo>
                  <a:cubicBezTo>
                    <a:pt x="61938" y="13203"/>
                    <a:pt x="61884" y="13182"/>
                    <a:pt x="61829" y="13182"/>
                  </a:cubicBezTo>
                  <a:cubicBezTo>
                    <a:pt x="61728" y="13182"/>
                    <a:pt x="61627" y="13256"/>
                    <a:pt x="61524" y="13338"/>
                  </a:cubicBezTo>
                  <a:cubicBezTo>
                    <a:pt x="61151" y="13645"/>
                    <a:pt x="60879" y="14028"/>
                    <a:pt x="60697" y="14465"/>
                  </a:cubicBezTo>
                  <a:cubicBezTo>
                    <a:pt x="60467" y="15013"/>
                    <a:pt x="60281" y="15579"/>
                    <a:pt x="60077" y="16137"/>
                  </a:cubicBezTo>
                  <a:cubicBezTo>
                    <a:pt x="59600" y="16077"/>
                    <a:pt x="59116" y="15973"/>
                    <a:pt x="58630" y="15966"/>
                  </a:cubicBezTo>
                  <a:cubicBezTo>
                    <a:pt x="58556" y="15965"/>
                    <a:pt x="58482" y="15964"/>
                    <a:pt x="58408" y="15964"/>
                  </a:cubicBezTo>
                  <a:cubicBezTo>
                    <a:pt x="56613" y="15964"/>
                    <a:pt x="54903" y="16335"/>
                    <a:pt x="53287" y="17194"/>
                  </a:cubicBezTo>
                  <a:cubicBezTo>
                    <a:pt x="51947" y="17908"/>
                    <a:pt x="50933" y="18903"/>
                    <a:pt x="50188" y="20203"/>
                  </a:cubicBezTo>
                  <a:cubicBezTo>
                    <a:pt x="49834" y="20822"/>
                    <a:pt x="49500" y="21457"/>
                    <a:pt x="49121" y="22058"/>
                  </a:cubicBezTo>
                  <a:cubicBezTo>
                    <a:pt x="48892" y="22423"/>
                    <a:pt x="48671" y="22817"/>
                    <a:pt x="48272" y="23035"/>
                  </a:cubicBezTo>
                  <a:cubicBezTo>
                    <a:pt x="48111" y="23125"/>
                    <a:pt x="48008" y="23237"/>
                    <a:pt x="48047" y="23405"/>
                  </a:cubicBezTo>
                  <a:cubicBezTo>
                    <a:pt x="48083" y="23566"/>
                    <a:pt x="48199" y="23682"/>
                    <a:pt x="48360" y="23682"/>
                  </a:cubicBezTo>
                  <a:cubicBezTo>
                    <a:pt x="48389" y="23682"/>
                    <a:pt x="48420" y="23678"/>
                    <a:pt x="48452" y="23670"/>
                  </a:cubicBezTo>
                  <a:cubicBezTo>
                    <a:pt x="48727" y="23598"/>
                    <a:pt x="49014" y="23523"/>
                    <a:pt x="49260" y="23386"/>
                  </a:cubicBezTo>
                  <a:cubicBezTo>
                    <a:pt x="49551" y="23222"/>
                    <a:pt x="49798" y="22989"/>
                    <a:pt x="50117" y="22745"/>
                  </a:cubicBezTo>
                  <a:lnTo>
                    <a:pt x="50117" y="24924"/>
                  </a:lnTo>
                  <a:cubicBezTo>
                    <a:pt x="49719" y="25092"/>
                    <a:pt x="49490" y="25385"/>
                    <a:pt x="49339" y="25733"/>
                  </a:cubicBezTo>
                  <a:cubicBezTo>
                    <a:pt x="49269" y="25896"/>
                    <a:pt x="49186" y="25960"/>
                    <a:pt x="49068" y="25960"/>
                  </a:cubicBezTo>
                  <a:cubicBezTo>
                    <a:pt x="49014" y="25960"/>
                    <a:pt x="48953" y="25947"/>
                    <a:pt x="48882" y="25923"/>
                  </a:cubicBezTo>
                  <a:cubicBezTo>
                    <a:pt x="48656" y="25847"/>
                    <a:pt x="48412" y="25825"/>
                    <a:pt x="48183" y="25755"/>
                  </a:cubicBezTo>
                  <a:cubicBezTo>
                    <a:pt x="48090" y="25726"/>
                    <a:pt x="47979" y="25643"/>
                    <a:pt x="47947" y="25561"/>
                  </a:cubicBezTo>
                  <a:cubicBezTo>
                    <a:pt x="47725" y="25006"/>
                    <a:pt x="47338" y="24561"/>
                    <a:pt x="46965" y="24114"/>
                  </a:cubicBezTo>
                  <a:cubicBezTo>
                    <a:pt x="46775" y="23885"/>
                    <a:pt x="46542" y="23631"/>
                    <a:pt x="46275" y="23537"/>
                  </a:cubicBezTo>
                  <a:cubicBezTo>
                    <a:pt x="46006" y="23444"/>
                    <a:pt x="45944" y="23309"/>
                    <a:pt x="45941" y="23090"/>
                  </a:cubicBezTo>
                  <a:cubicBezTo>
                    <a:pt x="45927" y="22473"/>
                    <a:pt x="45891" y="21858"/>
                    <a:pt x="45930" y="21248"/>
                  </a:cubicBezTo>
                  <a:cubicBezTo>
                    <a:pt x="45949" y="20937"/>
                    <a:pt x="46102" y="20633"/>
                    <a:pt x="46220" y="20335"/>
                  </a:cubicBezTo>
                  <a:cubicBezTo>
                    <a:pt x="46295" y="20142"/>
                    <a:pt x="46436" y="19974"/>
                    <a:pt x="46511" y="19780"/>
                  </a:cubicBezTo>
                  <a:cubicBezTo>
                    <a:pt x="46686" y="19333"/>
                    <a:pt x="46837" y="18874"/>
                    <a:pt x="47006" y="18422"/>
                  </a:cubicBezTo>
                  <a:cubicBezTo>
                    <a:pt x="47116" y="18122"/>
                    <a:pt x="47184" y="17775"/>
                    <a:pt x="47381" y="17542"/>
                  </a:cubicBezTo>
                  <a:cubicBezTo>
                    <a:pt x="47542" y="17353"/>
                    <a:pt x="47864" y="17302"/>
                    <a:pt x="48119" y="17199"/>
                  </a:cubicBezTo>
                  <a:cubicBezTo>
                    <a:pt x="48219" y="17156"/>
                    <a:pt x="48330" y="17115"/>
                    <a:pt x="48438" y="17105"/>
                  </a:cubicBezTo>
                  <a:cubicBezTo>
                    <a:pt x="48760" y="17066"/>
                    <a:pt x="49036" y="16930"/>
                    <a:pt x="49240" y="16687"/>
                  </a:cubicBezTo>
                  <a:cubicBezTo>
                    <a:pt x="49498" y="16378"/>
                    <a:pt x="49741" y="16055"/>
                    <a:pt x="49963" y="15719"/>
                  </a:cubicBezTo>
                  <a:cubicBezTo>
                    <a:pt x="50661" y="14666"/>
                    <a:pt x="50930" y="13530"/>
                    <a:pt x="50504" y="12302"/>
                  </a:cubicBezTo>
                  <a:cubicBezTo>
                    <a:pt x="50332" y="11812"/>
                    <a:pt x="50120" y="11314"/>
                    <a:pt x="49565" y="11127"/>
                  </a:cubicBezTo>
                  <a:cubicBezTo>
                    <a:pt x="49358" y="11056"/>
                    <a:pt x="49128" y="11045"/>
                    <a:pt x="48931" y="11009"/>
                  </a:cubicBezTo>
                  <a:cubicBezTo>
                    <a:pt x="48846" y="10315"/>
                    <a:pt x="48760" y="9642"/>
                    <a:pt x="48674" y="8968"/>
                  </a:cubicBezTo>
                  <a:cubicBezTo>
                    <a:pt x="48649" y="8792"/>
                    <a:pt x="48587" y="8617"/>
                    <a:pt x="48587" y="8441"/>
                  </a:cubicBezTo>
                  <a:cubicBezTo>
                    <a:pt x="48580" y="7174"/>
                    <a:pt x="48075" y="6113"/>
                    <a:pt x="47181" y="5247"/>
                  </a:cubicBezTo>
                  <a:cubicBezTo>
                    <a:pt x="46852" y="4925"/>
                    <a:pt x="46432" y="4678"/>
                    <a:pt x="46023" y="4455"/>
                  </a:cubicBezTo>
                  <a:cubicBezTo>
                    <a:pt x="45276" y="4044"/>
                    <a:pt x="44519" y="3631"/>
                    <a:pt x="43685" y="3424"/>
                  </a:cubicBezTo>
                  <a:cubicBezTo>
                    <a:pt x="42750" y="3191"/>
                    <a:pt x="41787" y="3203"/>
                    <a:pt x="40834" y="3126"/>
                  </a:cubicBezTo>
                  <a:cubicBezTo>
                    <a:pt x="40523" y="3102"/>
                    <a:pt x="40208" y="3091"/>
                    <a:pt x="39893" y="3091"/>
                  </a:cubicBezTo>
                  <a:cubicBezTo>
                    <a:pt x="39604" y="3091"/>
                    <a:pt x="39315" y="3101"/>
                    <a:pt x="39029" y="3119"/>
                  </a:cubicBezTo>
                  <a:cubicBezTo>
                    <a:pt x="38380" y="3162"/>
                    <a:pt x="37733" y="3241"/>
                    <a:pt x="37099" y="3367"/>
                  </a:cubicBezTo>
                  <a:cubicBezTo>
                    <a:pt x="36157" y="3553"/>
                    <a:pt x="35302" y="4061"/>
                    <a:pt x="34327" y="4126"/>
                  </a:cubicBezTo>
                  <a:cubicBezTo>
                    <a:pt x="34281" y="4126"/>
                    <a:pt x="34233" y="4152"/>
                    <a:pt x="34187" y="4166"/>
                  </a:cubicBezTo>
                  <a:cubicBezTo>
                    <a:pt x="33887" y="4272"/>
                    <a:pt x="33808" y="4395"/>
                    <a:pt x="33879" y="4710"/>
                  </a:cubicBezTo>
                  <a:cubicBezTo>
                    <a:pt x="33930" y="4921"/>
                    <a:pt x="33923" y="5082"/>
                    <a:pt x="33718" y="5207"/>
                  </a:cubicBezTo>
                  <a:cubicBezTo>
                    <a:pt x="33471" y="5365"/>
                    <a:pt x="33493" y="5641"/>
                    <a:pt x="33510" y="5867"/>
                  </a:cubicBezTo>
                  <a:cubicBezTo>
                    <a:pt x="33524" y="6007"/>
                    <a:pt x="33664" y="6149"/>
                    <a:pt x="33779" y="6261"/>
                  </a:cubicBezTo>
                  <a:cubicBezTo>
                    <a:pt x="33947" y="6418"/>
                    <a:pt x="34000" y="6612"/>
                    <a:pt x="34019" y="6823"/>
                  </a:cubicBezTo>
                  <a:cubicBezTo>
                    <a:pt x="34036" y="7006"/>
                    <a:pt x="33997" y="7138"/>
                    <a:pt x="33854" y="7285"/>
                  </a:cubicBezTo>
                  <a:cubicBezTo>
                    <a:pt x="33718" y="7425"/>
                    <a:pt x="33632" y="7653"/>
                    <a:pt x="33606" y="7855"/>
                  </a:cubicBezTo>
                  <a:cubicBezTo>
                    <a:pt x="33543" y="8352"/>
                    <a:pt x="33521" y="8854"/>
                    <a:pt x="33493" y="9354"/>
                  </a:cubicBezTo>
                  <a:cubicBezTo>
                    <a:pt x="33471" y="9738"/>
                    <a:pt x="33471" y="10125"/>
                    <a:pt x="33449" y="10512"/>
                  </a:cubicBezTo>
                  <a:cubicBezTo>
                    <a:pt x="33438" y="10687"/>
                    <a:pt x="33406" y="10863"/>
                    <a:pt x="33385" y="11038"/>
                  </a:cubicBezTo>
                  <a:cubicBezTo>
                    <a:pt x="33324" y="11493"/>
                    <a:pt x="33349" y="11937"/>
                    <a:pt x="33611" y="12360"/>
                  </a:cubicBezTo>
                  <a:cubicBezTo>
                    <a:pt x="33471" y="12413"/>
                    <a:pt x="33385" y="12453"/>
                    <a:pt x="33296" y="12485"/>
                  </a:cubicBezTo>
                  <a:cubicBezTo>
                    <a:pt x="32851" y="12646"/>
                    <a:pt x="32525" y="12922"/>
                    <a:pt x="32347" y="13384"/>
                  </a:cubicBezTo>
                  <a:cubicBezTo>
                    <a:pt x="32099" y="14025"/>
                    <a:pt x="32042" y="14681"/>
                    <a:pt x="32135" y="15344"/>
                  </a:cubicBezTo>
                  <a:cubicBezTo>
                    <a:pt x="32246" y="16099"/>
                    <a:pt x="32582" y="16772"/>
                    <a:pt x="33149" y="17281"/>
                  </a:cubicBezTo>
                  <a:cubicBezTo>
                    <a:pt x="33779" y="17850"/>
                    <a:pt x="34548" y="18151"/>
                    <a:pt x="35386" y="18261"/>
                  </a:cubicBezTo>
                  <a:cubicBezTo>
                    <a:pt x="35540" y="18280"/>
                    <a:pt x="35617" y="18333"/>
                    <a:pt x="35684" y="18463"/>
                  </a:cubicBezTo>
                  <a:cubicBezTo>
                    <a:pt x="35881" y="18835"/>
                    <a:pt x="36057" y="19222"/>
                    <a:pt x="36292" y="19566"/>
                  </a:cubicBezTo>
                  <a:cubicBezTo>
                    <a:pt x="36662" y="20096"/>
                    <a:pt x="37080" y="20589"/>
                    <a:pt x="37464" y="21109"/>
                  </a:cubicBezTo>
                  <a:cubicBezTo>
                    <a:pt x="37722" y="21452"/>
                    <a:pt x="38109" y="21668"/>
                    <a:pt x="38262" y="22130"/>
                  </a:cubicBezTo>
                  <a:cubicBezTo>
                    <a:pt x="38395" y="22521"/>
                    <a:pt x="38388" y="22893"/>
                    <a:pt x="38395" y="23276"/>
                  </a:cubicBezTo>
                  <a:cubicBezTo>
                    <a:pt x="38407" y="23880"/>
                    <a:pt x="38398" y="23977"/>
                    <a:pt x="37959" y="23977"/>
                  </a:cubicBezTo>
                  <a:cubicBezTo>
                    <a:pt x="37879" y="23977"/>
                    <a:pt x="37786" y="23974"/>
                    <a:pt x="37676" y="23970"/>
                  </a:cubicBezTo>
                  <a:cubicBezTo>
                    <a:pt x="37640" y="23969"/>
                    <a:pt x="37604" y="23969"/>
                    <a:pt x="37569" y="23969"/>
                  </a:cubicBezTo>
                  <a:cubicBezTo>
                    <a:pt x="36920" y="23969"/>
                    <a:pt x="36340" y="24158"/>
                    <a:pt x="35903" y="24655"/>
                  </a:cubicBezTo>
                  <a:cubicBezTo>
                    <a:pt x="35674" y="24919"/>
                    <a:pt x="35512" y="25249"/>
                    <a:pt x="35358" y="25568"/>
                  </a:cubicBezTo>
                  <a:cubicBezTo>
                    <a:pt x="35215" y="25868"/>
                    <a:pt x="35028" y="26091"/>
                    <a:pt x="34728" y="26267"/>
                  </a:cubicBezTo>
                  <a:cubicBezTo>
                    <a:pt x="33378" y="27043"/>
                    <a:pt x="31938" y="27620"/>
                    <a:pt x="30484" y="28153"/>
                  </a:cubicBezTo>
                  <a:cubicBezTo>
                    <a:pt x="30119" y="28290"/>
                    <a:pt x="29764" y="28447"/>
                    <a:pt x="29427" y="28641"/>
                  </a:cubicBezTo>
                  <a:cubicBezTo>
                    <a:pt x="29249" y="28741"/>
                    <a:pt x="29033" y="28874"/>
                    <a:pt x="29112" y="29179"/>
                  </a:cubicBezTo>
                  <a:cubicBezTo>
                    <a:pt x="29134" y="29275"/>
                    <a:pt x="29023" y="29410"/>
                    <a:pt x="28954" y="29518"/>
                  </a:cubicBezTo>
                  <a:cubicBezTo>
                    <a:pt x="28529" y="30188"/>
                    <a:pt x="28060" y="30832"/>
                    <a:pt x="27676" y="31524"/>
                  </a:cubicBezTo>
                  <a:cubicBezTo>
                    <a:pt x="27329" y="32147"/>
                    <a:pt x="27082" y="32820"/>
                    <a:pt x="26777" y="33465"/>
                  </a:cubicBezTo>
                  <a:cubicBezTo>
                    <a:pt x="26246" y="34590"/>
                    <a:pt x="25725" y="35710"/>
                    <a:pt x="25374" y="36914"/>
                  </a:cubicBezTo>
                  <a:cubicBezTo>
                    <a:pt x="25069" y="37949"/>
                    <a:pt x="24593" y="38934"/>
                    <a:pt x="24192" y="39936"/>
                  </a:cubicBezTo>
                  <a:cubicBezTo>
                    <a:pt x="24098" y="40165"/>
                    <a:pt x="24005" y="40395"/>
                    <a:pt x="23915" y="40624"/>
                  </a:cubicBezTo>
                  <a:lnTo>
                    <a:pt x="23815" y="40624"/>
                  </a:lnTo>
                  <a:cubicBezTo>
                    <a:pt x="23759" y="40381"/>
                    <a:pt x="23694" y="40141"/>
                    <a:pt x="23639" y="39893"/>
                  </a:cubicBezTo>
                  <a:cubicBezTo>
                    <a:pt x="23519" y="39350"/>
                    <a:pt x="23454" y="38780"/>
                    <a:pt x="23274" y="38254"/>
                  </a:cubicBezTo>
                  <a:cubicBezTo>
                    <a:pt x="22874" y="37072"/>
                    <a:pt x="22426" y="35907"/>
                    <a:pt x="21981" y="34739"/>
                  </a:cubicBezTo>
                  <a:cubicBezTo>
                    <a:pt x="21810" y="34285"/>
                    <a:pt x="21609" y="33845"/>
                    <a:pt x="21398" y="33408"/>
                  </a:cubicBezTo>
                  <a:cubicBezTo>
                    <a:pt x="21291" y="33189"/>
                    <a:pt x="21150" y="32959"/>
                    <a:pt x="20883" y="32925"/>
                  </a:cubicBezTo>
                  <a:cubicBezTo>
                    <a:pt x="20610" y="32889"/>
                    <a:pt x="20571" y="32728"/>
                    <a:pt x="20595" y="32512"/>
                  </a:cubicBezTo>
                  <a:cubicBezTo>
                    <a:pt x="20638" y="32161"/>
                    <a:pt x="20489" y="31904"/>
                    <a:pt x="20201" y="31735"/>
                  </a:cubicBezTo>
                  <a:cubicBezTo>
                    <a:pt x="19794" y="31495"/>
                    <a:pt x="19381" y="31269"/>
                    <a:pt x="18959" y="31065"/>
                  </a:cubicBezTo>
                  <a:cubicBezTo>
                    <a:pt x="18619" y="30900"/>
                    <a:pt x="18254" y="30775"/>
                    <a:pt x="17863" y="30621"/>
                  </a:cubicBezTo>
                  <a:cubicBezTo>
                    <a:pt x="18031" y="30205"/>
                    <a:pt x="18211" y="29844"/>
                    <a:pt x="18322" y="29458"/>
                  </a:cubicBezTo>
                  <a:cubicBezTo>
                    <a:pt x="18404" y="29182"/>
                    <a:pt x="18583" y="29153"/>
                    <a:pt x="18802" y="29153"/>
                  </a:cubicBezTo>
                  <a:cubicBezTo>
                    <a:pt x="19729" y="29138"/>
                    <a:pt x="20602" y="28937"/>
                    <a:pt x="21395" y="28437"/>
                  </a:cubicBezTo>
                  <a:cubicBezTo>
                    <a:pt x="21662" y="28264"/>
                    <a:pt x="21960" y="28129"/>
                    <a:pt x="22207" y="27932"/>
                  </a:cubicBezTo>
                  <a:cubicBezTo>
                    <a:pt x="22687" y="27545"/>
                    <a:pt x="23207" y="27180"/>
                    <a:pt x="23582" y="26707"/>
                  </a:cubicBezTo>
                  <a:cubicBezTo>
                    <a:pt x="24377" y="25712"/>
                    <a:pt x="24699" y="24530"/>
                    <a:pt x="24629" y="23258"/>
                  </a:cubicBezTo>
                  <a:cubicBezTo>
                    <a:pt x="24586" y="22434"/>
                    <a:pt x="24492" y="21613"/>
                    <a:pt x="24410" y="20794"/>
                  </a:cubicBezTo>
                  <a:cubicBezTo>
                    <a:pt x="24292" y="19576"/>
                    <a:pt x="23944" y="18415"/>
                    <a:pt x="23583" y="17252"/>
                  </a:cubicBezTo>
                  <a:cubicBezTo>
                    <a:pt x="23450" y="16822"/>
                    <a:pt x="23228" y="16396"/>
                    <a:pt x="23493" y="15909"/>
                  </a:cubicBezTo>
                  <a:cubicBezTo>
                    <a:pt x="23653" y="15619"/>
                    <a:pt x="23473" y="15482"/>
                    <a:pt x="23233" y="15482"/>
                  </a:cubicBezTo>
                  <a:cubicBezTo>
                    <a:pt x="23221" y="15482"/>
                    <a:pt x="23209" y="15482"/>
                    <a:pt x="23196" y="15483"/>
                  </a:cubicBezTo>
                  <a:cubicBezTo>
                    <a:pt x="23182" y="15484"/>
                    <a:pt x="23168" y="15484"/>
                    <a:pt x="23155" y="15484"/>
                  </a:cubicBezTo>
                  <a:cubicBezTo>
                    <a:pt x="22978" y="15484"/>
                    <a:pt x="22911" y="15421"/>
                    <a:pt x="22838" y="15260"/>
                  </a:cubicBezTo>
                  <a:cubicBezTo>
                    <a:pt x="22644" y="14830"/>
                    <a:pt x="22459" y="14390"/>
                    <a:pt x="22207" y="13996"/>
                  </a:cubicBezTo>
                  <a:cubicBezTo>
                    <a:pt x="21799" y="13355"/>
                    <a:pt x="21359" y="12735"/>
                    <a:pt x="20900" y="12130"/>
                  </a:cubicBezTo>
                  <a:cubicBezTo>
                    <a:pt x="20725" y="11898"/>
                    <a:pt x="20456" y="11733"/>
                    <a:pt x="20249" y="11519"/>
                  </a:cubicBezTo>
                  <a:cubicBezTo>
                    <a:pt x="19833" y="11091"/>
                    <a:pt x="19278" y="10928"/>
                    <a:pt x="18755" y="10712"/>
                  </a:cubicBezTo>
                  <a:cubicBezTo>
                    <a:pt x="18343" y="10544"/>
                    <a:pt x="17925" y="10368"/>
                    <a:pt x="17455" y="10361"/>
                  </a:cubicBezTo>
                  <a:cubicBezTo>
                    <a:pt x="17446" y="10361"/>
                    <a:pt x="17438" y="10361"/>
                    <a:pt x="17430" y="10361"/>
                  </a:cubicBezTo>
                  <a:cubicBezTo>
                    <a:pt x="16871" y="10361"/>
                    <a:pt x="16377" y="10599"/>
                    <a:pt x="15868" y="10779"/>
                  </a:cubicBezTo>
                  <a:cubicBezTo>
                    <a:pt x="15321" y="10974"/>
                    <a:pt x="14791" y="11228"/>
                    <a:pt x="14261" y="11478"/>
                  </a:cubicBezTo>
                  <a:cubicBezTo>
                    <a:pt x="13473" y="11858"/>
                    <a:pt x="12660" y="12206"/>
                    <a:pt x="11918" y="12660"/>
                  </a:cubicBezTo>
                  <a:cubicBezTo>
                    <a:pt x="11048" y="13194"/>
                    <a:pt x="10217" y="13795"/>
                    <a:pt x="9419" y="14422"/>
                  </a:cubicBezTo>
                  <a:cubicBezTo>
                    <a:pt x="8237" y="15349"/>
                    <a:pt x="7187" y="16389"/>
                    <a:pt x="6524" y="17785"/>
                  </a:cubicBezTo>
                  <a:cubicBezTo>
                    <a:pt x="6110" y="18655"/>
                    <a:pt x="5741" y="19511"/>
                    <a:pt x="5851" y="20500"/>
                  </a:cubicBezTo>
                  <a:cubicBezTo>
                    <a:pt x="5894" y="20904"/>
                    <a:pt x="5916" y="21306"/>
                    <a:pt x="5966" y="21707"/>
                  </a:cubicBezTo>
                  <a:cubicBezTo>
                    <a:pt x="5998" y="21979"/>
                    <a:pt x="6099" y="22247"/>
                    <a:pt x="6113" y="22516"/>
                  </a:cubicBezTo>
                  <a:cubicBezTo>
                    <a:pt x="6135" y="23089"/>
                    <a:pt x="6125" y="23665"/>
                    <a:pt x="6125" y="24239"/>
                  </a:cubicBezTo>
                  <a:cubicBezTo>
                    <a:pt x="6125" y="25030"/>
                    <a:pt x="5913" y="25789"/>
                    <a:pt x="5697" y="26541"/>
                  </a:cubicBezTo>
                  <a:cubicBezTo>
                    <a:pt x="5440" y="27433"/>
                    <a:pt x="4988" y="28247"/>
                    <a:pt x="4530" y="29045"/>
                  </a:cubicBezTo>
                  <a:cubicBezTo>
                    <a:pt x="4157" y="29689"/>
                    <a:pt x="3732" y="30299"/>
                    <a:pt x="3345" y="30936"/>
                  </a:cubicBezTo>
                  <a:cubicBezTo>
                    <a:pt x="2886" y="31685"/>
                    <a:pt x="2410" y="32426"/>
                    <a:pt x="2016" y="33204"/>
                  </a:cubicBezTo>
                  <a:cubicBezTo>
                    <a:pt x="1708" y="33805"/>
                    <a:pt x="1408" y="34417"/>
                    <a:pt x="1117" y="35030"/>
                  </a:cubicBezTo>
                  <a:cubicBezTo>
                    <a:pt x="529" y="36279"/>
                    <a:pt x="147" y="37561"/>
                    <a:pt x="29" y="38930"/>
                  </a:cubicBezTo>
                  <a:cubicBezTo>
                    <a:pt x="0" y="39269"/>
                    <a:pt x="60" y="39581"/>
                    <a:pt x="247" y="39860"/>
                  </a:cubicBezTo>
                  <a:cubicBezTo>
                    <a:pt x="304" y="39944"/>
                    <a:pt x="438" y="40030"/>
                    <a:pt x="531" y="40030"/>
                  </a:cubicBezTo>
                  <a:cubicBezTo>
                    <a:pt x="538" y="40030"/>
                    <a:pt x="544" y="40029"/>
                    <a:pt x="551" y="40028"/>
                  </a:cubicBezTo>
                  <a:cubicBezTo>
                    <a:pt x="644" y="40011"/>
                    <a:pt x="745" y="39879"/>
                    <a:pt x="795" y="39774"/>
                  </a:cubicBezTo>
                  <a:cubicBezTo>
                    <a:pt x="831" y="39699"/>
                    <a:pt x="788" y="39588"/>
                    <a:pt x="791" y="39492"/>
                  </a:cubicBezTo>
                  <a:cubicBezTo>
                    <a:pt x="820" y="39086"/>
                    <a:pt x="788" y="38668"/>
                    <a:pt x="892" y="38284"/>
                  </a:cubicBezTo>
                  <a:cubicBezTo>
                    <a:pt x="1146" y="37364"/>
                    <a:pt x="1435" y="36455"/>
                    <a:pt x="1836" y="35578"/>
                  </a:cubicBezTo>
                  <a:cubicBezTo>
                    <a:pt x="2475" y="34187"/>
                    <a:pt x="3205" y="32856"/>
                    <a:pt x="4001" y="31556"/>
                  </a:cubicBezTo>
                  <a:cubicBezTo>
                    <a:pt x="4383" y="30932"/>
                    <a:pt x="4763" y="30312"/>
                    <a:pt x="5135" y="29686"/>
                  </a:cubicBezTo>
                  <a:cubicBezTo>
                    <a:pt x="5414" y="29220"/>
                    <a:pt x="5687" y="28744"/>
                    <a:pt x="5959" y="28271"/>
                  </a:cubicBezTo>
                  <a:cubicBezTo>
                    <a:pt x="5998" y="28192"/>
                    <a:pt x="6038" y="28117"/>
                    <a:pt x="6077" y="28038"/>
                  </a:cubicBezTo>
                  <a:lnTo>
                    <a:pt x="6077" y="28038"/>
                  </a:lnTo>
                  <a:cubicBezTo>
                    <a:pt x="6055" y="28132"/>
                    <a:pt x="6034" y="28225"/>
                    <a:pt x="6012" y="28317"/>
                  </a:cubicBezTo>
                  <a:cubicBezTo>
                    <a:pt x="5687" y="29256"/>
                    <a:pt x="5469" y="30234"/>
                    <a:pt x="5003" y="31123"/>
                  </a:cubicBezTo>
                  <a:cubicBezTo>
                    <a:pt x="4577" y="31931"/>
                    <a:pt x="4212" y="32774"/>
                    <a:pt x="3753" y="33562"/>
                  </a:cubicBezTo>
                  <a:cubicBezTo>
                    <a:pt x="3341" y="34266"/>
                    <a:pt x="2982" y="34990"/>
                    <a:pt x="2689" y="35749"/>
                  </a:cubicBezTo>
                  <a:cubicBezTo>
                    <a:pt x="2389" y="36530"/>
                    <a:pt x="2120" y="37325"/>
                    <a:pt x="1834" y="38110"/>
                  </a:cubicBezTo>
                  <a:cubicBezTo>
                    <a:pt x="1611" y="38714"/>
                    <a:pt x="1464" y="39338"/>
                    <a:pt x="1490" y="39979"/>
                  </a:cubicBezTo>
                  <a:cubicBezTo>
                    <a:pt x="1519" y="40655"/>
                    <a:pt x="1603" y="41311"/>
                    <a:pt x="2420" y="41547"/>
                  </a:cubicBezTo>
                  <a:cubicBezTo>
                    <a:pt x="2764" y="41645"/>
                    <a:pt x="2843" y="41823"/>
                    <a:pt x="2797" y="42181"/>
                  </a:cubicBezTo>
                  <a:cubicBezTo>
                    <a:pt x="2689" y="42988"/>
                    <a:pt x="2557" y="43786"/>
                    <a:pt x="2449" y="44588"/>
                  </a:cubicBezTo>
                  <a:cubicBezTo>
                    <a:pt x="2284" y="45821"/>
                    <a:pt x="2108" y="47041"/>
                    <a:pt x="2245" y="48298"/>
                  </a:cubicBezTo>
                  <a:cubicBezTo>
                    <a:pt x="2345" y="49252"/>
                    <a:pt x="2410" y="50201"/>
                    <a:pt x="2670" y="51124"/>
                  </a:cubicBezTo>
                  <a:cubicBezTo>
                    <a:pt x="2826" y="51657"/>
                    <a:pt x="3008" y="52181"/>
                    <a:pt x="3369" y="52611"/>
                  </a:cubicBezTo>
                  <a:cubicBezTo>
                    <a:pt x="3517" y="52790"/>
                    <a:pt x="3673" y="52973"/>
                    <a:pt x="3903" y="52973"/>
                  </a:cubicBezTo>
                  <a:cubicBezTo>
                    <a:pt x="3976" y="52973"/>
                    <a:pt x="4056" y="52954"/>
                    <a:pt x="4146" y="52911"/>
                  </a:cubicBezTo>
                  <a:cubicBezTo>
                    <a:pt x="4160" y="52905"/>
                    <a:pt x="4175" y="52903"/>
                    <a:pt x="4191" y="52903"/>
                  </a:cubicBezTo>
                  <a:cubicBezTo>
                    <a:pt x="4248" y="52903"/>
                    <a:pt x="4318" y="52933"/>
                    <a:pt x="4379" y="52933"/>
                  </a:cubicBezTo>
                  <a:cubicBezTo>
                    <a:pt x="4577" y="52938"/>
                    <a:pt x="4776" y="52950"/>
                    <a:pt x="4973" y="52950"/>
                  </a:cubicBezTo>
                  <a:cubicBezTo>
                    <a:pt x="5064" y="52950"/>
                    <a:pt x="5155" y="52947"/>
                    <a:pt x="5246" y="52940"/>
                  </a:cubicBezTo>
                  <a:cubicBezTo>
                    <a:pt x="5880" y="52894"/>
                    <a:pt x="6514" y="52822"/>
                    <a:pt x="7158" y="52760"/>
                  </a:cubicBezTo>
                  <a:lnTo>
                    <a:pt x="7158" y="52760"/>
                  </a:lnTo>
                  <a:cubicBezTo>
                    <a:pt x="7105" y="53259"/>
                    <a:pt x="7055" y="53724"/>
                    <a:pt x="7000" y="54190"/>
                  </a:cubicBezTo>
                  <a:cubicBezTo>
                    <a:pt x="6851" y="55504"/>
                    <a:pt x="6757" y="56826"/>
                    <a:pt x="6529" y="58126"/>
                  </a:cubicBezTo>
                  <a:cubicBezTo>
                    <a:pt x="6332" y="59223"/>
                    <a:pt x="6252" y="60324"/>
                    <a:pt x="6137" y="61424"/>
                  </a:cubicBezTo>
                  <a:cubicBezTo>
                    <a:pt x="6109" y="61708"/>
                    <a:pt x="6171" y="62008"/>
                    <a:pt x="6227" y="62292"/>
                  </a:cubicBezTo>
                  <a:cubicBezTo>
                    <a:pt x="6275" y="62528"/>
                    <a:pt x="6461" y="62706"/>
                    <a:pt x="6615" y="62706"/>
                  </a:cubicBezTo>
                  <a:cubicBezTo>
                    <a:pt x="6659" y="62706"/>
                    <a:pt x="6701" y="62692"/>
                    <a:pt x="6736" y="62660"/>
                  </a:cubicBezTo>
                  <a:cubicBezTo>
                    <a:pt x="6889" y="62523"/>
                    <a:pt x="7040" y="62479"/>
                    <a:pt x="7190" y="62479"/>
                  </a:cubicBezTo>
                  <a:cubicBezTo>
                    <a:pt x="7381" y="62479"/>
                    <a:pt x="7573" y="62549"/>
                    <a:pt x="7771" y="62589"/>
                  </a:cubicBezTo>
                  <a:cubicBezTo>
                    <a:pt x="8512" y="62732"/>
                    <a:pt x="9254" y="62878"/>
                    <a:pt x="10006" y="62976"/>
                  </a:cubicBezTo>
                  <a:cubicBezTo>
                    <a:pt x="10486" y="63041"/>
                    <a:pt x="10979" y="63005"/>
                    <a:pt x="11467" y="63026"/>
                  </a:cubicBezTo>
                  <a:cubicBezTo>
                    <a:pt x="11876" y="63042"/>
                    <a:pt x="12289" y="63100"/>
                    <a:pt x="12698" y="63100"/>
                  </a:cubicBezTo>
                  <a:cubicBezTo>
                    <a:pt x="12751" y="63100"/>
                    <a:pt x="12803" y="63099"/>
                    <a:pt x="12856" y="63097"/>
                  </a:cubicBezTo>
                  <a:cubicBezTo>
                    <a:pt x="14160" y="63044"/>
                    <a:pt x="15403" y="62688"/>
                    <a:pt x="16613" y="62231"/>
                  </a:cubicBezTo>
                  <a:cubicBezTo>
                    <a:pt x="16798" y="62162"/>
                    <a:pt x="16965" y="62072"/>
                    <a:pt x="17138" y="62072"/>
                  </a:cubicBezTo>
                  <a:cubicBezTo>
                    <a:pt x="17244" y="62072"/>
                    <a:pt x="17351" y="62106"/>
                    <a:pt x="17466" y="62198"/>
                  </a:cubicBezTo>
                  <a:cubicBezTo>
                    <a:pt x="17490" y="62216"/>
                    <a:pt x="17527" y="62223"/>
                    <a:pt x="17565" y="62223"/>
                  </a:cubicBezTo>
                  <a:cubicBezTo>
                    <a:pt x="17596" y="62223"/>
                    <a:pt x="17628" y="62219"/>
                    <a:pt x="17656" y="62212"/>
                  </a:cubicBezTo>
                  <a:cubicBezTo>
                    <a:pt x="18271" y="62066"/>
                    <a:pt x="18901" y="62123"/>
                    <a:pt x="19521" y="62073"/>
                  </a:cubicBezTo>
                  <a:cubicBezTo>
                    <a:pt x="19843" y="62048"/>
                    <a:pt x="20169" y="62020"/>
                    <a:pt x="20492" y="62008"/>
                  </a:cubicBezTo>
                  <a:cubicBezTo>
                    <a:pt x="21147" y="61984"/>
                    <a:pt x="21806" y="61972"/>
                    <a:pt x="22462" y="61948"/>
                  </a:cubicBezTo>
                  <a:cubicBezTo>
                    <a:pt x="22930" y="61929"/>
                    <a:pt x="23399" y="61890"/>
                    <a:pt x="23869" y="61866"/>
                  </a:cubicBezTo>
                  <a:cubicBezTo>
                    <a:pt x="23978" y="61860"/>
                    <a:pt x="24087" y="61859"/>
                    <a:pt x="24196" y="61859"/>
                  </a:cubicBezTo>
                  <a:cubicBezTo>
                    <a:pt x="24313" y="61859"/>
                    <a:pt x="24430" y="61860"/>
                    <a:pt x="24546" y="61860"/>
                  </a:cubicBezTo>
                  <a:cubicBezTo>
                    <a:pt x="24948" y="61860"/>
                    <a:pt x="25349" y="61840"/>
                    <a:pt x="25732" y="61662"/>
                  </a:cubicBezTo>
                  <a:cubicBezTo>
                    <a:pt x="25765" y="61645"/>
                    <a:pt x="25807" y="61638"/>
                    <a:pt x="25850" y="61638"/>
                  </a:cubicBezTo>
                  <a:cubicBezTo>
                    <a:pt x="25891" y="61638"/>
                    <a:pt x="25933" y="61644"/>
                    <a:pt x="25968" y="61654"/>
                  </a:cubicBezTo>
                  <a:cubicBezTo>
                    <a:pt x="26745" y="61915"/>
                    <a:pt x="27554" y="61905"/>
                    <a:pt x="28360" y="61912"/>
                  </a:cubicBezTo>
                  <a:cubicBezTo>
                    <a:pt x="28416" y="61912"/>
                    <a:pt x="28471" y="61913"/>
                    <a:pt x="28527" y="61913"/>
                  </a:cubicBezTo>
                  <a:cubicBezTo>
                    <a:pt x="29209" y="61913"/>
                    <a:pt x="29894" y="61874"/>
                    <a:pt x="30576" y="61847"/>
                  </a:cubicBezTo>
                  <a:cubicBezTo>
                    <a:pt x="30713" y="61843"/>
                    <a:pt x="30850" y="61794"/>
                    <a:pt x="30989" y="61765"/>
                  </a:cubicBezTo>
                  <a:cubicBezTo>
                    <a:pt x="31054" y="62167"/>
                    <a:pt x="31070" y="62266"/>
                    <a:pt x="31318" y="62266"/>
                  </a:cubicBezTo>
                  <a:cubicBezTo>
                    <a:pt x="31400" y="62266"/>
                    <a:pt x="31506" y="62255"/>
                    <a:pt x="31648" y="62241"/>
                  </a:cubicBezTo>
                  <a:cubicBezTo>
                    <a:pt x="31668" y="62239"/>
                    <a:pt x="31689" y="62238"/>
                    <a:pt x="31710" y="62238"/>
                  </a:cubicBezTo>
                  <a:cubicBezTo>
                    <a:pt x="31738" y="62238"/>
                    <a:pt x="31766" y="62240"/>
                    <a:pt x="31794" y="62244"/>
                  </a:cubicBezTo>
                  <a:cubicBezTo>
                    <a:pt x="31856" y="62255"/>
                    <a:pt x="31915" y="62261"/>
                    <a:pt x="31969" y="62261"/>
                  </a:cubicBezTo>
                  <a:cubicBezTo>
                    <a:pt x="32220" y="62261"/>
                    <a:pt x="32394" y="62138"/>
                    <a:pt x="32433" y="61833"/>
                  </a:cubicBezTo>
                  <a:cubicBezTo>
                    <a:pt x="32676" y="61890"/>
                    <a:pt x="32876" y="61969"/>
                    <a:pt x="33084" y="61979"/>
                  </a:cubicBezTo>
                  <a:cubicBezTo>
                    <a:pt x="34079" y="62023"/>
                    <a:pt x="35076" y="62048"/>
                    <a:pt x="36074" y="62076"/>
                  </a:cubicBezTo>
                  <a:cubicBezTo>
                    <a:pt x="36881" y="62097"/>
                    <a:pt x="37686" y="62119"/>
                    <a:pt x="38495" y="62145"/>
                  </a:cubicBezTo>
                  <a:cubicBezTo>
                    <a:pt x="38779" y="62152"/>
                    <a:pt x="39062" y="62169"/>
                    <a:pt x="39344" y="62169"/>
                  </a:cubicBezTo>
                  <a:cubicBezTo>
                    <a:pt x="39925" y="62166"/>
                    <a:pt x="40504" y="62145"/>
                    <a:pt x="41081" y="62145"/>
                  </a:cubicBezTo>
                  <a:cubicBezTo>
                    <a:pt x="41245" y="62146"/>
                    <a:pt x="41408" y="62156"/>
                    <a:pt x="41570" y="62156"/>
                  </a:cubicBezTo>
                  <a:cubicBezTo>
                    <a:pt x="41855" y="62156"/>
                    <a:pt x="42135" y="62125"/>
                    <a:pt x="42400" y="61958"/>
                  </a:cubicBezTo>
                  <a:cubicBezTo>
                    <a:pt x="42453" y="61924"/>
                    <a:pt x="42529" y="61910"/>
                    <a:pt x="42605" y="61910"/>
                  </a:cubicBezTo>
                  <a:cubicBezTo>
                    <a:pt x="42666" y="61910"/>
                    <a:pt x="42727" y="61919"/>
                    <a:pt x="42779" y="61933"/>
                  </a:cubicBezTo>
                  <a:cubicBezTo>
                    <a:pt x="43352" y="62102"/>
                    <a:pt x="43921" y="62287"/>
                    <a:pt x="44488" y="62474"/>
                  </a:cubicBezTo>
                  <a:cubicBezTo>
                    <a:pt x="45152" y="62692"/>
                    <a:pt x="45811" y="62918"/>
                    <a:pt x="46510" y="62918"/>
                  </a:cubicBezTo>
                  <a:cubicBezTo>
                    <a:pt x="46659" y="62918"/>
                    <a:pt x="46810" y="62908"/>
                    <a:pt x="46962" y="62885"/>
                  </a:cubicBezTo>
                  <a:cubicBezTo>
                    <a:pt x="47392" y="62821"/>
                    <a:pt x="47821" y="62739"/>
                    <a:pt x="48251" y="62660"/>
                  </a:cubicBezTo>
                  <a:cubicBezTo>
                    <a:pt x="49411" y="62445"/>
                    <a:pt x="50572" y="62238"/>
                    <a:pt x="51696" y="61862"/>
                  </a:cubicBezTo>
                  <a:cubicBezTo>
                    <a:pt x="51796" y="61827"/>
                    <a:pt x="51891" y="61813"/>
                    <a:pt x="51987" y="61813"/>
                  </a:cubicBezTo>
                  <a:cubicBezTo>
                    <a:pt x="52093" y="61813"/>
                    <a:pt x="52199" y="61830"/>
                    <a:pt x="52313" y="61859"/>
                  </a:cubicBezTo>
                  <a:cubicBezTo>
                    <a:pt x="52654" y="61944"/>
                    <a:pt x="52963" y="62119"/>
                    <a:pt x="53342" y="62119"/>
                  </a:cubicBezTo>
                  <a:cubicBezTo>
                    <a:pt x="53370" y="62119"/>
                    <a:pt x="53398" y="62118"/>
                    <a:pt x="53426" y="62116"/>
                  </a:cubicBezTo>
                  <a:cubicBezTo>
                    <a:pt x="53975" y="62080"/>
                    <a:pt x="54528" y="62072"/>
                    <a:pt x="55081" y="62072"/>
                  </a:cubicBezTo>
                  <a:cubicBezTo>
                    <a:pt x="55405" y="62072"/>
                    <a:pt x="55729" y="62075"/>
                    <a:pt x="56052" y="62076"/>
                  </a:cubicBezTo>
                  <a:cubicBezTo>
                    <a:pt x="56627" y="62076"/>
                    <a:pt x="57199" y="62114"/>
                    <a:pt x="57773" y="62114"/>
                  </a:cubicBezTo>
                  <a:cubicBezTo>
                    <a:pt x="57843" y="62114"/>
                    <a:pt x="57912" y="62113"/>
                    <a:pt x="57982" y="62112"/>
                  </a:cubicBezTo>
                  <a:cubicBezTo>
                    <a:pt x="58931" y="62102"/>
                    <a:pt x="59880" y="62083"/>
                    <a:pt x="60826" y="62020"/>
                  </a:cubicBezTo>
                  <a:cubicBezTo>
                    <a:pt x="62273" y="61915"/>
                    <a:pt x="63715" y="61790"/>
                    <a:pt x="65156" y="61629"/>
                  </a:cubicBezTo>
                  <a:cubicBezTo>
                    <a:pt x="66043" y="61528"/>
                    <a:pt x="66905" y="61242"/>
                    <a:pt x="67810" y="61242"/>
                  </a:cubicBezTo>
                  <a:cubicBezTo>
                    <a:pt x="67814" y="61242"/>
                    <a:pt x="67819" y="61242"/>
                    <a:pt x="67823" y="61242"/>
                  </a:cubicBezTo>
                  <a:cubicBezTo>
                    <a:pt x="67853" y="61242"/>
                    <a:pt x="67882" y="61241"/>
                    <a:pt x="67910" y="61241"/>
                  </a:cubicBezTo>
                  <a:cubicBezTo>
                    <a:pt x="68102" y="61241"/>
                    <a:pt x="68270" y="61255"/>
                    <a:pt x="68415" y="61457"/>
                  </a:cubicBezTo>
                  <a:cubicBezTo>
                    <a:pt x="68515" y="61597"/>
                    <a:pt x="68729" y="61693"/>
                    <a:pt x="68909" y="61725"/>
                  </a:cubicBezTo>
                  <a:cubicBezTo>
                    <a:pt x="69417" y="61818"/>
                    <a:pt x="69936" y="61862"/>
                    <a:pt x="70449" y="61941"/>
                  </a:cubicBezTo>
                  <a:cubicBezTo>
                    <a:pt x="71248" y="62063"/>
                    <a:pt x="72050" y="62115"/>
                    <a:pt x="72853" y="62115"/>
                  </a:cubicBezTo>
                  <a:cubicBezTo>
                    <a:pt x="73343" y="62115"/>
                    <a:pt x="73833" y="62096"/>
                    <a:pt x="74323" y="62061"/>
                  </a:cubicBezTo>
                  <a:cubicBezTo>
                    <a:pt x="74955" y="62015"/>
                    <a:pt x="75587" y="61984"/>
                    <a:pt x="76221" y="61979"/>
                  </a:cubicBezTo>
                  <a:cubicBezTo>
                    <a:pt x="76233" y="61979"/>
                    <a:pt x="76245" y="61979"/>
                    <a:pt x="76257" y="61979"/>
                  </a:cubicBezTo>
                  <a:cubicBezTo>
                    <a:pt x="76804" y="61979"/>
                    <a:pt x="77354" y="62038"/>
                    <a:pt x="77903" y="62038"/>
                  </a:cubicBezTo>
                  <a:cubicBezTo>
                    <a:pt x="77943" y="62038"/>
                    <a:pt x="77983" y="62038"/>
                    <a:pt x="78023" y="62037"/>
                  </a:cubicBezTo>
                  <a:cubicBezTo>
                    <a:pt x="79123" y="62018"/>
                    <a:pt x="80222" y="61965"/>
                    <a:pt x="81322" y="61919"/>
                  </a:cubicBezTo>
                  <a:cubicBezTo>
                    <a:pt x="82027" y="61886"/>
                    <a:pt x="82747" y="61915"/>
                    <a:pt x="83439" y="61782"/>
                  </a:cubicBezTo>
                  <a:cubicBezTo>
                    <a:pt x="84338" y="61611"/>
                    <a:pt x="85239" y="61653"/>
                    <a:pt x="86142" y="61585"/>
                  </a:cubicBezTo>
                  <a:cubicBezTo>
                    <a:pt x="87009" y="61521"/>
                    <a:pt x="87889" y="61564"/>
                    <a:pt x="88732" y="61259"/>
                  </a:cubicBezTo>
                  <a:cubicBezTo>
                    <a:pt x="88939" y="61189"/>
                    <a:pt x="88994" y="61105"/>
                    <a:pt x="88968" y="60923"/>
                  </a:cubicBezTo>
                  <a:cubicBezTo>
                    <a:pt x="88874" y="60271"/>
                    <a:pt x="88824" y="59608"/>
                    <a:pt x="88675" y="58967"/>
                  </a:cubicBezTo>
                  <a:cubicBezTo>
                    <a:pt x="88499" y="58215"/>
                    <a:pt x="88245" y="57477"/>
                    <a:pt x="88012" y="56739"/>
                  </a:cubicBezTo>
                  <a:cubicBezTo>
                    <a:pt x="87861" y="56263"/>
                    <a:pt x="87685" y="55790"/>
                    <a:pt x="87517" y="55304"/>
                  </a:cubicBezTo>
                  <a:cubicBezTo>
                    <a:pt x="87783" y="55089"/>
                    <a:pt x="88048" y="54881"/>
                    <a:pt x="88305" y="54663"/>
                  </a:cubicBezTo>
                  <a:cubicBezTo>
                    <a:pt x="88363" y="54615"/>
                    <a:pt x="88420" y="54545"/>
                    <a:pt x="88434" y="54476"/>
                  </a:cubicBezTo>
                  <a:cubicBezTo>
                    <a:pt x="88485" y="54276"/>
                    <a:pt x="88588" y="54043"/>
                    <a:pt x="88531" y="53871"/>
                  </a:cubicBezTo>
                  <a:cubicBezTo>
                    <a:pt x="88452" y="53632"/>
                    <a:pt x="88245" y="53431"/>
                    <a:pt x="88076" y="53183"/>
                  </a:cubicBezTo>
                  <a:cubicBezTo>
                    <a:pt x="88180" y="52976"/>
                    <a:pt x="88283" y="52707"/>
                    <a:pt x="88105" y="52417"/>
                  </a:cubicBezTo>
                  <a:cubicBezTo>
                    <a:pt x="87885" y="52197"/>
                    <a:pt x="87619" y="52164"/>
                    <a:pt x="87345" y="52164"/>
                  </a:cubicBezTo>
                  <a:cubicBezTo>
                    <a:pt x="87227" y="52164"/>
                    <a:pt x="87106" y="52170"/>
                    <a:pt x="86989" y="52170"/>
                  </a:cubicBezTo>
                  <a:cubicBezTo>
                    <a:pt x="86971" y="52170"/>
                    <a:pt x="86954" y="52170"/>
                    <a:pt x="86937" y="52169"/>
                  </a:cubicBezTo>
                  <a:cubicBezTo>
                    <a:pt x="87145" y="51679"/>
                    <a:pt x="87339" y="51228"/>
                    <a:pt x="87536" y="50763"/>
                  </a:cubicBezTo>
                  <a:cubicBezTo>
                    <a:pt x="87718" y="50824"/>
                    <a:pt x="87900" y="50866"/>
                    <a:pt x="88077" y="50866"/>
                  </a:cubicBezTo>
                  <a:cubicBezTo>
                    <a:pt x="88312" y="50866"/>
                    <a:pt x="88539" y="50792"/>
                    <a:pt x="88749" y="50595"/>
                  </a:cubicBezTo>
                  <a:cubicBezTo>
                    <a:pt x="89394" y="49982"/>
                    <a:pt x="90090" y="49408"/>
                    <a:pt x="90691" y="48753"/>
                  </a:cubicBezTo>
                  <a:cubicBezTo>
                    <a:pt x="91310" y="48080"/>
                    <a:pt x="91837" y="47325"/>
                    <a:pt x="92413" y="46612"/>
                  </a:cubicBezTo>
                  <a:cubicBezTo>
                    <a:pt x="92940" y="45963"/>
                    <a:pt x="93488" y="45340"/>
                    <a:pt x="93999" y="44685"/>
                  </a:cubicBezTo>
                  <a:cubicBezTo>
                    <a:pt x="94526" y="44007"/>
                    <a:pt x="95088" y="43346"/>
                    <a:pt x="95508" y="42604"/>
                  </a:cubicBezTo>
                  <a:cubicBezTo>
                    <a:pt x="95840" y="42017"/>
                    <a:pt x="96109" y="41361"/>
                    <a:pt x="96148" y="40652"/>
                  </a:cubicBezTo>
                  <a:cubicBezTo>
                    <a:pt x="96152" y="40552"/>
                    <a:pt x="96213" y="40408"/>
                    <a:pt x="96287" y="40373"/>
                  </a:cubicBezTo>
                  <a:cubicBezTo>
                    <a:pt x="96574" y="40241"/>
                    <a:pt x="96555" y="40030"/>
                    <a:pt x="96480" y="39801"/>
                  </a:cubicBezTo>
                  <a:cubicBezTo>
                    <a:pt x="96302" y="39249"/>
                    <a:pt x="96133" y="38698"/>
                    <a:pt x="95932" y="38158"/>
                  </a:cubicBezTo>
                  <a:cubicBezTo>
                    <a:pt x="95639" y="37369"/>
                    <a:pt x="95341" y="36577"/>
                    <a:pt x="95009" y="35804"/>
                  </a:cubicBezTo>
                  <a:cubicBezTo>
                    <a:pt x="94550" y="34751"/>
                    <a:pt x="94077" y="33698"/>
                    <a:pt x="93561" y="32670"/>
                  </a:cubicBezTo>
                  <a:cubicBezTo>
                    <a:pt x="92945" y="31435"/>
                    <a:pt x="92268" y="30231"/>
                    <a:pt x="91638" y="29006"/>
                  </a:cubicBezTo>
                  <a:cubicBezTo>
                    <a:pt x="91187" y="28133"/>
                    <a:pt x="90797" y="27223"/>
                    <a:pt x="90331" y="26360"/>
                  </a:cubicBezTo>
                  <a:cubicBezTo>
                    <a:pt x="90069" y="25868"/>
                    <a:pt x="89708" y="25428"/>
                    <a:pt x="89389" y="24967"/>
                  </a:cubicBezTo>
                  <a:cubicBezTo>
                    <a:pt x="89389" y="24962"/>
                    <a:pt x="89386" y="24962"/>
                    <a:pt x="89382" y="24960"/>
                  </a:cubicBezTo>
                  <a:lnTo>
                    <a:pt x="89382" y="24955"/>
                  </a:lnTo>
                  <a:cubicBezTo>
                    <a:pt x="88964" y="24511"/>
                    <a:pt x="88526" y="24082"/>
                    <a:pt x="87989" y="23780"/>
                  </a:cubicBezTo>
                  <a:cubicBezTo>
                    <a:pt x="87552" y="23537"/>
                    <a:pt x="87097" y="23349"/>
                    <a:pt x="86584" y="23349"/>
                  </a:cubicBezTo>
                  <a:cubicBezTo>
                    <a:pt x="86517" y="23349"/>
                    <a:pt x="86450" y="23352"/>
                    <a:pt x="86381" y="23359"/>
                  </a:cubicBezTo>
                  <a:cubicBezTo>
                    <a:pt x="86047" y="23392"/>
                    <a:pt x="85707" y="23405"/>
                    <a:pt x="85368" y="23405"/>
                  </a:cubicBezTo>
                  <a:cubicBezTo>
                    <a:pt x="85156" y="23405"/>
                    <a:pt x="84944" y="23400"/>
                    <a:pt x="84733" y="23391"/>
                  </a:cubicBezTo>
                  <a:cubicBezTo>
                    <a:pt x="84002" y="23359"/>
                    <a:pt x="83279" y="23251"/>
                    <a:pt x="82549" y="23230"/>
                  </a:cubicBezTo>
                  <a:cubicBezTo>
                    <a:pt x="82166" y="23215"/>
                    <a:pt x="81965" y="23090"/>
                    <a:pt x="81822" y="22732"/>
                  </a:cubicBezTo>
                  <a:cubicBezTo>
                    <a:pt x="81614" y="22213"/>
                    <a:pt x="81349" y="21714"/>
                    <a:pt x="81078" y="21224"/>
                  </a:cubicBezTo>
                  <a:cubicBezTo>
                    <a:pt x="80864" y="20837"/>
                    <a:pt x="80553" y="20610"/>
                    <a:pt x="80113" y="20610"/>
                  </a:cubicBezTo>
                  <a:cubicBezTo>
                    <a:pt x="80064" y="20610"/>
                    <a:pt x="80013" y="20612"/>
                    <a:pt x="79960" y="20618"/>
                  </a:cubicBezTo>
                  <a:cubicBezTo>
                    <a:pt x="79848" y="20630"/>
                    <a:pt x="79762" y="20638"/>
                    <a:pt x="79693" y="20638"/>
                  </a:cubicBezTo>
                  <a:cubicBezTo>
                    <a:pt x="79467" y="20638"/>
                    <a:pt x="79423" y="20551"/>
                    <a:pt x="79235" y="20224"/>
                  </a:cubicBezTo>
                  <a:cubicBezTo>
                    <a:pt x="79228" y="20210"/>
                    <a:pt x="79211" y="20200"/>
                    <a:pt x="79208" y="20185"/>
                  </a:cubicBezTo>
                  <a:cubicBezTo>
                    <a:pt x="78942" y="19558"/>
                    <a:pt x="78649" y="18936"/>
                    <a:pt x="78964" y="18230"/>
                  </a:cubicBezTo>
                  <a:cubicBezTo>
                    <a:pt x="79418" y="17191"/>
                    <a:pt x="79942" y="16192"/>
                    <a:pt x="80679" y="15322"/>
                  </a:cubicBezTo>
                  <a:cubicBezTo>
                    <a:pt x="80730" y="15265"/>
                    <a:pt x="80804" y="15168"/>
                    <a:pt x="80787" y="15121"/>
                  </a:cubicBezTo>
                  <a:cubicBezTo>
                    <a:pt x="80691" y="14871"/>
                    <a:pt x="80869" y="14745"/>
                    <a:pt x="80994" y="14587"/>
                  </a:cubicBezTo>
                  <a:cubicBezTo>
                    <a:pt x="81131" y="14412"/>
                    <a:pt x="81296" y="14248"/>
                    <a:pt x="81395" y="14054"/>
                  </a:cubicBezTo>
                  <a:cubicBezTo>
                    <a:pt x="81725" y="13427"/>
                    <a:pt x="82015" y="12793"/>
                    <a:pt x="82145" y="12076"/>
                  </a:cubicBezTo>
                  <a:cubicBezTo>
                    <a:pt x="82342" y="10999"/>
                    <a:pt x="82080" y="10050"/>
                    <a:pt x="81457" y="9193"/>
                  </a:cubicBezTo>
                  <a:cubicBezTo>
                    <a:pt x="81296" y="8972"/>
                    <a:pt x="81246" y="8786"/>
                    <a:pt x="81256" y="8535"/>
                  </a:cubicBezTo>
                  <a:cubicBezTo>
                    <a:pt x="81285" y="7901"/>
                    <a:pt x="81342" y="7263"/>
                    <a:pt x="81306" y="6634"/>
                  </a:cubicBezTo>
                  <a:cubicBezTo>
                    <a:pt x="81260" y="5824"/>
                    <a:pt x="80991" y="5079"/>
                    <a:pt x="80386" y="4498"/>
                  </a:cubicBezTo>
                  <a:cubicBezTo>
                    <a:pt x="80107" y="4226"/>
                    <a:pt x="79831" y="3950"/>
                    <a:pt x="79533" y="3700"/>
                  </a:cubicBezTo>
                  <a:cubicBezTo>
                    <a:pt x="78935" y="3205"/>
                    <a:pt x="78252" y="2891"/>
                    <a:pt x="77471" y="2801"/>
                  </a:cubicBezTo>
                  <a:cubicBezTo>
                    <a:pt x="77234" y="2775"/>
                    <a:pt x="76998" y="2722"/>
                    <a:pt x="76751" y="2683"/>
                  </a:cubicBezTo>
                  <a:cubicBezTo>
                    <a:pt x="76986" y="2407"/>
                    <a:pt x="77363" y="2189"/>
                    <a:pt x="77746" y="2095"/>
                  </a:cubicBezTo>
                  <a:cubicBezTo>
                    <a:pt x="77901" y="2052"/>
                    <a:pt x="78069" y="2031"/>
                    <a:pt x="78209" y="1956"/>
                  </a:cubicBezTo>
                  <a:cubicBezTo>
                    <a:pt x="78284" y="1917"/>
                    <a:pt x="78337" y="1785"/>
                    <a:pt x="78341" y="1691"/>
                  </a:cubicBezTo>
                  <a:cubicBezTo>
                    <a:pt x="78344" y="1637"/>
                    <a:pt x="78238" y="1555"/>
                    <a:pt x="78166" y="1530"/>
                  </a:cubicBezTo>
                  <a:cubicBezTo>
                    <a:pt x="78067" y="1493"/>
                    <a:pt x="77967" y="1476"/>
                    <a:pt x="77867" y="1476"/>
                  </a:cubicBezTo>
                  <a:cubicBezTo>
                    <a:pt x="77745" y="1476"/>
                    <a:pt x="77622" y="1501"/>
                    <a:pt x="77500" y="1540"/>
                  </a:cubicBezTo>
                  <a:cubicBezTo>
                    <a:pt x="77359" y="1588"/>
                    <a:pt x="77212" y="1609"/>
                    <a:pt x="77070" y="1644"/>
                  </a:cubicBezTo>
                  <a:cubicBezTo>
                    <a:pt x="77055" y="1612"/>
                    <a:pt x="77037" y="1581"/>
                    <a:pt x="77022" y="1552"/>
                  </a:cubicBezTo>
                  <a:cubicBezTo>
                    <a:pt x="77188" y="1350"/>
                    <a:pt x="77334" y="1136"/>
                    <a:pt x="77514" y="956"/>
                  </a:cubicBezTo>
                  <a:cubicBezTo>
                    <a:pt x="77700" y="778"/>
                    <a:pt x="77918" y="634"/>
                    <a:pt x="78111" y="463"/>
                  </a:cubicBezTo>
                  <a:cubicBezTo>
                    <a:pt x="78176" y="401"/>
                    <a:pt x="78262" y="259"/>
                    <a:pt x="78240" y="230"/>
                  </a:cubicBezTo>
                  <a:cubicBezTo>
                    <a:pt x="78168" y="140"/>
                    <a:pt x="78058" y="79"/>
                    <a:pt x="77954" y="29"/>
                  </a:cubicBezTo>
                  <a:cubicBezTo>
                    <a:pt x="77912" y="9"/>
                    <a:pt x="77872" y="0"/>
                    <a:pt x="778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6">
              <a:extLst>
                <a:ext uri="{FF2B5EF4-FFF2-40B4-BE49-F238E27FC236}">
                  <a16:creationId xmlns:a16="http://schemas.microsoft.com/office/drawing/2014/main" id="{771EAB11-C6EA-B70B-FA94-F2D5CBE9AA6D}"/>
                </a:ext>
              </a:extLst>
            </p:cNvPr>
            <p:cNvSpPr/>
            <p:nvPr/>
          </p:nvSpPr>
          <p:spPr>
            <a:xfrm>
              <a:off x="7793907" y="1175575"/>
              <a:ext cx="125350" cy="63950"/>
            </a:xfrm>
            <a:custGeom>
              <a:avLst/>
              <a:gdLst/>
              <a:ahLst/>
              <a:cxnLst/>
              <a:rect l="l" t="t" r="r" b="b"/>
              <a:pathLst>
                <a:path w="5014" h="2558" extrusionOk="0">
                  <a:moveTo>
                    <a:pt x="1483" y="1"/>
                  </a:moveTo>
                  <a:cubicBezTo>
                    <a:pt x="1131" y="1"/>
                    <a:pt x="779" y="51"/>
                    <a:pt x="424" y="143"/>
                  </a:cubicBezTo>
                  <a:cubicBezTo>
                    <a:pt x="309" y="172"/>
                    <a:pt x="194" y="265"/>
                    <a:pt x="112" y="357"/>
                  </a:cubicBezTo>
                  <a:cubicBezTo>
                    <a:pt x="1" y="487"/>
                    <a:pt x="66" y="659"/>
                    <a:pt x="229" y="698"/>
                  </a:cubicBezTo>
                  <a:cubicBezTo>
                    <a:pt x="259" y="705"/>
                    <a:pt x="289" y="708"/>
                    <a:pt x="321" y="708"/>
                  </a:cubicBezTo>
                  <a:cubicBezTo>
                    <a:pt x="386" y="708"/>
                    <a:pt x="455" y="697"/>
                    <a:pt x="520" y="695"/>
                  </a:cubicBezTo>
                  <a:cubicBezTo>
                    <a:pt x="781" y="687"/>
                    <a:pt x="1047" y="653"/>
                    <a:pt x="1307" y="653"/>
                  </a:cubicBezTo>
                  <a:cubicBezTo>
                    <a:pt x="1401" y="653"/>
                    <a:pt x="1495" y="658"/>
                    <a:pt x="1587" y="669"/>
                  </a:cubicBezTo>
                  <a:cubicBezTo>
                    <a:pt x="2637" y="806"/>
                    <a:pt x="3489" y="1313"/>
                    <a:pt x="4165" y="2120"/>
                  </a:cubicBezTo>
                  <a:cubicBezTo>
                    <a:pt x="4280" y="2260"/>
                    <a:pt x="4388" y="2411"/>
                    <a:pt x="4528" y="2517"/>
                  </a:cubicBezTo>
                  <a:cubicBezTo>
                    <a:pt x="4563" y="2546"/>
                    <a:pt x="4619" y="2557"/>
                    <a:pt x="4679" y="2557"/>
                  </a:cubicBezTo>
                  <a:cubicBezTo>
                    <a:pt x="4734" y="2557"/>
                    <a:pt x="4791" y="2547"/>
                    <a:pt x="4835" y="2531"/>
                  </a:cubicBezTo>
                  <a:cubicBezTo>
                    <a:pt x="4907" y="2507"/>
                    <a:pt x="4950" y="2399"/>
                    <a:pt x="5014" y="2317"/>
                  </a:cubicBezTo>
                  <a:cubicBezTo>
                    <a:pt x="4950" y="2171"/>
                    <a:pt x="4907" y="2027"/>
                    <a:pt x="4825" y="1912"/>
                  </a:cubicBezTo>
                  <a:cubicBezTo>
                    <a:pt x="4276" y="1152"/>
                    <a:pt x="3615" y="551"/>
                    <a:pt x="2704" y="218"/>
                  </a:cubicBezTo>
                  <a:cubicBezTo>
                    <a:pt x="2294" y="68"/>
                    <a:pt x="1888" y="1"/>
                    <a:pt x="14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6">
              <a:extLst>
                <a:ext uri="{FF2B5EF4-FFF2-40B4-BE49-F238E27FC236}">
                  <a16:creationId xmlns:a16="http://schemas.microsoft.com/office/drawing/2014/main" id="{F45E4D9B-F282-005C-E805-074E92727907}"/>
                </a:ext>
              </a:extLst>
            </p:cNvPr>
            <p:cNvSpPr/>
            <p:nvPr/>
          </p:nvSpPr>
          <p:spPr>
            <a:xfrm>
              <a:off x="5620150" y="1888875"/>
              <a:ext cx="63450" cy="91050"/>
            </a:xfrm>
            <a:custGeom>
              <a:avLst/>
              <a:gdLst/>
              <a:ahLst/>
              <a:cxnLst/>
              <a:rect l="l" t="t" r="r" b="b"/>
              <a:pathLst>
                <a:path w="2538" h="3642" extrusionOk="0">
                  <a:moveTo>
                    <a:pt x="388" y="1"/>
                  </a:moveTo>
                  <a:cubicBezTo>
                    <a:pt x="374" y="1"/>
                    <a:pt x="360" y="2"/>
                    <a:pt x="344" y="4"/>
                  </a:cubicBezTo>
                  <a:cubicBezTo>
                    <a:pt x="226" y="26"/>
                    <a:pt x="101" y="43"/>
                    <a:pt x="101" y="237"/>
                  </a:cubicBezTo>
                  <a:cubicBezTo>
                    <a:pt x="101" y="427"/>
                    <a:pt x="33" y="617"/>
                    <a:pt x="0" y="764"/>
                  </a:cubicBezTo>
                  <a:cubicBezTo>
                    <a:pt x="113" y="1905"/>
                    <a:pt x="473" y="2852"/>
                    <a:pt x="1476" y="3438"/>
                  </a:cubicBezTo>
                  <a:cubicBezTo>
                    <a:pt x="1672" y="3555"/>
                    <a:pt x="1876" y="3641"/>
                    <a:pt x="2095" y="3641"/>
                  </a:cubicBezTo>
                  <a:cubicBezTo>
                    <a:pt x="2164" y="3641"/>
                    <a:pt x="2235" y="3633"/>
                    <a:pt x="2307" y="3614"/>
                  </a:cubicBezTo>
                  <a:cubicBezTo>
                    <a:pt x="2398" y="3594"/>
                    <a:pt x="2508" y="3481"/>
                    <a:pt x="2523" y="3399"/>
                  </a:cubicBezTo>
                  <a:cubicBezTo>
                    <a:pt x="2537" y="3328"/>
                    <a:pt x="2426" y="3228"/>
                    <a:pt x="2350" y="3159"/>
                  </a:cubicBezTo>
                  <a:cubicBezTo>
                    <a:pt x="2307" y="3116"/>
                    <a:pt x="2228" y="3116"/>
                    <a:pt x="2167" y="3095"/>
                  </a:cubicBezTo>
                  <a:cubicBezTo>
                    <a:pt x="1379" y="2816"/>
                    <a:pt x="932" y="2239"/>
                    <a:pt x="752" y="1448"/>
                  </a:cubicBezTo>
                  <a:cubicBezTo>
                    <a:pt x="663" y="1054"/>
                    <a:pt x="632" y="649"/>
                    <a:pt x="570" y="247"/>
                  </a:cubicBezTo>
                  <a:cubicBezTo>
                    <a:pt x="554" y="131"/>
                    <a:pt x="529" y="1"/>
                    <a:pt x="3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6">
              <a:extLst>
                <a:ext uri="{FF2B5EF4-FFF2-40B4-BE49-F238E27FC236}">
                  <a16:creationId xmlns:a16="http://schemas.microsoft.com/office/drawing/2014/main" id="{C7331B52-F1CA-8EC2-02CC-F9BEB627760C}"/>
                </a:ext>
              </a:extLst>
            </p:cNvPr>
            <p:cNvSpPr/>
            <p:nvPr/>
          </p:nvSpPr>
          <p:spPr>
            <a:xfrm>
              <a:off x="5608350" y="1969500"/>
              <a:ext cx="42200" cy="31575"/>
            </a:xfrm>
            <a:custGeom>
              <a:avLst/>
              <a:gdLst/>
              <a:ahLst/>
              <a:cxnLst/>
              <a:rect l="l" t="t" r="r" b="b"/>
              <a:pathLst>
                <a:path w="1688" h="1263" extrusionOk="0">
                  <a:moveTo>
                    <a:pt x="179" y="1"/>
                  </a:moveTo>
                  <a:cubicBezTo>
                    <a:pt x="161" y="1"/>
                    <a:pt x="145" y="4"/>
                    <a:pt x="130" y="10"/>
                  </a:cubicBezTo>
                  <a:cubicBezTo>
                    <a:pt x="58" y="49"/>
                    <a:pt x="22" y="196"/>
                    <a:pt x="11" y="300"/>
                  </a:cubicBezTo>
                  <a:cubicBezTo>
                    <a:pt x="1" y="371"/>
                    <a:pt x="40" y="461"/>
                    <a:pt x="87" y="522"/>
                  </a:cubicBezTo>
                  <a:cubicBezTo>
                    <a:pt x="376" y="912"/>
                    <a:pt x="734" y="1195"/>
                    <a:pt x="1351" y="1263"/>
                  </a:cubicBezTo>
                  <a:cubicBezTo>
                    <a:pt x="1390" y="1234"/>
                    <a:pt x="1565" y="1174"/>
                    <a:pt x="1616" y="1059"/>
                  </a:cubicBezTo>
                  <a:cubicBezTo>
                    <a:pt x="1687" y="902"/>
                    <a:pt x="1536" y="790"/>
                    <a:pt x="1383" y="758"/>
                  </a:cubicBezTo>
                  <a:cubicBezTo>
                    <a:pt x="981" y="676"/>
                    <a:pt x="671" y="472"/>
                    <a:pt x="462" y="114"/>
                  </a:cubicBezTo>
                  <a:cubicBezTo>
                    <a:pt x="455" y="103"/>
                    <a:pt x="448" y="78"/>
                    <a:pt x="438" y="75"/>
                  </a:cubicBezTo>
                  <a:cubicBezTo>
                    <a:pt x="354" y="52"/>
                    <a:pt x="254" y="1"/>
                    <a:pt x="1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6">
              <a:extLst>
                <a:ext uri="{FF2B5EF4-FFF2-40B4-BE49-F238E27FC236}">
                  <a16:creationId xmlns:a16="http://schemas.microsoft.com/office/drawing/2014/main" id="{868024CC-1F19-606A-F791-0138FC1F3779}"/>
                </a:ext>
              </a:extLst>
            </p:cNvPr>
            <p:cNvSpPr/>
            <p:nvPr/>
          </p:nvSpPr>
          <p:spPr>
            <a:xfrm>
              <a:off x="7858382" y="1155825"/>
              <a:ext cx="50775" cy="35775"/>
            </a:xfrm>
            <a:custGeom>
              <a:avLst/>
              <a:gdLst/>
              <a:ahLst/>
              <a:cxnLst/>
              <a:rect l="l" t="t" r="r" b="b"/>
              <a:pathLst>
                <a:path w="2031" h="1431" extrusionOk="0">
                  <a:moveTo>
                    <a:pt x="292" y="1"/>
                  </a:moveTo>
                  <a:cubicBezTo>
                    <a:pt x="232" y="1"/>
                    <a:pt x="169" y="4"/>
                    <a:pt x="109" y="4"/>
                  </a:cubicBezTo>
                  <a:cubicBezTo>
                    <a:pt x="87" y="4"/>
                    <a:pt x="65" y="4"/>
                    <a:pt x="43" y="3"/>
                  </a:cubicBezTo>
                  <a:cubicBezTo>
                    <a:pt x="29" y="41"/>
                    <a:pt x="15" y="85"/>
                    <a:pt x="0" y="123"/>
                  </a:cubicBezTo>
                  <a:cubicBezTo>
                    <a:pt x="89" y="210"/>
                    <a:pt x="168" y="313"/>
                    <a:pt x="272" y="378"/>
                  </a:cubicBezTo>
                  <a:cubicBezTo>
                    <a:pt x="598" y="586"/>
                    <a:pt x="938" y="765"/>
                    <a:pt x="1257" y="976"/>
                  </a:cubicBezTo>
                  <a:cubicBezTo>
                    <a:pt x="1432" y="1094"/>
                    <a:pt x="1569" y="1262"/>
                    <a:pt x="1737" y="1384"/>
                  </a:cubicBezTo>
                  <a:cubicBezTo>
                    <a:pt x="1802" y="1430"/>
                    <a:pt x="1913" y="1413"/>
                    <a:pt x="1999" y="1428"/>
                  </a:cubicBezTo>
                  <a:cubicBezTo>
                    <a:pt x="2006" y="1338"/>
                    <a:pt x="2031" y="1248"/>
                    <a:pt x="2009" y="1170"/>
                  </a:cubicBezTo>
                  <a:cubicBezTo>
                    <a:pt x="1988" y="1098"/>
                    <a:pt x="1913" y="1044"/>
                    <a:pt x="1865" y="983"/>
                  </a:cubicBezTo>
                  <a:cubicBezTo>
                    <a:pt x="1514" y="536"/>
                    <a:pt x="1010" y="310"/>
                    <a:pt x="534" y="46"/>
                  </a:cubicBezTo>
                  <a:cubicBezTo>
                    <a:pt x="467" y="8"/>
                    <a:pt x="381" y="1"/>
                    <a:pt x="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6">
              <a:extLst>
                <a:ext uri="{FF2B5EF4-FFF2-40B4-BE49-F238E27FC236}">
                  <a16:creationId xmlns:a16="http://schemas.microsoft.com/office/drawing/2014/main" id="{BE8CC166-E2FF-8CC2-4010-CE0783109C77}"/>
                </a:ext>
              </a:extLst>
            </p:cNvPr>
            <p:cNvSpPr/>
            <p:nvPr/>
          </p:nvSpPr>
          <p:spPr>
            <a:xfrm>
              <a:off x="6817275" y="1696475"/>
              <a:ext cx="46600" cy="304300"/>
            </a:xfrm>
            <a:custGeom>
              <a:avLst/>
              <a:gdLst/>
              <a:ahLst/>
              <a:cxnLst/>
              <a:rect l="l" t="t" r="r" b="b"/>
              <a:pathLst>
                <a:path w="1864" h="12172" extrusionOk="0">
                  <a:moveTo>
                    <a:pt x="1534" y="0"/>
                  </a:moveTo>
                  <a:cubicBezTo>
                    <a:pt x="1386" y="0"/>
                    <a:pt x="1311" y="148"/>
                    <a:pt x="1294" y="306"/>
                  </a:cubicBezTo>
                  <a:cubicBezTo>
                    <a:pt x="1259" y="611"/>
                    <a:pt x="1230" y="917"/>
                    <a:pt x="1202" y="1224"/>
                  </a:cubicBezTo>
                  <a:cubicBezTo>
                    <a:pt x="1154" y="1741"/>
                    <a:pt x="1124" y="2260"/>
                    <a:pt x="1058" y="2777"/>
                  </a:cubicBezTo>
                  <a:cubicBezTo>
                    <a:pt x="917" y="3888"/>
                    <a:pt x="746" y="4995"/>
                    <a:pt x="609" y="6107"/>
                  </a:cubicBezTo>
                  <a:cubicBezTo>
                    <a:pt x="438" y="7513"/>
                    <a:pt x="284" y="8920"/>
                    <a:pt x="132" y="10328"/>
                  </a:cubicBezTo>
                  <a:cubicBezTo>
                    <a:pt x="79" y="10812"/>
                    <a:pt x="51" y="11300"/>
                    <a:pt x="12" y="11786"/>
                  </a:cubicBezTo>
                  <a:lnTo>
                    <a:pt x="24" y="11786"/>
                  </a:lnTo>
                  <a:cubicBezTo>
                    <a:pt x="20" y="11849"/>
                    <a:pt x="1" y="11918"/>
                    <a:pt x="17" y="11977"/>
                  </a:cubicBezTo>
                  <a:cubicBezTo>
                    <a:pt x="35" y="12046"/>
                    <a:pt x="84" y="12106"/>
                    <a:pt x="120" y="12171"/>
                  </a:cubicBezTo>
                  <a:cubicBezTo>
                    <a:pt x="181" y="12128"/>
                    <a:pt x="260" y="12096"/>
                    <a:pt x="297" y="12039"/>
                  </a:cubicBezTo>
                  <a:cubicBezTo>
                    <a:pt x="337" y="11974"/>
                    <a:pt x="349" y="11888"/>
                    <a:pt x="360" y="11809"/>
                  </a:cubicBezTo>
                  <a:cubicBezTo>
                    <a:pt x="427" y="11313"/>
                    <a:pt x="493" y="10816"/>
                    <a:pt x="553" y="10319"/>
                  </a:cubicBezTo>
                  <a:cubicBezTo>
                    <a:pt x="678" y="9289"/>
                    <a:pt x="785" y="8257"/>
                    <a:pt x="927" y="7230"/>
                  </a:cubicBezTo>
                  <a:cubicBezTo>
                    <a:pt x="1042" y="6396"/>
                    <a:pt x="1220" y="5571"/>
                    <a:pt x="1332" y="4737"/>
                  </a:cubicBezTo>
                  <a:cubicBezTo>
                    <a:pt x="1514" y="3383"/>
                    <a:pt x="1665" y="2026"/>
                    <a:pt x="1826" y="671"/>
                  </a:cubicBezTo>
                  <a:cubicBezTo>
                    <a:pt x="1840" y="558"/>
                    <a:pt x="1863" y="433"/>
                    <a:pt x="1827" y="332"/>
                  </a:cubicBezTo>
                  <a:cubicBezTo>
                    <a:pt x="1783" y="208"/>
                    <a:pt x="1698" y="34"/>
                    <a:pt x="1597" y="8"/>
                  </a:cubicBezTo>
                  <a:cubicBezTo>
                    <a:pt x="1575" y="3"/>
                    <a:pt x="1554" y="0"/>
                    <a:pt x="15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6">
              <a:extLst>
                <a:ext uri="{FF2B5EF4-FFF2-40B4-BE49-F238E27FC236}">
                  <a16:creationId xmlns:a16="http://schemas.microsoft.com/office/drawing/2014/main" id="{E4A084DE-B542-A3A1-D8CB-D928C209450C}"/>
                </a:ext>
              </a:extLst>
            </p:cNvPr>
            <p:cNvSpPr/>
            <p:nvPr/>
          </p:nvSpPr>
          <p:spPr>
            <a:xfrm>
              <a:off x="6804850" y="2087825"/>
              <a:ext cx="17125" cy="70075"/>
            </a:xfrm>
            <a:custGeom>
              <a:avLst/>
              <a:gdLst/>
              <a:ahLst/>
              <a:cxnLst/>
              <a:rect l="l" t="t" r="r" b="b"/>
              <a:pathLst>
                <a:path w="685" h="2803" extrusionOk="0">
                  <a:moveTo>
                    <a:pt x="243" y="1"/>
                  </a:moveTo>
                  <a:cubicBezTo>
                    <a:pt x="154" y="1"/>
                    <a:pt x="95" y="70"/>
                    <a:pt x="64" y="161"/>
                  </a:cubicBezTo>
                  <a:cubicBezTo>
                    <a:pt x="32" y="252"/>
                    <a:pt x="18" y="352"/>
                    <a:pt x="18" y="447"/>
                  </a:cubicBezTo>
                  <a:cubicBezTo>
                    <a:pt x="16" y="902"/>
                    <a:pt x="0" y="1357"/>
                    <a:pt x="35" y="1809"/>
                  </a:cubicBezTo>
                  <a:cubicBezTo>
                    <a:pt x="56" y="2095"/>
                    <a:pt x="147" y="2378"/>
                    <a:pt x="233" y="2656"/>
                  </a:cubicBezTo>
                  <a:cubicBezTo>
                    <a:pt x="253" y="2718"/>
                    <a:pt x="373" y="2802"/>
                    <a:pt x="432" y="2802"/>
                  </a:cubicBezTo>
                  <a:cubicBezTo>
                    <a:pt x="438" y="2802"/>
                    <a:pt x="443" y="2801"/>
                    <a:pt x="448" y="2800"/>
                  </a:cubicBezTo>
                  <a:cubicBezTo>
                    <a:pt x="534" y="2768"/>
                    <a:pt x="629" y="2667"/>
                    <a:pt x="652" y="2578"/>
                  </a:cubicBezTo>
                  <a:cubicBezTo>
                    <a:pt x="685" y="2457"/>
                    <a:pt x="662" y="2319"/>
                    <a:pt x="650" y="2190"/>
                  </a:cubicBezTo>
                  <a:cubicBezTo>
                    <a:pt x="614" y="1805"/>
                    <a:pt x="573" y="1418"/>
                    <a:pt x="532" y="1014"/>
                  </a:cubicBezTo>
                  <a:cubicBezTo>
                    <a:pt x="542" y="902"/>
                    <a:pt x="565" y="775"/>
                    <a:pt x="563" y="648"/>
                  </a:cubicBezTo>
                  <a:cubicBezTo>
                    <a:pt x="560" y="487"/>
                    <a:pt x="553" y="323"/>
                    <a:pt x="512" y="168"/>
                  </a:cubicBezTo>
                  <a:cubicBezTo>
                    <a:pt x="496" y="105"/>
                    <a:pt x="397" y="49"/>
                    <a:pt x="325" y="19"/>
                  </a:cubicBezTo>
                  <a:cubicBezTo>
                    <a:pt x="295" y="6"/>
                    <a:pt x="268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6">
              <a:extLst>
                <a:ext uri="{FF2B5EF4-FFF2-40B4-BE49-F238E27FC236}">
                  <a16:creationId xmlns:a16="http://schemas.microsoft.com/office/drawing/2014/main" id="{469EC28B-97A8-6825-5D0A-A25E68BB6097}"/>
                </a:ext>
              </a:extLst>
            </p:cNvPr>
            <p:cNvSpPr/>
            <p:nvPr/>
          </p:nvSpPr>
          <p:spPr>
            <a:xfrm>
              <a:off x="6544600" y="1872325"/>
              <a:ext cx="66200" cy="33500"/>
            </a:xfrm>
            <a:custGeom>
              <a:avLst/>
              <a:gdLst/>
              <a:ahLst/>
              <a:cxnLst/>
              <a:rect l="l" t="t" r="r" b="b"/>
              <a:pathLst>
                <a:path w="2648" h="1340" extrusionOk="0">
                  <a:moveTo>
                    <a:pt x="2428" y="1"/>
                  </a:moveTo>
                  <a:cubicBezTo>
                    <a:pt x="2089" y="100"/>
                    <a:pt x="1771" y="177"/>
                    <a:pt x="1466" y="288"/>
                  </a:cubicBezTo>
                  <a:cubicBezTo>
                    <a:pt x="1040" y="442"/>
                    <a:pt x="616" y="609"/>
                    <a:pt x="206" y="803"/>
                  </a:cubicBezTo>
                  <a:cubicBezTo>
                    <a:pt x="106" y="849"/>
                    <a:pt x="1" y="1026"/>
                    <a:pt x="11" y="1132"/>
                  </a:cubicBezTo>
                  <a:cubicBezTo>
                    <a:pt x="25" y="1286"/>
                    <a:pt x="140" y="1340"/>
                    <a:pt x="272" y="1340"/>
                  </a:cubicBezTo>
                  <a:cubicBezTo>
                    <a:pt x="310" y="1340"/>
                    <a:pt x="350" y="1335"/>
                    <a:pt x="389" y="1328"/>
                  </a:cubicBezTo>
                  <a:cubicBezTo>
                    <a:pt x="467" y="1312"/>
                    <a:pt x="540" y="1270"/>
                    <a:pt x="615" y="1239"/>
                  </a:cubicBezTo>
                  <a:cubicBezTo>
                    <a:pt x="1127" y="1030"/>
                    <a:pt x="1637" y="822"/>
                    <a:pt x="2148" y="612"/>
                  </a:cubicBezTo>
                  <a:cubicBezTo>
                    <a:pt x="2283" y="556"/>
                    <a:pt x="2434" y="517"/>
                    <a:pt x="2543" y="428"/>
                  </a:cubicBezTo>
                  <a:cubicBezTo>
                    <a:pt x="2612" y="373"/>
                    <a:pt x="2648" y="232"/>
                    <a:pt x="2634" y="139"/>
                  </a:cubicBezTo>
                  <a:cubicBezTo>
                    <a:pt x="2625" y="81"/>
                    <a:pt x="2496" y="42"/>
                    <a:pt x="24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6">
              <a:extLst>
                <a:ext uri="{FF2B5EF4-FFF2-40B4-BE49-F238E27FC236}">
                  <a16:creationId xmlns:a16="http://schemas.microsoft.com/office/drawing/2014/main" id="{E51689A8-44AF-CAD7-9B19-8F589BC988B9}"/>
                </a:ext>
              </a:extLst>
            </p:cNvPr>
            <p:cNvSpPr/>
            <p:nvPr/>
          </p:nvSpPr>
          <p:spPr>
            <a:xfrm>
              <a:off x="7062000" y="1882900"/>
              <a:ext cx="52075" cy="19100"/>
            </a:xfrm>
            <a:custGeom>
              <a:avLst/>
              <a:gdLst/>
              <a:ahLst/>
              <a:cxnLst/>
              <a:rect l="l" t="t" r="r" b="b"/>
              <a:pathLst>
                <a:path w="2083" h="764" extrusionOk="0">
                  <a:moveTo>
                    <a:pt x="1761" y="1"/>
                  </a:moveTo>
                  <a:cubicBezTo>
                    <a:pt x="1730" y="1"/>
                    <a:pt x="1696" y="4"/>
                    <a:pt x="1658" y="12"/>
                  </a:cubicBezTo>
                  <a:cubicBezTo>
                    <a:pt x="1553" y="33"/>
                    <a:pt x="1444" y="37"/>
                    <a:pt x="1335" y="37"/>
                  </a:cubicBezTo>
                  <a:cubicBezTo>
                    <a:pt x="1268" y="37"/>
                    <a:pt x="1201" y="35"/>
                    <a:pt x="1134" y="35"/>
                  </a:cubicBezTo>
                  <a:cubicBezTo>
                    <a:pt x="1069" y="35"/>
                    <a:pt x="1005" y="37"/>
                    <a:pt x="941" y="42"/>
                  </a:cubicBezTo>
                  <a:cubicBezTo>
                    <a:pt x="747" y="58"/>
                    <a:pt x="554" y="91"/>
                    <a:pt x="367" y="140"/>
                  </a:cubicBezTo>
                  <a:cubicBezTo>
                    <a:pt x="192" y="187"/>
                    <a:pt x="0" y="263"/>
                    <a:pt x="56" y="496"/>
                  </a:cubicBezTo>
                  <a:cubicBezTo>
                    <a:pt x="95" y="655"/>
                    <a:pt x="194" y="759"/>
                    <a:pt x="359" y="759"/>
                  </a:cubicBezTo>
                  <a:cubicBezTo>
                    <a:pt x="389" y="759"/>
                    <a:pt x="422" y="755"/>
                    <a:pt x="458" y="748"/>
                  </a:cubicBezTo>
                  <a:cubicBezTo>
                    <a:pt x="505" y="738"/>
                    <a:pt x="553" y="735"/>
                    <a:pt x="601" y="735"/>
                  </a:cubicBezTo>
                  <a:cubicBezTo>
                    <a:pt x="683" y="735"/>
                    <a:pt x="766" y="744"/>
                    <a:pt x="847" y="744"/>
                  </a:cubicBezTo>
                  <a:cubicBezTo>
                    <a:pt x="849" y="751"/>
                    <a:pt x="850" y="758"/>
                    <a:pt x="853" y="764"/>
                  </a:cubicBezTo>
                  <a:cubicBezTo>
                    <a:pt x="1155" y="715"/>
                    <a:pt x="1460" y="679"/>
                    <a:pt x="1758" y="610"/>
                  </a:cubicBezTo>
                  <a:cubicBezTo>
                    <a:pt x="1943" y="567"/>
                    <a:pt x="2083" y="432"/>
                    <a:pt x="2027" y="222"/>
                  </a:cubicBezTo>
                  <a:cubicBezTo>
                    <a:pt x="1990" y="84"/>
                    <a:pt x="1909" y="1"/>
                    <a:pt x="17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6">
              <a:extLst>
                <a:ext uri="{FF2B5EF4-FFF2-40B4-BE49-F238E27FC236}">
                  <a16:creationId xmlns:a16="http://schemas.microsoft.com/office/drawing/2014/main" id="{DAA67E60-C17A-4161-00CF-3C7BA9DBFC97}"/>
                </a:ext>
              </a:extLst>
            </p:cNvPr>
            <p:cNvSpPr/>
            <p:nvPr/>
          </p:nvSpPr>
          <p:spPr>
            <a:xfrm>
              <a:off x="7543900" y="1485425"/>
              <a:ext cx="23500" cy="36975"/>
            </a:xfrm>
            <a:custGeom>
              <a:avLst/>
              <a:gdLst/>
              <a:ahLst/>
              <a:cxnLst/>
              <a:rect l="l" t="t" r="r" b="b"/>
              <a:pathLst>
                <a:path w="940" h="1479" extrusionOk="0">
                  <a:moveTo>
                    <a:pt x="627" y="1"/>
                  </a:moveTo>
                  <a:cubicBezTo>
                    <a:pt x="530" y="1"/>
                    <a:pt x="433" y="64"/>
                    <a:pt x="349" y="149"/>
                  </a:cubicBezTo>
                  <a:cubicBezTo>
                    <a:pt x="117" y="385"/>
                    <a:pt x="61" y="681"/>
                    <a:pt x="27" y="987"/>
                  </a:cubicBezTo>
                  <a:cubicBezTo>
                    <a:pt x="1" y="1214"/>
                    <a:pt x="136" y="1360"/>
                    <a:pt x="307" y="1459"/>
                  </a:cubicBezTo>
                  <a:cubicBezTo>
                    <a:pt x="330" y="1472"/>
                    <a:pt x="358" y="1478"/>
                    <a:pt x="390" y="1478"/>
                  </a:cubicBezTo>
                  <a:cubicBezTo>
                    <a:pt x="539" y="1478"/>
                    <a:pt x="759" y="1341"/>
                    <a:pt x="820" y="1186"/>
                  </a:cubicBezTo>
                  <a:cubicBezTo>
                    <a:pt x="890" y="1009"/>
                    <a:pt x="917" y="815"/>
                    <a:pt x="940" y="718"/>
                  </a:cubicBezTo>
                  <a:cubicBezTo>
                    <a:pt x="927" y="526"/>
                    <a:pt x="938" y="422"/>
                    <a:pt x="907" y="333"/>
                  </a:cubicBezTo>
                  <a:cubicBezTo>
                    <a:pt x="868" y="221"/>
                    <a:pt x="819" y="74"/>
                    <a:pt x="730" y="27"/>
                  </a:cubicBezTo>
                  <a:cubicBezTo>
                    <a:pt x="696" y="9"/>
                    <a:pt x="661" y="1"/>
                    <a:pt x="6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6">
              <a:extLst>
                <a:ext uri="{FF2B5EF4-FFF2-40B4-BE49-F238E27FC236}">
                  <a16:creationId xmlns:a16="http://schemas.microsoft.com/office/drawing/2014/main" id="{5870600F-46F8-45B4-2AFC-7BCAFFF6D7C4}"/>
                </a:ext>
              </a:extLst>
            </p:cNvPr>
            <p:cNvSpPr/>
            <p:nvPr/>
          </p:nvSpPr>
          <p:spPr>
            <a:xfrm>
              <a:off x="7547900" y="1385325"/>
              <a:ext cx="28425" cy="33150"/>
            </a:xfrm>
            <a:custGeom>
              <a:avLst/>
              <a:gdLst/>
              <a:ahLst/>
              <a:cxnLst/>
              <a:rect l="l" t="t" r="r" b="b"/>
              <a:pathLst>
                <a:path w="1137" h="1326" extrusionOk="0">
                  <a:moveTo>
                    <a:pt x="539" y="0"/>
                  </a:moveTo>
                  <a:cubicBezTo>
                    <a:pt x="377" y="0"/>
                    <a:pt x="281" y="95"/>
                    <a:pt x="192" y="319"/>
                  </a:cubicBezTo>
                  <a:cubicBezTo>
                    <a:pt x="138" y="453"/>
                    <a:pt x="80" y="588"/>
                    <a:pt x="52" y="728"/>
                  </a:cubicBezTo>
                  <a:cubicBezTo>
                    <a:pt x="0" y="989"/>
                    <a:pt x="212" y="1270"/>
                    <a:pt x="479" y="1326"/>
                  </a:cubicBezTo>
                  <a:cubicBezTo>
                    <a:pt x="591" y="1255"/>
                    <a:pt x="738" y="1211"/>
                    <a:pt x="810" y="1111"/>
                  </a:cubicBezTo>
                  <a:cubicBezTo>
                    <a:pt x="921" y="958"/>
                    <a:pt x="1004" y="774"/>
                    <a:pt x="1056" y="591"/>
                  </a:cubicBezTo>
                  <a:cubicBezTo>
                    <a:pt x="1136" y="308"/>
                    <a:pt x="1014" y="116"/>
                    <a:pt x="744" y="36"/>
                  </a:cubicBezTo>
                  <a:cubicBezTo>
                    <a:pt x="665" y="13"/>
                    <a:pt x="598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6">
              <a:extLst>
                <a:ext uri="{FF2B5EF4-FFF2-40B4-BE49-F238E27FC236}">
                  <a16:creationId xmlns:a16="http://schemas.microsoft.com/office/drawing/2014/main" id="{5633ADF0-6CEB-2997-4440-70458E1D4822}"/>
                </a:ext>
              </a:extLst>
            </p:cNvPr>
            <p:cNvSpPr/>
            <p:nvPr/>
          </p:nvSpPr>
          <p:spPr>
            <a:xfrm>
              <a:off x="7553150" y="1593575"/>
              <a:ext cx="21775" cy="30850"/>
            </a:xfrm>
            <a:custGeom>
              <a:avLst/>
              <a:gdLst/>
              <a:ahLst/>
              <a:cxnLst/>
              <a:rect l="l" t="t" r="r" b="b"/>
              <a:pathLst>
                <a:path w="871" h="1234" extrusionOk="0">
                  <a:moveTo>
                    <a:pt x="456" y="0"/>
                  </a:moveTo>
                  <a:cubicBezTo>
                    <a:pt x="216" y="0"/>
                    <a:pt x="0" y="331"/>
                    <a:pt x="2" y="701"/>
                  </a:cubicBezTo>
                  <a:cubicBezTo>
                    <a:pt x="2" y="1057"/>
                    <a:pt x="137" y="1233"/>
                    <a:pt x="413" y="1233"/>
                  </a:cubicBezTo>
                  <a:cubicBezTo>
                    <a:pt x="431" y="1233"/>
                    <a:pt x="450" y="1233"/>
                    <a:pt x="469" y="1231"/>
                  </a:cubicBezTo>
                  <a:cubicBezTo>
                    <a:pt x="731" y="1210"/>
                    <a:pt x="868" y="1000"/>
                    <a:pt x="869" y="619"/>
                  </a:cubicBezTo>
                  <a:cubicBezTo>
                    <a:pt x="870" y="288"/>
                    <a:pt x="686" y="6"/>
                    <a:pt x="463" y="0"/>
                  </a:cubicBezTo>
                  <a:cubicBezTo>
                    <a:pt x="461" y="0"/>
                    <a:pt x="458" y="0"/>
                    <a:pt x="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6">
              <a:extLst>
                <a:ext uri="{FF2B5EF4-FFF2-40B4-BE49-F238E27FC236}">
                  <a16:creationId xmlns:a16="http://schemas.microsoft.com/office/drawing/2014/main" id="{535F9459-B231-F236-835F-EAB0FEDCFD3D}"/>
                </a:ext>
              </a:extLst>
            </p:cNvPr>
            <p:cNvSpPr/>
            <p:nvPr/>
          </p:nvSpPr>
          <p:spPr>
            <a:xfrm>
              <a:off x="7583600" y="1698175"/>
              <a:ext cx="22625" cy="30150"/>
            </a:xfrm>
            <a:custGeom>
              <a:avLst/>
              <a:gdLst/>
              <a:ahLst/>
              <a:cxnLst/>
              <a:rect l="l" t="t" r="r" b="b"/>
              <a:pathLst>
                <a:path w="905" h="1206" extrusionOk="0">
                  <a:moveTo>
                    <a:pt x="464" y="0"/>
                  </a:moveTo>
                  <a:cubicBezTo>
                    <a:pt x="276" y="0"/>
                    <a:pt x="187" y="122"/>
                    <a:pt x="148" y="310"/>
                  </a:cubicBezTo>
                  <a:cubicBezTo>
                    <a:pt x="120" y="449"/>
                    <a:pt x="45" y="580"/>
                    <a:pt x="26" y="720"/>
                  </a:cubicBezTo>
                  <a:cubicBezTo>
                    <a:pt x="0" y="917"/>
                    <a:pt x="180" y="1186"/>
                    <a:pt x="351" y="1203"/>
                  </a:cubicBezTo>
                  <a:cubicBezTo>
                    <a:pt x="368" y="1205"/>
                    <a:pt x="384" y="1205"/>
                    <a:pt x="400" y="1205"/>
                  </a:cubicBezTo>
                  <a:cubicBezTo>
                    <a:pt x="567" y="1205"/>
                    <a:pt x="702" y="1118"/>
                    <a:pt x="775" y="956"/>
                  </a:cubicBezTo>
                  <a:cubicBezTo>
                    <a:pt x="833" y="828"/>
                    <a:pt x="875" y="692"/>
                    <a:pt x="905" y="609"/>
                  </a:cubicBezTo>
                  <a:cubicBezTo>
                    <a:pt x="885" y="500"/>
                    <a:pt x="870" y="454"/>
                    <a:pt x="867" y="408"/>
                  </a:cubicBezTo>
                  <a:cubicBezTo>
                    <a:pt x="857" y="175"/>
                    <a:pt x="750" y="25"/>
                    <a:pt x="508" y="2"/>
                  </a:cubicBezTo>
                  <a:cubicBezTo>
                    <a:pt x="493" y="1"/>
                    <a:pt x="478" y="0"/>
                    <a:pt x="4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6">
              <a:extLst>
                <a:ext uri="{FF2B5EF4-FFF2-40B4-BE49-F238E27FC236}">
                  <a16:creationId xmlns:a16="http://schemas.microsoft.com/office/drawing/2014/main" id="{2D8A2530-2906-FA7E-ECCC-AE758F2FBAED}"/>
                </a:ext>
              </a:extLst>
            </p:cNvPr>
            <p:cNvSpPr/>
            <p:nvPr/>
          </p:nvSpPr>
          <p:spPr>
            <a:xfrm>
              <a:off x="7591800" y="1789250"/>
              <a:ext cx="19750" cy="22425"/>
            </a:xfrm>
            <a:custGeom>
              <a:avLst/>
              <a:gdLst/>
              <a:ahLst/>
              <a:cxnLst/>
              <a:rect l="l" t="t" r="r" b="b"/>
              <a:pathLst>
                <a:path w="790" h="897" extrusionOk="0">
                  <a:moveTo>
                    <a:pt x="481" y="0"/>
                  </a:moveTo>
                  <a:cubicBezTo>
                    <a:pt x="481" y="0"/>
                    <a:pt x="480" y="0"/>
                    <a:pt x="479" y="0"/>
                  </a:cubicBezTo>
                  <a:cubicBezTo>
                    <a:pt x="235" y="3"/>
                    <a:pt x="28" y="227"/>
                    <a:pt x="13" y="504"/>
                  </a:cubicBezTo>
                  <a:cubicBezTo>
                    <a:pt x="0" y="777"/>
                    <a:pt x="94" y="882"/>
                    <a:pt x="361" y="896"/>
                  </a:cubicBezTo>
                  <a:cubicBezTo>
                    <a:pt x="367" y="896"/>
                    <a:pt x="372" y="897"/>
                    <a:pt x="378" y="897"/>
                  </a:cubicBezTo>
                  <a:cubicBezTo>
                    <a:pt x="585" y="897"/>
                    <a:pt x="781" y="666"/>
                    <a:pt x="785" y="416"/>
                  </a:cubicBezTo>
                  <a:cubicBezTo>
                    <a:pt x="790" y="180"/>
                    <a:pt x="657" y="0"/>
                    <a:pt x="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6">
              <a:extLst>
                <a:ext uri="{FF2B5EF4-FFF2-40B4-BE49-F238E27FC236}">
                  <a16:creationId xmlns:a16="http://schemas.microsoft.com/office/drawing/2014/main" id="{9D5C36DD-48AF-FF65-1A69-F02A286D9CED}"/>
                </a:ext>
              </a:extLst>
            </p:cNvPr>
            <p:cNvSpPr/>
            <p:nvPr/>
          </p:nvSpPr>
          <p:spPr>
            <a:xfrm>
              <a:off x="6363025" y="1511375"/>
              <a:ext cx="775" cy="425"/>
            </a:xfrm>
            <a:custGeom>
              <a:avLst/>
              <a:gdLst/>
              <a:ahLst/>
              <a:cxnLst/>
              <a:rect l="l" t="t" r="r" b="b"/>
              <a:pathLst>
                <a:path w="31" h="17" extrusionOk="0">
                  <a:moveTo>
                    <a:pt x="0" y="1"/>
                  </a:moveTo>
                  <a:lnTo>
                    <a:pt x="22" y="17"/>
                  </a:lnTo>
                  <a:lnTo>
                    <a:pt x="30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6">
              <a:extLst>
                <a:ext uri="{FF2B5EF4-FFF2-40B4-BE49-F238E27FC236}">
                  <a16:creationId xmlns:a16="http://schemas.microsoft.com/office/drawing/2014/main" id="{78C3006D-ADF5-284A-F146-8D643BFE285D}"/>
                </a:ext>
              </a:extLst>
            </p:cNvPr>
            <p:cNvSpPr/>
            <p:nvPr/>
          </p:nvSpPr>
          <p:spPr>
            <a:xfrm>
              <a:off x="7287900" y="187675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1" y="12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6">
              <a:extLst>
                <a:ext uri="{FF2B5EF4-FFF2-40B4-BE49-F238E27FC236}">
                  <a16:creationId xmlns:a16="http://schemas.microsoft.com/office/drawing/2014/main" id="{2BA49F3D-67D3-B189-12DA-DD7C17F1089B}"/>
                </a:ext>
              </a:extLst>
            </p:cNvPr>
            <p:cNvSpPr/>
            <p:nvPr/>
          </p:nvSpPr>
          <p:spPr>
            <a:xfrm>
              <a:off x="6595475" y="1075550"/>
              <a:ext cx="138625" cy="70925"/>
            </a:xfrm>
            <a:custGeom>
              <a:avLst/>
              <a:gdLst/>
              <a:ahLst/>
              <a:cxnLst/>
              <a:rect l="l" t="t" r="r" b="b"/>
              <a:pathLst>
                <a:path w="5545" h="2837" extrusionOk="0">
                  <a:moveTo>
                    <a:pt x="4001" y="1397"/>
                  </a:moveTo>
                  <a:lnTo>
                    <a:pt x="4001" y="1397"/>
                  </a:lnTo>
                  <a:cubicBezTo>
                    <a:pt x="3987" y="1419"/>
                    <a:pt x="3975" y="1443"/>
                    <a:pt x="3961" y="1465"/>
                  </a:cubicBezTo>
                  <a:cubicBezTo>
                    <a:pt x="3953" y="1469"/>
                    <a:pt x="3946" y="1469"/>
                    <a:pt x="3939" y="1472"/>
                  </a:cubicBezTo>
                  <a:cubicBezTo>
                    <a:pt x="3943" y="1469"/>
                    <a:pt x="3946" y="1462"/>
                    <a:pt x="3951" y="1455"/>
                  </a:cubicBezTo>
                  <a:cubicBezTo>
                    <a:pt x="3968" y="1436"/>
                    <a:pt x="3982" y="1415"/>
                    <a:pt x="4001" y="1397"/>
                  </a:cubicBezTo>
                  <a:close/>
                  <a:moveTo>
                    <a:pt x="3939" y="1472"/>
                  </a:moveTo>
                  <a:cubicBezTo>
                    <a:pt x="3745" y="1858"/>
                    <a:pt x="3532" y="2031"/>
                    <a:pt x="3134" y="2031"/>
                  </a:cubicBezTo>
                  <a:cubicBezTo>
                    <a:pt x="2989" y="2031"/>
                    <a:pt x="2819" y="2008"/>
                    <a:pt x="2618" y="1964"/>
                  </a:cubicBezTo>
                  <a:cubicBezTo>
                    <a:pt x="3122" y="1774"/>
                    <a:pt x="3535" y="1623"/>
                    <a:pt x="3939" y="1472"/>
                  </a:cubicBezTo>
                  <a:close/>
                  <a:moveTo>
                    <a:pt x="5143" y="0"/>
                  </a:moveTo>
                  <a:cubicBezTo>
                    <a:pt x="5136" y="0"/>
                    <a:pt x="5128" y="1"/>
                    <a:pt x="5121" y="1"/>
                  </a:cubicBezTo>
                  <a:cubicBezTo>
                    <a:pt x="4996" y="8"/>
                    <a:pt x="4867" y="51"/>
                    <a:pt x="4753" y="105"/>
                  </a:cubicBezTo>
                  <a:cubicBezTo>
                    <a:pt x="4362" y="290"/>
                    <a:pt x="3979" y="501"/>
                    <a:pt x="3581" y="684"/>
                  </a:cubicBezTo>
                  <a:cubicBezTo>
                    <a:pt x="3321" y="803"/>
                    <a:pt x="3045" y="903"/>
                    <a:pt x="2764" y="979"/>
                  </a:cubicBezTo>
                  <a:cubicBezTo>
                    <a:pt x="2469" y="1062"/>
                    <a:pt x="2172" y="1089"/>
                    <a:pt x="1873" y="1089"/>
                  </a:cubicBezTo>
                  <a:cubicBezTo>
                    <a:pt x="1527" y="1089"/>
                    <a:pt x="1179" y="1052"/>
                    <a:pt x="832" y="1022"/>
                  </a:cubicBezTo>
                  <a:cubicBezTo>
                    <a:pt x="736" y="1014"/>
                    <a:pt x="637" y="1001"/>
                    <a:pt x="540" y="1001"/>
                  </a:cubicBezTo>
                  <a:cubicBezTo>
                    <a:pt x="492" y="1001"/>
                    <a:pt x="444" y="1004"/>
                    <a:pt x="397" y="1013"/>
                  </a:cubicBezTo>
                  <a:cubicBezTo>
                    <a:pt x="215" y="1049"/>
                    <a:pt x="54" y="1150"/>
                    <a:pt x="65" y="1373"/>
                  </a:cubicBezTo>
                  <a:cubicBezTo>
                    <a:pt x="72" y="1563"/>
                    <a:pt x="0" y="1770"/>
                    <a:pt x="294" y="1885"/>
                  </a:cubicBezTo>
                  <a:cubicBezTo>
                    <a:pt x="709" y="2049"/>
                    <a:pt x="1082" y="2329"/>
                    <a:pt x="1497" y="2500"/>
                  </a:cubicBezTo>
                  <a:cubicBezTo>
                    <a:pt x="1894" y="2666"/>
                    <a:pt x="2324" y="2758"/>
                    <a:pt x="2593" y="2837"/>
                  </a:cubicBezTo>
                  <a:cubicBezTo>
                    <a:pt x="3348" y="2784"/>
                    <a:pt x="3946" y="2716"/>
                    <a:pt x="4319" y="2193"/>
                  </a:cubicBezTo>
                  <a:cubicBezTo>
                    <a:pt x="4720" y="1630"/>
                    <a:pt x="5068" y="1029"/>
                    <a:pt x="5422" y="434"/>
                  </a:cubicBezTo>
                  <a:cubicBezTo>
                    <a:pt x="5545" y="233"/>
                    <a:pt x="5383" y="0"/>
                    <a:pt x="5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6">
              <a:extLst>
                <a:ext uri="{FF2B5EF4-FFF2-40B4-BE49-F238E27FC236}">
                  <a16:creationId xmlns:a16="http://schemas.microsoft.com/office/drawing/2014/main" id="{C6446A34-E66A-7F23-1E83-649155E0C8D2}"/>
                </a:ext>
              </a:extLst>
            </p:cNvPr>
            <p:cNvSpPr/>
            <p:nvPr/>
          </p:nvSpPr>
          <p:spPr>
            <a:xfrm>
              <a:off x="6676900" y="879875"/>
              <a:ext cx="96900" cy="47125"/>
            </a:xfrm>
            <a:custGeom>
              <a:avLst/>
              <a:gdLst/>
              <a:ahLst/>
              <a:cxnLst/>
              <a:rect l="l" t="t" r="r" b="b"/>
              <a:pathLst>
                <a:path w="3876" h="1885" extrusionOk="0">
                  <a:moveTo>
                    <a:pt x="2368" y="0"/>
                  </a:moveTo>
                  <a:cubicBezTo>
                    <a:pt x="1907" y="0"/>
                    <a:pt x="1458" y="131"/>
                    <a:pt x="1023" y="280"/>
                  </a:cubicBezTo>
                  <a:cubicBezTo>
                    <a:pt x="662" y="405"/>
                    <a:pt x="327" y="644"/>
                    <a:pt x="310" y="1117"/>
                  </a:cubicBezTo>
                  <a:cubicBezTo>
                    <a:pt x="307" y="1202"/>
                    <a:pt x="244" y="1308"/>
                    <a:pt x="173" y="1361"/>
                  </a:cubicBezTo>
                  <a:cubicBezTo>
                    <a:pt x="0" y="1492"/>
                    <a:pt x="28" y="1662"/>
                    <a:pt x="120" y="1786"/>
                  </a:cubicBezTo>
                  <a:cubicBezTo>
                    <a:pt x="173" y="1857"/>
                    <a:pt x="238" y="1885"/>
                    <a:pt x="309" y="1885"/>
                  </a:cubicBezTo>
                  <a:cubicBezTo>
                    <a:pt x="389" y="1885"/>
                    <a:pt x="476" y="1848"/>
                    <a:pt x="558" y="1799"/>
                  </a:cubicBezTo>
                  <a:cubicBezTo>
                    <a:pt x="725" y="1699"/>
                    <a:pt x="895" y="1593"/>
                    <a:pt x="1076" y="1537"/>
                  </a:cubicBezTo>
                  <a:cubicBezTo>
                    <a:pt x="1471" y="1414"/>
                    <a:pt x="1867" y="1326"/>
                    <a:pt x="2260" y="1326"/>
                  </a:cubicBezTo>
                  <a:cubicBezTo>
                    <a:pt x="2621" y="1326"/>
                    <a:pt x="2979" y="1400"/>
                    <a:pt x="3332" y="1591"/>
                  </a:cubicBezTo>
                  <a:cubicBezTo>
                    <a:pt x="3420" y="1639"/>
                    <a:pt x="3502" y="1690"/>
                    <a:pt x="3583" y="1690"/>
                  </a:cubicBezTo>
                  <a:cubicBezTo>
                    <a:pt x="3631" y="1690"/>
                    <a:pt x="3678" y="1672"/>
                    <a:pt x="3726" y="1626"/>
                  </a:cubicBezTo>
                  <a:cubicBezTo>
                    <a:pt x="3873" y="1486"/>
                    <a:pt x="3876" y="1320"/>
                    <a:pt x="3765" y="1144"/>
                  </a:cubicBezTo>
                  <a:cubicBezTo>
                    <a:pt x="3735" y="1098"/>
                    <a:pt x="3755" y="1019"/>
                    <a:pt x="3752" y="954"/>
                  </a:cubicBezTo>
                  <a:lnTo>
                    <a:pt x="3752" y="954"/>
                  </a:lnTo>
                  <a:lnTo>
                    <a:pt x="3751" y="959"/>
                  </a:lnTo>
                  <a:lnTo>
                    <a:pt x="3748" y="842"/>
                  </a:lnTo>
                  <a:lnTo>
                    <a:pt x="3738" y="848"/>
                  </a:lnTo>
                  <a:cubicBezTo>
                    <a:pt x="3820" y="549"/>
                    <a:pt x="3637" y="384"/>
                    <a:pt x="3416" y="263"/>
                  </a:cubicBezTo>
                  <a:cubicBezTo>
                    <a:pt x="3248" y="171"/>
                    <a:pt x="3061" y="100"/>
                    <a:pt x="2875" y="57"/>
                  </a:cubicBezTo>
                  <a:cubicBezTo>
                    <a:pt x="2705" y="17"/>
                    <a:pt x="2536" y="0"/>
                    <a:pt x="2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6">
              <a:extLst>
                <a:ext uri="{FF2B5EF4-FFF2-40B4-BE49-F238E27FC236}">
                  <a16:creationId xmlns:a16="http://schemas.microsoft.com/office/drawing/2014/main" id="{BD4F14FB-DF53-B4AA-0345-ABFBA9214AAA}"/>
                </a:ext>
              </a:extLst>
            </p:cNvPr>
            <p:cNvSpPr/>
            <p:nvPr/>
          </p:nvSpPr>
          <p:spPr>
            <a:xfrm>
              <a:off x="6629650" y="953450"/>
              <a:ext cx="51225" cy="132550"/>
            </a:xfrm>
            <a:custGeom>
              <a:avLst/>
              <a:gdLst/>
              <a:ahLst/>
              <a:cxnLst/>
              <a:rect l="l" t="t" r="r" b="b"/>
              <a:pathLst>
                <a:path w="2049" h="5302" extrusionOk="0">
                  <a:moveTo>
                    <a:pt x="733" y="0"/>
                  </a:moveTo>
                  <a:cubicBezTo>
                    <a:pt x="597" y="0"/>
                    <a:pt x="500" y="92"/>
                    <a:pt x="442" y="223"/>
                  </a:cubicBezTo>
                  <a:cubicBezTo>
                    <a:pt x="366" y="398"/>
                    <a:pt x="301" y="583"/>
                    <a:pt x="258" y="770"/>
                  </a:cubicBezTo>
                  <a:cubicBezTo>
                    <a:pt x="225" y="909"/>
                    <a:pt x="241" y="1061"/>
                    <a:pt x="224" y="1205"/>
                  </a:cubicBezTo>
                  <a:cubicBezTo>
                    <a:pt x="155" y="1778"/>
                    <a:pt x="80" y="2347"/>
                    <a:pt x="8" y="2918"/>
                  </a:cubicBezTo>
                  <a:cubicBezTo>
                    <a:pt x="18" y="2919"/>
                    <a:pt x="30" y="2921"/>
                    <a:pt x="41" y="2924"/>
                  </a:cubicBezTo>
                  <a:cubicBezTo>
                    <a:pt x="30" y="3147"/>
                    <a:pt x="11" y="3371"/>
                    <a:pt x="8" y="3594"/>
                  </a:cubicBezTo>
                  <a:cubicBezTo>
                    <a:pt x="1" y="4132"/>
                    <a:pt x="325" y="4531"/>
                    <a:pt x="601" y="4940"/>
                  </a:cubicBezTo>
                  <a:cubicBezTo>
                    <a:pt x="759" y="5175"/>
                    <a:pt x="1065" y="5302"/>
                    <a:pt x="1356" y="5302"/>
                  </a:cubicBezTo>
                  <a:cubicBezTo>
                    <a:pt x="1545" y="5302"/>
                    <a:pt x="1729" y="5248"/>
                    <a:pt x="1862" y="5137"/>
                  </a:cubicBezTo>
                  <a:cubicBezTo>
                    <a:pt x="1952" y="5062"/>
                    <a:pt x="2049" y="4927"/>
                    <a:pt x="2044" y="4822"/>
                  </a:cubicBezTo>
                  <a:cubicBezTo>
                    <a:pt x="2039" y="4677"/>
                    <a:pt x="1921" y="4584"/>
                    <a:pt x="1755" y="4584"/>
                  </a:cubicBezTo>
                  <a:cubicBezTo>
                    <a:pt x="1747" y="4584"/>
                    <a:pt x="1740" y="4584"/>
                    <a:pt x="1732" y="4585"/>
                  </a:cubicBezTo>
                  <a:cubicBezTo>
                    <a:pt x="1729" y="4585"/>
                    <a:pt x="1727" y="4585"/>
                    <a:pt x="1724" y="4585"/>
                  </a:cubicBezTo>
                  <a:cubicBezTo>
                    <a:pt x="1647" y="4585"/>
                    <a:pt x="1571" y="4549"/>
                    <a:pt x="1495" y="4533"/>
                  </a:cubicBezTo>
                  <a:cubicBezTo>
                    <a:pt x="1111" y="4448"/>
                    <a:pt x="882" y="4237"/>
                    <a:pt x="802" y="3827"/>
                  </a:cubicBezTo>
                  <a:cubicBezTo>
                    <a:pt x="680" y="3218"/>
                    <a:pt x="793" y="2623"/>
                    <a:pt x="838" y="2023"/>
                  </a:cubicBezTo>
                  <a:cubicBezTo>
                    <a:pt x="877" y="1477"/>
                    <a:pt x="944" y="932"/>
                    <a:pt x="983" y="384"/>
                  </a:cubicBezTo>
                  <a:cubicBezTo>
                    <a:pt x="992" y="253"/>
                    <a:pt x="1025" y="74"/>
                    <a:pt x="834" y="16"/>
                  </a:cubicBezTo>
                  <a:cubicBezTo>
                    <a:pt x="798" y="5"/>
                    <a:pt x="764" y="0"/>
                    <a:pt x="7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6">
              <a:extLst>
                <a:ext uri="{FF2B5EF4-FFF2-40B4-BE49-F238E27FC236}">
                  <a16:creationId xmlns:a16="http://schemas.microsoft.com/office/drawing/2014/main" id="{461C92A5-1736-06AB-328B-B53F103587DF}"/>
                </a:ext>
              </a:extLst>
            </p:cNvPr>
            <p:cNvSpPr/>
            <p:nvPr/>
          </p:nvSpPr>
          <p:spPr>
            <a:xfrm>
              <a:off x="6690425" y="947575"/>
              <a:ext cx="83775" cy="52800"/>
            </a:xfrm>
            <a:custGeom>
              <a:avLst/>
              <a:gdLst/>
              <a:ahLst/>
              <a:cxnLst/>
              <a:rect l="l" t="t" r="r" b="b"/>
              <a:pathLst>
                <a:path w="3351" h="2112" extrusionOk="0">
                  <a:moveTo>
                    <a:pt x="2033" y="1"/>
                  </a:moveTo>
                  <a:cubicBezTo>
                    <a:pt x="1538" y="1"/>
                    <a:pt x="1104" y="196"/>
                    <a:pt x="672" y="390"/>
                  </a:cubicBezTo>
                  <a:cubicBezTo>
                    <a:pt x="457" y="487"/>
                    <a:pt x="260" y="651"/>
                    <a:pt x="98" y="825"/>
                  </a:cubicBezTo>
                  <a:cubicBezTo>
                    <a:pt x="25" y="902"/>
                    <a:pt x="0" y="1117"/>
                    <a:pt x="56" y="1200"/>
                  </a:cubicBezTo>
                  <a:cubicBezTo>
                    <a:pt x="108" y="1277"/>
                    <a:pt x="261" y="1315"/>
                    <a:pt x="383" y="1315"/>
                  </a:cubicBezTo>
                  <a:cubicBezTo>
                    <a:pt x="397" y="1315"/>
                    <a:pt x="411" y="1315"/>
                    <a:pt x="424" y="1314"/>
                  </a:cubicBezTo>
                  <a:cubicBezTo>
                    <a:pt x="544" y="1304"/>
                    <a:pt x="653" y="1203"/>
                    <a:pt x="770" y="1147"/>
                  </a:cubicBezTo>
                  <a:cubicBezTo>
                    <a:pt x="1026" y="1022"/>
                    <a:pt x="1285" y="899"/>
                    <a:pt x="1601" y="899"/>
                  </a:cubicBezTo>
                  <a:cubicBezTo>
                    <a:pt x="1622" y="899"/>
                    <a:pt x="1644" y="900"/>
                    <a:pt x="1667" y="901"/>
                  </a:cubicBezTo>
                  <a:cubicBezTo>
                    <a:pt x="1618" y="1111"/>
                    <a:pt x="1569" y="1294"/>
                    <a:pt x="1532" y="1478"/>
                  </a:cubicBezTo>
                  <a:cubicBezTo>
                    <a:pt x="1480" y="1739"/>
                    <a:pt x="1558" y="1948"/>
                    <a:pt x="1767" y="2050"/>
                  </a:cubicBezTo>
                  <a:cubicBezTo>
                    <a:pt x="1848" y="2090"/>
                    <a:pt x="1930" y="2111"/>
                    <a:pt x="2010" y="2111"/>
                  </a:cubicBezTo>
                  <a:cubicBezTo>
                    <a:pt x="2130" y="2111"/>
                    <a:pt x="2244" y="2063"/>
                    <a:pt x="2338" y="1958"/>
                  </a:cubicBezTo>
                  <a:cubicBezTo>
                    <a:pt x="2522" y="1755"/>
                    <a:pt x="2686" y="1534"/>
                    <a:pt x="2856" y="1319"/>
                  </a:cubicBezTo>
                  <a:cubicBezTo>
                    <a:pt x="2934" y="1223"/>
                    <a:pt x="2994" y="1109"/>
                    <a:pt x="3083" y="1026"/>
                  </a:cubicBezTo>
                  <a:cubicBezTo>
                    <a:pt x="3351" y="777"/>
                    <a:pt x="3344" y="544"/>
                    <a:pt x="3052" y="311"/>
                  </a:cubicBezTo>
                  <a:cubicBezTo>
                    <a:pt x="2761" y="78"/>
                    <a:pt x="2428" y="7"/>
                    <a:pt x="2059" y="1"/>
                  </a:cubicBezTo>
                  <a:cubicBezTo>
                    <a:pt x="2050" y="1"/>
                    <a:pt x="2042" y="1"/>
                    <a:pt x="20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6">
              <a:extLst>
                <a:ext uri="{FF2B5EF4-FFF2-40B4-BE49-F238E27FC236}">
                  <a16:creationId xmlns:a16="http://schemas.microsoft.com/office/drawing/2014/main" id="{05FF9903-B375-6F9E-C8A5-B072356B2385}"/>
                </a:ext>
              </a:extLst>
            </p:cNvPr>
            <p:cNvSpPr/>
            <p:nvPr/>
          </p:nvSpPr>
          <p:spPr>
            <a:xfrm>
              <a:off x="6525650" y="911800"/>
              <a:ext cx="88825" cy="51200"/>
            </a:xfrm>
            <a:custGeom>
              <a:avLst/>
              <a:gdLst/>
              <a:ahLst/>
              <a:cxnLst/>
              <a:rect l="l" t="t" r="r" b="b"/>
              <a:pathLst>
                <a:path w="3553" h="2048" extrusionOk="0">
                  <a:moveTo>
                    <a:pt x="2499" y="1"/>
                  </a:moveTo>
                  <a:cubicBezTo>
                    <a:pt x="1751" y="96"/>
                    <a:pt x="1053" y="313"/>
                    <a:pt x="442" y="729"/>
                  </a:cubicBezTo>
                  <a:cubicBezTo>
                    <a:pt x="237" y="868"/>
                    <a:pt x="1" y="1098"/>
                    <a:pt x="264" y="1413"/>
                  </a:cubicBezTo>
                  <a:cubicBezTo>
                    <a:pt x="293" y="1446"/>
                    <a:pt x="270" y="1535"/>
                    <a:pt x="252" y="1594"/>
                  </a:cubicBezTo>
                  <a:cubicBezTo>
                    <a:pt x="208" y="1750"/>
                    <a:pt x="123" y="1895"/>
                    <a:pt x="344" y="2003"/>
                  </a:cubicBezTo>
                  <a:cubicBezTo>
                    <a:pt x="407" y="2034"/>
                    <a:pt x="463" y="2047"/>
                    <a:pt x="515" y="2047"/>
                  </a:cubicBezTo>
                  <a:cubicBezTo>
                    <a:pt x="626" y="2047"/>
                    <a:pt x="718" y="1987"/>
                    <a:pt x="822" y="1911"/>
                  </a:cubicBezTo>
                  <a:cubicBezTo>
                    <a:pt x="1029" y="1758"/>
                    <a:pt x="1249" y="1620"/>
                    <a:pt x="1478" y="1504"/>
                  </a:cubicBezTo>
                  <a:cubicBezTo>
                    <a:pt x="1987" y="1245"/>
                    <a:pt x="2523" y="1087"/>
                    <a:pt x="3103" y="1084"/>
                  </a:cubicBezTo>
                  <a:cubicBezTo>
                    <a:pt x="3356" y="1082"/>
                    <a:pt x="3553" y="891"/>
                    <a:pt x="3511" y="719"/>
                  </a:cubicBezTo>
                  <a:cubicBezTo>
                    <a:pt x="3402" y="270"/>
                    <a:pt x="3232" y="132"/>
                    <a:pt x="2719" y="63"/>
                  </a:cubicBezTo>
                  <a:cubicBezTo>
                    <a:pt x="2638" y="51"/>
                    <a:pt x="2562" y="20"/>
                    <a:pt x="24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6">
              <a:extLst>
                <a:ext uri="{FF2B5EF4-FFF2-40B4-BE49-F238E27FC236}">
                  <a16:creationId xmlns:a16="http://schemas.microsoft.com/office/drawing/2014/main" id="{4A9165E6-9B18-6D91-3CF8-CC6CF574BF3C}"/>
                </a:ext>
              </a:extLst>
            </p:cNvPr>
            <p:cNvSpPr/>
            <p:nvPr/>
          </p:nvSpPr>
          <p:spPr>
            <a:xfrm>
              <a:off x="6549575" y="967650"/>
              <a:ext cx="76400" cy="54850"/>
            </a:xfrm>
            <a:custGeom>
              <a:avLst/>
              <a:gdLst/>
              <a:ahLst/>
              <a:cxnLst/>
              <a:rect l="l" t="t" r="r" b="b"/>
              <a:pathLst>
                <a:path w="3056" h="2194" extrusionOk="0">
                  <a:moveTo>
                    <a:pt x="2111" y="0"/>
                  </a:moveTo>
                  <a:cubicBezTo>
                    <a:pt x="1373" y="0"/>
                    <a:pt x="718" y="242"/>
                    <a:pt x="188" y="782"/>
                  </a:cubicBezTo>
                  <a:cubicBezTo>
                    <a:pt x="45" y="928"/>
                    <a:pt x="0" y="1079"/>
                    <a:pt x="52" y="1267"/>
                  </a:cubicBezTo>
                  <a:cubicBezTo>
                    <a:pt x="179" y="1300"/>
                    <a:pt x="254" y="1316"/>
                    <a:pt x="315" y="1316"/>
                  </a:cubicBezTo>
                  <a:cubicBezTo>
                    <a:pt x="405" y="1316"/>
                    <a:pt x="463" y="1280"/>
                    <a:pt x="618" y="1212"/>
                  </a:cubicBezTo>
                  <a:cubicBezTo>
                    <a:pt x="893" y="1093"/>
                    <a:pt x="1123" y="844"/>
                    <a:pt x="1437" y="844"/>
                  </a:cubicBezTo>
                  <a:cubicBezTo>
                    <a:pt x="1463" y="844"/>
                    <a:pt x="1491" y="846"/>
                    <a:pt x="1519" y="850"/>
                  </a:cubicBezTo>
                  <a:cubicBezTo>
                    <a:pt x="1470" y="1102"/>
                    <a:pt x="1415" y="1333"/>
                    <a:pt x="1385" y="1568"/>
                  </a:cubicBezTo>
                  <a:cubicBezTo>
                    <a:pt x="1350" y="1842"/>
                    <a:pt x="1497" y="2036"/>
                    <a:pt x="1731" y="2147"/>
                  </a:cubicBezTo>
                  <a:cubicBezTo>
                    <a:pt x="1799" y="2179"/>
                    <a:pt x="1867" y="2193"/>
                    <a:pt x="1932" y="2193"/>
                  </a:cubicBezTo>
                  <a:cubicBezTo>
                    <a:pt x="2095" y="2193"/>
                    <a:pt x="2244" y="2106"/>
                    <a:pt x="2341" y="1985"/>
                  </a:cubicBezTo>
                  <a:cubicBezTo>
                    <a:pt x="2560" y="1711"/>
                    <a:pt x="2773" y="1408"/>
                    <a:pt x="2888" y="1083"/>
                  </a:cubicBezTo>
                  <a:cubicBezTo>
                    <a:pt x="3056" y="607"/>
                    <a:pt x="2869" y="0"/>
                    <a:pt x="2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6">
              <a:extLst>
                <a:ext uri="{FF2B5EF4-FFF2-40B4-BE49-F238E27FC236}">
                  <a16:creationId xmlns:a16="http://schemas.microsoft.com/office/drawing/2014/main" id="{D6C4551D-7B26-9B82-EA30-2BD90B025768}"/>
                </a:ext>
              </a:extLst>
            </p:cNvPr>
            <p:cNvSpPr/>
            <p:nvPr/>
          </p:nvSpPr>
          <p:spPr>
            <a:xfrm>
              <a:off x="6770325" y="900925"/>
              <a:ext cx="400" cy="2925"/>
            </a:xfrm>
            <a:custGeom>
              <a:avLst/>
              <a:gdLst/>
              <a:ahLst/>
              <a:cxnLst/>
              <a:rect l="l" t="t" r="r" b="b"/>
              <a:pathLst>
                <a:path w="16" h="117" extrusionOk="0">
                  <a:moveTo>
                    <a:pt x="12" y="0"/>
                  </a:moveTo>
                  <a:lnTo>
                    <a:pt x="1" y="6"/>
                  </a:lnTo>
                  <a:cubicBezTo>
                    <a:pt x="6" y="36"/>
                    <a:pt x="10" y="67"/>
                    <a:pt x="14" y="99"/>
                  </a:cubicBezTo>
                  <a:lnTo>
                    <a:pt x="14" y="99"/>
                  </a:lnTo>
                  <a:lnTo>
                    <a:pt x="12" y="0"/>
                  </a:lnTo>
                  <a:close/>
                  <a:moveTo>
                    <a:pt x="14" y="99"/>
                  </a:moveTo>
                  <a:lnTo>
                    <a:pt x="14" y="117"/>
                  </a:lnTo>
                  <a:lnTo>
                    <a:pt x="15" y="112"/>
                  </a:lnTo>
                  <a:cubicBezTo>
                    <a:pt x="15" y="108"/>
                    <a:pt x="14" y="103"/>
                    <a:pt x="14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6">
              <a:extLst>
                <a:ext uri="{FF2B5EF4-FFF2-40B4-BE49-F238E27FC236}">
                  <a16:creationId xmlns:a16="http://schemas.microsoft.com/office/drawing/2014/main" id="{F756429F-40D7-2258-7727-26DDF7E6BD8F}"/>
                </a:ext>
              </a:extLst>
            </p:cNvPr>
            <p:cNvSpPr/>
            <p:nvPr/>
          </p:nvSpPr>
          <p:spPr>
            <a:xfrm>
              <a:off x="7357950" y="1009200"/>
              <a:ext cx="120600" cy="97300"/>
            </a:xfrm>
            <a:custGeom>
              <a:avLst/>
              <a:gdLst/>
              <a:ahLst/>
              <a:cxnLst/>
              <a:rect l="l" t="t" r="r" b="b"/>
              <a:pathLst>
                <a:path w="4824" h="3892" extrusionOk="0">
                  <a:moveTo>
                    <a:pt x="3890" y="1411"/>
                  </a:moveTo>
                  <a:cubicBezTo>
                    <a:pt x="3914" y="1426"/>
                    <a:pt x="3936" y="1440"/>
                    <a:pt x="3962" y="1454"/>
                  </a:cubicBezTo>
                  <a:cubicBezTo>
                    <a:pt x="3850" y="1656"/>
                    <a:pt x="3756" y="1867"/>
                    <a:pt x="3631" y="2057"/>
                  </a:cubicBezTo>
                  <a:cubicBezTo>
                    <a:pt x="3448" y="2340"/>
                    <a:pt x="3256" y="2619"/>
                    <a:pt x="3047" y="2884"/>
                  </a:cubicBezTo>
                  <a:cubicBezTo>
                    <a:pt x="2972" y="2980"/>
                    <a:pt x="2847" y="3056"/>
                    <a:pt x="2732" y="3105"/>
                  </a:cubicBezTo>
                  <a:cubicBezTo>
                    <a:pt x="2652" y="3140"/>
                    <a:pt x="2580" y="3157"/>
                    <a:pt x="2515" y="3157"/>
                  </a:cubicBezTo>
                  <a:cubicBezTo>
                    <a:pt x="2359" y="3157"/>
                    <a:pt x="2247" y="3057"/>
                    <a:pt x="2167" y="2859"/>
                  </a:cubicBezTo>
                  <a:cubicBezTo>
                    <a:pt x="2112" y="2726"/>
                    <a:pt x="2059" y="2590"/>
                    <a:pt x="2013" y="2464"/>
                  </a:cubicBezTo>
                  <a:cubicBezTo>
                    <a:pt x="2660" y="2100"/>
                    <a:pt x="3277" y="1755"/>
                    <a:pt x="3890" y="1411"/>
                  </a:cubicBezTo>
                  <a:close/>
                  <a:moveTo>
                    <a:pt x="4642" y="1"/>
                  </a:moveTo>
                  <a:cubicBezTo>
                    <a:pt x="4625" y="1"/>
                    <a:pt x="4607" y="2"/>
                    <a:pt x="4587" y="5"/>
                  </a:cubicBezTo>
                  <a:cubicBezTo>
                    <a:pt x="4455" y="26"/>
                    <a:pt x="4277" y="34"/>
                    <a:pt x="4208" y="118"/>
                  </a:cubicBezTo>
                  <a:cubicBezTo>
                    <a:pt x="3835" y="581"/>
                    <a:pt x="3335" y="871"/>
                    <a:pt x="2840" y="1147"/>
                  </a:cubicBezTo>
                  <a:cubicBezTo>
                    <a:pt x="2313" y="1444"/>
                    <a:pt x="1783" y="1789"/>
                    <a:pt x="1101" y="1789"/>
                  </a:cubicBezTo>
                  <a:cubicBezTo>
                    <a:pt x="1028" y="1789"/>
                    <a:pt x="954" y="1785"/>
                    <a:pt x="877" y="1776"/>
                  </a:cubicBezTo>
                  <a:lnTo>
                    <a:pt x="452" y="1776"/>
                  </a:lnTo>
                  <a:cubicBezTo>
                    <a:pt x="255" y="1781"/>
                    <a:pt x="94" y="1856"/>
                    <a:pt x="47" y="2060"/>
                  </a:cubicBezTo>
                  <a:cubicBezTo>
                    <a:pt x="0" y="2257"/>
                    <a:pt x="22" y="2418"/>
                    <a:pt x="226" y="2562"/>
                  </a:cubicBezTo>
                  <a:cubicBezTo>
                    <a:pt x="580" y="2805"/>
                    <a:pt x="928" y="3078"/>
                    <a:pt x="1240" y="3374"/>
                  </a:cubicBezTo>
                  <a:cubicBezTo>
                    <a:pt x="1473" y="3600"/>
                    <a:pt x="1730" y="3732"/>
                    <a:pt x="2028" y="3823"/>
                  </a:cubicBezTo>
                  <a:cubicBezTo>
                    <a:pt x="2179" y="3869"/>
                    <a:pt x="2332" y="3891"/>
                    <a:pt x="2484" y="3891"/>
                  </a:cubicBezTo>
                  <a:cubicBezTo>
                    <a:pt x="2943" y="3891"/>
                    <a:pt x="3384" y="3687"/>
                    <a:pt x="3678" y="3318"/>
                  </a:cubicBezTo>
                  <a:cubicBezTo>
                    <a:pt x="4198" y="2672"/>
                    <a:pt x="4527" y="1942"/>
                    <a:pt x="4663" y="1129"/>
                  </a:cubicBezTo>
                  <a:cubicBezTo>
                    <a:pt x="4714" y="829"/>
                    <a:pt x="4753" y="524"/>
                    <a:pt x="4799" y="219"/>
                  </a:cubicBezTo>
                  <a:cubicBezTo>
                    <a:pt x="4824" y="66"/>
                    <a:pt x="4759" y="1"/>
                    <a:pt x="46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6">
              <a:extLst>
                <a:ext uri="{FF2B5EF4-FFF2-40B4-BE49-F238E27FC236}">
                  <a16:creationId xmlns:a16="http://schemas.microsoft.com/office/drawing/2014/main" id="{E8C1DCA2-A552-A760-6A9F-A50B554A21C0}"/>
                </a:ext>
              </a:extLst>
            </p:cNvPr>
            <p:cNvSpPr/>
            <p:nvPr/>
          </p:nvSpPr>
          <p:spPr>
            <a:xfrm>
              <a:off x="7353075" y="895175"/>
              <a:ext cx="59350" cy="135950"/>
            </a:xfrm>
            <a:custGeom>
              <a:avLst/>
              <a:gdLst/>
              <a:ahLst/>
              <a:cxnLst/>
              <a:rect l="l" t="t" r="r" b="b"/>
              <a:pathLst>
                <a:path w="2374" h="5438" extrusionOk="0">
                  <a:moveTo>
                    <a:pt x="685" y="0"/>
                  </a:moveTo>
                  <a:cubicBezTo>
                    <a:pt x="626" y="104"/>
                    <a:pt x="504" y="220"/>
                    <a:pt x="521" y="309"/>
                  </a:cubicBezTo>
                  <a:cubicBezTo>
                    <a:pt x="602" y="731"/>
                    <a:pt x="471" y="1116"/>
                    <a:pt x="389" y="1514"/>
                  </a:cubicBezTo>
                  <a:cubicBezTo>
                    <a:pt x="248" y="2208"/>
                    <a:pt x="130" y="2906"/>
                    <a:pt x="2" y="3604"/>
                  </a:cubicBezTo>
                  <a:cubicBezTo>
                    <a:pt x="1" y="4229"/>
                    <a:pt x="312" y="4679"/>
                    <a:pt x="681" y="5137"/>
                  </a:cubicBezTo>
                  <a:cubicBezTo>
                    <a:pt x="853" y="5349"/>
                    <a:pt x="1020" y="5437"/>
                    <a:pt x="1233" y="5437"/>
                  </a:cubicBezTo>
                  <a:cubicBezTo>
                    <a:pt x="1280" y="5437"/>
                    <a:pt x="1330" y="5433"/>
                    <a:pt x="1383" y="5424"/>
                  </a:cubicBezTo>
                  <a:cubicBezTo>
                    <a:pt x="1590" y="5390"/>
                    <a:pt x="1798" y="5345"/>
                    <a:pt x="1997" y="5276"/>
                  </a:cubicBezTo>
                  <a:cubicBezTo>
                    <a:pt x="2237" y="5194"/>
                    <a:pt x="2374" y="4950"/>
                    <a:pt x="2277" y="4787"/>
                  </a:cubicBezTo>
                  <a:cubicBezTo>
                    <a:pt x="2225" y="4700"/>
                    <a:pt x="2161" y="4671"/>
                    <a:pt x="2094" y="4671"/>
                  </a:cubicBezTo>
                  <a:cubicBezTo>
                    <a:pt x="2014" y="4671"/>
                    <a:pt x="1928" y="4711"/>
                    <a:pt x="1849" y="4746"/>
                  </a:cubicBezTo>
                  <a:cubicBezTo>
                    <a:pt x="1762" y="4783"/>
                    <a:pt x="1681" y="4800"/>
                    <a:pt x="1606" y="4800"/>
                  </a:cubicBezTo>
                  <a:cubicBezTo>
                    <a:pt x="1415" y="4800"/>
                    <a:pt x="1262" y="4687"/>
                    <a:pt x="1133" y="4513"/>
                  </a:cubicBezTo>
                  <a:cubicBezTo>
                    <a:pt x="926" y="4232"/>
                    <a:pt x="786" y="3914"/>
                    <a:pt x="821" y="3564"/>
                  </a:cubicBezTo>
                  <a:cubicBezTo>
                    <a:pt x="884" y="2906"/>
                    <a:pt x="967" y="2249"/>
                    <a:pt x="1065" y="1595"/>
                  </a:cubicBezTo>
                  <a:cubicBezTo>
                    <a:pt x="1135" y="1109"/>
                    <a:pt x="1212" y="627"/>
                    <a:pt x="943" y="178"/>
                  </a:cubicBezTo>
                  <a:cubicBezTo>
                    <a:pt x="894" y="97"/>
                    <a:pt x="773" y="58"/>
                    <a:pt x="6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6">
              <a:extLst>
                <a:ext uri="{FF2B5EF4-FFF2-40B4-BE49-F238E27FC236}">
                  <a16:creationId xmlns:a16="http://schemas.microsoft.com/office/drawing/2014/main" id="{189E5989-60D6-E693-20FF-88EF9A2A08EB}"/>
                </a:ext>
              </a:extLst>
            </p:cNvPr>
            <p:cNvSpPr/>
            <p:nvPr/>
          </p:nvSpPr>
          <p:spPr>
            <a:xfrm>
              <a:off x="7398275" y="844800"/>
              <a:ext cx="109050" cy="38900"/>
            </a:xfrm>
            <a:custGeom>
              <a:avLst/>
              <a:gdLst/>
              <a:ahLst/>
              <a:cxnLst/>
              <a:rect l="l" t="t" r="r" b="b"/>
              <a:pathLst>
                <a:path w="4362" h="1556" extrusionOk="0">
                  <a:moveTo>
                    <a:pt x="2628" y="0"/>
                  </a:moveTo>
                  <a:cubicBezTo>
                    <a:pt x="2150" y="0"/>
                    <a:pt x="1676" y="95"/>
                    <a:pt x="1214" y="267"/>
                  </a:cubicBezTo>
                  <a:cubicBezTo>
                    <a:pt x="735" y="445"/>
                    <a:pt x="243" y="653"/>
                    <a:pt x="5" y="1175"/>
                  </a:cubicBezTo>
                  <a:cubicBezTo>
                    <a:pt x="26" y="1190"/>
                    <a:pt x="48" y="1204"/>
                    <a:pt x="69" y="1219"/>
                  </a:cubicBezTo>
                  <a:cubicBezTo>
                    <a:pt x="48" y="1204"/>
                    <a:pt x="25" y="1190"/>
                    <a:pt x="3" y="1175"/>
                  </a:cubicBezTo>
                  <a:lnTo>
                    <a:pt x="3" y="1175"/>
                  </a:lnTo>
                  <a:lnTo>
                    <a:pt x="9" y="1456"/>
                  </a:lnTo>
                  <a:lnTo>
                    <a:pt x="0" y="1469"/>
                  </a:lnTo>
                  <a:cubicBezTo>
                    <a:pt x="3" y="1471"/>
                    <a:pt x="6" y="1472"/>
                    <a:pt x="9" y="1474"/>
                  </a:cubicBezTo>
                  <a:lnTo>
                    <a:pt x="9" y="1474"/>
                  </a:lnTo>
                  <a:lnTo>
                    <a:pt x="9" y="1477"/>
                  </a:lnTo>
                  <a:cubicBezTo>
                    <a:pt x="9" y="1476"/>
                    <a:pt x="10" y="1476"/>
                    <a:pt x="10" y="1475"/>
                  </a:cubicBezTo>
                  <a:lnTo>
                    <a:pt x="10" y="1475"/>
                  </a:lnTo>
                  <a:cubicBezTo>
                    <a:pt x="88" y="1524"/>
                    <a:pt x="160" y="1555"/>
                    <a:pt x="234" y="1555"/>
                  </a:cubicBezTo>
                  <a:cubicBezTo>
                    <a:pt x="308" y="1555"/>
                    <a:pt x="384" y="1525"/>
                    <a:pt x="474" y="1451"/>
                  </a:cubicBezTo>
                  <a:cubicBezTo>
                    <a:pt x="1139" y="906"/>
                    <a:pt x="1939" y="737"/>
                    <a:pt x="2779" y="698"/>
                  </a:cubicBezTo>
                  <a:cubicBezTo>
                    <a:pt x="2807" y="697"/>
                    <a:pt x="2835" y="696"/>
                    <a:pt x="2863" y="696"/>
                  </a:cubicBezTo>
                  <a:cubicBezTo>
                    <a:pt x="3274" y="696"/>
                    <a:pt x="3657" y="837"/>
                    <a:pt x="4053" y="915"/>
                  </a:cubicBezTo>
                  <a:cubicBezTo>
                    <a:pt x="4064" y="917"/>
                    <a:pt x="4077" y="918"/>
                    <a:pt x="4091" y="918"/>
                  </a:cubicBezTo>
                  <a:cubicBezTo>
                    <a:pt x="4182" y="918"/>
                    <a:pt x="4311" y="871"/>
                    <a:pt x="4329" y="820"/>
                  </a:cubicBezTo>
                  <a:cubicBezTo>
                    <a:pt x="4362" y="720"/>
                    <a:pt x="4350" y="528"/>
                    <a:pt x="4284" y="482"/>
                  </a:cubicBezTo>
                  <a:cubicBezTo>
                    <a:pt x="4076" y="338"/>
                    <a:pt x="3844" y="205"/>
                    <a:pt x="3601" y="136"/>
                  </a:cubicBezTo>
                  <a:cubicBezTo>
                    <a:pt x="3276" y="43"/>
                    <a:pt x="2951" y="0"/>
                    <a:pt x="26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6">
              <a:extLst>
                <a:ext uri="{FF2B5EF4-FFF2-40B4-BE49-F238E27FC236}">
                  <a16:creationId xmlns:a16="http://schemas.microsoft.com/office/drawing/2014/main" id="{9EC6A249-1729-5CD3-0B6E-313B4EAF15BE}"/>
                </a:ext>
              </a:extLst>
            </p:cNvPr>
            <p:cNvSpPr/>
            <p:nvPr/>
          </p:nvSpPr>
          <p:spPr>
            <a:xfrm>
              <a:off x="7565000" y="899475"/>
              <a:ext cx="68600" cy="62075"/>
            </a:xfrm>
            <a:custGeom>
              <a:avLst/>
              <a:gdLst/>
              <a:ahLst/>
              <a:cxnLst/>
              <a:rect l="l" t="t" r="r" b="b"/>
              <a:pathLst>
                <a:path w="2744" h="2483" extrusionOk="0">
                  <a:moveTo>
                    <a:pt x="2341" y="0"/>
                  </a:moveTo>
                  <a:cubicBezTo>
                    <a:pt x="2294" y="0"/>
                    <a:pt x="2246" y="8"/>
                    <a:pt x="2204" y="24"/>
                  </a:cubicBezTo>
                  <a:cubicBezTo>
                    <a:pt x="1324" y="354"/>
                    <a:pt x="615" y="889"/>
                    <a:pt x="173" y="1736"/>
                  </a:cubicBezTo>
                  <a:cubicBezTo>
                    <a:pt x="106" y="1863"/>
                    <a:pt x="63" y="2007"/>
                    <a:pt x="34" y="2148"/>
                  </a:cubicBezTo>
                  <a:cubicBezTo>
                    <a:pt x="1" y="2316"/>
                    <a:pt x="84" y="2438"/>
                    <a:pt x="253" y="2474"/>
                  </a:cubicBezTo>
                  <a:cubicBezTo>
                    <a:pt x="278" y="2480"/>
                    <a:pt x="302" y="2482"/>
                    <a:pt x="324" y="2482"/>
                  </a:cubicBezTo>
                  <a:cubicBezTo>
                    <a:pt x="424" y="2482"/>
                    <a:pt x="493" y="2426"/>
                    <a:pt x="547" y="2303"/>
                  </a:cubicBezTo>
                  <a:cubicBezTo>
                    <a:pt x="599" y="2186"/>
                    <a:pt x="729" y="2027"/>
                    <a:pt x="831" y="2023"/>
                  </a:cubicBezTo>
                  <a:cubicBezTo>
                    <a:pt x="938" y="2017"/>
                    <a:pt x="1049" y="2005"/>
                    <a:pt x="1159" y="2005"/>
                  </a:cubicBezTo>
                  <a:cubicBezTo>
                    <a:pt x="1339" y="2005"/>
                    <a:pt x="1515" y="2037"/>
                    <a:pt x="1668" y="2179"/>
                  </a:cubicBezTo>
                  <a:cubicBezTo>
                    <a:pt x="1750" y="2257"/>
                    <a:pt x="1843" y="2346"/>
                    <a:pt x="1945" y="2372"/>
                  </a:cubicBezTo>
                  <a:cubicBezTo>
                    <a:pt x="1967" y="2377"/>
                    <a:pt x="1990" y="2380"/>
                    <a:pt x="2014" y="2380"/>
                  </a:cubicBezTo>
                  <a:cubicBezTo>
                    <a:pt x="2097" y="2380"/>
                    <a:pt x="2190" y="2352"/>
                    <a:pt x="2249" y="2307"/>
                  </a:cubicBezTo>
                  <a:cubicBezTo>
                    <a:pt x="2297" y="2271"/>
                    <a:pt x="2303" y="2130"/>
                    <a:pt x="2279" y="2053"/>
                  </a:cubicBezTo>
                  <a:cubicBezTo>
                    <a:pt x="2182" y="1755"/>
                    <a:pt x="1957" y="1572"/>
                    <a:pt x="1676" y="1456"/>
                  </a:cubicBezTo>
                  <a:cubicBezTo>
                    <a:pt x="1560" y="1407"/>
                    <a:pt x="1437" y="1374"/>
                    <a:pt x="1268" y="1318"/>
                  </a:cubicBezTo>
                  <a:cubicBezTo>
                    <a:pt x="1639" y="908"/>
                    <a:pt x="2029" y="669"/>
                    <a:pt x="2477" y="524"/>
                  </a:cubicBezTo>
                  <a:cubicBezTo>
                    <a:pt x="2637" y="474"/>
                    <a:pt x="2743" y="395"/>
                    <a:pt x="2725" y="216"/>
                  </a:cubicBezTo>
                  <a:cubicBezTo>
                    <a:pt x="2704" y="14"/>
                    <a:pt x="2535" y="22"/>
                    <a:pt x="2394" y="4"/>
                  </a:cubicBezTo>
                  <a:cubicBezTo>
                    <a:pt x="2377" y="1"/>
                    <a:pt x="2359" y="0"/>
                    <a:pt x="23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6">
              <a:extLst>
                <a:ext uri="{FF2B5EF4-FFF2-40B4-BE49-F238E27FC236}">
                  <a16:creationId xmlns:a16="http://schemas.microsoft.com/office/drawing/2014/main" id="{8D706A70-36BF-3D84-BC82-CF32111F5143}"/>
                </a:ext>
              </a:extLst>
            </p:cNvPr>
            <p:cNvSpPr/>
            <p:nvPr/>
          </p:nvSpPr>
          <p:spPr>
            <a:xfrm>
              <a:off x="7399350" y="896275"/>
              <a:ext cx="97675" cy="41000"/>
            </a:xfrm>
            <a:custGeom>
              <a:avLst/>
              <a:gdLst/>
              <a:ahLst/>
              <a:cxnLst/>
              <a:rect l="l" t="t" r="r" b="b"/>
              <a:pathLst>
                <a:path w="3907" h="1640" extrusionOk="0">
                  <a:moveTo>
                    <a:pt x="2290" y="1"/>
                  </a:moveTo>
                  <a:cubicBezTo>
                    <a:pt x="2173" y="1"/>
                    <a:pt x="2054" y="20"/>
                    <a:pt x="1936" y="64"/>
                  </a:cubicBezTo>
                  <a:cubicBezTo>
                    <a:pt x="1538" y="211"/>
                    <a:pt x="1161" y="392"/>
                    <a:pt x="881" y="733"/>
                  </a:cubicBezTo>
                  <a:cubicBezTo>
                    <a:pt x="770" y="867"/>
                    <a:pt x="657" y="991"/>
                    <a:pt x="469" y="991"/>
                  </a:cubicBezTo>
                  <a:cubicBezTo>
                    <a:pt x="431" y="991"/>
                    <a:pt x="389" y="986"/>
                    <a:pt x="343" y="974"/>
                  </a:cubicBezTo>
                  <a:cubicBezTo>
                    <a:pt x="337" y="973"/>
                    <a:pt x="331" y="972"/>
                    <a:pt x="324" y="972"/>
                  </a:cubicBezTo>
                  <a:cubicBezTo>
                    <a:pt x="235" y="972"/>
                    <a:pt x="84" y="1100"/>
                    <a:pt x="31" y="1199"/>
                  </a:cubicBezTo>
                  <a:cubicBezTo>
                    <a:pt x="1" y="1252"/>
                    <a:pt x="113" y="1419"/>
                    <a:pt x="198" y="1492"/>
                  </a:cubicBezTo>
                  <a:cubicBezTo>
                    <a:pt x="307" y="1589"/>
                    <a:pt x="423" y="1639"/>
                    <a:pt x="543" y="1639"/>
                  </a:cubicBezTo>
                  <a:cubicBezTo>
                    <a:pt x="649" y="1639"/>
                    <a:pt x="758" y="1600"/>
                    <a:pt x="866" y="1519"/>
                  </a:cubicBezTo>
                  <a:cubicBezTo>
                    <a:pt x="1033" y="1396"/>
                    <a:pt x="1207" y="1282"/>
                    <a:pt x="1368" y="1150"/>
                  </a:cubicBezTo>
                  <a:cubicBezTo>
                    <a:pt x="1649" y="921"/>
                    <a:pt x="1939" y="783"/>
                    <a:pt x="2255" y="783"/>
                  </a:cubicBezTo>
                  <a:cubicBezTo>
                    <a:pt x="2431" y="783"/>
                    <a:pt x="2614" y="826"/>
                    <a:pt x="2808" y="920"/>
                  </a:cubicBezTo>
                  <a:cubicBezTo>
                    <a:pt x="3023" y="1025"/>
                    <a:pt x="3262" y="1084"/>
                    <a:pt x="3560" y="1187"/>
                  </a:cubicBezTo>
                  <a:cubicBezTo>
                    <a:pt x="3653" y="1117"/>
                    <a:pt x="3803" y="1048"/>
                    <a:pt x="3873" y="930"/>
                  </a:cubicBezTo>
                  <a:cubicBezTo>
                    <a:pt x="3906" y="876"/>
                    <a:pt x="3813" y="687"/>
                    <a:pt x="3728" y="631"/>
                  </a:cubicBezTo>
                  <a:cubicBezTo>
                    <a:pt x="3445" y="442"/>
                    <a:pt x="3150" y="264"/>
                    <a:pt x="2841" y="129"/>
                  </a:cubicBezTo>
                  <a:cubicBezTo>
                    <a:pt x="2665" y="51"/>
                    <a:pt x="2479" y="1"/>
                    <a:pt x="2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6">
              <a:extLst>
                <a:ext uri="{FF2B5EF4-FFF2-40B4-BE49-F238E27FC236}">
                  <a16:creationId xmlns:a16="http://schemas.microsoft.com/office/drawing/2014/main" id="{E4FB7AEC-A602-8C6B-FADC-44DC9E6BD2F4}"/>
                </a:ext>
              </a:extLst>
            </p:cNvPr>
            <p:cNvSpPr/>
            <p:nvPr/>
          </p:nvSpPr>
          <p:spPr>
            <a:xfrm>
              <a:off x="7270825" y="926025"/>
              <a:ext cx="78575" cy="35750"/>
            </a:xfrm>
            <a:custGeom>
              <a:avLst/>
              <a:gdLst/>
              <a:ahLst/>
              <a:cxnLst/>
              <a:rect l="l" t="t" r="r" b="b"/>
              <a:pathLst>
                <a:path w="3143" h="1430" extrusionOk="0">
                  <a:moveTo>
                    <a:pt x="2113" y="1"/>
                  </a:moveTo>
                  <a:cubicBezTo>
                    <a:pt x="1726" y="1"/>
                    <a:pt x="1332" y="150"/>
                    <a:pt x="1101" y="450"/>
                  </a:cubicBezTo>
                  <a:cubicBezTo>
                    <a:pt x="965" y="628"/>
                    <a:pt x="828" y="742"/>
                    <a:pt x="644" y="742"/>
                  </a:cubicBezTo>
                  <a:cubicBezTo>
                    <a:pt x="570" y="742"/>
                    <a:pt x="488" y="723"/>
                    <a:pt x="396" y="683"/>
                  </a:cubicBezTo>
                  <a:cubicBezTo>
                    <a:pt x="372" y="673"/>
                    <a:pt x="342" y="668"/>
                    <a:pt x="309" y="668"/>
                  </a:cubicBezTo>
                  <a:cubicBezTo>
                    <a:pt x="220" y="668"/>
                    <a:pt x="114" y="703"/>
                    <a:pt x="61" y="753"/>
                  </a:cubicBezTo>
                  <a:cubicBezTo>
                    <a:pt x="1" y="810"/>
                    <a:pt x="1" y="972"/>
                    <a:pt x="31" y="1070"/>
                  </a:cubicBezTo>
                  <a:cubicBezTo>
                    <a:pt x="90" y="1267"/>
                    <a:pt x="234" y="1396"/>
                    <a:pt x="451" y="1414"/>
                  </a:cubicBezTo>
                  <a:cubicBezTo>
                    <a:pt x="552" y="1422"/>
                    <a:pt x="652" y="1429"/>
                    <a:pt x="750" y="1429"/>
                  </a:cubicBezTo>
                  <a:cubicBezTo>
                    <a:pt x="1035" y="1429"/>
                    <a:pt x="1300" y="1366"/>
                    <a:pt x="1498" y="1076"/>
                  </a:cubicBezTo>
                  <a:cubicBezTo>
                    <a:pt x="1691" y="792"/>
                    <a:pt x="1986" y="720"/>
                    <a:pt x="2307" y="720"/>
                  </a:cubicBezTo>
                  <a:cubicBezTo>
                    <a:pt x="2320" y="720"/>
                    <a:pt x="2333" y="720"/>
                    <a:pt x="2346" y="720"/>
                  </a:cubicBezTo>
                  <a:cubicBezTo>
                    <a:pt x="2436" y="722"/>
                    <a:pt x="2527" y="725"/>
                    <a:pt x="2617" y="725"/>
                  </a:cubicBezTo>
                  <a:cubicBezTo>
                    <a:pt x="2702" y="725"/>
                    <a:pt x="2787" y="722"/>
                    <a:pt x="2871" y="712"/>
                  </a:cubicBezTo>
                  <a:cubicBezTo>
                    <a:pt x="3087" y="686"/>
                    <a:pt x="3143" y="562"/>
                    <a:pt x="3025" y="374"/>
                  </a:cubicBezTo>
                  <a:lnTo>
                    <a:pt x="3025" y="374"/>
                  </a:lnTo>
                  <a:lnTo>
                    <a:pt x="3035" y="381"/>
                  </a:lnTo>
                  <a:cubicBezTo>
                    <a:pt x="2824" y="128"/>
                    <a:pt x="2471" y="1"/>
                    <a:pt x="2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6">
              <a:extLst>
                <a:ext uri="{FF2B5EF4-FFF2-40B4-BE49-F238E27FC236}">
                  <a16:creationId xmlns:a16="http://schemas.microsoft.com/office/drawing/2014/main" id="{497C8737-B3E0-7CFF-16B7-2C39E31FB0CB}"/>
                </a:ext>
              </a:extLst>
            </p:cNvPr>
            <p:cNvSpPr/>
            <p:nvPr/>
          </p:nvSpPr>
          <p:spPr>
            <a:xfrm>
              <a:off x="7439900" y="929000"/>
              <a:ext cx="21450" cy="14050"/>
            </a:xfrm>
            <a:custGeom>
              <a:avLst/>
              <a:gdLst/>
              <a:ahLst/>
              <a:cxnLst/>
              <a:rect l="l" t="t" r="r" b="b"/>
              <a:pathLst>
                <a:path w="858" h="562" extrusionOk="0">
                  <a:moveTo>
                    <a:pt x="589" y="0"/>
                  </a:moveTo>
                  <a:cubicBezTo>
                    <a:pt x="369" y="0"/>
                    <a:pt x="132" y="10"/>
                    <a:pt x="8" y="252"/>
                  </a:cubicBezTo>
                  <a:cubicBezTo>
                    <a:pt x="8" y="252"/>
                    <a:pt x="1" y="248"/>
                    <a:pt x="1" y="248"/>
                  </a:cubicBezTo>
                  <a:lnTo>
                    <a:pt x="1" y="248"/>
                  </a:lnTo>
                  <a:lnTo>
                    <a:pt x="4" y="366"/>
                  </a:lnTo>
                  <a:lnTo>
                    <a:pt x="15" y="358"/>
                  </a:lnTo>
                  <a:cubicBezTo>
                    <a:pt x="82" y="430"/>
                    <a:pt x="151" y="561"/>
                    <a:pt x="215" y="561"/>
                  </a:cubicBezTo>
                  <a:cubicBezTo>
                    <a:pt x="216" y="561"/>
                    <a:pt x="216" y="561"/>
                    <a:pt x="216" y="561"/>
                  </a:cubicBezTo>
                  <a:cubicBezTo>
                    <a:pt x="385" y="557"/>
                    <a:pt x="563" y="518"/>
                    <a:pt x="714" y="445"/>
                  </a:cubicBezTo>
                  <a:cubicBezTo>
                    <a:pt x="786" y="409"/>
                    <a:pt x="858" y="249"/>
                    <a:pt x="835" y="176"/>
                  </a:cubicBezTo>
                  <a:cubicBezTo>
                    <a:pt x="810" y="97"/>
                    <a:pt x="675" y="0"/>
                    <a:pt x="5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6">
              <a:extLst>
                <a:ext uri="{FF2B5EF4-FFF2-40B4-BE49-F238E27FC236}">
                  <a16:creationId xmlns:a16="http://schemas.microsoft.com/office/drawing/2014/main" id="{A1EA2A68-9C05-A8E3-BAD5-E954A0A5F1DA}"/>
                </a:ext>
              </a:extLst>
            </p:cNvPr>
            <p:cNvSpPr/>
            <p:nvPr/>
          </p:nvSpPr>
          <p:spPr>
            <a:xfrm>
              <a:off x="7307825" y="960375"/>
              <a:ext cx="18825" cy="16500"/>
            </a:xfrm>
            <a:custGeom>
              <a:avLst/>
              <a:gdLst/>
              <a:ahLst/>
              <a:cxnLst/>
              <a:rect l="l" t="t" r="r" b="b"/>
              <a:pathLst>
                <a:path w="753" h="660" extrusionOk="0">
                  <a:moveTo>
                    <a:pt x="495" y="1"/>
                  </a:moveTo>
                  <a:cubicBezTo>
                    <a:pt x="257" y="1"/>
                    <a:pt x="3" y="201"/>
                    <a:pt x="2" y="426"/>
                  </a:cubicBezTo>
                  <a:cubicBezTo>
                    <a:pt x="1" y="551"/>
                    <a:pt x="37" y="660"/>
                    <a:pt x="163" y="660"/>
                  </a:cubicBezTo>
                  <a:cubicBezTo>
                    <a:pt x="180" y="660"/>
                    <a:pt x="198" y="658"/>
                    <a:pt x="218" y="654"/>
                  </a:cubicBezTo>
                  <a:cubicBezTo>
                    <a:pt x="432" y="639"/>
                    <a:pt x="712" y="442"/>
                    <a:pt x="741" y="264"/>
                  </a:cubicBezTo>
                  <a:cubicBezTo>
                    <a:pt x="753" y="191"/>
                    <a:pt x="705" y="57"/>
                    <a:pt x="649" y="32"/>
                  </a:cubicBezTo>
                  <a:cubicBezTo>
                    <a:pt x="601" y="11"/>
                    <a:pt x="548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6">
              <a:extLst>
                <a:ext uri="{FF2B5EF4-FFF2-40B4-BE49-F238E27FC236}">
                  <a16:creationId xmlns:a16="http://schemas.microsoft.com/office/drawing/2014/main" id="{943FD93C-60D6-ED57-4673-D6D22B438DEA}"/>
                </a:ext>
              </a:extLst>
            </p:cNvPr>
            <p:cNvSpPr/>
            <p:nvPr/>
          </p:nvSpPr>
          <p:spPr>
            <a:xfrm>
              <a:off x="7439900" y="935175"/>
              <a:ext cx="400" cy="2975"/>
            </a:xfrm>
            <a:custGeom>
              <a:avLst/>
              <a:gdLst/>
              <a:ahLst/>
              <a:cxnLst/>
              <a:rect l="l" t="t" r="r" b="b"/>
              <a:pathLst>
                <a:path w="16" h="119" extrusionOk="0">
                  <a:moveTo>
                    <a:pt x="1" y="1"/>
                  </a:moveTo>
                  <a:lnTo>
                    <a:pt x="4" y="119"/>
                  </a:lnTo>
                  <a:lnTo>
                    <a:pt x="15" y="111"/>
                  </a:lnTo>
                  <a:cubicBezTo>
                    <a:pt x="12" y="75"/>
                    <a:pt x="9" y="39"/>
                    <a:pt x="8" y="5"/>
                  </a:cubicBezTo>
                  <a:cubicBezTo>
                    <a:pt x="8" y="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6">
              <a:extLst>
                <a:ext uri="{FF2B5EF4-FFF2-40B4-BE49-F238E27FC236}">
                  <a16:creationId xmlns:a16="http://schemas.microsoft.com/office/drawing/2014/main" id="{500A58BF-5A58-BB61-6EE9-ED71F3444B55}"/>
                </a:ext>
              </a:extLst>
            </p:cNvPr>
            <p:cNvSpPr/>
            <p:nvPr/>
          </p:nvSpPr>
          <p:spPr>
            <a:xfrm>
              <a:off x="7346425" y="935175"/>
              <a:ext cx="600" cy="400"/>
            </a:xfrm>
            <a:custGeom>
              <a:avLst/>
              <a:gdLst/>
              <a:ahLst/>
              <a:cxnLst/>
              <a:rect l="l" t="t" r="r" b="b"/>
              <a:pathLst>
                <a:path w="24" h="16" extrusionOk="0">
                  <a:moveTo>
                    <a:pt x="24" y="1"/>
                  </a:moveTo>
                  <a:lnTo>
                    <a:pt x="1" y="8"/>
                  </a:lnTo>
                  <a:lnTo>
                    <a:pt x="11" y="15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6">
              <a:extLst>
                <a:ext uri="{FF2B5EF4-FFF2-40B4-BE49-F238E27FC236}">
                  <a16:creationId xmlns:a16="http://schemas.microsoft.com/office/drawing/2014/main" id="{8222724A-0EE7-973C-53E7-854FF9FB7330}"/>
                </a:ext>
              </a:extLst>
            </p:cNvPr>
            <p:cNvSpPr/>
            <p:nvPr/>
          </p:nvSpPr>
          <p:spPr>
            <a:xfrm>
              <a:off x="6027900" y="1212775"/>
              <a:ext cx="150075" cy="100400"/>
            </a:xfrm>
            <a:custGeom>
              <a:avLst/>
              <a:gdLst/>
              <a:ahLst/>
              <a:cxnLst/>
              <a:rect l="l" t="t" r="r" b="b"/>
              <a:pathLst>
                <a:path w="6003" h="4016" extrusionOk="0">
                  <a:moveTo>
                    <a:pt x="1371" y="735"/>
                  </a:moveTo>
                  <a:cubicBezTo>
                    <a:pt x="1387" y="735"/>
                    <a:pt x="1403" y="735"/>
                    <a:pt x="1420" y="736"/>
                  </a:cubicBezTo>
                  <a:cubicBezTo>
                    <a:pt x="1516" y="740"/>
                    <a:pt x="1612" y="754"/>
                    <a:pt x="1824" y="772"/>
                  </a:cubicBezTo>
                  <a:cubicBezTo>
                    <a:pt x="1867" y="772"/>
                    <a:pt x="1960" y="768"/>
                    <a:pt x="2071" y="768"/>
                  </a:cubicBezTo>
                  <a:cubicBezTo>
                    <a:pt x="2127" y="768"/>
                    <a:pt x="2186" y="769"/>
                    <a:pt x="2246" y="772"/>
                  </a:cubicBezTo>
                  <a:cubicBezTo>
                    <a:pt x="2881" y="800"/>
                    <a:pt x="3604" y="1269"/>
                    <a:pt x="3543" y="2100"/>
                  </a:cubicBezTo>
                  <a:cubicBezTo>
                    <a:pt x="3515" y="2473"/>
                    <a:pt x="3515" y="2850"/>
                    <a:pt x="3285" y="3167"/>
                  </a:cubicBezTo>
                  <a:cubicBezTo>
                    <a:pt x="3233" y="3234"/>
                    <a:pt x="3114" y="3310"/>
                    <a:pt x="3040" y="3310"/>
                  </a:cubicBezTo>
                  <a:cubicBezTo>
                    <a:pt x="3031" y="3310"/>
                    <a:pt x="3023" y="3309"/>
                    <a:pt x="3016" y="3307"/>
                  </a:cubicBezTo>
                  <a:cubicBezTo>
                    <a:pt x="2636" y="3179"/>
                    <a:pt x="2246" y="3057"/>
                    <a:pt x="1898" y="2867"/>
                  </a:cubicBezTo>
                  <a:cubicBezTo>
                    <a:pt x="1218" y="2497"/>
                    <a:pt x="915" y="1857"/>
                    <a:pt x="764" y="1137"/>
                  </a:cubicBezTo>
                  <a:cubicBezTo>
                    <a:pt x="703" y="839"/>
                    <a:pt x="803" y="747"/>
                    <a:pt x="1129" y="740"/>
                  </a:cubicBezTo>
                  <a:cubicBezTo>
                    <a:pt x="1209" y="740"/>
                    <a:pt x="1290" y="735"/>
                    <a:pt x="1371" y="735"/>
                  </a:cubicBezTo>
                  <a:close/>
                  <a:moveTo>
                    <a:pt x="1120" y="1"/>
                  </a:moveTo>
                  <a:cubicBezTo>
                    <a:pt x="436" y="1"/>
                    <a:pt x="69" y="263"/>
                    <a:pt x="26" y="944"/>
                  </a:cubicBezTo>
                  <a:cubicBezTo>
                    <a:pt x="0" y="1298"/>
                    <a:pt x="111" y="1678"/>
                    <a:pt x="230" y="2026"/>
                  </a:cubicBezTo>
                  <a:cubicBezTo>
                    <a:pt x="452" y="2674"/>
                    <a:pt x="864" y="3167"/>
                    <a:pt x="1480" y="3511"/>
                  </a:cubicBezTo>
                  <a:cubicBezTo>
                    <a:pt x="2096" y="3850"/>
                    <a:pt x="2734" y="4015"/>
                    <a:pt x="3424" y="4015"/>
                  </a:cubicBezTo>
                  <a:cubicBezTo>
                    <a:pt x="3472" y="4015"/>
                    <a:pt x="3520" y="4015"/>
                    <a:pt x="3568" y="4013"/>
                  </a:cubicBezTo>
                  <a:cubicBezTo>
                    <a:pt x="3779" y="4001"/>
                    <a:pt x="3926" y="3909"/>
                    <a:pt x="4061" y="3751"/>
                  </a:cubicBezTo>
                  <a:cubicBezTo>
                    <a:pt x="4209" y="3583"/>
                    <a:pt x="4402" y="3458"/>
                    <a:pt x="4570" y="3307"/>
                  </a:cubicBezTo>
                  <a:cubicBezTo>
                    <a:pt x="4789" y="3117"/>
                    <a:pt x="4990" y="2906"/>
                    <a:pt x="5226" y="2735"/>
                  </a:cubicBezTo>
                  <a:cubicBezTo>
                    <a:pt x="5531" y="2512"/>
                    <a:pt x="5594" y="2154"/>
                    <a:pt x="5721" y="1853"/>
                  </a:cubicBezTo>
                  <a:cubicBezTo>
                    <a:pt x="5896" y="1423"/>
                    <a:pt x="6002" y="951"/>
                    <a:pt x="5935" y="471"/>
                  </a:cubicBezTo>
                  <a:cubicBezTo>
                    <a:pt x="5912" y="326"/>
                    <a:pt x="5853" y="250"/>
                    <a:pt x="5764" y="250"/>
                  </a:cubicBezTo>
                  <a:cubicBezTo>
                    <a:pt x="5713" y="250"/>
                    <a:pt x="5653" y="275"/>
                    <a:pt x="5584" y="324"/>
                  </a:cubicBezTo>
                  <a:cubicBezTo>
                    <a:pt x="5534" y="360"/>
                    <a:pt x="5498" y="421"/>
                    <a:pt x="5423" y="514"/>
                  </a:cubicBezTo>
                  <a:cubicBezTo>
                    <a:pt x="5228" y="212"/>
                    <a:pt x="4982" y="104"/>
                    <a:pt x="4707" y="104"/>
                  </a:cubicBezTo>
                  <a:cubicBezTo>
                    <a:pt x="4613" y="104"/>
                    <a:pt x="4516" y="116"/>
                    <a:pt x="4416" y="138"/>
                  </a:cubicBezTo>
                  <a:cubicBezTo>
                    <a:pt x="4324" y="158"/>
                    <a:pt x="4233" y="185"/>
                    <a:pt x="4140" y="185"/>
                  </a:cubicBezTo>
                  <a:cubicBezTo>
                    <a:pt x="4135" y="185"/>
                    <a:pt x="4130" y="185"/>
                    <a:pt x="4126" y="185"/>
                  </a:cubicBezTo>
                  <a:cubicBezTo>
                    <a:pt x="3181" y="127"/>
                    <a:pt x="2232" y="56"/>
                    <a:pt x="1286" y="5"/>
                  </a:cubicBezTo>
                  <a:cubicBezTo>
                    <a:pt x="1228" y="2"/>
                    <a:pt x="1173" y="1"/>
                    <a:pt x="11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6">
              <a:extLst>
                <a:ext uri="{FF2B5EF4-FFF2-40B4-BE49-F238E27FC236}">
                  <a16:creationId xmlns:a16="http://schemas.microsoft.com/office/drawing/2014/main" id="{85810725-BF74-84B1-9105-9E930878E5FE}"/>
                </a:ext>
              </a:extLst>
            </p:cNvPr>
            <p:cNvSpPr/>
            <p:nvPr/>
          </p:nvSpPr>
          <p:spPr>
            <a:xfrm>
              <a:off x="6096725" y="1054650"/>
              <a:ext cx="109400" cy="132825"/>
            </a:xfrm>
            <a:custGeom>
              <a:avLst/>
              <a:gdLst/>
              <a:ahLst/>
              <a:cxnLst/>
              <a:rect l="l" t="t" r="r" b="b"/>
              <a:pathLst>
                <a:path w="4376" h="5313" extrusionOk="0">
                  <a:moveTo>
                    <a:pt x="365" y="1"/>
                  </a:moveTo>
                  <a:cubicBezTo>
                    <a:pt x="202" y="1"/>
                    <a:pt x="151" y="155"/>
                    <a:pt x="128" y="273"/>
                  </a:cubicBezTo>
                  <a:cubicBezTo>
                    <a:pt x="11" y="857"/>
                    <a:pt x="1" y="1427"/>
                    <a:pt x="366" y="1959"/>
                  </a:cubicBezTo>
                  <a:cubicBezTo>
                    <a:pt x="733" y="2494"/>
                    <a:pt x="1235" y="2817"/>
                    <a:pt x="1821" y="3052"/>
                  </a:cubicBezTo>
                  <a:cubicBezTo>
                    <a:pt x="2227" y="3213"/>
                    <a:pt x="2638" y="3369"/>
                    <a:pt x="3018" y="3584"/>
                  </a:cubicBezTo>
                  <a:cubicBezTo>
                    <a:pt x="3415" y="3808"/>
                    <a:pt x="3396" y="4133"/>
                    <a:pt x="3006" y="4366"/>
                  </a:cubicBezTo>
                  <a:cubicBezTo>
                    <a:pt x="2855" y="4455"/>
                    <a:pt x="2686" y="4517"/>
                    <a:pt x="2536" y="4610"/>
                  </a:cubicBezTo>
                  <a:cubicBezTo>
                    <a:pt x="2313" y="4750"/>
                    <a:pt x="2169" y="4932"/>
                    <a:pt x="2305" y="5214"/>
                  </a:cubicBezTo>
                  <a:cubicBezTo>
                    <a:pt x="2336" y="5206"/>
                    <a:pt x="2369" y="5199"/>
                    <a:pt x="2401" y="5191"/>
                  </a:cubicBezTo>
                  <a:lnTo>
                    <a:pt x="2401" y="5191"/>
                  </a:lnTo>
                  <a:cubicBezTo>
                    <a:pt x="2382" y="5211"/>
                    <a:pt x="2362" y="5232"/>
                    <a:pt x="2343" y="5252"/>
                  </a:cubicBezTo>
                  <a:cubicBezTo>
                    <a:pt x="2404" y="5273"/>
                    <a:pt x="2463" y="5311"/>
                    <a:pt x="2523" y="5312"/>
                  </a:cubicBezTo>
                  <a:cubicBezTo>
                    <a:pt x="2536" y="5312"/>
                    <a:pt x="2548" y="5313"/>
                    <a:pt x="2560" y="5313"/>
                  </a:cubicBezTo>
                  <a:cubicBezTo>
                    <a:pt x="3098" y="5313"/>
                    <a:pt x="3557" y="5068"/>
                    <a:pt x="3905" y="4701"/>
                  </a:cubicBezTo>
                  <a:cubicBezTo>
                    <a:pt x="4375" y="4206"/>
                    <a:pt x="4324" y="3640"/>
                    <a:pt x="3874" y="3185"/>
                  </a:cubicBezTo>
                  <a:cubicBezTo>
                    <a:pt x="3651" y="2961"/>
                    <a:pt x="3416" y="2786"/>
                    <a:pt x="3124" y="2675"/>
                  </a:cubicBezTo>
                  <a:cubicBezTo>
                    <a:pt x="2595" y="2474"/>
                    <a:pt x="2062" y="2282"/>
                    <a:pt x="1543" y="2056"/>
                  </a:cubicBezTo>
                  <a:cubicBezTo>
                    <a:pt x="882" y="1770"/>
                    <a:pt x="568" y="1139"/>
                    <a:pt x="700" y="436"/>
                  </a:cubicBezTo>
                  <a:cubicBezTo>
                    <a:pt x="754" y="148"/>
                    <a:pt x="711" y="85"/>
                    <a:pt x="457" y="15"/>
                  </a:cubicBezTo>
                  <a:cubicBezTo>
                    <a:pt x="423" y="5"/>
                    <a:pt x="393" y="1"/>
                    <a:pt x="3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6">
              <a:extLst>
                <a:ext uri="{FF2B5EF4-FFF2-40B4-BE49-F238E27FC236}">
                  <a16:creationId xmlns:a16="http://schemas.microsoft.com/office/drawing/2014/main" id="{B5118785-7142-50DD-6676-C1923EC0C93E}"/>
                </a:ext>
              </a:extLst>
            </p:cNvPr>
            <p:cNvSpPr/>
            <p:nvPr/>
          </p:nvSpPr>
          <p:spPr>
            <a:xfrm>
              <a:off x="5997375" y="1082300"/>
              <a:ext cx="88350" cy="80375"/>
            </a:xfrm>
            <a:custGeom>
              <a:avLst/>
              <a:gdLst/>
              <a:ahLst/>
              <a:cxnLst/>
              <a:rect l="l" t="t" r="r" b="b"/>
              <a:pathLst>
                <a:path w="3534" h="3215" extrusionOk="0">
                  <a:moveTo>
                    <a:pt x="3228" y="1"/>
                  </a:moveTo>
                  <a:cubicBezTo>
                    <a:pt x="3095" y="1"/>
                    <a:pt x="3007" y="164"/>
                    <a:pt x="2905" y="253"/>
                  </a:cubicBezTo>
                  <a:cubicBezTo>
                    <a:pt x="2737" y="401"/>
                    <a:pt x="2590" y="628"/>
                    <a:pt x="2396" y="683"/>
                  </a:cubicBezTo>
                  <a:cubicBezTo>
                    <a:pt x="1539" y="927"/>
                    <a:pt x="961" y="1526"/>
                    <a:pt x="416" y="2166"/>
                  </a:cubicBezTo>
                  <a:cubicBezTo>
                    <a:pt x="263" y="2344"/>
                    <a:pt x="189" y="2588"/>
                    <a:pt x="82" y="2804"/>
                  </a:cubicBezTo>
                  <a:cubicBezTo>
                    <a:pt x="0" y="2972"/>
                    <a:pt x="91" y="3100"/>
                    <a:pt x="217" y="3174"/>
                  </a:cubicBezTo>
                  <a:cubicBezTo>
                    <a:pt x="264" y="3201"/>
                    <a:pt x="311" y="3214"/>
                    <a:pt x="356" y="3214"/>
                  </a:cubicBezTo>
                  <a:cubicBezTo>
                    <a:pt x="448" y="3214"/>
                    <a:pt x="533" y="3160"/>
                    <a:pt x="597" y="3064"/>
                  </a:cubicBezTo>
                  <a:cubicBezTo>
                    <a:pt x="652" y="2984"/>
                    <a:pt x="704" y="2900"/>
                    <a:pt x="754" y="2817"/>
                  </a:cubicBezTo>
                  <a:cubicBezTo>
                    <a:pt x="1106" y="2245"/>
                    <a:pt x="1569" y="1790"/>
                    <a:pt x="2177" y="1474"/>
                  </a:cubicBezTo>
                  <a:lnTo>
                    <a:pt x="2177" y="1474"/>
                  </a:lnTo>
                  <a:cubicBezTo>
                    <a:pt x="2177" y="1703"/>
                    <a:pt x="2170" y="1904"/>
                    <a:pt x="2179" y="2105"/>
                  </a:cubicBezTo>
                  <a:cubicBezTo>
                    <a:pt x="2189" y="2368"/>
                    <a:pt x="2405" y="2504"/>
                    <a:pt x="2589" y="2597"/>
                  </a:cubicBezTo>
                  <a:cubicBezTo>
                    <a:pt x="2606" y="2606"/>
                    <a:pt x="2628" y="2610"/>
                    <a:pt x="2653" y="2610"/>
                  </a:cubicBezTo>
                  <a:cubicBezTo>
                    <a:pt x="2763" y="2610"/>
                    <a:pt x="2928" y="2530"/>
                    <a:pt x="3014" y="2452"/>
                  </a:cubicBezTo>
                  <a:cubicBezTo>
                    <a:pt x="3165" y="2315"/>
                    <a:pt x="3314" y="2133"/>
                    <a:pt x="3371" y="1943"/>
                  </a:cubicBezTo>
                  <a:cubicBezTo>
                    <a:pt x="3441" y="1705"/>
                    <a:pt x="3500" y="1406"/>
                    <a:pt x="3414" y="1195"/>
                  </a:cubicBezTo>
                  <a:cubicBezTo>
                    <a:pt x="3318" y="955"/>
                    <a:pt x="3306" y="792"/>
                    <a:pt x="3418" y="567"/>
                  </a:cubicBezTo>
                  <a:cubicBezTo>
                    <a:pt x="3499" y="401"/>
                    <a:pt x="3534" y="154"/>
                    <a:pt x="3339" y="36"/>
                  </a:cubicBezTo>
                  <a:cubicBezTo>
                    <a:pt x="3299" y="11"/>
                    <a:pt x="3262" y="1"/>
                    <a:pt x="3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6">
              <a:extLst>
                <a:ext uri="{FF2B5EF4-FFF2-40B4-BE49-F238E27FC236}">
                  <a16:creationId xmlns:a16="http://schemas.microsoft.com/office/drawing/2014/main" id="{269E6312-660E-1B03-01EC-BB4F9F6543F4}"/>
                </a:ext>
              </a:extLst>
            </p:cNvPr>
            <p:cNvSpPr/>
            <p:nvPr/>
          </p:nvSpPr>
          <p:spPr>
            <a:xfrm>
              <a:off x="5839700" y="1192550"/>
              <a:ext cx="59950" cy="58000"/>
            </a:xfrm>
            <a:custGeom>
              <a:avLst/>
              <a:gdLst/>
              <a:ahLst/>
              <a:cxnLst/>
              <a:rect l="l" t="t" r="r" b="b"/>
              <a:pathLst>
                <a:path w="2398" h="2320" extrusionOk="0">
                  <a:moveTo>
                    <a:pt x="760" y="1"/>
                  </a:moveTo>
                  <a:cubicBezTo>
                    <a:pt x="742" y="1"/>
                    <a:pt x="724" y="1"/>
                    <a:pt x="706" y="2"/>
                  </a:cubicBezTo>
                  <a:cubicBezTo>
                    <a:pt x="630" y="26"/>
                    <a:pt x="455" y="64"/>
                    <a:pt x="299" y="140"/>
                  </a:cubicBezTo>
                  <a:cubicBezTo>
                    <a:pt x="124" y="226"/>
                    <a:pt x="0" y="399"/>
                    <a:pt x="110" y="577"/>
                  </a:cubicBezTo>
                  <a:cubicBezTo>
                    <a:pt x="168" y="672"/>
                    <a:pt x="249" y="769"/>
                    <a:pt x="359" y="769"/>
                  </a:cubicBezTo>
                  <a:cubicBezTo>
                    <a:pt x="422" y="769"/>
                    <a:pt x="495" y="737"/>
                    <a:pt x="578" y="653"/>
                  </a:cubicBezTo>
                  <a:cubicBezTo>
                    <a:pt x="632" y="600"/>
                    <a:pt x="693" y="579"/>
                    <a:pt x="756" y="579"/>
                  </a:cubicBezTo>
                  <a:cubicBezTo>
                    <a:pt x="885" y="579"/>
                    <a:pt x="1021" y="667"/>
                    <a:pt x="1105" y="750"/>
                  </a:cubicBezTo>
                  <a:cubicBezTo>
                    <a:pt x="1251" y="892"/>
                    <a:pt x="1036" y="991"/>
                    <a:pt x="961" y="1103"/>
                  </a:cubicBezTo>
                  <a:cubicBezTo>
                    <a:pt x="800" y="1348"/>
                    <a:pt x="642" y="1598"/>
                    <a:pt x="678" y="1906"/>
                  </a:cubicBezTo>
                  <a:cubicBezTo>
                    <a:pt x="698" y="2088"/>
                    <a:pt x="772" y="2284"/>
                    <a:pt x="971" y="2316"/>
                  </a:cubicBezTo>
                  <a:cubicBezTo>
                    <a:pt x="988" y="2318"/>
                    <a:pt x="1005" y="2319"/>
                    <a:pt x="1021" y="2319"/>
                  </a:cubicBezTo>
                  <a:cubicBezTo>
                    <a:pt x="1184" y="2319"/>
                    <a:pt x="1300" y="2191"/>
                    <a:pt x="1358" y="2021"/>
                  </a:cubicBezTo>
                  <a:cubicBezTo>
                    <a:pt x="1378" y="1959"/>
                    <a:pt x="1414" y="1903"/>
                    <a:pt x="1441" y="1842"/>
                  </a:cubicBezTo>
                  <a:cubicBezTo>
                    <a:pt x="1541" y="1625"/>
                    <a:pt x="1583" y="1534"/>
                    <a:pt x="1674" y="1534"/>
                  </a:cubicBezTo>
                  <a:cubicBezTo>
                    <a:pt x="1742" y="1534"/>
                    <a:pt x="1838" y="1586"/>
                    <a:pt x="2006" y="1674"/>
                  </a:cubicBezTo>
                  <a:cubicBezTo>
                    <a:pt x="2069" y="1707"/>
                    <a:pt x="2176" y="1735"/>
                    <a:pt x="2248" y="1735"/>
                  </a:cubicBezTo>
                  <a:cubicBezTo>
                    <a:pt x="2280" y="1735"/>
                    <a:pt x="2305" y="1729"/>
                    <a:pt x="2315" y="1716"/>
                  </a:cubicBezTo>
                  <a:cubicBezTo>
                    <a:pt x="2383" y="1631"/>
                    <a:pt x="2386" y="1487"/>
                    <a:pt x="2393" y="1366"/>
                  </a:cubicBezTo>
                  <a:cubicBezTo>
                    <a:pt x="2397" y="1309"/>
                    <a:pt x="2363" y="1237"/>
                    <a:pt x="2324" y="1192"/>
                  </a:cubicBezTo>
                  <a:cubicBezTo>
                    <a:pt x="2057" y="886"/>
                    <a:pt x="1791" y="578"/>
                    <a:pt x="1507" y="289"/>
                  </a:cubicBezTo>
                  <a:cubicBezTo>
                    <a:pt x="1331" y="110"/>
                    <a:pt x="1110" y="1"/>
                    <a:pt x="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6">
              <a:extLst>
                <a:ext uri="{FF2B5EF4-FFF2-40B4-BE49-F238E27FC236}">
                  <a16:creationId xmlns:a16="http://schemas.microsoft.com/office/drawing/2014/main" id="{09D22944-B5E5-DBE3-A406-1DED63F463F9}"/>
                </a:ext>
              </a:extLst>
            </p:cNvPr>
            <p:cNvSpPr/>
            <p:nvPr/>
          </p:nvSpPr>
          <p:spPr>
            <a:xfrm>
              <a:off x="5972450" y="1044325"/>
              <a:ext cx="87000" cy="64425"/>
            </a:xfrm>
            <a:custGeom>
              <a:avLst/>
              <a:gdLst/>
              <a:ahLst/>
              <a:cxnLst/>
              <a:rect l="l" t="t" r="r" b="b"/>
              <a:pathLst>
                <a:path w="3480" h="2577" extrusionOk="0">
                  <a:moveTo>
                    <a:pt x="2990" y="1"/>
                  </a:moveTo>
                  <a:cubicBezTo>
                    <a:pt x="2967" y="1"/>
                    <a:pt x="2945" y="3"/>
                    <a:pt x="2924" y="9"/>
                  </a:cubicBezTo>
                  <a:cubicBezTo>
                    <a:pt x="2602" y="100"/>
                    <a:pt x="2283" y="218"/>
                    <a:pt x="1985" y="373"/>
                  </a:cubicBezTo>
                  <a:cubicBezTo>
                    <a:pt x="1317" y="719"/>
                    <a:pt x="741" y="1188"/>
                    <a:pt x="304" y="1811"/>
                  </a:cubicBezTo>
                  <a:cubicBezTo>
                    <a:pt x="142" y="2040"/>
                    <a:pt x="1" y="2283"/>
                    <a:pt x="192" y="2574"/>
                  </a:cubicBezTo>
                  <a:cubicBezTo>
                    <a:pt x="214" y="2576"/>
                    <a:pt x="236" y="2576"/>
                    <a:pt x="257" y="2576"/>
                  </a:cubicBezTo>
                  <a:cubicBezTo>
                    <a:pt x="406" y="2576"/>
                    <a:pt x="528" y="2544"/>
                    <a:pt x="646" y="2396"/>
                  </a:cubicBezTo>
                  <a:cubicBezTo>
                    <a:pt x="1321" y="1561"/>
                    <a:pt x="2139" y="916"/>
                    <a:pt x="3169" y="568"/>
                  </a:cubicBezTo>
                  <a:cubicBezTo>
                    <a:pt x="3238" y="544"/>
                    <a:pt x="3300" y="497"/>
                    <a:pt x="3366" y="459"/>
                  </a:cubicBezTo>
                  <a:lnTo>
                    <a:pt x="3366" y="459"/>
                  </a:lnTo>
                  <a:lnTo>
                    <a:pt x="3366" y="462"/>
                  </a:lnTo>
                  <a:cubicBezTo>
                    <a:pt x="3367" y="460"/>
                    <a:pt x="3369" y="458"/>
                    <a:pt x="3371" y="456"/>
                  </a:cubicBezTo>
                  <a:lnTo>
                    <a:pt x="3371" y="456"/>
                  </a:lnTo>
                  <a:cubicBezTo>
                    <a:pt x="3372" y="455"/>
                    <a:pt x="3374" y="454"/>
                    <a:pt x="3376" y="453"/>
                  </a:cubicBezTo>
                  <a:lnTo>
                    <a:pt x="3375" y="452"/>
                  </a:lnTo>
                  <a:lnTo>
                    <a:pt x="3375" y="452"/>
                  </a:lnTo>
                  <a:cubicBezTo>
                    <a:pt x="3480" y="324"/>
                    <a:pt x="3408" y="188"/>
                    <a:pt x="3318" y="123"/>
                  </a:cubicBezTo>
                  <a:cubicBezTo>
                    <a:pt x="3231" y="59"/>
                    <a:pt x="3098" y="1"/>
                    <a:pt x="29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6">
              <a:extLst>
                <a:ext uri="{FF2B5EF4-FFF2-40B4-BE49-F238E27FC236}">
                  <a16:creationId xmlns:a16="http://schemas.microsoft.com/office/drawing/2014/main" id="{6EA2270A-CF90-3C2D-E7B9-DA7A0F78D26F}"/>
                </a:ext>
              </a:extLst>
            </p:cNvPr>
            <p:cNvSpPr/>
            <p:nvPr/>
          </p:nvSpPr>
          <p:spPr>
            <a:xfrm>
              <a:off x="5893875" y="1245600"/>
              <a:ext cx="28200" cy="27675"/>
            </a:xfrm>
            <a:custGeom>
              <a:avLst/>
              <a:gdLst/>
              <a:ahLst/>
              <a:cxnLst/>
              <a:rect l="l" t="t" r="r" b="b"/>
              <a:pathLst>
                <a:path w="1128" h="1107" extrusionOk="0">
                  <a:moveTo>
                    <a:pt x="685" y="1"/>
                  </a:moveTo>
                  <a:cubicBezTo>
                    <a:pt x="681" y="1"/>
                    <a:pt x="677" y="1"/>
                    <a:pt x="673" y="1"/>
                  </a:cubicBezTo>
                  <a:cubicBezTo>
                    <a:pt x="312" y="14"/>
                    <a:pt x="0" y="309"/>
                    <a:pt x="15" y="625"/>
                  </a:cubicBezTo>
                  <a:cubicBezTo>
                    <a:pt x="27" y="905"/>
                    <a:pt x="229" y="1107"/>
                    <a:pt x="493" y="1107"/>
                  </a:cubicBezTo>
                  <a:cubicBezTo>
                    <a:pt x="498" y="1107"/>
                    <a:pt x="504" y="1107"/>
                    <a:pt x="509" y="1107"/>
                  </a:cubicBezTo>
                  <a:cubicBezTo>
                    <a:pt x="853" y="1097"/>
                    <a:pt x="1128" y="810"/>
                    <a:pt x="1115" y="477"/>
                  </a:cubicBezTo>
                  <a:cubicBezTo>
                    <a:pt x="1105" y="205"/>
                    <a:pt x="918" y="1"/>
                    <a:pt x="6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6">
              <a:extLst>
                <a:ext uri="{FF2B5EF4-FFF2-40B4-BE49-F238E27FC236}">
                  <a16:creationId xmlns:a16="http://schemas.microsoft.com/office/drawing/2014/main" id="{63874A5F-BDA0-4AA2-5400-4185668496EE}"/>
                </a:ext>
              </a:extLst>
            </p:cNvPr>
            <p:cNvSpPr/>
            <p:nvPr/>
          </p:nvSpPr>
          <p:spPr>
            <a:xfrm>
              <a:off x="6015600" y="1161225"/>
              <a:ext cx="18500" cy="25275"/>
            </a:xfrm>
            <a:custGeom>
              <a:avLst/>
              <a:gdLst/>
              <a:ahLst/>
              <a:cxnLst/>
              <a:rect l="l" t="t" r="r" b="b"/>
              <a:pathLst>
                <a:path w="740" h="1011" extrusionOk="0">
                  <a:moveTo>
                    <a:pt x="627" y="1"/>
                  </a:moveTo>
                  <a:cubicBezTo>
                    <a:pt x="248" y="158"/>
                    <a:pt x="0" y="455"/>
                    <a:pt x="9" y="730"/>
                  </a:cubicBezTo>
                  <a:cubicBezTo>
                    <a:pt x="12" y="820"/>
                    <a:pt x="88" y="934"/>
                    <a:pt x="166" y="987"/>
                  </a:cubicBezTo>
                  <a:cubicBezTo>
                    <a:pt x="189" y="1003"/>
                    <a:pt x="230" y="1011"/>
                    <a:pt x="272" y="1011"/>
                  </a:cubicBezTo>
                  <a:cubicBezTo>
                    <a:pt x="332" y="1011"/>
                    <a:pt x="395" y="996"/>
                    <a:pt x="415" y="969"/>
                  </a:cubicBezTo>
                  <a:cubicBezTo>
                    <a:pt x="534" y="803"/>
                    <a:pt x="649" y="622"/>
                    <a:pt x="706" y="429"/>
                  </a:cubicBezTo>
                  <a:cubicBezTo>
                    <a:pt x="740" y="314"/>
                    <a:pt x="662" y="168"/>
                    <a:pt x="6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6">
              <a:extLst>
                <a:ext uri="{FF2B5EF4-FFF2-40B4-BE49-F238E27FC236}">
                  <a16:creationId xmlns:a16="http://schemas.microsoft.com/office/drawing/2014/main" id="{245C13A9-840C-F2CB-FFD5-3A757777EEC0}"/>
                </a:ext>
              </a:extLst>
            </p:cNvPr>
            <p:cNvSpPr/>
            <p:nvPr/>
          </p:nvSpPr>
          <p:spPr>
            <a:xfrm>
              <a:off x="6040000" y="1155250"/>
              <a:ext cx="11900" cy="19175"/>
            </a:xfrm>
            <a:custGeom>
              <a:avLst/>
              <a:gdLst/>
              <a:ahLst/>
              <a:cxnLst/>
              <a:rect l="l" t="t" r="r" b="b"/>
              <a:pathLst>
                <a:path w="476" h="767" extrusionOk="0">
                  <a:moveTo>
                    <a:pt x="219" y="1"/>
                  </a:moveTo>
                  <a:cubicBezTo>
                    <a:pt x="140" y="1"/>
                    <a:pt x="1" y="70"/>
                    <a:pt x="1" y="106"/>
                  </a:cubicBezTo>
                  <a:cubicBezTo>
                    <a:pt x="1" y="292"/>
                    <a:pt x="27" y="481"/>
                    <a:pt x="71" y="663"/>
                  </a:cubicBezTo>
                  <a:cubicBezTo>
                    <a:pt x="84" y="710"/>
                    <a:pt x="186" y="766"/>
                    <a:pt x="247" y="766"/>
                  </a:cubicBezTo>
                  <a:cubicBezTo>
                    <a:pt x="250" y="766"/>
                    <a:pt x="252" y="766"/>
                    <a:pt x="254" y="766"/>
                  </a:cubicBezTo>
                  <a:cubicBezTo>
                    <a:pt x="320" y="760"/>
                    <a:pt x="402" y="697"/>
                    <a:pt x="435" y="637"/>
                  </a:cubicBezTo>
                  <a:cubicBezTo>
                    <a:pt x="471" y="572"/>
                    <a:pt x="458" y="481"/>
                    <a:pt x="468" y="391"/>
                  </a:cubicBezTo>
                  <a:cubicBezTo>
                    <a:pt x="437" y="238"/>
                    <a:pt x="475" y="23"/>
                    <a:pt x="229" y="1"/>
                  </a:cubicBezTo>
                  <a:cubicBezTo>
                    <a:pt x="226" y="1"/>
                    <a:pt x="222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6">
              <a:extLst>
                <a:ext uri="{FF2B5EF4-FFF2-40B4-BE49-F238E27FC236}">
                  <a16:creationId xmlns:a16="http://schemas.microsoft.com/office/drawing/2014/main" id="{58D77B5A-F4AE-8778-4535-18216F3FC35A}"/>
                </a:ext>
              </a:extLst>
            </p:cNvPr>
            <p:cNvSpPr/>
            <p:nvPr/>
          </p:nvSpPr>
          <p:spPr>
            <a:xfrm>
              <a:off x="6088425" y="992050"/>
              <a:ext cx="1050" cy="525"/>
            </a:xfrm>
            <a:custGeom>
              <a:avLst/>
              <a:gdLst/>
              <a:ahLst/>
              <a:cxnLst/>
              <a:rect l="l" t="t" r="r" b="b"/>
              <a:pathLst>
                <a:path w="42" h="2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12" y="21"/>
                    <a:pt x="15" y="21"/>
                  </a:cubicBezTo>
                  <a:cubicBezTo>
                    <a:pt x="24" y="16"/>
                    <a:pt x="32" y="9"/>
                    <a:pt x="41" y="2"/>
                  </a:cubicBezTo>
                  <a:lnTo>
                    <a:pt x="41" y="2"/>
                  </a:lnTo>
                  <a:lnTo>
                    <a:pt x="28" y="9"/>
                  </a:lnTo>
                  <a:cubicBezTo>
                    <a:pt x="20" y="6"/>
                    <a:pt x="9" y="3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6">
              <a:extLst>
                <a:ext uri="{FF2B5EF4-FFF2-40B4-BE49-F238E27FC236}">
                  <a16:creationId xmlns:a16="http://schemas.microsoft.com/office/drawing/2014/main" id="{ED00CF91-6D8F-A0A6-582C-584CC9DA58E0}"/>
                </a:ext>
              </a:extLst>
            </p:cNvPr>
            <p:cNvSpPr/>
            <p:nvPr/>
          </p:nvSpPr>
          <p:spPr>
            <a:xfrm>
              <a:off x="6987075" y="1377875"/>
              <a:ext cx="126350" cy="55700"/>
            </a:xfrm>
            <a:custGeom>
              <a:avLst/>
              <a:gdLst/>
              <a:ahLst/>
              <a:cxnLst/>
              <a:rect l="l" t="t" r="r" b="b"/>
              <a:pathLst>
                <a:path w="5054" h="2228" extrusionOk="0">
                  <a:moveTo>
                    <a:pt x="4197" y="0"/>
                  </a:moveTo>
                  <a:cubicBezTo>
                    <a:pt x="4094" y="0"/>
                    <a:pt x="4043" y="87"/>
                    <a:pt x="3990" y="279"/>
                  </a:cubicBezTo>
                  <a:cubicBezTo>
                    <a:pt x="3964" y="368"/>
                    <a:pt x="3948" y="486"/>
                    <a:pt x="3883" y="537"/>
                  </a:cubicBezTo>
                  <a:cubicBezTo>
                    <a:pt x="3452" y="876"/>
                    <a:pt x="3029" y="1253"/>
                    <a:pt x="2464" y="1343"/>
                  </a:cubicBezTo>
                  <a:cubicBezTo>
                    <a:pt x="2180" y="1388"/>
                    <a:pt x="1895" y="1419"/>
                    <a:pt x="1611" y="1419"/>
                  </a:cubicBezTo>
                  <a:cubicBezTo>
                    <a:pt x="1239" y="1419"/>
                    <a:pt x="869" y="1366"/>
                    <a:pt x="505" y="1220"/>
                  </a:cubicBezTo>
                  <a:cubicBezTo>
                    <a:pt x="445" y="1196"/>
                    <a:pt x="376" y="1192"/>
                    <a:pt x="306" y="1192"/>
                  </a:cubicBezTo>
                  <a:cubicBezTo>
                    <a:pt x="273" y="1192"/>
                    <a:pt x="240" y="1193"/>
                    <a:pt x="207" y="1193"/>
                  </a:cubicBezTo>
                  <a:cubicBezTo>
                    <a:pt x="182" y="1193"/>
                    <a:pt x="157" y="1193"/>
                    <a:pt x="133" y="1191"/>
                  </a:cubicBezTo>
                  <a:lnTo>
                    <a:pt x="133" y="1191"/>
                  </a:lnTo>
                  <a:cubicBezTo>
                    <a:pt x="1" y="1491"/>
                    <a:pt x="108" y="1696"/>
                    <a:pt x="340" y="1834"/>
                  </a:cubicBezTo>
                  <a:cubicBezTo>
                    <a:pt x="490" y="1923"/>
                    <a:pt x="664" y="1979"/>
                    <a:pt x="833" y="2029"/>
                  </a:cubicBezTo>
                  <a:cubicBezTo>
                    <a:pt x="1233" y="2149"/>
                    <a:pt x="1631" y="2228"/>
                    <a:pt x="2022" y="2228"/>
                  </a:cubicBezTo>
                  <a:cubicBezTo>
                    <a:pt x="2497" y="2228"/>
                    <a:pt x="2961" y="2112"/>
                    <a:pt x="3404" y="1815"/>
                  </a:cubicBezTo>
                  <a:cubicBezTo>
                    <a:pt x="3737" y="1592"/>
                    <a:pt x="4020" y="1299"/>
                    <a:pt x="4326" y="1038"/>
                  </a:cubicBezTo>
                  <a:cubicBezTo>
                    <a:pt x="4419" y="961"/>
                    <a:pt x="4490" y="835"/>
                    <a:pt x="4615" y="835"/>
                  </a:cubicBezTo>
                  <a:cubicBezTo>
                    <a:pt x="4650" y="835"/>
                    <a:pt x="4689" y="845"/>
                    <a:pt x="4733" y="867"/>
                  </a:cubicBezTo>
                  <a:cubicBezTo>
                    <a:pt x="4768" y="885"/>
                    <a:pt x="4798" y="893"/>
                    <a:pt x="4824" y="893"/>
                  </a:cubicBezTo>
                  <a:cubicBezTo>
                    <a:pt x="4905" y="893"/>
                    <a:pt x="4947" y="818"/>
                    <a:pt x="4988" y="731"/>
                  </a:cubicBezTo>
                  <a:cubicBezTo>
                    <a:pt x="5049" y="596"/>
                    <a:pt x="5054" y="476"/>
                    <a:pt x="4923" y="387"/>
                  </a:cubicBezTo>
                  <a:cubicBezTo>
                    <a:pt x="4760" y="278"/>
                    <a:pt x="4599" y="167"/>
                    <a:pt x="4427" y="79"/>
                  </a:cubicBezTo>
                  <a:cubicBezTo>
                    <a:pt x="4328" y="28"/>
                    <a:pt x="4254" y="0"/>
                    <a:pt x="41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6">
              <a:extLst>
                <a:ext uri="{FF2B5EF4-FFF2-40B4-BE49-F238E27FC236}">
                  <a16:creationId xmlns:a16="http://schemas.microsoft.com/office/drawing/2014/main" id="{0B9C7527-3749-30C4-0C19-B83AE1BF0BFC}"/>
                </a:ext>
              </a:extLst>
            </p:cNvPr>
            <p:cNvSpPr/>
            <p:nvPr/>
          </p:nvSpPr>
          <p:spPr>
            <a:xfrm>
              <a:off x="6992250" y="1274450"/>
              <a:ext cx="40700" cy="111950"/>
            </a:xfrm>
            <a:custGeom>
              <a:avLst/>
              <a:gdLst/>
              <a:ahLst/>
              <a:cxnLst/>
              <a:rect l="l" t="t" r="r" b="b"/>
              <a:pathLst>
                <a:path w="1628" h="4478" extrusionOk="0">
                  <a:moveTo>
                    <a:pt x="1109" y="0"/>
                  </a:moveTo>
                  <a:lnTo>
                    <a:pt x="1109" y="0"/>
                  </a:lnTo>
                  <a:cubicBezTo>
                    <a:pt x="777" y="117"/>
                    <a:pt x="748" y="118"/>
                    <a:pt x="770" y="401"/>
                  </a:cubicBezTo>
                  <a:cubicBezTo>
                    <a:pt x="805" y="857"/>
                    <a:pt x="675" y="1267"/>
                    <a:pt x="508" y="1675"/>
                  </a:cubicBezTo>
                  <a:cubicBezTo>
                    <a:pt x="422" y="1885"/>
                    <a:pt x="337" y="2095"/>
                    <a:pt x="248" y="2304"/>
                  </a:cubicBezTo>
                  <a:cubicBezTo>
                    <a:pt x="65" y="2738"/>
                    <a:pt x="1" y="3187"/>
                    <a:pt x="163" y="3634"/>
                  </a:cubicBezTo>
                  <a:cubicBezTo>
                    <a:pt x="357" y="4163"/>
                    <a:pt x="715" y="4477"/>
                    <a:pt x="1212" y="4477"/>
                  </a:cubicBezTo>
                  <a:cubicBezTo>
                    <a:pt x="1234" y="4477"/>
                    <a:pt x="1257" y="4476"/>
                    <a:pt x="1280" y="4475"/>
                  </a:cubicBezTo>
                  <a:cubicBezTo>
                    <a:pt x="1393" y="4469"/>
                    <a:pt x="1559" y="4396"/>
                    <a:pt x="1591" y="4313"/>
                  </a:cubicBezTo>
                  <a:cubicBezTo>
                    <a:pt x="1627" y="4221"/>
                    <a:pt x="1548" y="4073"/>
                    <a:pt x="1490" y="3965"/>
                  </a:cubicBezTo>
                  <a:cubicBezTo>
                    <a:pt x="1456" y="3901"/>
                    <a:pt x="1373" y="3847"/>
                    <a:pt x="1301" y="3824"/>
                  </a:cubicBezTo>
                  <a:cubicBezTo>
                    <a:pt x="1068" y="3750"/>
                    <a:pt x="1002" y="3562"/>
                    <a:pt x="918" y="3361"/>
                  </a:cubicBezTo>
                  <a:cubicBezTo>
                    <a:pt x="743" y="2939"/>
                    <a:pt x="924" y="2570"/>
                    <a:pt x="1048" y="2194"/>
                  </a:cubicBezTo>
                  <a:cubicBezTo>
                    <a:pt x="1288" y="1467"/>
                    <a:pt x="1590" y="746"/>
                    <a:pt x="11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6">
              <a:extLst>
                <a:ext uri="{FF2B5EF4-FFF2-40B4-BE49-F238E27FC236}">
                  <a16:creationId xmlns:a16="http://schemas.microsoft.com/office/drawing/2014/main" id="{708CFB6F-C298-1063-F176-7E84ECFB0FC7}"/>
                </a:ext>
              </a:extLst>
            </p:cNvPr>
            <p:cNvSpPr/>
            <p:nvPr/>
          </p:nvSpPr>
          <p:spPr>
            <a:xfrm>
              <a:off x="7053150" y="1278125"/>
              <a:ext cx="79250" cy="49075"/>
            </a:xfrm>
            <a:custGeom>
              <a:avLst/>
              <a:gdLst/>
              <a:ahLst/>
              <a:cxnLst/>
              <a:rect l="l" t="t" r="r" b="b"/>
              <a:pathLst>
                <a:path w="3170" h="1963" extrusionOk="0">
                  <a:moveTo>
                    <a:pt x="1449" y="1"/>
                  </a:moveTo>
                  <a:cubicBezTo>
                    <a:pt x="1208" y="1"/>
                    <a:pt x="965" y="28"/>
                    <a:pt x="724" y="69"/>
                  </a:cubicBezTo>
                  <a:cubicBezTo>
                    <a:pt x="415" y="122"/>
                    <a:pt x="90" y="227"/>
                    <a:pt x="1" y="687"/>
                  </a:cubicBezTo>
                  <a:cubicBezTo>
                    <a:pt x="213" y="719"/>
                    <a:pt x="405" y="746"/>
                    <a:pt x="626" y="779"/>
                  </a:cubicBezTo>
                  <a:cubicBezTo>
                    <a:pt x="642" y="863"/>
                    <a:pt x="656" y="973"/>
                    <a:pt x="684" y="1081"/>
                  </a:cubicBezTo>
                  <a:cubicBezTo>
                    <a:pt x="796" y="1500"/>
                    <a:pt x="1032" y="1823"/>
                    <a:pt x="1459" y="1945"/>
                  </a:cubicBezTo>
                  <a:cubicBezTo>
                    <a:pt x="1500" y="1957"/>
                    <a:pt x="1546" y="1963"/>
                    <a:pt x="1594" y="1963"/>
                  </a:cubicBezTo>
                  <a:cubicBezTo>
                    <a:pt x="1708" y="1963"/>
                    <a:pt x="1831" y="1932"/>
                    <a:pt x="1910" y="1876"/>
                  </a:cubicBezTo>
                  <a:cubicBezTo>
                    <a:pt x="2071" y="1763"/>
                    <a:pt x="2045" y="1567"/>
                    <a:pt x="1956" y="1390"/>
                  </a:cubicBezTo>
                  <a:cubicBezTo>
                    <a:pt x="1854" y="1189"/>
                    <a:pt x="1768" y="980"/>
                    <a:pt x="1653" y="730"/>
                  </a:cubicBezTo>
                  <a:cubicBezTo>
                    <a:pt x="1709" y="723"/>
                    <a:pt x="1761" y="719"/>
                    <a:pt x="1811" y="719"/>
                  </a:cubicBezTo>
                  <a:cubicBezTo>
                    <a:pt x="2075" y="719"/>
                    <a:pt x="2266" y="817"/>
                    <a:pt x="2452" y="930"/>
                  </a:cubicBezTo>
                  <a:cubicBezTo>
                    <a:pt x="2560" y="995"/>
                    <a:pt x="2661" y="1088"/>
                    <a:pt x="2777" y="1117"/>
                  </a:cubicBezTo>
                  <a:cubicBezTo>
                    <a:pt x="2814" y="1126"/>
                    <a:pt x="2855" y="1130"/>
                    <a:pt x="2896" y="1130"/>
                  </a:cubicBezTo>
                  <a:cubicBezTo>
                    <a:pt x="2978" y="1130"/>
                    <a:pt x="3063" y="1113"/>
                    <a:pt x="3124" y="1075"/>
                  </a:cubicBezTo>
                  <a:cubicBezTo>
                    <a:pt x="3169" y="1047"/>
                    <a:pt x="3170" y="845"/>
                    <a:pt x="3117" y="782"/>
                  </a:cubicBezTo>
                  <a:cubicBezTo>
                    <a:pt x="2959" y="589"/>
                    <a:pt x="2793" y="374"/>
                    <a:pt x="2580" y="261"/>
                  </a:cubicBezTo>
                  <a:cubicBezTo>
                    <a:pt x="2220" y="71"/>
                    <a:pt x="1837" y="1"/>
                    <a:pt x="14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6">
              <a:extLst>
                <a:ext uri="{FF2B5EF4-FFF2-40B4-BE49-F238E27FC236}">
                  <a16:creationId xmlns:a16="http://schemas.microsoft.com/office/drawing/2014/main" id="{EAD6AAF1-CF47-CCA8-CA84-75823D07EE0D}"/>
                </a:ext>
              </a:extLst>
            </p:cNvPr>
            <p:cNvSpPr/>
            <p:nvPr/>
          </p:nvSpPr>
          <p:spPr>
            <a:xfrm>
              <a:off x="6926025" y="1278450"/>
              <a:ext cx="72425" cy="51100"/>
            </a:xfrm>
            <a:custGeom>
              <a:avLst/>
              <a:gdLst/>
              <a:ahLst/>
              <a:cxnLst/>
              <a:rect l="l" t="t" r="r" b="b"/>
              <a:pathLst>
                <a:path w="2897" h="2044" extrusionOk="0">
                  <a:moveTo>
                    <a:pt x="1300" y="0"/>
                  </a:moveTo>
                  <a:cubicBezTo>
                    <a:pt x="868" y="0"/>
                    <a:pt x="521" y="229"/>
                    <a:pt x="201" y="512"/>
                  </a:cubicBezTo>
                  <a:cubicBezTo>
                    <a:pt x="129" y="575"/>
                    <a:pt x="43" y="655"/>
                    <a:pt x="27" y="740"/>
                  </a:cubicBezTo>
                  <a:cubicBezTo>
                    <a:pt x="4" y="855"/>
                    <a:pt x="1" y="1024"/>
                    <a:pt x="68" y="1090"/>
                  </a:cubicBezTo>
                  <a:cubicBezTo>
                    <a:pt x="107" y="1128"/>
                    <a:pt x="185" y="1146"/>
                    <a:pt x="263" y="1146"/>
                  </a:cubicBezTo>
                  <a:cubicBezTo>
                    <a:pt x="318" y="1146"/>
                    <a:pt x="373" y="1137"/>
                    <a:pt x="414" y="1120"/>
                  </a:cubicBezTo>
                  <a:cubicBezTo>
                    <a:pt x="557" y="1058"/>
                    <a:pt x="665" y="916"/>
                    <a:pt x="803" y="832"/>
                  </a:cubicBezTo>
                  <a:cubicBezTo>
                    <a:pt x="931" y="755"/>
                    <a:pt x="1079" y="707"/>
                    <a:pt x="1298" y="611"/>
                  </a:cubicBezTo>
                  <a:lnTo>
                    <a:pt x="1298" y="611"/>
                  </a:lnTo>
                  <a:cubicBezTo>
                    <a:pt x="1181" y="1282"/>
                    <a:pt x="1380" y="1734"/>
                    <a:pt x="1824" y="1951"/>
                  </a:cubicBezTo>
                  <a:cubicBezTo>
                    <a:pt x="1923" y="1999"/>
                    <a:pt x="2025" y="2044"/>
                    <a:pt x="2130" y="2044"/>
                  </a:cubicBezTo>
                  <a:cubicBezTo>
                    <a:pt x="2196" y="2044"/>
                    <a:pt x="2264" y="2026"/>
                    <a:pt x="2333" y="1978"/>
                  </a:cubicBezTo>
                  <a:cubicBezTo>
                    <a:pt x="2504" y="1862"/>
                    <a:pt x="2549" y="1695"/>
                    <a:pt x="2500" y="1508"/>
                  </a:cubicBezTo>
                  <a:cubicBezTo>
                    <a:pt x="2437" y="1268"/>
                    <a:pt x="2352" y="1032"/>
                    <a:pt x="2269" y="772"/>
                  </a:cubicBezTo>
                  <a:lnTo>
                    <a:pt x="2269" y="772"/>
                  </a:lnTo>
                  <a:cubicBezTo>
                    <a:pt x="2335" y="776"/>
                    <a:pt x="2398" y="783"/>
                    <a:pt x="2460" y="783"/>
                  </a:cubicBezTo>
                  <a:cubicBezTo>
                    <a:pt x="2525" y="782"/>
                    <a:pt x="2591" y="782"/>
                    <a:pt x="2653" y="765"/>
                  </a:cubicBezTo>
                  <a:cubicBezTo>
                    <a:pt x="2812" y="722"/>
                    <a:pt x="2897" y="522"/>
                    <a:pt x="2791" y="392"/>
                  </a:cubicBezTo>
                  <a:cubicBezTo>
                    <a:pt x="2713" y="297"/>
                    <a:pt x="2598" y="201"/>
                    <a:pt x="2484" y="175"/>
                  </a:cubicBezTo>
                  <a:cubicBezTo>
                    <a:pt x="2148" y="100"/>
                    <a:pt x="1806" y="54"/>
                    <a:pt x="1463" y="11"/>
                  </a:cubicBezTo>
                  <a:cubicBezTo>
                    <a:pt x="1407" y="4"/>
                    <a:pt x="1353" y="0"/>
                    <a:pt x="13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6">
              <a:extLst>
                <a:ext uri="{FF2B5EF4-FFF2-40B4-BE49-F238E27FC236}">
                  <a16:creationId xmlns:a16="http://schemas.microsoft.com/office/drawing/2014/main" id="{212BDFF4-23D0-BCE7-894D-67B5120C00BC}"/>
                </a:ext>
              </a:extLst>
            </p:cNvPr>
            <p:cNvSpPr/>
            <p:nvPr/>
          </p:nvSpPr>
          <p:spPr>
            <a:xfrm>
              <a:off x="7201025" y="1294725"/>
              <a:ext cx="40200" cy="37325"/>
            </a:xfrm>
            <a:custGeom>
              <a:avLst/>
              <a:gdLst/>
              <a:ahLst/>
              <a:cxnLst/>
              <a:rect l="l" t="t" r="r" b="b"/>
              <a:pathLst>
                <a:path w="1608" h="1493" extrusionOk="0">
                  <a:moveTo>
                    <a:pt x="1266" y="0"/>
                  </a:moveTo>
                  <a:cubicBezTo>
                    <a:pt x="1207" y="0"/>
                    <a:pt x="1133" y="31"/>
                    <a:pt x="1080" y="62"/>
                  </a:cubicBezTo>
                  <a:cubicBezTo>
                    <a:pt x="673" y="306"/>
                    <a:pt x="341" y="631"/>
                    <a:pt x="98" y="1035"/>
                  </a:cubicBezTo>
                  <a:cubicBezTo>
                    <a:pt x="27" y="1152"/>
                    <a:pt x="0" y="1319"/>
                    <a:pt x="164" y="1422"/>
                  </a:cubicBezTo>
                  <a:cubicBezTo>
                    <a:pt x="238" y="1468"/>
                    <a:pt x="308" y="1492"/>
                    <a:pt x="374" y="1492"/>
                  </a:cubicBezTo>
                  <a:cubicBezTo>
                    <a:pt x="470" y="1492"/>
                    <a:pt x="555" y="1440"/>
                    <a:pt x="621" y="1327"/>
                  </a:cubicBezTo>
                  <a:cubicBezTo>
                    <a:pt x="813" y="1002"/>
                    <a:pt x="1082" y="755"/>
                    <a:pt x="1372" y="525"/>
                  </a:cubicBezTo>
                  <a:cubicBezTo>
                    <a:pt x="1453" y="460"/>
                    <a:pt x="1501" y="357"/>
                    <a:pt x="1608" y="214"/>
                  </a:cubicBezTo>
                  <a:cubicBezTo>
                    <a:pt x="1488" y="128"/>
                    <a:pt x="1408" y="40"/>
                    <a:pt x="1309" y="7"/>
                  </a:cubicBezTo>
                  <a:cubicBezTo>
                    <a:pt x="1296" y="3"/>
                    <a:pt x="1281" y="0"/>
                    <a:pt x="12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6">
              <a:extLst>
                <a:ext uri="{FF2B5EF4-FFF2-40B4-BE49-F238E27FC236}">
                  <a16:creationId xmlns:a16="http://schemas.microsoft.com/office/drawing/2014/main" id="{92A24150-1B0A-7E90-051A-33033DB28225}"/>
                </a:ext>
              </a:extLst>
            </p:cNvPr>
            <p:cNvSpPr/>
            <p:nvPr/>
          </p:nvSpPr>
          <p:spPr>
            <a:xfrm>
              <a:off x="6262600" y="1832925"/>
              <a:ext cx="3025" cy="175"/>
            </a:xfrm>
            <a:custGeom>
              <a:avLst/>
              <a:gdLst/>
              <a:ahLst/>
              <a:cxnLst/>
              <a:rect l="l" t="t" r="r" b="b"/>
              <a:pathLst>
                <a:path w="121" h="7" extrusionOk="0">
                  <a:moveTo>
                    <a:pt x="120" y="6"/>
                  </a:moveTo>
                  <a:cubicBezTo>
                    <a:pt x="81" y="5"/>
                    <a:pt x="41" y="3"/>
                    <a:pt x="1" y="0"/>
                  </a:cubicBezTo>
                  <a:cubicBezTo>
                    <a:pt x="41" y="3"/>
                    <a:pt x="81" y="5"/>
                    <a:pt x="120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6">
              <a:extLst>
                <a:ext uri="{FF2B5EF4-FFF2-40B4-BE49-F238E27FC236}">
                  <a16:creationId xmlns:a16="http://schemas.microsoft.com/office/drawing/2014/main" id="{C6B025D4-55ED-BF07-EF9B-430E125D2627}"/>
                </a:ext>
              </a:extLst>
            </p:cNvPr>
            <p:cNvSpPr/>
            <p:nvPr/>
          </p:nvSpPr>
          <p:spPr>
            <a:xfrm>
              <a:off x="6046875" y="1852450"/>
              <a:ext cx="24875" cy="26425"/>
            </a:xfrm>
            <a:custGeom>
              <a:avLst/>
              <a:gdLst/>
              <a:ahLst/>
              <a:cxnLst/>
              <a:rect l="l" t="t" r="r" b="b"/>
              <a:pathLst>
                <a:path w="995" h="1057" extrusionOk="0">
                  <a:moveTo>
                    <a:pt x="556" y="0"/>
                  </a:moveTo>
                  <a:cubicBezTo>
                    <a:pt x="317" y="0"/>
                    <a:pt x="0" y="320"/>
                    <a:pt x="0" y="565"/>
                  </a:cubicBezTo>
                  <a:cubicBezTo>
                    <a:pt x="0" y="862"/>
                    <a:pt x="158" y="1056"/>
                    <a:pt x="393" y="1056"/>
                  </a:cubicBezTo>
                  <a:cubicBezTo>
                    <a:pt x="399" y="1056"/>
                    <a:pt x="404" y="1056"/>
                    <a:pt x="409" y="1056"/>
                  </a:cubicBezTo>
                  <a:cubicBezTo>
                    <a:pt x="681" y="1044"/>
                    <a:pt x="994" y="719"/>
                    <a:pt x="994" y="448"/>
                  </a:cubicBezTo>
                  <a:cubicBezTo>
                    <a:pt x="994" y="216"/>
                    <a:pt x="797" y="9"/>
                    <a:pt x="567" y="0"/>
                  </a:cubicBezTo>
                  <a:cubicBezTo>
                    <a:pt x="563" y="0"/>
                    <a:pt x="560" y="0"/>
                    <a:pt x="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6">
              <a:extLst>
                <a:ext uri="{FF2B5EF4-FFF2-40B4-BE49-F238E27FC236}">
                  <a16:creationId xmlns:a16="http://schemas.microsoft.com/office/drawing/2014/main" id="{4D771BD2-2486-37A0-BB72-6D872D03B1F1}"/>
                </a:ext>
              </a:extLst>
            </p:cNvPr>
            <p:cNvSpPr/>
            <p:nvPr/>
          </p:nvSpPr>
          <p:spPr>
            <a:xfrm>
              <a:off x="6014025" y="1860425"/>
              <a:ext cx="20650" cy="21275"/>
            </a:xfrm>
            <a:custGeom>
              <a:avLst/>
              <a:gdLst/>
              <a:ahLst/>
              <a:cxnLst/>
              <a:rect l="l" t="t" r="r" b="b"/>
              <a:pathLst>
                <a:path w="826" h="851" extrusionOk="0">
                  <a:moveTo>
                    <a:pt x="448" y="0"/>
                  </a:moveTo>
                  <a:cubicBezTo>
                    <a:pt x="230" y="0"/>
                    <a:pt x="0" y="242"/>
                    <a:pt x="2" y="474"/>
                  </a:cubicBezTo>
                  <a:cubicBezTo>
                    <a:pt x="2" y="685"/>
                    <a:pt x="153" y="843"/>
                    <a:pt x="358" y="850"/>
                  </a:cubicBezTo>
                  <a:cubicBezTo>
                    <a:pt x="360" y="850"/>
                    <a:pt x="363" y="850"/>
                    <a:pt x="365" y="850"/>
                  </a:cubicBezTo>
                  <a:cubicBezTo>
                    <a:pt x="562" y="850"/>
                    <a:pt x="798" y="595"/>
                    <a:pt x="813" y="361"/>
                  </a:cubicBezTo>
                  <a:cubicBezTo>
                    <a:pt x="826" y="153"/>
                    <a:pt x="677" y="5"/>
                    <a:pt x="452" y="1"/>
                  </a:cubicBezTo>
                  <a:cubicBezTo>
                    <a:pt x="450" y="1"/>
                    <a:pt x="449" y="0"/>
                    <a:pt x="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6">
              <a:extLst>
                <a:ext uri="{FF2B5EF4-FFF2-40B4-BE49-F238E27FC236}">
                  <a16:creationId xmlns:a16="http://schemas.microsoft.com/office/drawing/2014/main" id="{4EB1CDB4-9465-CB2B-6B20-1CF73AA3BE18}"/>
                </a:ext>
              </a:extLst>
            </p:cNvPr>
            <p:cNvSpPr/>
            <p:nvPr/>
          </p:nvSpPr>
          <p:spPr>
            <a:xfrm>
              <a:off x="7197100" y="1926100"/>
              <a:ext cx="2825" cy="25"/>
            </a:xfrm>
            <a:custGeom>
              <a:avLst/>
              <a:gdLst/>
              <a:ahLst/>
              <a:cxnLst/>
              <a:rect l="l" t="t" r="r" b="b"/>
              <a:pathLst>
                <a:path w="113" h="1" extrusionOk="0">
                  <a:moveTo>
                    <a:pt x="113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6">
              <a:extLst>
                <a:ext uri="{FF2B5EF4-FFF2-40B4-BE49-F238E27FC236}">
                  <a16:creationId xmlns:a16="http://schemas.microsoft.com/office/drawing/2014/main" id="{A4657DB1-EE33-9614-118B-DC30F85986E8}"/>
                </a:ext>
              </a:extLst>
            </p:cNvPr>
            <p:cNvSpPr/>
            <p:nvPr/>
          </p:nvSpPr>
          <p:spPr>
            <a:xfrm>
              <a:off x="7231425" y="1928225"/>
              <a:ext cx="525" cy="2250"/>
            </a:xfrm>
            <a:custGeom>
              <a:avLst/>
              <a:gdLst/>
              <a:ahLst/>
              <a:cxnLst/>
              <a:rect l="l" t="t" r="r" b="b"/>
              <a:pathLst>
                <a:path w="21" h="90" extrusionOk="0">
                  <a:moveTo>
                    <a:pt x="1" y="1"/>
                  </a:moveTo>
                  <a:cubicBezTo>
                    <a:pt x="14" y="25"/>
                    <a:pt x="20" y="49"/>
                    <a:pt x="20" y="74"/>
                  </a:cubicBezTo>
                  <a:lnTo>
                    <a:pt x="20" y="74"/>
                  </a:lnTo>
                  <a:cubicBezTo>
                    <a:pt x="20" y="48"/>
                    <a:pt x="14" y="23"/>
                    <a:pt x="1" y="1"/>
                  </a:cubicBezTo>
                  <a:close/>
                  <a:moveTo>
                    <a:pt x="20" y="74"/>
                  </a:moveTo>
                  <a:cubicBezTo>
                    <a:pt x="20" y="79"/>
                    <a:pt x="20" y="85"/>
                    <a:pt x="19" y="90"/>
                  </a:cubicBezTo>
                  <a:cubicBezTo>
                    <a:pt x="20" y="85"/>
                    <a:pt x="20" y="79"/>
                    <a:pt x="20" y="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6">
              <a:extLst>
                <a:ext uri="{FF2B5EF4-FFF2-40B4-BE49-F238E27FC236}">
                  <a16:creationId xmlns:a16="http://schemas.microsoft.com/office/drawing/2014/main" id="{32491255-1904-08DC-EEA2-50D91002A51B}"/>
                </a:ext>
              </a:extLst>
            </p:cNvPr>
            <p:cNvSpPr/>
            <p:nvPr/>
          </p:nvSpPr>
          <p:spPr>
            <a:xfrm>
              <a:off x="6476250" y="1925850"/>
              <a:ext cx="25" cy="2900"/>
            </a:xfrm>
            <a:custGeom>
              <a:avLst/>
              <a:gdLst/>
              <a:ahLst/>
              <a:cxnLst/>
              <a:rect l="l" t="t" r="r" b="b"/>
              <a:pathLst>
                <a:path w="1" h="116" extrusionOk="0">
                  <a:moveTo>
                    <a:pt x="1" y="1"/>
                  </a:moveTo>
                  <a:cubicBezTo>
                    <a:pt x="1" y="40"/>
                    <a:pt x="1" y="78"/>
                    <a:pt x="1" y="116"/>
                  </a:cubicBezTo>
                  <a:cubicBezTo>
                    <a:pt x="1" y="77"/>
                    <a:pt x="1" y="40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28895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14EAB5-B1B4-4A4B-FA29-251E4D4BB47F}"/>
              </a:ext>
            </a:extLst>
          </p:cNvPr>
          <p:cNvSpPr txBox="1"/>
          <p:nvPr/>
        </p:nvSpPr>
        <p:spPr>
          <a:xfrm>
            <a:off x="194330" y="102068"/>
            <a:ext cx="2840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Londrina Solid" pitchFamily="2" charset="77"/>
              </a:rPr>
              <a:t>Everyday English</a:t>
            </a:r>
            <a:endParaRPr lang="en-VN" sz="3200" dirty="0">
              <a:latin typeface="Londrina Solid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2F6E09-CB07-600B-427A-51C4E02304A3}"/>
              </a:ext>
            </a:extLst>
          </p:cNvPr>
          <p:cNvSpPr txBox="1"/>
          <p:nvPr/>
        </p:nvSpPr>
        <p:spPr>
          <a:xfrm>
            <a:off x="1205753" y="864789"/>
            <a:ext cx="6732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Londrina Solid" pitchFamily="2" charset="77"/>
              </a:rPr>
              <a:t>1. Listen and read the conversations below. Pay attention to the highlighted parts.</a:t>
            </a:r>
          </a:p>
        </p:txBody>
      </p:sp>
      <p:pic>
        <p:nvPicPr>
          <p:cNvPr id="6" name="075">
            <a:hlinkClick r:id="" action="ppaction://media"/>
            <a:extLst>
              <a:ext uri="{FF2B5EF4-FFF2-40B4-BE49-F238E27FC236}">
                <a16:creationId xmlns:a16="http://schemas.microsoft.com/office/drawing/2014/main" id="{FBFABBCB-BBCB-F4D2-D7D7-D69978449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8870" y="110266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9FA3C1-C624-8969-7036-C2105EA15787}"/>
              </a:ext>
            </a:extLst>
          </p:cNvPr>
          <p:cNvSpPr txBox="1"/>
          <p:nvPr/>
        </p:nvSpPr>
        <p:spPr>
          <a:xfrm>
            <a:off x="690283" y="1898975"/>
            <a:ext cx="71717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Patrick Hand" pitchFamily="2" charset="77"/>
              </a:rPr>
              <a:t>Minh</a:t>
            </a:r>
            <a:r>
              <a:rPr lang="en-US" sz="2800" b="1" dirty="0">
                <a:latin typeface="Patrick Hand" pitchFamily="2" charset="77"/>
              </a:rPr>
              <a:t>: I’ve filled in the registration form. </a:t>
            </a:r>
            <a:r>
              <a:rPr lang="en-US" sz="2800" b="1" dirty="0">
                <a:highlight>
                  <a:srgbClr val="FFFF00"/>
                </a:highlight>
                <a:latin typeface="Patrick Hand" pitchFamily="2" charset="77"/>
              </a:rPr>
              <a:t>Hopefully</a:t>
            </a:r>
            <a:r>
              <a:rPr lang="en-US" sz="2800" b="1" dirty="0">
                <a:latin typeface="Patrick Hand" pitchFamily="2" charset="77"/>
              </a:rPr>
              <a:t>, I’ll be a member of the science club.</a:t>
            </a:r>
          </a:p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Patrick Hand" pitchFamily="2" charset="77"/>
              </a:rPr>
              <a:t>Duong</a:t>
            </a:r>
            <a:r>
              <a:rPr lang="en-US" sz="2800" b="1" dirty="0">
                <a:latin typeface="Patrick Hand" pitchFamily="2" charset="77"/>
              </a:rPr>
              <a:t>: I hope so, too.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72328-2C0D-31F2-A6E8-A630BB4CBC9A}"/>
              </a:ext>
            </a:extLst>
          </p:cNvPr>
          <p:cNvSpPr txBox="1"/>
          <p:nvPr/>
        </p:nvSpPr>
        <p:spPr>
          <a:xfrm>
            <a:off x="1402614" y="3364049"/>
            <a:ext cx="64594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 b="1">
                <a:latin typeface="Patrick Hand" pitchFamily="2" charset="77"/>
              </a:defRPr>
            </a:lvl1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Student</a:t>
            </a:r>
            <a:r>
              <a:rPr lang="en-US" dirty="0"/>
              <a:t>: Here’s my teacher’s reference letter. I </a:t>
            </a:r>
            <a:r>
              <a:rPr lang="en-US" dirty="0">
                <a:highlight>
                  <a:srgbClr val="FFFF00"/>
                </a:highlight>
              </a:rPr>
              <a:t>hope</a:t>
            </a:r>
            <a:r>
              <a:rPr lang="en-US" dirty="0"/>
              <a:t> I’ll get the job.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Staff</a:t>
            </a:r>
            <a:r>
              <a:rPr lang="en-US" dirty="0"/>
              <a:t>: Thank you. Good luck.</a:t>
            </a:r>
          </a:p>
        </p:txBody>
      </p:sp>
    </p:spTree>
    <p:extLst>
      <p:ext uri="{BB962C8B-B14F-4D97-AF65-F5344CB8AC3E}">
        <p14:creationId xmlns:p14="http://schemas.microsoft.com/office/powerpoint/2010/main" val="40250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BE9B93-8F96-6F3D-E351-374D0CA332C2}"/>
              </a:ext>
            </a:extLst>
          </p:cNvPr>
          <p:cNvSpPr txBox="1"/>
          <p:nvPr/>
        </p:nvSpPr>
        <p:spPr>
          <a:xfrm>
            <a:off x="2943990" y="288324"/>
            <a:ext cx="3256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Londrina Solid" pitchFamily="2" charset="77"/>
              </a:rPr>
              <a:t>Structures: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999B789-9F01-C352-8FBB-4A7F06863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296499"/>
              </p:ext>
            </p:extLst>
          </p:nvPr>
        </p:nvGraphicFramePr>
        <p:xfrm>
          <a:off x="5143091" y="1677936"/>
          <a:ext cx="2928938" cy="1242060"/>
        </p:xfrm>
        <a:graphic>
          <a:graphicData uri="http://schemas.openxmlformats.org/drawingml/2006/table">
            <a:tbl>
              <a:tblPr bandRow="1">
                <a:tableStyleId>{77A87159-7845-4D75-AE3E-442869C121B6}</a:tableStyleId>
              </a:tblPr>
              <a:tblGrid>
                <a:gridCol w="2928938">
                  <a:extLst>
                    <a:ext uri="{9D8B030D-6E8A-4147-A177-3AD203B41FA5}">
                      <a16:colId xmlns:a16="http://schemas.microsoft.com/office/drawing/2014/main" val="3345423280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indent="-1270" algn="ctr"/>
                      <a:r>
                        <a:rPr lang="en-GB" sz="2400" b="1" dirty="0">
                          <a:effectLst/>
                          <a:latin typeface="Patrick Hand" pitchFamily="2" charset="77"/>
                        </a:rPr>
                        <a:t>Express hope</a:t>
                      </a:r>
                      <a:endParaRPr lang="en-VN" sz="2400" b="1" dirty="0">
                        <a:effectLst/>
                        <a:latin typeface="Patrick Hand" pitchFamily="2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36195" marB="36195">
                    <a:solidFill>
                      <a:schemeClr val="accent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885128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indent="-1270"/>
                      <a:r>
                        <a:rPr lang="en-GB" sz="2400" b="1" dirty="0">
                          <a:effectLst/>
                          <a:latin typeface="Patrick Hand" pitchFamily="2" charset="77"/>
                        </a:rPr>
                        <a:t>Hopefully,…</a:t>
                      </a:r>
                      <a:endParaRPr lang="en-VN" sz="2400" b="1" dirty="0">
                        <a:effectLst/>
                        <a:latin typeface="Patrick Hand" pitchFamily="2" charset="77"/>
                      </a:endParaRPr>
                    </a:p>
                    <a:p>
                      <a:pPr indent="-1270"/>
                      <a:r>
                        <a:rPr lang="en-GB" sz="2400" b="1" dirty="0">
                          <a:effectLst/>
                          <a:latin typeface="Patrick Hand" pitchFamily="2" charset="77"/>
                        </a:rPr>
                        <a:t>I hope … </a:t>
                      </a:r>
                      <a:endParaRPr lang="en-VN" sz="2400" b="1" dirty="0">
                        <a:effectLst/>
                        <a:latin typeface="Patrick Hand" pitchFamily="2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extLst>
                  <a:ext uri="{0D108BD9-81ED-4DB2-BD59-A6C34878D82A}">
                    <a16:rowId xmlns:a16="http://schemas.microsoft.com/office/drawing/2014/main" val="1807273445"/>
                  </a:ext>
                </a:extLst>
              </a:tr>
            </a:tbl>
          </a:graphicData>
        </a:graphic>
      </p:graphicFrame>
      <p:grpSp>
        <p:nvGrpSpPr>
          <p:cNvPr id="87" name="Group 86">
            <a:extLst>
              <a:ext uri="{FF2B5EF4-FFF2-40B4-BE49-F238E27FC236}">
                <a16:creationId xmlns:a16="http://schemas.microsoft.com/office/drawing/2014/main" id="{8E760E33-1608-54F5-95EF-79756A1D1344}"/>
              </a:ext>
            </a:extLst>
          </p:cNvPr>
          <p:cNvGrpSpPr/>
          <p:nvPr/>
        </p:nvGrpSpPr>
        <p:grpSpPr>
          <a:xfrm>
            <a:off x="838856" y="1677936"/>
            <a:ext cx="3084889" cy="2648233"/>
            <a:chOff x="-4782669" y="-712628"/>
            <a:chExt cx="3084889" cy="2648233"/>
          </a:xfrm>
        </p:grpSpPr>
        <p:sp>
          <p:nvSpPr>
            <p:cNvPr id="72" name="Google Shape;272;p27">
              <a:extLst>
                <a:ext uri="{FF2B5EF4-FFF2-40B4-BE49-F238E27FC236}">
                  <a16:creationId xmlns:a16="http://schemas.microsoft.com/office/drawing/2014/main" id="{06B15CA4-3CA2-2527-F00E-4AA02271FDCE}"/>
                </a:ext>
              </a:extLst>
            </p:cNvPr>
            <p:cNvSpPr/>
            <p:nvPr/>
          </p:nvSpPr>
          <p:spPr>
            <a:xfrm>
              <a:off x="-3070660" y="-712628"/>
              <a:ext cx="1260346" cy="1102798"/>
            </a:xfrm>
            <a:custGeom>
              <a:avLst/>
              <a:gdLst/>
              <a:ahLst/>
              <a:cxnLst/>
              <a:rect l="l" t="t" r="r" b="b"/>
              <a:pathLst>
                <a:path w="32255" h="28223" extrusionOk="0">
                  <a:moveTo>
                    <a:pt x="24241" y="17"/>
                  </a:moveTo>
                  <a:cubicBezTo>
                    <a:pt x="24203" y="17"/>
                    <a:pt x="24166" y="20"/>
                    <a:pt x="24129" y="23"/>
                  </a:cubicBezTo>
                  <a:lnTo>
                    <a:pt x="24120" y="39"/>
                  </a:lnTo>
                  <a:cubicBezTo>
                    <a:pt x="24245" y="93"/>
                    <a:pt x="24379" y="110"/>
                    <a:pt x="24516" y="111"/>
                  </a:cubicBezTo>
                  <a:lnTo>
                    <a:pt x="24516" y="111"/>
                  </a:lnTo>
                  <a:cubicBezTo>
                    <a:pt x="24509" y="92"/>
                    <a:pt x="24501" y="72"/>
                    <a:pt x="24492" y="52"/>
                  </a:cubicBezTo>
                  <a:cubicBezTo>
                    <a:pt x="24410" y="40"/>
                    <a:pt x="24326" y="17"/>
                    <a:pt x="24241" y="17"/>
                  </a:cubicBezTo>
                  <a:close/>
                  <a:moveTo>
                    <a:pt x="31584" y="1101"/>
                  </a:moveTo>
                  <a:lnTo>
                    <a:pt x="31584" y="1101"/>
                  </a:lnTo>
                  <a:cubicBezTo>
                    <a:pt x="31582" y="1112"/>
                    <a:pt x="31580" y="1123"/>
                    <a:pt x="31579" y="1135"/>
                  </a:cubicBezTo>
                  <a:lnTo>
                    <a:pt x="31579" y="1135"/>
                  </a:lnTo>
                  <a:cubicBezTo>
                    <a:pt x="31580" y="1135"/>
                    <a:pt x="31582" y="1135"/>
                    <a:pt x="31584" y="1135"/>
                  </a:cubicBezTo>
                  <a:cubicBezTo>
                    <a:pt x="31593" y="1135"/>
                    <a:pt x="31602" y="1135"/>
                    <a:pt x="31611" y="1135"/>
                  </a:cubicBezTo>
                  <a:cubicBezTo>
                    <a:pt x="31601" y="1124"/>
                    <a:pt x="31593" y="1112"/>
                    <a:pt x="31584" y="1101"/>
                  </a:cubicBezTo>
                  <a:close/>
                  <a:moveTo>
                    <a:pt x="29920" y="1"/>
                  </a:moveTo>
                  <a:cubicBezTo>
                    <a:pt x="29824" y="1"/>
                    <a:pt x="29716" y="2"/>
                    <a:pt x="29583" y="4"/>
                  </a:cubicBezTo>
                  <a:cubicBezTo>
                    <a:pt x="29500" y="6"/>
                    <a:pt x="29380" y="6"/>
                    <a:pt x="29247" y="6"/>
                  </a:cubicBezTo>
                  <a:cubicBezTo>
                    <a:pt x="28981" y="6"/>
                    <a:pt x="28664" y="4"/>
                    <a:pt x="28499" y="4"/>
                  </a:cubicBezTo>
                  <a:cubicBezTo>
                    <a:pt x="26330" y="4"/>
                    <a:pt x="26126" y="12"/>
                    <a:pt x="24796" y="101"/>
                  </a:cubicBezTo>
                  <a:cubicBezTo>
                    <a:pt x="24711" y="106"/>
                    <a:pt x="24625" y="111"/>
                    <a:pt x="24540" y="111"/>
                  </a:cubicBezTo>
                  <a:cubicBezTo>
                    <a:pt x="24532" y="111"/>
                    <a:pt x="24524" y="111"/>
                    <a:pt x="24516" y="111"/>
                  </a:cubicBezTo>
                  <a:lnTo>
                    <a:pt x="24516" y="111"/>
                  </a:lnTo>
                  <a:cubicBezTo>
                    <a:pt x="24607" y="378"/>
                    <a:pt x="24500" y="623"/>
                    <a:pt x="24445" y="964"/>
                  </a:cubicBezTo>
                  <a:cubicBezTo>
                    <a:pt x="24633" y="950"/>
                    <a:pt x="24820" y="944"/>
                    <a:pt x="25007" y="944"/>
                  </a:cubicBezTo>
                  <a:cubicBezTo>
                    <a:pt x="26387" y="944"/>
                    <a:pt x="27745" y="1265"/>
                    <a:pt x="29142" y="1265"/>
                  </a:cubicBezTo>
                  <a:cubicBezTo>
                    <a:pt x="29697" y="1265"/>
                    <a:pt x="30258" y="1214"/>
                    <a:pt x="30828" y="1073"/>
                  </a:cubicBezTo>
                  <a:cubicBezTo>
                    <a:pt x="31016" y="857"/>
                    <a:pt x="30888" y="421"/>
                    <a:pt x="31141" y="66"/>
                  </a:cubicBezTo>
                  <a:lnTo>
                    <a:pt x="31141" y="66"/>
                  </a:lnTo>
                  <a:cubicBezTo>
                    <a:pt x="31227" y="72"/>
                    <a:pt x="31322" y="79"/>
                    <a:pt x="31425" y="86"/>
                  </a:cubicBezTo>
                  <a:cubicBezTo>
                    <a:pt x="31309" y="422"/>
                    <a:pt x="31371" y="815"/>
                    <a:pt x="31584" y="1101"/>
                  </a:cubicBezTo>
                  <a:lnTo>
                    <a:pt x="31584" y="1101"/>
                  </a:lnTo>
                  <a:cubicBezTo>
                    <a:pt x="31608" y="953"/>
                    <a:pt x="31651" y="803"/>
                    <a:pt x="31718" y="650"/>
                  </a:cubicBezTo>
                  <a:cubicBezTo>
                    <a:pt x="31793" y="479"/>
                    <a:pt x="31810" y="255"/>
                    <a:pt x="31680" y="65"/>
                  </a:cubicBezTo>
                  <a:cubicBezTo>
                    <a:pt x="31578" y="28"/>
                    <a:pt x="31478" y="8"/>
                    <a:pt x="31386" y="8"/>
                  </a:cubicBezTo>
                  <a:cubicBezTo>
                    <a:pt x="31296" y="8"/>
                    <a:pt x="31213" y="27"/>
                    <a:pt x="31142" y="65"/>
                  </a:cubicBezTo>
                  <a:cubicBezTo>
                    <a:pt x="31141" y="65"/>
                    <a:pt x="31141" y="66"/>
                    <a:pt x="31141" y="66"/>
                  </a:cubicBezTo>
                  <a:lnTo>
                    <a:pt x="31141" y="66"/>
                  </a:lnTo>
                  <a:cubicBezTo>
                    <a:pt x="30452" y="17"/>
                    <a:pt x="30249" y="1"/>
                    <a:pt x="29920" y="1"/>
                  </a:cubicBezTo>
                  <a:close/>
                  <a:moveTo>
                    <a:pt x="24014" y="39"/>
                  </a:moveTo>
                  <a:cubicBezTo>
                    <a:pt x="23932" y="39"/>
                    <a:pt x="23868" y="142"/>
                    <a:pt x="23844" y="265"/>
                  </a:cubicBezTo>
                  <a:cubicBezTo>
                    <a:pt x="23351" y="2705"/>
                    <a:pt x="22484" y="4987"/>
                    <a:pt x="20968" y="6995"/>
                  </a:cubicBezTo>
                  <a:cubicBezTo>
                    <a:pt x="20656" y="7406"/>
                    <a:pt x="20383" y="7837"/>
                    <a:pt x="19787" y="7872"/>
                  </a:cubicBezTo>
                  <a:cubicBezTo>
                    <a:pt x="18358" y="7957"/>
                    <a:pt x="16927" y="8021"/>
                    <a:pt x="15503" y="8161"/>
                  </a:cubicBezTo>
                  <a:cubicBezTo>
                    <a:pt x="14516" y="8259"/>
                    <a:pt x="13525" y="8289"/>
                    <a:pt x="12537" y="8325"/>
                  </a:cubicBezTo>
                  <a:cubicBezTo>
                    <a:pt x="11064" y="8381"/>
                    <a:pt x="9610" y="8689"/>
                    <a:pt x="8138" y="8689"/>
                  </a:cubicBezTo>
                  <a:cubicBezTo>
                    <a:pt x="8108" y="8689"/>
                    <a:pt x="8079" y="8689"/>
                    <a:pt x="8049" y="8689"/>
                  </a:cubicBezTo>
                  <a:cubicBezTo>
                    <a:pt x="8011" y="8688"/>
                    <a:pt x="7973" y="8688"/>
                    <a:pt x="7937" y="8688"/>
                  </a:cubicBezTo>
                  <a:cubicBezTo>
                    <a:pt x="6518" y="8688"/>
                    <a:pt x="6500" y="8971"/>
                    <a:pt x="6264" y="10273"/>
                  </a:cubicBezTo>
                  <a:cubicBezTo>
                    <a:pt x="6240" y="10404"/>
                    <a:pt x="6248" y="10542"/>
                    <a:pt x="6248" y="10679"/>
                  </a:cubicBezTo>
                  <a:cubicBezTo>
                    <a:pt x="6248" y="11711"/>
                    <a:pt x="6080" y="12734"/>
                    <a:pt x="6036" y="13766"/>
                  </a:cubicBezTo>
                  <a:cubicBezTo>
                    <a:pt x="6017" y="14170"/>
                    <a:pt x="6099" y="14649"/>
                    <a:pt x="5856" y="15063"/>
                  </a:cubicBezTo>
                  <a:cubicBezTo>
                    <a:pt x="5573" y="14983"/>
                    <a:pt x="5318" y="14908"/>
                    <a:pt x="5062" y="14836"/>
                  </a:cubicBezTo>
                  <a:cubicBezTo>
                    <a:pt x="4725" y="14742"/>
                    <a:pt x="4398" y="14699"/>
                    <a:pt x="4083" y="14699"/>
                  </a:cubicBezTo>
                  <a:cubicBezTo>
                    <a:pt x="2319" y="14699"/>
                    <a:pt x="940" y="16051"/>
                    <a:pt x="518" y="17458"/>
                  </a:cubicBezTo>
                  <a:cubicBezTo>
                    <a:pt x="0" y="19190"/>
                    <a:pt x="1260" y="21702"/>
                    <a:pt x="3404" y="22138"/>
                  </a:cubicBezTo>
                  <a:cubicBezTo>
                    <a:pt x="3978" y="22254"/>
                    <a:pt x="4550" y="22286"/>
                    <a:pt x="5137" y="22286"/>
                  </a:cubicBezTo>
                  <a:cubicBezTo>
                    <a:pt x="5229" y="22286"/>
                    <a:pt x="5322" y="22285"/>
                    <a:pt x="5414" y="22283"/>
                  </a:cubicBezTo>
                  <a:cubicBezTo>
                    <a:pt x="5564" y="22610"/>
                    <a:pt x="5678" y="22913"/>
                    <a:pt x="5682" y="23254"/>
                  </a:cubicBezTo>
                  <a:cubicBezTo>
                    <a:pt x="5701" y="24328"/>
                    <a:pt x="5798" y="25397"/>
                    <a:pt x="5946" y="26461"/>
                  </a:cubicBezTo>
                  <a:cubicBezTo>
                    <a:pt x="6051" y="27204"/>
                    <a:pt x="6104" y="27279"/>
                    <a:pt x="6841" y="27279"/>
                  </a:cubicBezTo>
                  <a:cubicBezTo>
                    <a:pt x="6864" y="27279"/>
                    <a:pt x="6888" y="27279"/>
                    <a:pt x="6913" y="27279"/>
                  </a:cubicBezTo>
                  <a:cubicBezTo>
                    <a:pt x="7024" y="27279"/>
                    <a:pt x="7139" y="27293"/>
                    <a:pt x="7249" y="27309"/>
                  </a:cubicBezTo>
                  <a:cubicBezTo>
                    <a:pt x="8007" y="27414"/>
                    <a:pt x="8763" y="27468"/>
                    <a:pt x="9518" y="27468"/>
                  </a:cubicBezTo>
                  <a:cubicBezTo>
                    <a:pt x="10405" y="27468"/>
                    <a:pt x="11290" y="27394"/>
                    <a:pt x="12173" y="27242"/>
                  </a:cubicBezTo>
                  <a:cubicBezTo>
                    <a:pt x="12235" y="26963"/>
                    <a:pt x="12361" y="26715"/>
                    <a:pt x="12327" y="26491"/>
                  </a:cubicBezTo>
                  <a:cubicBezTo>
                    <a:pt x="12146" y="25302"/>
                    <a:pt x="12678" y="24356"/>
                    <a:pt x="13374" y="23499"/>
                  </a:cubicBezTo>
                  <a:cubicBezTo>
                    <a:pt x="13769" y="23013"/>
                    <a:pt x="14267" y="22799"/>
                    <a:pt x="14816" y="22799"/>
                  </a:cubicBezTo>
                  <a:cubicBezTo>
                    <a:pt x="15080" y="22799"/>
                    <a:pt x="15355" y="22848"/>
                    <a:pt x="15637" y="22941"/>
                  </a:cubicBezTo>
                  <a:cubicBezTo>
                    <a:pt x="16339" y="23169"/>
                    <a:pt x="16592" y="23778"/>
                    <a:pt x="16609" y="24396"/>
                  </a:cubicBezTo>
                  <a:cubicBezTo>
                    <a:pt x="16641" y="25454"/>
                    <a:pt x="16881" y="26475"/>
                    <a:pt x="17012" y="27513"/>
                  </a:cubicBezTo>
                  <a:cubicBezTo>
                    <a:pt x="17097" y="28189"/>
                    <a:pt x="17097" y="28207"/>
                    <a:pt x="17765" y="28220"/>
                  </a:cubicBezTo>
                  <a:cubicBezTo>
                    <a:pt x="17881" y="28222"/>
                    <a:pt x="17996" y="28223"/>
                    <a:pt x="18111" y="28223"/>
                  </a:cubicBezTo>
                  <a:cubicBezTo>
                    <a:pt x="19451" y="28223"/>
                    <a:pt x="20788" y="28079"/>
                    <a:pt x="22125" y="28037"/>
                  </a:cubicBezTo>
                  <a:cubicBezTo>
                    <a:pt x="23549" y="27992"/>
                    <a:pt x="24436" y="27410"/>
                    <a:pt x="24294" y="25558"/>
                  </a:cubicBezTo>
                  <a:cubicBezTo>
                    <a:pt x="24106" y="23097"/>
                    <a:pt x="23960" y="20635"/>
                    <a:pt x="24146" y="18166"/>
                  </a:cubicBezTo>
                  <a:cubicBezTo>
                    <a:pt x="24196" y="17475"/>
                    <a:pt x="24152" y="16779"/>
                    <a:pt x="24152" y="16099"/>
                  </a:cubicBezTo>
                  <a:cubicBezTo>
                    <a:pt x="24671" y="15949"/>
                    <a:pt x="25122" y="15837"/>
                    <a:pt x="25544" y="15610"/>
                  </a:cubicBezTo>
                  <a:cubicBezTo>
                    <a:pt x="27135" y="14743"/>
                    <a:pt x="28256" y="13437"/>
                    <a:pt x="29177" y="11907"/>
                  </a:cubicBezTo>
                  <a:cubicBezTo>
                    <a:pt x="29997" y="10548"/>
                    <a:pt x="30426" y="9052"/>
                    <a:pt x="30772" y="7537"/>
                  </a:cubicBezTo>
                  <a:cubicBezTo>
                    <a:pt x="30896" y="6987"/>
                    <a:pt x="31074" y="6406"/>
                    <a:pt x="30945" y="5813"/>
                  </a:cubicBezTo>
                  <a:cubicBezTo>
                    <a:pt x="30884" y="5526"/>
                    <a:pt x="31096" y="5370"/>
                    <a:pt x="31274" y="5190"/>
                  </a:cubicBezTo>
                  <a:cubicBezTo>
                    <a:pt x="32032" y="4432"/>
                    <a:pt x="32255" y="3532"/>
                    <a:pt x="31841" y="2541"/>
                  </a:cubicBezTo>
                  <a:cubicBezTo>
                    <a:pt x="31643" y="2066"/>
                    <a:pt x="31510" y="1612"/>
                    <a:pt x="31579" y="1135"/>
                  </a:cubicBezTo>
                  <a:lnTo>
                    <a:pt x="31579" y="1135"/>
                  </a:lnTo>
                  <a:cubicBezTo>
                    <a:pt x="30892" y="1136"/>
                    <a:pt x="30225" y="1352"/>
                    <a:pt x="29543" y="1428"/>
                  </a:cubicBezTo>
                  <a:cubicBezTo>
                    <a:pt x="29305" y="1455"/>
                    <a:pt x="29065" y="1465"/>
                    <a:pt x="28826" y="1465"/>
                  </a:cubicBezTo>
                  <a:cubicBezTo>
                    <a:pt x="28553" y="1465"/>
                    <a:pt x="28280" y="1452"/>
                    <a:pt x="28008" y="1437"/>
                  </a:cubicBezTo>
                  <a:cubicBezTo>
                    <a:pt x="26828" y="1372"/>
                    <a:pt x="25650" y="1264"/>
                    <a:pt x="24472" y="1158"/>
                  </a:cubicBezTo>
                  <a:cubicBezTo>
                    <a:pt x="24431" y="1155"/>
                    <a:pt x="24385" y="1149"/>
                    <a:pt x="24351" y="1122"/>
                  </a:cubicBezTo>
                  <a:cubicBezTo>
                    <a:pt x="24313" y="1090"/>
                    <a:pt x="24303" y="1036"/>
                    <a:pt x="24294" y="985"/>
                  </a:cubicBezTo>
                  <a:cubicBezTo>
                    <a:pt x="24259" y="784"/>
                    <a:pt x="24271" y="281"/>
                    <a:pt x="24147" y="124"/>
                  </a:cubicBezTo>
                  <a:cubicBezTo>
                    <a:pt x="24100" y="64"/>
                    <a:pt x="24055" y="39"/>
                    <a:pt x="24014" y="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73" name="Google Shape;273;p27">
              <a:extLst>
                <a:ext uri="{FF2B5EF4-FFF2-40B4-BE49-F238E27FC236}">
                  <a16:creationId xmlns:a16="http://schemas.microsoft.com/office/drawing/2014/main" id="{2F3C9EB3-D7A4-F9E5-D840-7E43F9FCB0B2}"/>
                </a:ext>
              </a:extLst>
            </p:cNvPr>
            <p:cNvSpPr/>
            <p:nvPr/>
          </p:nvSpPr>
          <p:spPr>
            <a:xfrm>
              <a:off x="-4782667" y="-712471"/>
              <a:ext cx="3084811" cy="2648075"/>
            </a:xfrm>
            <a:custGeom>
              <a:avLst/>
              <a:gdLst/>
              <a:ahLst/>
              <a:cxnLst/>
              <a:rect l="l" t="t" r="r" b="b"/>
              <a:pathLst>
                <a:path w="78947" h="67770" extrusionOk="0">
                  <a:moveTo>
                    <a:pt x="20419" y="0"/>
                  </a:moveTo>
                  <a:cubicBezTo>
                    <a:pt x="20409" y="0"/>
                    <a:pt x="20400" y="0"/>
                    <a:pt x="20390" y="0"/>
                  </a:cubicBezTo>
                  <a:cubicBezTo>
                    <a:pt x="19671" y="9"/>
                    <a:pt x="18952" y="11"/>
                    <a:pt x="18233" y="11"/>
                  </a:cubicBezTo>
                  <a:cubicBezTo>
                    <a:pt x="17501" y="11"/>
                    <a:pt x="16770" y="9"/>
                    <a:pt x="16038" y="9"/>
                  </a:cubicBezTo>
                  <a:cubicBezTo>
                    <a:pt x="15861" y="9"/>
                    <a:pt x="15685" y="9"/>
                    <a:pt x="15508" y="9"/>
                  </a:cubicBezTo>
                  <a:cubicBezTo>
                    <a:pt x="15440" y="9"/>
                    <a:pt x="15370" y="2"/>
                    <a:pt x="15301" y="2"/>
                  </a:cubicBezTo>
                  <a:cubicBezTo>
                    <a:pt x="15192" y="2"/>
                    <a:pt x="15087" y="19"/>
                    <a:pt x="15000" y="105"/>
                  </a:cubicBezTo>
                  <a:cubicBezTo>
                    <a:pt x="15171" y="4901"/>
                    <a:pt x="15810" y="9632"/>
                    <a:pt x="16812" y="14357"/>
                  </a:cubicBezTo>
                  <a:cubicBezTo>
                    <a:pt x="16210" y="14590"/>
                    <a:pt x="15593" y="14554"/>
                    <a:pt x="15003" y="14644"/>
                  </a:cubicBezTo>
                  <a:cubicBezTo>
                    <a:pt x="14228" y="14762"/>
                    <a:pt x="14054" y="14878"/>
                    <a:pt x="14110" y="15668"/>
                  </a:cubicBezTo>
                  <a:cubicBezTo>
                    <a:pt x="14185" y="16703"/>
                    <a:pt x="14229" y="17734"/>
                    <a:pt x="14215" y="18772"/>
                  </a:cubicBezTo>
                  <a:cubicBezTo>
                    <a:pt x="14186" y="20759"/>
                    <a:pt x="13962" y="22738"/>
                    <a:pt x="13972" y="24728"/>
                  </a:cubicBezTo>
                  <a:cubicBezTo>
                    <a:pt x="13982" y="26417"/>
                    <a:pt x="14285" y="28088"/>
                    <a:pt x="14113" y="29793"/>
                  </a:cubicBezTo>
                  <a:cubicBezTo>
                    <a:pt x="13950" y="31404"/>
                    <a:pt x="14208" y="33026"/>
                    <a:pt x="14221" y="34643"/>
                  </a:cubicBezTo>
                  <a:cubicBezTo>
                    <a:pt x="14235" y="36576"/>
                    <a:pt x="14287" y="38510"/>
                    <a:pt x="14277" y="40443"/>
                  </a:cubicBezTo>
                  <a:cubicBezTo>
                    <a:pt x="14267" y="42561"/>
                    <a:pt x="14426" y="44676"/>
                    <a:pt x="14314" y="46845"/>
                  </a:cubicBezTo>
                  <a:cubicBezTo>
                    <a:pt x="13564" y="47145"/>
                    <a:pt x="12888" y="47595"/>
                    <a:pt x="12333" y="48224"/>
                  </a:cubicBezTo>
                  <a:cubicBezTo>
                    <a:pt x="10995" y="49735"/>
                    <a:pt x="10168" y="51560"/>
                    <a:pt x="9192" y="53296"/>
                  </a:cubicBezTo>
                  <a:cubicBezTo>
                    <a:pt x="8552" y="54436"/>
                    <a:pt x="8513" y="55873"/>
                    <a:pt x="7402" y="56793"/>
                  </a:cubicBezTo>
                  <a:cubicBezTo>
                    <a:pt x="6985" y="57138"/>
                    <a:pt x="6680" y="57594"/>
                    <a:pt x="6569" y="58202"/>
                  </a:cubicBezTo>
                  <a:cubicBezTo>
                    <a:pt x="6487" y="58667"/>
                    <a:pt x="5974" y="58963"/>
                    <a:pt x="5680" y="59357"/>
                  </a:cubicBezTo>
                  <a:cubicBezTo>
                    <a:pt x="4700" y="60668"/>
                    <a:pt x="3739" y="61996"/>
                    <a:pt x="2827" y="63357"/>
                  </a:cubicBezTo>
                  <a:cubicBezTo>
                    <a:pt x="1854" y="64808"/>
                    <a:pt x="829" y="66225"/>
                    <a:pt x="0" y="67769"/>
                  </a:cubicBezTo>
                  <a:lnTo>
                    <a:pt x="12886" y="67769"/>
                  </a:lnTo>
                  <a:cubicBezTo>
                    <a:pt x="13546" y="66819"/>
                    <a:pt x="14216" y="65874"/>
                    <a:pt x="14865" y="64916"/>
                  </a:cubicBezTo>
                  <a:cubicBezTo>
                    <a:pt x="15470" y="64023"/>
                    <a:pt x="16000" y="63084"/>
                    <a:pt x="16402" y="62080"/>
                  </a:cubicBezTo>
                  <a:cubicBezTo>
                    <a:pt x="16614" y="61553"/>
                    <a:pt x="16588" y="61488"/>
                    <a:pt x="16211" y="60890"/>
                  </a:cubicBezTo>
                  <a:cubicBezTo>
                    <a:pt x="16470" y="60627"/>
                    <a:pt x="16588" y="60286"/>
                    <a:pt x="16601" y="59919"/>
                  </a:cubicBezTo>
                  <a:cubicBezTo>
                    <a:pt x="16614" y="59483"/>
                    <a:pt x="16964" y="59239"/>
                    <a:pt x="17196" y="58980"/>
                  </a:cubicBezTo>
                  <a:cubicBezTo>
                    <a:pt x="17849" y="58245"/>
                    <a:pt x="18522" y="57535"/>
                    <a:pt x="19071" y="56710"/>
                  </a:cubicBezTo>
                  <a:cubicBezTo>
                    <a:pt x="19415" y="56190"/>
                    <a:pt x="19928" y="55985"/>
                    <a:pt x="20618" y="55960"/>
                  </a:cubicBezTo>
                  <a:cubicBezTo>
                    <a:pt x="23385" y="55858"/>
                    <a:pt x="26152" y="55821"/>
                    <a:pt x="28919" y="55737"/>
                  </a:cubicBezTo>
                  <a:cubicBezTo>
                    <a:pt x="30559" y="55687"/>
                    <a:pt x="32202" y="55684"/>
                    <a:pt x="33842" y="55684"/>
                  </a:cubicBezTo>
                  <a:cubicBezTo>
                    <a:pt x="34088" y="55684"/>
                    <a:pt x="34334" y="55684"/>
                    <a:pt x="34580" y="55684"/>
                  </a:cubicBezTo>
                  <a:cubicBezTo>
                    <a:pt x="35416" y="55684"/>
                    <a:pt x="36257" y="55704"/>
                    <a:pt x="37095" y="55704"/>
                  </a:cubicBezTo>
                  <a:cubicBezTo>
                    <a:pt x="37501" y="55704"/>
                    <a:pt x="37906" y="55700"/>
                    <a:pt x="38310" y="55686"/>
                  </a:cubicBezTo>
                  <a:cubicBezTo>
                    <a:pt x="40152" y="55620"/>
                    <a:pt x="41997" y="55663"/>
                    <a:pt x="43839" y="55510"/>
                  </a:cubicBezTo>
                  <a:cubicBezTo>
                    <a:pt x="44169" y="55483"/>
                    <a:pt x="44500" y="55478"/>
                    <a:pt x="44831" y="55478"/>
                  </a:cubicBezTo>
                  <a:cubicBezTo>
                    <a:pt x="45050" y="55478"/>
                    <a:pt x="45268" y="55480"/>
                    <a:pt x="45487" y="55480"/>
                  </a:cubicBezTo>
                  <a:cubicBezTo>
                    <a:pt x="45873" y="55480"/>
                    <a:pt x="46258" y="55473"/>
                    <a:pt x="46641" y="55433"/>
                  </a:cubicBezTo>
                  <a:cubicBezTo>
                    <a:pt x="47874" y="55305"/>
                    <a:pt x="49114" y="55379"/>
                    <a:pt x="50342" y="55238"/>
                  </a:cubicBezTo>
                  <a:cubicBezTo>
                    <a:pt x="50685" y="55199"/>
                    <a:pt x="51028" y="55189"/>
                    <a:pt x="51371" y="55189"/>
                  </a:cubicBezTo>
                  <a:cubicBezTo>
                    <a:pt x="51674" y="55189"/>
                    <a:pt x="51977" y="55197"/>
                    <a:pt x="52280" y="55197"/>
                  </a:cubicBezTo>
                  <a:cubicBezTo>
                    <a:pt x="52327" y="55197"/>
                    <a:pt x="52374" y="55197"/>
                    <a:pt x="52421" y="55197"/>
                  </a:cubicBezTo>
                  <a:cubicBezTo>
                    <a:pt x="53770" y="55197"/>
                    <a:pt x="55118" y="55194"/>
                    <a:pt x="56459" y="55034"/>
                  </a:cubicBezTo>
                  <a:cubicBezTo>
                    <a:pt x="56509" y="55028"/>
                    <a:pt x="56557" y="55025"/>
                    <a:pt x="56604" y="55025"/>
                  </a:cubicBezTo>
                  <a:cubicBezTo>
                    <a:pt x="56819" y="55025"/>
                    <a:pt x="57007" y="55087"/>
                    <a:pt x="57148" y="55211"/>
                  </a:cubicBezTo>
                  <a:cubicBezTo>
                    <a:pt x="57602" y="55614"/>
                    <a:pt x="58106" y="55940"/>
                    <a:pt x="58694" y="56267"/>
                  </a:cubicBezTo>
                  <a:cubicBezTo>
                    <a:pt x="58093" y="56868"/>
                    <a:pt x="57556" y="57457"/>
                    <a:pt x="58198" y="58296"/>
                  </a:cubicBezTo>
                  <a:cubicBezTo>
                    <a:pt x="58433" y="58604"/>
                    <a:pt x="58682" y="58755"/>
                    <a:pt x="59000" y="58755"/>
                  </a:cubicBezTo>
                  <a:cubicBezTo>
                    <a:pt x="59122" y="58755"/>
                    <a:pt x="59255" y="58733"/>
                    <a:pt x="59401" y="58688"/>
                  </a:cubicBezTo>
                  <a:cubicBezTo>
                    <a:pt x="59774" y="59007"/>
                    <a:pt x="60133" y="59252"/>
                    <a:pt x="60564" y="59252"/>
                  </a:cubicBezTo>
                  <a:cubicBezTo>
                    <a:pt x="60922" y="59252"/>
                    <a:pt x="61330" y="59083"/>
                    <a:pt x="61836" y="58647"/>
                  </a:cubicBezTo>
                  <a:cubicBezTo>
                    <a:pt x="62175" y="58928"/>
                    <a:pt x="62303" y="59350"/>
                    <a:pt x="62495" y="59718"/>
                  </a:cubicBezTo>
                  <a:cubicBezTo>
                    <a:pt x="63224" y="61105"/>
                    <a:pt x="63895" y="62525"/>
                    <a:pt x="64653" y="63897"/>
                  </a:cubicBezTo>
                  <a:cubicBezTo>
                    <a:pt x="65279" y="65030"/>
                    <a:pt x="65993" y="66117"/>
                    <a:pt x="66679" y="67217"/>
                  </a:cubicBezTo>
                  <a:cubicBezTo>
                    <a:pt x="66788" y="67392"/>
                    <a:pt x="66919" y="67546"/>
                    <a:pt x="66876" y="67769"/>
                  </a:cubicBezTo>
                  <a:lnTo>
                    <a:pt x="78947" y="67769"/>
                  </a:lnTo>
                  <a:cubicBezTo>
                    <a:pt x="78557" y="67221"/>
                    <a:pt x="78117" y="66715"/>
                    <a:pt x="77658" y="66222"/>
                  </a:cubicBezTo>
                  <a:cubicBezTo>
                    <a:pt x="76495" y="64965"/>
                    <a:pt x="75345" y="63698"/>
                    <a:pt x="74173" y="62449"/>
                  </a:cubicBezTo>
                  <a:cubicBezTo>
                    <a:pt x="72883" y="61075"/>
                    <a:pt x="71581" y="59709"/>
                    <a:pt x="70268" y="58355"/>
                  </a:cubicBezTo>
                  <a:cubicBezTo>
                    <a:pt x="69037" y="57083"/>
                    <a:pt x="67786" y="55832"/>
                    <a:pt x="66541" y="54571"/>
                  </a:cubicBezTo>
                  <a:cubicBezTo>
                    <a:pt x="67233" y="53798"/>
                    <a:pt x="67205" y="53007"/>
                    <a:pt x="66446" y="52269"/>
                  </a:cubicBezTo>
                  <a:cubicBezTo>
                    <a:pt x="66312" y="52140"/>
                    <a:pt x="66259" y="51976"/>
                    <a:pt x="66186" y="51810"/>
                  </a:cubicBezTo>
                  <a:cubicBezTo>
                    <a:pt x="65964" y="51324"/>
                    <a:pt x="65721" y="50880"/>
                    <a:pt x="65103" y="50732"/>
                  </a:cubicBezTo>
                  <a:cubicBezTo>
                    <a:pt x="65033" y="50715"/>
                    <a:pt x="64967" y="50708"/>
                    <a:pt x="64903" y="50708"/>
                  </a:cubicBezTo>
                  <a:cubicBezTo>
                    <a:pt x="64498" y="50708"/>
                    <a:pt x="64214" y="51009"/>
                    <a:pt x="63833" y="51080"/>
                  </a:cubicBezTo>
                  <a:cubicBezTo>
                    <a:pt x="63191" y="50431"/>
                    <a:pt x="62896" y="49560"/>
                    <a:pt x="62459" y="48793"/>
                  </a:cubicBezTo>
                  <a:cubicBezTo>
                    <a:pt x="61843" y="47715"/>
                    <a:pt x="61225" y="46649"/>
                    <a:pt x="60384" y="45740"/>
                  </a:cubicBezTo>
                  <a:cubicBezTo>
                    <a:pt x="59807" y="45115"/>
                    <a:pt x="59390" y="44333"/>
                    <a:pt x="58659" y="43870"/>
                  </a:cubicBezTo>
                  <a:cubicBezTo>
                    <a:pt x="58298" y="43641"/>
                    <a:pt x="58206" y="43395"/>
                    <a:pt x="58202" y="42994"/>
                  </a:cubicBezTo>
                  <a:cubicBezTo>
                    <a:pt x="58185" y="41018"/>
                    <a:pt x="58275" y="39047"/>
                    <a:pt x="58321" y="37072"/>
                  </a:cubicBezTo>
                  <a:cubicBezTo>
                    <a:pt x="58349" y="35906"/>
                    <a:pt x="58451" y="34731"/>
                    <a:pt x="58288" y="33568"/>
                  </a:cubicBezTo>
                  <a:cubicBezTo>
                    <a:pt x="58183" y="32816"/>
                    <a:pt x="57985" y="32669"/>
                    <a:pt x="57234" y="32662"/>
                  </a:cubicBezTo>
                  <a:cubicBezTo>
                    <a:pt x="57061" y="32660"/>
                    <a:pt x="56887" y="32660"/>
                    <a:pt x="56714" y="32660"/>
                  </a:cubicBezTo>
                  <a:cubicBezTo>
                    <a:pt x="56032" y="32660"/>
                    <a:pt x="55351" y="32668"/>
                    <a:pt x="54669" y="32668"/>
                  </a:cubicBezTo>
                  <a:cubicBezTo>
                    <a:pt x="54247" y="32668"/>
                    <a:pt x="53824" y="32665"/>
                    <a:pt x="53402" y="32655"/>
                  </a:cubicBezTo>
                  <a:cubicBezTo>
                    <a:pt x="53378" y="32654"/>
                    <a:pt x="53353" y="32654"/>
                    <a:pt x="53329" y="32654"/>
                  </a:cubicBezTo>
                  <a:cubicBezTo>
                    <a:pt x="52796" y="32654"/>
                    <a:pt x="52273" y="32803"/>
                    <a:pt x="51751" y="32803"/>
                  </a:cubicBezTo>
                  <a:cubicBezTo>
                    <a:pt x="51619" y="32803"/>
                    <a:pt x="51487" y="32794"/>
                    <a:pt x="51354" y="32770"/>
                  </a:cubicBezTo>
                  <a:cubicBezTo>
                    <a:pt x="51259" y="32584"/>
                    <a:pt x="51301" y="32426"/>
                    <a:pt x="51349" y="32278"/>
                  </a:cubicBezTo>
                  <a:cubicBezTo>
                    <a:pt x="51682" y="31248"/>
                    <a:pt x="51528" y="30273"/>
                    <a:pt x="51152" y="29275"/>
                  </a:cubicBezTo>
                  <a:cubicBezTo>
                    <a:pt x="50489" y="27522"/>
                    <a:pt x="48914" y="26755"/>
                    <a:pt x="47367" y="26755"/>
                  </a:cubicBezTo>
                  <a:cubicBezTo>
                    <a:pt x="46562" y="26755"/>
                    <a:pt x="45763" y="26963"/>
                    <a:pt x="45105" y="27348"/>
                  </a:cubicBezTo>
                  <a:cubicBezTo>
                    <a:pt x="43713" y="28162"/>
                    <a:pt x="43028" y="29452"/>
                    <a:pt x="42840" y="31040"/>
                  </a:cubicBezTo>
                  <a:cubicBezTo>
                    <a:pt x="42772" y="31599"/>
                    <a:pt x="42925" y="32153"/>
                    <a:pt x="42830" y="32757"/>
                  </a:cubicBezTo>
                  <a:cubicBezTo>
                    <a:pt x="40575" y="32958"/>
                    <a:pt x="38330" y="33156"/>
                    <a:pt x="36044" y="33361"/>
                  </a:cubicBezTo>
                  <a:cubicBezTo>
                    <a:pt x="36149" y="33063"/>
                    <a:pt x="35992" y="32866"/>
                    <a:pt x="36018" y="32632"/>
                  </a:cubicBezTo>
                  <a:cubicBezTo>
                    <a:pt x="36224" y="30718"/>
                    <a:pt x="36185" y="28796"/>
                    <a:pt x="36096" y="26877"/>
                  </a:cubicBezTo>
                  <a:cubicBezTo>
                    <a:pt x="36073" y="26424"/>
                    <a:pt x="35888" y="26165"/>
                    <a:pt x="35592" y="26165"/>
                  </a:cubicBezTo>
                  <a:cubicBezTo>
                    <a:pt x="35468" y="26165"/>
                    <a:pt x="35325" y="26210"/>
                    <a:pt x="35167" y="26306"/>
                  </a:cubicBezTo>
                  <a:cubicBezTo>
                    <a:pt x="34685" y="26593"/>
                    <a:pt x="34150" y="26641"/>
                    <a:pt x="33647" y="26819"/>
                  </a:cubicBezTo>
                  <a:cubicBezTo>
                    <a:pt x="33359" y="26920"/>
                    <a:pt x="33075" y="26965"/>
                    <a:pt x="32795" y="26965"/>
                  </a:cubicBezTo>
                  <a:cubicBezTo>
                    <a:pt x="32350" y="26965"/>
                    <a:pt x="31916" y="26850"/>
                    <a:pt x="31494" y="26658"/>
                  </a:cubicBezTo>
                  <a:cubicBezTo>
                    <a:pt x="30628" y="26263"/>
                    <a:pt x="29904" y="25654"/>
                    <a:pt x="29698" y="24702"/>
                  </a:cubicBezTo>
                  <a:cubicBezTo>
                    <a:pt x="29422" y="23426"/>
                    <a:pt x="30095" y="22233"/>
                    <a:pt x="31242" y="21542"/>
                  </a:cubicBezTo>
                  <a:cubicBezTo>
                    <a:pt x="32241" y="20939"/>
                    <a:pt x="33280" y="20592"/>
                    <a:pt x="34388" y="20592"/>
                  </a:cubicBezTo>
                  <a:cubicBezTo>
                    <a:pt x="34742" y="20592"/>
                    <a:pt x="35104" y="20628"/>
                    <a:pt x="35474" y="20702"/>
                  </a:cubicBezTo>
                  <a:cubicBezTo>
                    <a:pt x="35525" y="20712"/>
                    <a:pt x="35571" y="20717"/>
                    <a:pt x="35615" y="20717"/>
                  </a:cubicBezTo>
                  <a:cubicBezTo>
                    <a:pt x="35838" y="20717"/>
                    <a:pt x="35975" y="20588"/>
                    <a:pt x="36027" y="20357"/>
                  </a:cubicBezTo>
                  <a:cubicBezTo>
                    <a:pt x="36076" y="20140"/>
                    <a:pt x="36088" y="19910"/>
                    <a:pt x="36078" y="19685"/>
                  </a:cubicBezTo>
                  <a:cubicBezTo>
                    <a:pt x="36032" y="18625"/>
                    <a:pt x="36015" y="17563"/>
                    <a:pt x="35909" y="16510"/>
                  </a:cubicBezTo>
                  <a:cubicBezTo>
                    <a:pt x="35825" y="15699"/>
                    <a:pt x="35858" y="14867"/>
                    <a:pt x="35571" y="14050"/>
                  </a:cubicBezTo>
                  <a:cubicBezTo>
                    <a:pt x="35480" y="14070"/>
                    <a:pt x="35392" y="14079"/>
                    <a:pt x="35306" y="14079"/>
                  </a:cubicBezTo>
                  <a:cubicBezTo>
                    <a:pt x="34882" y="14079"/>
                    <a:pt x="34506" y="13868"/>
                    <a:pt x="34098" y="13828"/>
                  </a:cubicBezTo>
                  <a:cubicBezTo>
                    <a:pt x="32784" y="13701"/>
                    <a:pt x="31467" y="13656"/>
                    <a:pt x="30149" y="13656"/>
                  </a:cubicBezTo>
                  <a:cubicBezTo>
                    <a:pt x="29375" y="13656"/>
                    <a:pt x="28600" y="13671"/>
                    <a:pt x="27826" y="13695"/>
                  </a:cubicBezTo>
                  <a:cubicBezTo>
                    <a:pt x="27779" y="13696"/>
                    <a:pt x="27732" y="13697"/>
                    <a:pt x="27686" y="13697"/>
                  </a:cubicBezTo>
                  <a:cubicBezTo>
                    <a:pt x="26228" y="13697"/>
                    <a:pt x="25159" y="12975"/>
                    <a:pt x="24362" y="11788"/>
                  </a:cubicBezTo>
                  <a:cubicBezTo>
                    <a:pt x="24178" y="11512"/>
                    <a:pt x="24085" y="11175"/>
                    <a:pt x="23936" y="10873"/>
                  </a:cubicBezTo>
                  <a:cubicBezTo>
                    <a:pt x="23342" y="9664"/>
                    <a:pt x="22942" y="8383"/>
                    <a:pt x="22557" y="7101"/>
                  </a:cubicBezTo>
                  <a:cubicBezTo>
                    <a:pt x="22274" y="6162"/>
                    <a:pt x="22102" y="5190"/>
                    <a:pt x="21865" y="4237"/>
                  </a:cubicBezTo>
                  <a:cubicBezTo>
                    <a:pt x="21568" y="3046"/>
                    <a:pt x="21253" y="1855"/>
                    <a:pt x="21123" y="633"/>
                  </a:cubicBezTo>
                  <a:cubicBezTo>
                    <a:pt x="21071" y="136"/>
                    <a:pt x="20867" y="0"/>
                    <a:pt x="204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274;p27">
              <a:extLst>
                <a:ext uri="{FF2B5EF4-FFF2-40B4-BE49-F238E27FC236}">
                  <a16:creationId xmlns:a16="http://schemas.microsoft.com/office/drawing/2014/main" id="{F6599176-02A6-F1D0-170C-08B3CEB8E04D}"/>
                </a:ext>
              </a:extLst>
            </p:cNvPr>
            <p:cNvSpPr/>
            <p:nvPr/>
          </p:nvSpPr>
          <p:spPr>
            <a:xfrm>
              <a:off x="-4782669" y="-712470"/>
              <a:ext cx="3084889" cy="2648075"/>
            </a:xfrm>
            <a:custGeom>
              <a:avLst/>
              <a:gdLst/>
              <a:ahLst/>
              <a:cxnLst/>
              <a:rect l="l" t="t" r="r" b="b"/>
              <a:pathLst>
                <a:path w="78949" h="67770" extrusionOk="0">
                  <a:moveTo>
                    <a:pt x="20430" y="781"/>
                  </a:moveTo>
                  <a:cubicBezTo>
                    <a:pt x="20583" y="1728"/>
                    <a:pt x="20729" y="2638"/>
                    <a:pt x="20883" y="3597"/>
                  </a:cubicBezTo>
                  <a:cubicBezTo>
                    <a:pt x="20092" y="3971"/>
                    <a:pt x="19326" y="4222"/>
                    <a:pt x="18539" y="4386"/>
                  </a:cubicBezTo>
                  <a:cubicBezTo>
                    <a:pt x="17776" y="4546"/>
                    <a:pt x="16995" y="4622"/>
                    <a:pt x="16195" y="4740"/>
                  </a:cubicBezTo>
                  <a:cubicBezTo>
                    <a:pt x="15977" y="3765"/>
                    <a:pt x="15854" y="2822"/>
                    <a:pt x="15877" y="1840"/>
                  </a:cubicBezTo>
                  <a:cubicBezTo>
                    <a:pt x="17446" y="1683"/>
                    <a:pt x="19017" y="1692"/>
                    <a:pt x="20430" y="781"/>
                  </a:cubicBezTo>
                  <a:close/>
                  <a:moveTo>
                    <a:pt x="21805" y="7671"/>
                  </a:moveTo>
                  <a:cubicBezTo>
                    <a:pt x="22173" y="8236"/>
                    <a:pt x="22199" y="8930"/>
                    <a:pt x="22458" y="9542"/>
                  </a:cubicBezTo>
                  <a:cubicBezTo>
                    <a:pt x="20801" y="10472"/>
                    <a:pt x="18998" y="10692"/>
                    <a:pt x="17153" y="10993"/>
                  </a:cubicBezTo>
                  <a:cubicBezTo>
                    <a:pt x="16995" y="10217"/>
                    <a:pt x="16842" y="9458"/>
                    <a:pt x="16687" y="8700"/>
                  </a:cubicBezTo>
                  <a:cubicBezTo>
                    <a:pt x="18046" y="8616"/>
                    <a:pt x="19369" y="8316"/>
                    <a:pt x="20698" y="8048"/>
                  </a:cubicBezTo>
                  <a:cubicBezTo>
                    <a:pt x="21083" y="7968"/>
                    <a:pt x="21389" y="7724"/>
                    <a:pt x="21805" y="7671"/>
                  </a:cubicBezTo>
                  <a:close/>
                  <a:moveTo>
                    <a:pt x="24586" y="13280"/>
                  </a:moveTo>
                  <a:cubicBezTo>
                    <a:pt x="24899" y="13480"/>
                    <a:pt x="25177" y="13659"/>
                    <a:pt x="25466" y="13843"/>
                  </a:cubicBezTo>
                  <a:cubicBezTo>
                    <a:pt x="24917" y="14238"/>
                    <a:pt x="24797" y="14579"/>
                    <a:pt x="25035" y="15154"/>
                  </a:cubicBezTo>
                  <a:cubicBezTo>
                    <a:pt x="25525" y="16336"/>
                    <a:pt x="25702" y="17560"/>
                    <a:pt x="25614" y="18835"/>
                  </a:cubicBezTo>
                  <a:cubicBezTo>
                    <a:pt x="25526" y="20098"/>
                    <a:pt x="24871" y="21017"/>
                    <a:pt x="23732" y="21404"/>
                  </a:cubicBezTo>
                  <a:cubicBezTo>
                    <a:pt x="24314" y="20143"/>
                    <a:pt x="24357" y="18799"/>
                    <a:pt x="24333" y="17448"/>
                  </a:cubicBezTo>
                  <a:cubicBezTo>
                    <a:pt x="24327" y="17091"/>
                    <a:pt x="24314" y="16736"/>
                    <a:pt x="24284" y="16381"/>
                  </a:cubicBezTo>
                  <a:cubicBezTo>
                    <a:pt x="24266" y="16160"/>
                    <a:pt x="24215" y="15932"/>
                    <a:pt x="23939" y="15932"/>
                  </a:cubicBezTo>
                  <a:cubicBezTo>
                    <a:pt x="23927" y="15932"/>
                    <a:pt x="23915" y="15933"/>
                    <a:pt x="23901" y="15934"/>
                  </a:cubicBezTo>
                  <a:cubicBezTo>
                    <a:pt x="23586" y="15955"/>
                    <a:pt x="23588" y="16198"/>
                    <a:pt x="23595" y="16430"/>
                  </a:cubicBezTo>
                  <a:cubicBezTo>
                    <a:pt x="23627" y="17682"/>
                    <a:pt x="23562" y="18929"/>
                    <a:pt x="23329" y="20166"/>
                  </a:cubicBezTo>
                  <a:cubicBezTo>
                    <a:pt x="23194" y="20877"/>
                    <a:pt x="23000" y="21526"/>
                    <a:pt x="22269" y="21847"/>
                  </a:cubicBezTo>
                  <a:cubicBezTo>
                    <a:pt x="22269" y="21854"/>
                    <a:pt x="22269" y="21858"/>
                    <a:pt x="22271" y="21865"/>
                  </a:cubicBezTo>
                  <a:cubicBezTo>
                    <a:pt x="22264" y="21862"/>
                    <a:pt x="22256" y="21860"/>
                    <a:pt x="22251" y="21857"/>
                  </a:cubicBezTo>
                  <a:cubicBezTo>
                    <a:pt x="22225" y="21874"/>
                    <a:pt x="22200" y="21891"/>
                    <a:pt x="22173" y="21907"/>
                  </a:cubicBezTo>
                  <a:cubicBezTo>
                    <a:pt x="22170" y="21855"/>
                    <a:pt x="22182" y="21839"/>
                    <a:pt x="22200" y="21839"/>
                  </a:cubicBezTo>
                  <a:cubicBezTo>
                    <a:pt x="22215" y="21839"/>
                    <a:pt x="22233" y="21848"/>
                    <a:pt x="22251" y="21857"/>
                  </a:cubicBezTo>
                  <a:cubicBezTo>
                    <a:pt x="22252" y="21855"/>
                    <a:pt x="22256" y="21854"/>
                    <a:pt x="22259" y="21851"/>
                  </a:cubicBezTo>
                  <a:cubicBezTo>
                    <a:pt x="22262" y="21849"/>
                    <a:pt x="22266" y="21848"/>
                    <a:pt x="22269" y="21847"/>
                  </a:cubicBezTo>
                  <a:cubicBezTo>
                    <a:pt x="22205" y="21290"/>
                    <a:pt x="22445" y="20777"/>
                    <a:pt x="22494" y="20233"/>
                  </a:cubicBezTo>
                  <a:cubicBezTo>
                    <a:pt x="22584" y="19212"/>
                    <a:pt x="22498" y="18214"/>
                    <a:pt x="22251" y="17226"/>
                  </a:cubicBezTo>
                  <a:cubicBezTo>
                    <a:pt x="22219" y="17107"/>
                    <a:pt x="22102" y="17009"/>
                    <a:pt x="22026" y="16901"/>
                  </a:cubicBezTo>
                  <a:cubicBezTo>
                    <a:pt x="21484" y="16983"/>
                    <a:pt x="21511" y="17392"/>
                    <a:pt x="21583" y="17731"/>
                  </a:cubicBezTo>
                  <a:cubicBezTo>
                    <a:pt x="21773" y="18624"/>
                    <a:pt x="21747" y="19514"/>
                    <a:pt x="21690" y="20411"/>
                  </a:cubicBezTo>
                  <a:cubicBezTo>
                    <a:pt x="21658" y="20919"/>
                    <a:pt x="21595" y="21420"/>
                    <a:pt x="21204" y="21844"/>
                  </a:cubicBezTo>
                  <a:cubicBezTo>
                    <a:pt x="21204" y="21480"/>
                    <a:pt x="21191" y="21118"/>
                    <a:pt x="21207" y="20754"/>
                  </a:cubicBezTo>
                  <a:cubicBezTo>
                    <a:pt x="21248" y="19823"/>
                    <a:pt x="21103" y="18922"/>
                    <a:pt x="20817" y="18037"/>
                  </a:cubicBezTo>
                  <a:cubicBezTo>
                    <a:pt x="20758" y="17856"/>
                    <a:pt x="20713" y="17687"/>
                    <a:pt x="20500" y="17687"/>
                  </a:cubicBezTo>
                  <a:cubicBezTo>
                    <a:pt x="20475" y="17687"/>
                    <a:pt x="20448" y="17689"/>
                    <a:pt x="20419" y="17694"/>
                  </a:cubicBezTo>
                  <a:cubicBezTo>
                    <a:pt x="20127" y="17740"/>
                    <a:pt x="20053" y="17938"/>
                    <a:pt x="20076" y="18180"/>
                  </a:cubicBezTo>
                  <a:cubicBezTo>
                    <a:pt x="20147" y="18936"/>
                    <a:pt x="20327" y="19677"/>
                    <a:pt x="20416" y="20432"/>
                  </a:cubicBezTo>
                  <a:cubicBezTo>
                    <a:pt x="20473" y="20913"/>
                    <a:pt x="20446" y="21348"/>
                    <a:pt x="20259" y="21834"/>
                  </a:cubicBezTo>
                  <a:cubicBezTo>
                    <a:pt x="19766" y="21385"/>
                    <a:pt x="19507" y="20836"/>
                    <a:pt x="19439" y="20240"/>
                  </a:cubicBezTo>
                  <a:cubicBezTo>
                    <a:pt x="19375" y="19674"/>
                    <a:pt x="19201" y="19162"/>
                    <a:pt x="18998" y="18637"/>
                  </a:cubicBezTo>
                  <a:cubicBezTo>
                    <a:pt x="18533" y="17429"/>
                    <a:pt x="18237" y="16171"/>
                    <a:pt x="17906" y="14808"/>
                  </a:cubicBezTo>
                  <a:lnTo>
                    <a:pt x="17906" y="14808"/>
                  </a:lnTo>
                  <a:cubicBezTo>
                    <a:pt x="18260" y="14827"/>
                    <a:pt x="18610" y="14839"/>
                    <a:pt x="18956" y="14839"/>
                  </a:cubicBezTo>
                  <a:cubicBezTo>
                    <a:pt x="19790" y="14839"/>
                    <a:pt x="20605" y="14772"/>
                    <a:pt x="21399" y="14593"/>
                  </a:cubicBezTo>
                  <a:cubicBezTo>
                    <a:pt x="22521" y="14339"/>
                    <a:pt x="23668" y="14079"/>
                    <a:pt x="24586" y="13280"/>
                  </a:cubicBezTo>
                  <a:close/>
                  <a:moveTo>
                    <a:pt x="28507" y="14522"/>
                  </a:moveTo>
                  <a:cubicBezTo>
                    <a:pt x="30643" y="14522"/>
                    <a:pt x="32773" y="14743"/>
                    <a:pt x="34927" y="14878"/>
                  </a:cubicBezTo>
                  <a:cubicBezTo>
                    <a:pt x="35096" y="16568"/>
                    <a:pt x="35053" y="18229"/>
                    <a:pt x="35265" y="19918"/>
                  </a:cubicBezTo>
                  <a:cubicBezTo>
                    <a:pt x="34854" y="19855"/>
                    <a:pt x="34455" y="19822"/>
                    <a:pt x="34066" y="19822"/>
                  </a:cubicBezTo>
                  <a:cubicBezTo>
                    <a:pt x="33031" y="19822"/>
                    <a:pt x="32064" y="20051"/>
                    <a:pt x="31139" y="20527"/>
                  </a:cubicBezTo>
                  <a:cubicBezTo>
                    <a:pt x="29511" y="21363"/>
                    <a:pt x="28586" y="22573"/>
                    <a:pt x="28655" y="24415"/>
                  </a:cubicBezTo>
                  <a:cubicBezTo>
                    <a:pt x="28723" y="26221"/>
                    <a:pt x="30519" y="27702"/>
                    <a:pt x="32009" y="27942"/>
                  </a:cubicBezTo>
                  <a:cubicBezTo>
                    <a:pt x="32237" y="27980"/>
                    <a:pt x="32461" y="28004"/>
                    <a:pt x="32708" y="28004"/>
                  </a:cubicBezTo>
                  <a:cubicBezTo>
                    <a:pt x="33314" y="28004"/>
                    <a:pt x="34053" y="27859"/>
                    <a:pt x="35292" y="27410"/>
                  </a:cubicBezTo>
                  <a:lnTo>
                    <a:pt x="35292" y="27410"/>
                  </a:lnTo>
                  <a:cubicBezTo>
                    <a:pt x="35167" y="29334"/>
                    <a:pt x="35043" y="31215"/>
                    <a:pt x="34918" y="33126"/>
                  </a:cubicBezTo>
                  <a:cubicBezTo>
                    <a:pt x="34085" y="33336"/>
                    <a:pt x="33232" y="33434"/>
                    <a:pt x="32387" y="33434"/>
                  </a:cubicBezTo>
                  <a:cubicBezTo>
                    <a:pt x="32323" y="33434"/>
                    <a:pt x="32259" y="33434"/>
                    <a:pt x="32196" y="33433"/>
                  </a:cubicBezTo>
                  <a:cubicBezTo>
                    <a:pt x="32134" y="33431"/>
                    <a:pt x="32072" y="33431"/>
                    <a:pt x="32011" y="33431"/>
                  </a:cubicBezTo>
                  <a:cubicBezTo>
                    <a:pt x="30918" y="33431"/>
                    <a:pt x="29837" y="33603"/>
                    <a:pt x="28748" y="33603"/>
                  </a:cubicBezTo>
                  <a:cubicBezTo>
                    <a:pt x="28600" y="33603"/>
                    <a:pt x="28452" y="33599"/>
                    <a:pt x="28303" y="33592"/>
                  </a:cubicBezTo>
                  <a:cubicBezTo>
                    <a:pt x="28290" y="33592"/>
                    <a:pt x="28277" y="33591"/>
                    <a:pt x="28264" y="33591"/>
                  </a:cubicBezTo>
                  <a:cubicBezTo>
                    <a:pt x="27845" y="33591"/>
                    <a:pt x="27739" y="33932"/>
                    <a:pt x="27734" y="34278"/>
                  </a:cubicBezTo>
                  <a:cubicBezTo>
                    <a:pt x="27725" y="34702"/>
                    <a:pt x="27745" y="35132"/>
                    <a:pt x="27801" y="35554"/>
                  </a:cubicBezTo>
                  <a:cubicBezTo>
                    <a:pt x="27934" y="36539"/>
                    <a:pt x="27716" y="37492"/>
                    <a:pt x="27564" y="38450"/>
                  </a:cubicBezTo>
                  <a:cubicBezTo>
                    <a:pt x="27404" y="39442"/>
                    <a:pt x="26766" y="40027"/>
                    <a:pt x="25830" y="40270"/>
                  </a:cubicBezTo>
                  <a:cubicBezTo>
                    <a:pt x="25509" y="40354"/>
                    <a:pt x="25186" y="40401"/>
                    <a:pt x="24862" y="40401"/>
                  </a:cubicBezTo>
                  <a:cubicBezTo>
                    <a:pt x="24484" y="40401"/>
                    <a:pt x="24104" y="40337"/>
                    <a:pt x="23722" y="40193"/>
                  </a:cubicBezTo>
                  <a:cubicBezTo>
                    <a:pt x="23115" y="39964"/>
                    <a:pt x="22803" y="39514"/>
                    <a:pt x="22708" y="38956"/>
                  </a:cubicBezTo>
                  <a:cubicBezTo>
                    <a:pt x="22607" y="38372"/>
                    <a:pt x="22587" y="37771"/>
                    <a:pt x="22783" y="37169"/>
                  </a:cubicBezTo>
                  <a:cubicBezTo>
                    <a:pt x="23043" y="36368"/>
                    <a:pt x="23345" y="35562"/>
                    <a:pt x="23129" y="34682"/>
                  </a:cubicBezTo>
                  <a:cubicBezTo>
                    <a:pt x="22981" y="34081"/>
                    <a:pt x="22665" y="33709"/>
                    <a:pt x="22039" y="33559"/>
                  </a:cubicBezTo>
                  <a:cubicBezTo>
                    <a:pt x="21310" y="33383"/>
                    <a:pt x="20582" y="33301"/>
                    <a:pt x="19838" y="33301"/>
                  </a:cubicBezTo>
                  <a:cubicBezTo>
                    <a:pt x="19652" y="33301"/>
                    <a:pt x="19465" y="33306"/>
                    <a:pt x="19277" y="33316"/>
                  </a:cubicBezTo>
                  <a:cubicBezTo>
                    <a:pt x="18733" y="33345"/>
                    <a:pt x="18187" y="33366"/>
                    <a:pt x="17641" y="33366"/>
                  </a:cubicBezTo>
                  <a:cubicBezTo>
                    <a:pt x="16979" y="33366"/>
                    <a:pt x="16317" y="33335"/>
                    <a:pt x="15654" y="33250"/>
                  </a:cubicBezTo>
                  <a:cubicBezTo>
                    <a:pt x="15514" y="30272"/>
                    <a:pt x="15347" y="27333"/>
                    <a:pt x="15245" y="24389"/>
                  </a:cubicBezTo>
                  <a:cubicBezTo>
                    <a:pt x="15143" y="21430"/>
                    <a:pt x="15275" y="18463"/>
                    <a:pt x="14973" y="15470"/>
                  </a:cubicBezTo>
                  <a:cubicBezTo>
                    <a:pt x="15631" y="15289"/>
                    <a:pt x="16266" y="15098"/>
                    <a:pt x="16944" y="15069"/>
                  </a:cubicBezTo>
                  <a:cubicBezTo>
                    <a:pt x="17331" y="15994"/>
                    <a:pt x="17400" y="16957"/>
                    <a:pt x="17786" y="17813"/>
                  </a:cubicBezTo>
                  <a:cubicBezTo>
                    <a:pt x="18335" y="19038"/>
                    <a:pt x="18653" y="20338"/>
                    <a:pt x="19086" y="21599"/>
                  </a:cubicBezTo>
                  <a:cubicBezTo>
                    <a:pt x="19348" y="22367"/>
                    <a:pt x="20110" y="22745"/>
                    <a:pt x="20834" y="22745"/>
                  </a:cubicBezTo>
                  <a:cubicBezTo>
                    <a:pt x="20999" y="22745"/>
                    <a:pt x="21162" y="22725"/>
                    <a:pt x="21316" y="22686"/>
                  </a:cubicBezTo>
                  <a:cubicBezTo>
                    <a:pt x="21427" y="22659"/>
                    <a:pt x="21525" y="22587"/>
                    <a:pt x="21645" y="22587"/>
                  </a:cubicBezTo>
                  <a:cubicBezTo>
                    <a:pt x="21682" y="22587"/>
                    <a:pt x="21721" y="22593"/>
                    <a:pt x="21763" y="22610"/>
                  </a:cubicBezTo>
                  <a:cubicBezTo>
                    <a:pt x="21879" y="22656"/>
                    <a:pt x="21991" y="22677"/>
                    <a:pt x="22098" y="22677"/>
                  </a:cubicBezTo>
                  <a:cubicBezTo>
                    <a:pt x="22384" y="22677"/>
                    <a:pt x="22640" y="22532"/>
                    <a:pt x="22885" y="22348"/>
                  </a:cubicBezTo>
                  <a:cubicBezTo>
                    <a:pt x="22999" y="22264"/>
                    <a:pt x="23090" y="22108"/>
                    <a:pt x="23240" y="22108"/>
                  </a:cubicBezTo>
                  <a:cubicBezTo>
                    <a:pt x="23252" y="22108"/>
                    <a:pt x="23265" y="22109"/>
                    <a:pt x="23279" y="22111"/>
                  </a:cubicBezTo>
                  <a:cubicBezTo>
                    <a:pt x="23368" y="22126"/>
                    <a:pt x="23455" y="22133"/>
                    <a:pt x="23539" y="22133"/>
                  </a:cubicBezTo>
                  <a:cubicBezTo>
                    <a:pt x="24177" y="22133"/>
                    <a:pt x="24658" y="21733"/>
                    <a:pt x="25173" y="21405"/>
                  </a:cubicBezTo>
                  <a:cubicBezTo>
                    <a:pt x="25866" y="20962"/>
                    <a:pt x="26209" y="20308"/>
                    <a:pt x="26307" y="19523"/>
                  </a:cubicBezTo>
                  <a:cubicBezTo>
                    <a:pt x="26514" y="17902"/>
                    <a:pt x="26473" y="16461"/>
                    <a:pt x="25752" y="14668"/>
                  </a:cubicBezTo>
                  <a:cubicBezTo>
                    <a:pt x="26673" y="14562"/>
                    <a:pt x="27591" y="14522"/>
                    <a:pt x="28507" y="14522"/>
                  </a:cubicBezTo>
                  <a:close/>
                  <a:moveTo>
                    <a:pt x="20604" y="51964"/>
                  </a:moveTo>
                  <a:cubicBezTo>
                    <a:pt x="20605" y="51964"/>
                    <a:pt x="20606" y="51964"/>
                    <a:pt x="20607" y="51964"/>
                  </a:cubicBezTo>
                  <a:cubicBezTo>
                    <a:pt x="20621" y="51966"/>
                    <a:pt x="20634" y="51981"/>
                    <a:pt x="20647" y="51991"/>
                  </a:cubicBezTo>
                  <a:cubicBezTo>
                    <a:pt x="20632" y="51998"/>
                    <a:pt x="20617" y="52009"/>
                    <a:pt x="20602" y="52009"/>
                  </a:cubicBezTo>
                  <a:cubicBezTo>
                    <a:pt x="20602" y="52009"/>
                    <a:pt x="20601" y="52009"/>
                    <a:pt x="20600" y="52009"/>
                  </a:cubicBezTo>
                  <a:cubicBezTo>
                    <a:pt x="20587" y="52007"/>
                    <a:pt x="20574" y="51991"/>
                    <a:pt x="20561" y="51981"/>
                  </a:cubicBezTo>
                  <a:cubicBezTo>
                    <a:pt x="20574" y="51975"/>
                    <a:pt x="20591" y="51964"/>
                    <a:pt x="20604" y="51964"/>
                  </a:cubicBezTo>
                  <a:close/>
                  <a:moveTo>
                    <a:pt x="64872" y="51530"/>
                  </a:moveTo>
                  <a:cubicBezTo>
                    <a:pt x="65024" y="51530"/>
                    <a:pt x="65161" y="51628"/>
                    <a:pt x="65280" y="51832"/>
                  </a:cubicBezTo>
                  <a:cubicBezTo>
                    <a:pt x="65048" y="51947"/>
                    <a:pt x="64838" y="52050"/>
                    <a:pt x="64636" y="52151"/>
                  </a:cubicBezTo>
                  <a:cubicBezTo>
                    <a:pt x="64452" y="51991"/>
                    <a:pt x="64321" y="51828"/>
                    <a:pt x="64558" y="51652"/>
                  </a:cubicBezTo>
                  <a:cubicBezTo>
                    <a:pt x="64668" y="51571"/>
                    <a:pt x="64773" y="51530"/>
                    <a:pt x="64872" y="51530"/>
                  </a:cubicBezTo>
                  <a:close/>
                  <a:moveTo>
                    <a:pt x="65511" y="52760"/>
                  </a:moveTo>
                  <a:cubicBezTo>
                    <a:pt x="65520" y="52760"/>
                    <a:pt x="65529" y="52760"/>
                    <a:pt x="65539" y="52761"/>
                  </a:cubicBezTo>
                  <a:cubicBezTo>
                    <a:pt x="65888" y="52779"/>
                    <a:pt x="66136" y="52953"/>
                    <a:pt x="66173" y="53323"/>
                  </a:cubicBezTo>
                  <a:cubicBezTo>
                    <a:pt x="66205" y="53662"/>
                    <a:pt x="65811" y="54068"/>
                    <a:pt x="65442" y="54082"/>
                  </a:cubicBezTo>
                  <a:cubicBezTo>
                    <a:pt x="65431" y="54083"/>
                    <a:pt x="65420" y="54083"/>
                    <a:pt x="65409" y="54083"/>
                  </a:cubicBezTo>
                  <a:cubicBezTo>
                    <a:pt x="64976" y="54083"/>
                    <a:pt x="65021" y="53702"/>
                    <a:pt x="64941" y="53450"/>
                  </a:cubicBezTo>
                  <a:cubicBezTo>
                    <a:pt x="64934" y="53057"/>
                    <a:pt x="65178" y="52760"/>
                    <a:pt x="65511" y="52760"/>
                  </a:cubicBezTo>
                  <a:close/>
                  <a:moveTo>
                    <a:pt x="47183" y="27758"/>
                  </a:moveTo>
                  <a:cubicBezTo>
                    <a:pt x="47670" y="27758"/>
                    <a:pt x="48153" y="27858"/>
                    <a:pt x="48595" y="28057"/>
                  </a:cubicBezTo>
                  <a:cubicBezTo>
                    <a:pt x="49793" y="28598"/>
                    <a:pt x="50470" y="29907"/>
                    <a:pt x="50217" y="31408"/>
                  </a:cubicBezTo>
                  <a:cubicBezTo>
                    <a:pt x="50121" y="31976"/>
                    <a:pt x="50020" y="32548"/>
                    <a:pt x="50034" y="33132"/>
                  </a:cubicBezTo>
                  <a:cubicBezTo>
                    <a:pt x="50041" y="33506"/>
                    <a:pt x="50203" y="33730"/>
                    <a:pt x="50583" y="33730"/>
                  </a:cubicBezTo>
                  <a:cubicBezTo>
                    <a:pt x="50588" y="33730"/>
                    <a:pt x="50593" y="33730"/>
                    <a:pt x="50598" y="33730"/>
                  </a:cubicBezTo>
                  <a:cubicBezTo>
                    <a:pt x="50633" y="33730"/>
                    <a:pt x="50667" y="33730"/>
                    <a:pt x="50702" y="33730"/>
                  </a:cubicBezTo>
                  <a:cubicBezTo>
                    <a:pt x="51066" y="33730"/>
                    <a:pt x="51429" y="33751"/>
                    <a:pt x="51793" y="33751"/>
                  </a:cubicBezTo>
                  <a:cubicBezTo>
                    <a:pt x="51994" y="33751"/>
                    <a:pt x="52195" y="33744"/>
                    <a:pt x="52397" y="33724"/>
                  </a:cubicBezTo>
                  <a:cubicBezTo>
                    <a:pt x="52870" y="33678"/>
                    <a:pt x="53342" y="33660"/>
                    <a:pt x="53814" y="33660"/>
                  </a:cubicBezTo>
                  <a:cubicBezTo>
                    <a:pt x="55008" y="33660"/>
                    <a:pt x="56199" y="33775"/>
                    <a:pt x="57393" y="33838"/>
                  </a:cubicBezTo>
                  <a:cubicBezTo>
                    <a:pt x="57453" y="33841"/>
                    <a:pt x="57512" y="33887"/>
                    <a:pt x="57663" y="33953"/>
                  </a:cubicBezTo>
                  <a:cubicBezTo>
                    <a:pt x="57525" y="35421"/>
                    <a:pt x="57331" y="36908"/>
                    <a:pt x="57262" y="38402"/>
                  </a:cubicBezTo>
                  <a:cubicBezTo>
                    <a:pt x="57194" y="39906"/>
                    <a:pt x="57009" y="41406"/>
                    <a:pt x="57091" y="42895"/>
                  </a:cubicBezTo>
                  <a:cubicBezTo>
                    <a:pt x="56689" y="43195"/>
                    <a:pt x="56245" y="43420"/>
                    <a:pt x="56271" y="44039"/>
                  </a:cubicBezTo>
                  <a:cubicBezTo>
                    <a:pt x="55879" y="43880"/>
                    <a:pt x="55562" y="43594"/>
                    <a:pt x="55190" y="43594"/>
                  </a:cubicBezTo>
                  <a:cubicBezTo>
                    <a:pt x="55172" y="43594"/>
                    <a:pt x="55153" y="43595"/>
                    <a:pt x="55135" y="43596"/>
                  </a:cubicBezTo>
                  <a:cubicBezTo>
                    <a:pt x="54688" y="43628"/>
                    <a:pt x="54508" y="43982"/>
                    <a:pt x="54478" y="44428"/>
                  </a:cubicBezTo>
                  <a:cubicBezTo>
                    <a:pt x="54260" y="44319"/>
                    <a:pt x="54054" y="44251"/>
                    <a:pt x="53859" y="44251"/>
                  </a:cubicBezTo>
                  <a:cubicBezTo>
                    <a:pt x="53621" y="44251"/>
                    <a:pt x="53400" y="44352"/>
                    <a:pt x="53198" y="44604"/>
                  </a:cubicBezTo>
                  <a:cubicBezTo>
                    <a:pt x="52841" y="45049"/>
                    <a:pt x="53342" y="45525"/>
                    <a:pt x="53107" y="45996"/>
                  </a:cubicBezTo>
                  <a:cubicBezTo>
                    <a:pt x="53043" y="46019"/>
                    <a:pt x="52962" y="46048"/>
                    <a:pt x="52879" y="46078"/>
                  </a:cubicBezTo>
                  <a:cubicBezTo>
                    <a:pt x="52201" y="46320"/>
                    <a:pt x="52033" y="46724"/>
                    <a:pt x="52424" y="47316"/>
                  </a:cubicBezTo>
                  <a:cubicBezTo>
                    <a:pt x="53043" y="48253"/>
                    <a:pt x="53736" y="49138"/>
                    <a:pt x="54466" y="49991"/>
                  </a:cubicBezTo>
                  <a:cubicBezTo>
                    <a:pt x="54642" y="50195"/>
                    <a:pt x="54795" y="50438"/>
                    <a:pt x="55013" y="50587"/>
                  </a:cubicBezTo>
                  <a:cubicBezTo>
                    <a:pt x="56179" y="51385"/>
                    <a:pt x="56067" y="52539"/>
                    <a:pt x="55955" y="53825"/>
                  </a:cubicBezTo>
                  <a:cubicBezTo>
                    <a:pt x="49164" y="53947"/>
                    <a:pt x="42417" y="54535"/>
                    <a:pt x="35615" y="54643"/>
                  </a:cubicBezTo>
                  <a:cubicBezTo>
                    <a:pt x="35746" y="52349"/>
                    <a:pt x="35401" y="50141"/>
                    <a:pt x="35647" y="47876"/>
                  </a:cubicBezTo>
                  <a:lnTo>
                    <a:pt x="35647" y="47876"/>
                  </a:lnTo>
                  <a:cubicBezTo>
                    <a:pt x="35840" y="47903"/>
                    <a:pt x="36034" y="47913"/>
                    <a:pt x="36229" y="47913"/>
                  </a:cubicBezTo>
                  <a:cubicBezTo>
                    <a:pt x="36828" y="47913"/>
                    <a:pt x="37437" y="47817"/>
                    <a:pt x="38054" y="47807"/>
                  </a:cubicBezTo>
                  <a:cubicBezTo>
                    <a:pt x="38805" y="47797"/>
                    <a:pt x="39498" y="47416"/>
                    <a:pt x="40172" y="47052"/>
                  </a:cubicBezTo>
                  <a:cubicBezTo>
                    <a:pt x="41359" y="46413"/>
                    <a:pt x="42406" y="45671"/>
                    <a:pt x="42827" y="44292"/>
                  </a:cubicBezTo>
                  <a:cubicBezTo>
                    <a:pt x="43217" y="43018"/>
                    <a:pt x="42912" y="42046"/>
                    <a:pt x="41882" y="41189"/>
                  </a:cubicBezTo>
                  <a:cubicBezTo>
                    <a:pt x="40771" y="40265"/>
                    <a:pt x="39601" y="39825"/>
                    <a:pt x="38368" y="39825"/>
                  </a:cubicBezTo>
                  <a:cubicBezTo>
                    <a:pt x="37582" y="39825"/>
                    <a:pt x="36771" y="40004"/>
                    <a:pt x="35935" y="40349"/>
                  </a:cubicBezTo>
                  <a:cubicBezTo>
                    <a:pt x="35812" y="40400"/>
                    <a:pt x="35679" y="40430"/>
                    <a:pt x="35575" y="40463"/>
                  </a:cubicBezTo>
                  <a:cubicBezTo>
                    <a:pt x="35575" y="38578"/>
                    <a:pt x="35585" y="36720"/>
                    <a:pt x="35566" y="34863"/>
                  </a:cubicBezTo>
                  <a:cubicBezTo>
                    <a:pt x="35562" y="34397"/>
                    <a:pt x="35660" y="34200"/>
                    <a:pt x="36192" y="34159"/>
                  </a:cubicBezTo>
                  <a:cubicBezTo>
                    <a:pt x="38063" y="34009"/>
                    <a:pt x="39938" y="33946"/>
                    <a:pt x="41810" y="33824"/>
                  </a:cubicBezTo>
                  <a:cubicBezTo>
                    <a:pt x="41832" y="33822"/>
                    <a:pt x="41854" y="33822"/>
                    <a:pt x="41876" y="33822"/>
                  </a:cubicBezTo>
                  <a:cubicBezTo>
                    <a:pt x="42073" y="33822"/>
                    <a:pt x="42272" y="33873"/>
                    <a:pt x="42468" y="33873"/>
                  </a:cubicBezTo>
                  <a:cubicBezTo>
                    <a:pt x="42494" y="33873"/>
                    <a:pt x="42520" y="33872"/>
                    <a:pt x="42545" y="33870"/>
                  </a:cubicBezTo>
                  <a:cubicBezTo>
                    <a:pt x="43035" y="33831"/>
                    <a:pt x="43497" y="33694"/>
                    <a:pt x="43874" y="33259"/>
                  </a:cubicBezTo>
                  <a:cubicBezTo>
                    <a:pt x="43411" y="32180"/>
                    <a:pt x="43536" y="31076"/>
                    <a:pt x="43957" y="29987"/>
                  </a:cubicBezTo>
                  <a:cubicBezTo>
                    <a:pt x="44538" y="28491"/>
                    <a:pt x="45870" y="27758"/>
                    <a:pt x="47183" y="27758"/>
                  </a:cubicBezTo>
                  <a:close/>
                  <a:moveTo>
                    <a:pt x="16225" y="34022"/>
                  </a:moveTo>
                  <a:cubicBezTo>
                    <a:pt x="16462" y="34022"/>
                    <a:pt x="16691" y="34050"/>
                    <a:pt x="16903" y="34091"/>
                  </a:cubicBezTo>
                  <a:cubicBezTo>
                    <a:pt x="17389" y="34186"/>
                    <a:pt x="17876" y="34205"/>
                    <a:pt x="18362" y="34205"/>
                  </a:cubicBezTo>
                  <a:cubicBezTo>
                    <a:pt x="18674" y="34205"/>
                    <a:pt x="18984" y="34197"/>
                    <a:pt x="19294" y="34197"/>
                  </a:cubicBezTo>
                  <a:cubicBezTo>
                    <a:pt x="19369" y="34197"/>
                    <a:pt x="19445" y="34198"/>
                    <a:pt x="19520" y="34199"/>
                  </a:cubicBezTo>
                  <a:cubicBezTo>
                    <a:pt x="20184" y="34208"/>
                    <a:pt x="20810" y="34341"/>
                    <a:pt x="21445" y="34454"/>
                  </a:cubicBezTo>
                  <a:cubicBezTo>
                    <a:pt x="22045" y="34561"/>
                    <a:pt x="22259" y="34881"/>
                    <a:pt x="22090" y="35470"/>
                  </a:cubicBezTo>
                  <a:cubicBezTo>
                    <a:pt x="21931" y="36024"/>
                    <a:pt x="21852" y="36596"/>
                    <a:pt x="21637" y="37141"/>
                  </a:cubicBezTo>
                  <a:cubicBezTo>
                    <a:pt x="21169" y="38317"/>
                    <a:pt x="21612" y="40220"/>
                    <a:pt x="22603" y="40926"/>
                  </a:cubicBezTo>
                  <a:cubicBezTo>
                    <a:pt x="23267" y="41399"/>
                    <a:pt x="24081" y="41583"/>
                    <a:pt x="24914" y="41583"/>
                  </a:cubicBezTo>
                  <a:cubicBezTo>
                    <a:pt x="24988" y="41583"/>
                    <a:pt x="25061" y="41582"/>
                    <a:pt x="25135" y="41579"/>
                  </a:cubicBezTo>
                  <a:cubicBezTo>
                    <a:pt x="26687" y="41518"/>
                    <a:pt x="27948" y="40900"/>
                    <a:pt x="28522" y="39413"/>
                  </a:cubicBezTo>
                  <a:cubicBezTo>
                    <a:pt x="28917" y="38391"/>
                    <a:pt x="29091" y="37278"/>
                    <a:pt x="28956" y="36153"/>
                  </a:cubicBezTo>
                  <a:cubicBezTo>
                    <a:pt x="28890" y="35600"/>
                    <a:pt x="28851" y="35046"/>
                    <a:pt x="28796" y="34475"/>
                  </a:cubicBezTo>
                  <a:cubicBezTo>
                    <a:pt x="29206" y="34449"/>
                    <a:pt x="29616" y="34440"/>
                    <a:pt x="30026" y="34440"/>
                  </a:cubicBezTo>
                  <a:cubicBezTo>
                    <a:pt x="30983" y="34440"/>
                    <a:pt x="31940" y="34490"/>
                    <a:pt x="32905" y="34490"/>
                  </a:cubicBezTo>
                  <a:cubicBezTo>
                    <a:pt x="33535" y="34490"/>
                    <a:pt x="34168" y="34468"/>
                    <a:pt x="34806" y="34397"/>
                  </a:cubicBezTo>
                  <a:lnTo>
                    <a:pt x="34806" y="34397"/>
                  </a:lnTo>
                  <a:cubicBezTo>
                    <a:pt x="34569" y="35955"/>
                    <a:pt x="34556" y="37560"/>
                    <a:pt x="34433" y="39157"/>
                  </a:cubicBezTo>
                  <a:cubicBezTo>
                    <a:pt x="34382" y="39832"/>
                    <a:pt x="34241" y="40510"/>
                    <a:pt x="34410" y="41199"/>
                  </a:cubicBezTo>
                  <a:cubicBezTo>
                    <a:pt x="34466" y="41428"/>
                    <a:pt x="34538" y="41618"/>
                    <a:pt x="34673" y="41783"/>
                  </a:cubicBezTo>
                  <a:cubicBezTo>
                    <a:pt x="34725" y="41792"/>
                    <a:pt x="34775" y="41799"/>
                    <a:pt x="34821" y="41799"/>
                  </a:cubicBezTo>
                  <a:cubicBezTo>
                    <a:pt x="34895" y="41799"/>
                    <a:pt x="34960" y="41782"/>
                    <a:pt x="35014" y="41730"/>
                  </a:cubicBezTo>
                  <a:cubicBezTo>
                    <a:pt x="35636" y="41143"/>
                    <a:pt x="36778" y="40776"/>
                    <a:pt x="37966" y="40776"/>
                  </a:cubicBezTo>
                  <a:cubicBezTo>
                    <a:pt x="39083" y="40776"/>
                    <a:pt x="40242" y="41100"/>
                    <a:pt x="41050" y="41871"/>
                  </a:cubicBezTo>
                  <a:cubicBezTo>
                    <a:pt x="41908" y="42690"/>
                    <a:pt x="42086" y="43568"/>
                    <a:pt x="41307" y="44563"/>
                  </a:cubicBezTo>
                  <a:cubicBezTo>
                    <a:pt x="40296" y="45857"/>
                    <a:pt x="38976" y="46609"/>
                    <a:pt x="37286" y="46623"/>
                  </a:cubicBezTo>
                  <a:cubicBezTo>
                    <a:pt x="36790" y="46629"/>
                    <a:pt x="36299" y="46744"/>
                    <a:pt x="35801" y="46744"/>
                  </a:cubicBezTo>
                  <a:cubicBezTo>
                    <a:pt x="35607" y="46744"/>
                    <a:pt x="35411" y="46726"/>
                    <a:pt x="35214" y="46678"/>
                  </a:cubicBezTo>
                  <a:cubicBezTo>
                    <a:pt x="35178" y="46669"/>
                    <a:pt x="35142" y="46665"/>
                    <a:pt x="35108" y="46665"/>
                  </a:cubicBezTo>
                  <a:cubicBezTo>
                    <a:pt x="34879" y="46665"/>
                    <a:pt x="34688" y="46850"/>
                    <a:pt x="34594" y="47075"/>
                  </a:cubicBezTo>
                  <a:cubicBezTo>
                    <a:pt x="34505" y="47288"/>
                    <a:pt x="34384" y="47554"/>
                    <a:pt x="34701" y="47709"/>
                  </a:cubicBezTo>
                  <a:cubicBezTo>
                    <a:pt x="34904" y="47807"/>
                    <a:pt x="34842" y="47974"/>
                    <a:pt x="34820" y="48117"/>
                  </a:cubicBezTo>
                  <a:cubicBezTo>
                    <a:pt x="34538" y="50011"/>
                    <a:pt x="34560" y="51917"/>
                    <a:pt x="34564" y="53823"/>
                  </a:cubicBezTo>
                  <a:cubicBezTo>
                    <a:pt x="34566" y="54618"/>
                    <a:pt x="34415" y="54738"/>
                    <a:pt x="33650" y="54738"/>
                  </a:cubicBezTo>
                  <a:cubicBezTo>
                    <a:pt x="33635" y="54738"/>
                    <a:pt x="33621" y="54738"/>
                    <a:pt x="33606" y="54738"/>
                  </a:cubicBezTo>
                  <a:cubicBezTo>
                    <a:pt x="33267" y="54735"/>
                    <a:pt x="32927" y="54734"/>
                    <a:pt x="32588" y="54734"/>
                  </a:cubicBezTo>
                  <a:cubicBezTo>
                    <a:pt x="30113" y="54734"/>
                    <a:pt x="27642" y="54809"/>
                    <a:pt x="25170" y="54981"/>
                  </a:cubicBezTo>
                  <a:cubicBezTo>
                    <a:pt x="24117" y="55055"/>
                    <a:pt x="23059" y="55157"/>
                    <a:pt x="21946" y="55157"/>
                  </a:cubicBezTo>
                  <a:cubicBezTo>
                    <a:pt x="21744" y="55157"/>
                    <a:pt x="21539" y="55154"/>
                    <a:pt x="21333" y="55146"/>
                  </a:cubicBezTo>
                  <a:cubicBezTo>
                    <a:pt x="21740" y="54557"/>
                    <a:pt x="22302" y="54210"/>
                    <a:pt x="22673" y="53690"/>
                  </a:cubicBezTo>
                  <a:cubicBezTo>
                    <a:pt x="22856" y="53431"/>
                    <a:pt x="23034" y="53186"/>
                    <a:pt x="23141" y="52883"/>
                  </a:cubicBezTo>
                  <a:cubicBezTo>
                    <a:pt x="23423" y="52082"/>
                    <a:pt x="23159" y="51712"/>
                    <a:pt x="22295" y="51652"/>
                  </a:cubicBezTo>
                  <a:cubicBezTo>
                    <a:pt x="22261" y="51650"/>
                    <a:pt x="22227" y="51649"/>
                    <a:pt x="22193" y="51649"/>
                  </a:cubicBezTo>
                  <a:cubicBezTo>
                    <a:pt x="21847" y="51649"/>
                    <a:pt x="21508" y="51761"/>
                    <a:pt x="21058" y="51761"/>
                  </a:cubicBezTo>
                  <a:cubicBezTo>
                    <a:pt x="21051" y="51761"/>
                    <a:pt x="21043" y="51761"/>
                    <a:pt x="21035" y="51761"/>
                  </a:cubicBezTo>
                  <a:cubicBezTo>
                    <a:pt x="21488" y="51412"/>
                    <a:pt x="21847" y="51116"/>
                    <a:pt x="22223" y="50850"/>
                  </a:cubicBezTo>
                  <a:cubicBezTo>
                    <a:pt x="22560" y="50614"/>
                    <a:pt x="22833" y="50335"/>
                    <a:pt x="23020" y="49965"/>
                  </a:cubicBezTo>
                  <a:cubicBezTo>
                    <a:pt x="23328" y="49351"/>
                    <a:pt x="23037" y="48859"/>
                    <a:pt x="22363" y="48785"/>
                  </a:cubicBezTo>
                  <a:cubicBezTo>
                    <a:pt x="22319" y="48780"/>
                    <a:pt x="22277" y="48778"/>
                    <a:pt x="22234" y="48778"/>
                  </a:cubicBezTo>
                  <a:cubicBezTo>
                    <a:pt x="21869" y="48778"/>
                    <a:pt x="21531" y="48935"/>
                    <a:pt x="21174" y="48935"/>
                  </a:cubicBezTo>
                  <a:cubicBezTo>
                    <a:pt x="21133" y="48935"/>
                    <a:pt x="21092" y="48933"/>
                    <a:pt x="21051" y="48928"/>
                  </a:cubicBezTo>
                  <a:cubicBezTo>
                    <a:pt x="21048" y="48931"/>
                    <a:pt x="21044" y="48934"/>
                    <a:pt x="21040" y="48939"/>
                  </a:cubicBezTo>
                  <a:cubicBezTo>
                    <a:pt x="21017" y="48953"/>
                    <a:pt x="20992" y="48970"/>
                    <a:pt x="20988" y="48973"/>
                  </a:cubicBezTo>
                  <a:cubicBezTo>
                    <a:pt x="20991" y="48969"/>
                    <a:pt x="21008" y="48947"/>
                    <a:pt x="21025" y="48926"/>
                  </a:cubicBezTo>
                  <a:cubicBezTo>
                    <a:pt x="21034" y="48927"/>
                    <a:pt x="21043" y="48928"/>
                    <a:pt x="21051" y="48928"/>
                  </a:cubicBezTo>
                  <a:cubicBezTo>
                    <a:pt x="21231" y="48770"/>
                    <a:pt x="21414" y="48615"/>
                    <a:pt x="21589" y="48453"/>
                  </a:cubicBezTo>
                  <a:cubicBezTo>
                    <a:pt x="21913" y="48149"/>
                    <a:pt x="22170" y="47813"/>
                    <a:pt x="22025" y="47325"/>
                  </a:cubicBezTo>
                  <a:cubicBezTo>
                    <a:pt x="21917" y="46966"/>
                    <a:pt x="21638" y="46803"/>
                    <a:pt x="20994" y="46714"/>
                  </a:cubicBezTo>
                  <a:cubicBezTo>
                    <a:pt x="20860" y="46616"/>
                    <a:pt x="20851" y="46446"/>
                    <a:pt x="20801" y="46304"/>
                  </a:cubicBezTo>
                  <a:cubicBezTo>
                    <a:pt x="20643" y="45847"/>
                    <a:pt x="20329" y="45663"/>
                    <a:pt x="19871" y="45663"/>
                  </a:cubicBezTo>
                  <a:cubicBezTo>
                    <a:pt x="19853" y="45663"/>
                    <a:pt x="19835" y="45664"/>
                    <a:pt x="19817" y="45664"/>
                  </a:cubicBezTo>
                  <a:cubicBezTo>
                    <a:pt x="18331" y="45706"/>
                    <a:pt x="16999" y="46185"/>
                    <a:pt x="15830" y="47096"/>
                  </a:cubicBezTo>
                  <a:cubicBezTo>
                    <a:pt x="15661" y="47228"/>
                    <a:pt x="15510" y="47332"/>
                    <a:pt x="15264" y="47332"/>
                  </a:cubicBezTo>
                  <a:cubicBezTo>
                    <a:pt x="15238" y="47332"/>
                    <a:pt x="15210" y="47331"/>
                    <a:pt x="15181" y="47328"/>
                  </a:cubicBezTo>
                  <a:cubicBezTo>
                    <a:pt x="15547" y="42932"/>
                    <a:pt x="15380" y="38522"/>
                    <a:pt x="15616" y="34091"/>
                  </a:cubicBezTo>
                  <a:cubicBezTo>
                    <a:pt x="15821" y="34042"/>
                    <a:pt x="16026" y="34022"/>
                    <a:pt x="16225" y="34022"/>
                  </a:cubicBezTo>
                  <a:close/>
                  <a:moveTo>
                    <a:pt x="64008" y="54582"/>
                  </a:moveTo>
                  <a:cubicBezTo>
                    <a:pt x="64095" y="54582"/>
                    <a:pt x="64185" y="54628"/>
                    <a:pt x="64282" y="54760"/>
                  </a:cubicBezTo>
                  <a:cubicBezTo>
                    <a:pt x="64492" y="55043"/>
                    <a:pt x="64526" y="55384"/>
                    <a:pt x="64296" y="55694"/>
                  </a:cubicBezTo>
                  <a:cubicBezTo>
                    <a:pt x="64197" y="55827"/>
                    <a:pt x="64067" y="55897"/>
                    <a:pt x="63925" y="55897"/>
                  </a:cubicBezTo>
                  <a:cubicBezTo>
                    <a:pt x="63857" y="55897"/>
                    <a:pt x="63787" y="55881"/>
                    <a:pt x="63715" y="55850"/>
                  </a:cubicBezTo>
                  <a:cubicBezTo>
                    <a:pt x="63258" y="55643"/>
                    <a:pt x="63366" y="55241"/>
                    <a:pt x="63373" y="54806"/>
                  </a:cubicBezTo>
                  <a:lnTo>
                    <a:pt x="63373" y="54806"/>
                  </a:lnTo>
                  <a:cubicBezTo>
                    <a:pt x="63389" y="54808"/>
                    <a:pt x="63405" y="54810"/>
                    <a:pt x="63421" y="54810"/>
                  </a:cubicBezTo>
                  <a:cubicBezTo>
                    <a:pt x="63632" y="54810"/>
                    <a:pt x="63813" y="54582"/>
                    <a:pt x="64008" y="54582"/>
                  </a:cubicBezTo>
                  <a:close/>
                  <a:moveTo>
                    <a:pt x="57070" y="43768"/>
                  </a:moveTo>
                  <a:lnTo>
                    <a:pt x="57070" y="43768"/>
                  </a:lnTo>
                  <a:cubicBezTo>
                    <a:pt x="57761" y="44166"/>
                    <a:pt x="58388" y="44614"/>
                    <a:pt x="58818" y="45237"/>
                  </a:cubicBezTo>
                  <a:cubicBezTo>
                    <a:pt x="59161" y="45738"/>
                    <a:pt x="59548" y="46196"/>
                    <a:pt x="59919" y="46672"/>
                  </a:cubicBezTo>
                  <a:cubicBezTo>
                    <a:pt x="60884" y="47909"/>
                    <a:pt x="61528" y="49357"/>
                    <a:pt x="62483" y="50601"/>
                  </a:cubicBezTo>
                  <a:cubicBezTo>
                    <a:pt x="63051" y="51341"/>
                    <a:pt x="63551" y="52138"/>
                    <a:pt x="64269" y="52843"/>
                  </a:cubicBezTo>
                  <a:cubicBezTo>
                    <a:pt x="64242" y="53083"/>
                    <a:pt x="64075" y="53356"/>
                    <a:pt x="64109" y="53677"/>
                  </a:cubicBezTo>
                  <a:cubicBezTo>
                    <a:pt x="63958" y="53677"/>
                    <a:pt x="63828" y="53665"/>
                    <a:pt x="63710" y="53665"/>
                  </a:cubicBezTo>
                  <a:cubicBezTo>
                    <a:pt x="63642" y="53665"/>
                    <a:pt x="63577" y="53669"/>
                    <a:pt x="63514" y="53681"/>
                  </a:cubicBezTo>
                  <a:cubicBezTo>
                    <a:pt x="63156" y="53753"/>
                    <a:pt x="62827" y="53834"/>
                    <a:pt x="62817" y="54340"/>
                  </a:cubicBezTo>
                  <a:cubicBezTo>
                    <a:pt x="62809" y="54655"/>
                    <a:pt x="62625" y="54967"/>
                    <a:pt x="62509" y="55313"/>
                  </a:cubicBezTo>
                  <a:cubicBezTo>
                    <a:pt x="62499" y="55313"/>
                    <a:pt x="62489" y="55313"/>
                    <a:pt x="62480" y="55313"/>
                  </a:cubicBezTo>
                  <a:cubicBezTo>
                    <a:pt x="61772" y="55313"/>
                    <a:pt x="61288" y="55726"/>
                    <a:pt x="60890" y="56327"/>
                  </a:cubicBezTo>
                  <a:cubicBezTo>
                    <a:pt x="60302" y="55808"/>
                    <a:pt x="59483" y="55829"/>
                    <a:pt x="58859" y="55397"/>
                  </a:cubicBezTo>
                  <a:cubicBezTo>
                    <a:pt x="58304" y="55013"/>
                    <a:pt x="57728" y="54663"/>
                    <a:pt x="57158" y="54302"/>
                  </a:cubicBezTo>
                  <a:cubicBezTo>
                    <a:pt x="56781" y="54064"/>
                    <a:pt x="56853" y="53690"/>
                    <a:pt x="56845" y="53330"/>
                  </a:cubicBezTo>
                  <a:cubicBezTo>
                    <a:pt x="57259" y="53130"/>
                    <a:pt x="57292" y="52836"/>
                    <a:pt x="57171" y="52408"/>
                  </a:cubicBezTo>
                  <a:cubicBezTo>
                    <a:pt x="56816" y="51159"/>
                    <a:pt x="55860" y="50343"/>
                    <a:pt x="55082" y="49399"/>
                  </a:cubicBezTo>
                  <a:cubicBezTo>
                    <a:pt x="54456" y="48641"/>
                    <a:pt x="53844" y="47876"/>
                    <a:pt x="53327" y="47038"/>
                  </a:cubicBezTo>
                  <a:lnTo>
                    <a:pt x="53327" y="47038"/>
                  </a:lnTo>
                  <a:cubicBezTo>
                    <a:pt x="55189" y="48117"/>
                    <a:pt x="56441" y="49811"/>
                    <a:pt x="57671" y="51498"/>
                  </a:cubicBezTo>
                  <a:cubicBezTo>
                    <a:pt x="58212" y="51301"/>
                    <a:pt x="58288" y="51037"/>
                    <a:pt x="58035" y="50641"/>
                  </a:cubicBezTo>
                  <a:cubicBezTo>
                    <a:pt x="57135" y="49238"/>
                    <a:pt x="56164" y="47880"/>
                    <a:pt x="54734" y="46970"/>
                  </a:cubicBezTo>
                  <a:cubicBezTo>
                    <a:pt x="54006" y="46507"/>
                    <a:pt x="53835" y="45858"/>
                    <a:pt x="53777" y="44973"/>
                  </a:cubicBezTo>
                  <a:lnTo>
                    <a:pt x="53777" y="44973"/>
                  </a:lnTo>
                  <a:cubicBezTo>
                    <a:pt x="55670" y="46487"/>
                    <a:pt x="56846" y="48542"/>
                    <a:pt x="58370" y="50113"/>
                  </a:cubicBezTo>
                  <a:cubicBezTo>
                    <a:pt x="58384" y="50114"/>
                    <a:pt x="58398" y="50114"/>
                    <a:pt x="58410" y="50114"/>
                  </a:cubicBezTo>
                  <a:cubicBezTo>
                    <a:pt x="58637" y="50114"/>
                    <a:pt x="58703" y="50066"/>
                    <a:pt x="58761" y="50000"/>
                  </a:cubicBezTo>
                  <a:cubicBezTo>
                    <a:pt x="58820" y="49934"/>
                    <a:pt x="58885" y="49870"/>
                    <a:pt x="58964" y="49787"/>
                  </a:cubicBezTo>
                  <a:cubicBezTo>
                    <a:pt x="58841" y="49551"/>
                    <a:pt x="58738" y="49304"/>
                    <a:pt x="58592" y="49084"/>
                  </a:cubicBezTo>
                  <a:cubicBezTo>
                    <a:pt x="57821" y="47932"/>
                    <a:pt x="56945" y="46864"/>
                    <a:pt x="55939" y="45906"/>
                  </a:cubicBezTo>
                  <a:cubicBezTo>
                    <a:pt x="55709" y="45689"/>
                    <a:pt x="55481" y="45467"/>
                    <a:pt x="55284" y="45223"/>
                  </a:cubicBezTo>
                  <a:cubicBezTo>
                    <a:pt x="55087" y="44974"/>
                    <a:pt x="54974" y="44688"/>
                    <a:pt x="55204" y="44307"/>
                  </a:cubicBezTo>
                  <a:lnTo>
                    <a:pt x="55204" y="44307"/>
                  </a:lnTo>
                  <a:cubicBezTo>
                    <a:pt x="56064" y="44824"/>
                    <a:pt x="56767" y="45499"/>
                    <a:pt x="57416" y="46234"/>
                  </a:cubicBezTo>
                  <a:cubicBezTo>
                    <a:pt x="58096" y="47002"/>
                    <a:pt x="58698" y="47833"/>
                    <a:pt x="59281" y="48677"/>
                  </a:cubicBezTo>
                  <a:cubicBezTo>
                    <a:pt x="59292" y="48694"/>
                    <a:pt x="59296" y="48724"/>
                    <a:pt x="59314" y="48733"/>
                  </a:cubicBezTo>
                  <a:cubicBezTo>
                    <a:pt x="59503" y="48848"/>
                    <a:pt x="59619" y="49163"/>
                    <a:pt x="59853" y="49163"/>
                  </a:cubicBezTo>
                  <a:cubicBezTo>
                    <a:pt x="59916" y="49163"/>
                    <a:pt x="59987" y="49140"/>
                    <a:pt x="60070" y="49085"/>
                  </a:cubicBezTo>
                  <a:cubicBezTo>
                    <a:pt x="60428" y="48845"/>
                    <a:pt x="60244" y="48504"/>
                    <a:pt x="60089" y="48243"/>
                  </a:cubicBezTo>
                  <a:cubicBezTo>
                    <a:pt x="59338" y="46981"/>
                    <a:pt x="58449" y="45817"/>
                    <a:pt x="57295" y="44906"/>
                  </a:cubicBezTo>
                  <a:cubicBezTo>
                    <a:pt x="56840" y="44548"/>
                    <a:pt x="56859" y="44248"/>
                    <a:pt x="57070" y="43768"/>
                  </a:cubicBezTo>
                  <a:close/>
                  <a:moveTo>
                    <a:pt x="59752" y="56718"/>
                  </a:moveTo>
                  <a:lnTo>
                    <a:pt x="59752" y="56718"/>
                  </a:lnTo>
                  <a:cubicBezTo>
                    <a:pt x="59770" y="56775"/>
                    <a:pt x="59757" y="56788"/>
                    <a:pt x="59735" y="56788"/>
                  </a:cubicBezTo>
                  <a:cubicBezTo>
                    <a:pt x="59721" y="56788"/>
                    <a:pt x="59704" y="56783"/>
                    <a:pt x="59688" y="56780"/>
                  </a:cubicBezTo>
                  <a:cubicBezTo>
                    <a:pt x="59685" y="56784"/>
                    <a:pt x="59680" y="56787"/>
                    <a:pt x="59678" y="56790"/>
                  </a:cubicBezTo>
                  <a:lnTo>
                    <a:pt x="59659" y="56790"/>
                  </a:lnTo>
                  <a:cubicBezTo>
                    <a:pt x="59662" y="56786"/>
                    <a:pt x="59663" y="56781"/>
                    <a:pt x="59666" y="56777"/>
                  </a:cubicBezTo>
                  <a:cubicBezTo>
                    <a:pt x="59673" y="56777"/>
                    <a:pt x="59680" y="56779"/>
                    <a:pt x="59688" y="56780"/>
                  </a:cubicBezTo>
                  <a:cubicBezTo>
                    <a:pt x="59711" y="56760"/>
                    <a:pt x="59731" y="56740"/>
                    <a:pt x="59752" y="56718"/>
                  </a:cubicBezTo>
                  <a:close/>
                  <a:moveTo>
                    <a:pt x="62168" y="56172"/>
                  </a:moveTo>
                  <a:cubicBezTo>
                    <a:pt x="62181" y="56172"/>
                    <a:pt x="62195" y="56172"/>
                    <a:pt x="62210" y="56173"/>
                  </a:cubicBezTo>
                  <a:cubicBezTo>
                    <a:pt x="62561" y="56198"/>
                    <a:pt x="62935" y="56574"/>
                    <a:pt x="62916" y="56911"/>
                  </a:cubicBezTo>
                  <a:cubicBezTo>
                    <a:pt x="62843" y="57168"/>
                    <a:pt x="62668" y="57354"/>
                    <a:pt x="62340" y="57354"/>
                  </a:cubicBezTo>
                  <a:cubicBezTo>
                    <a:pt x="62333" y="57354"/>
                    <a:pt x="62325" y="57354"/>
                    <a:pt x="62318" y="57354"/>
                  </a:cubicBezTo>
                  <a:cubicBezTo>
                    <a:pt x="62026" y="57345"/>
                    <a:pt x="61699" y="56938"/>
                    <a:pt x="61740" y="56616"/>
                  </a:cubicBezTo>
                  <a:cubicBezTo>
                    <a:pt x="61772" y="56360"/>
                    <a:pt x="61895" y="56172"/>
                    <a:pt x="62168" y="56172"/>
                  </a:cubicBezTo>
                  <a:close/>
                  <a:moveTo>
                    <a:pt x="59659" y="56790"/>
                  </a:moveTo>
                  <a:cubicBezTo>
                    <a:pt x="59417" y="57141"/>
                    <a:pt x="59220" y="57516"/>
                    <a:pt x="59112" y="57953"/>
                  </a:cubicBezTo>
                  <a:cubicBezTo>
                    <a:pt x="58646" y="57713"/>
                    <a:pt x="58692" y="57441"/>
                    <a:pt x="58983" y="57125"/>
                  </a:cubicBezTo>
                  <a:cubicBezTo>
                    <a:pt x="59168" y="56924"/>
                    <a:pt x="59380" y="56791"/>
                    <a:pt x="59659" y="56790"/>
                  </a:cubicBezTo>
                  <a:close/>
                  <a:moveTo>
                    <a:pt x="60549" y="57260"/>
                  </a:moveTo>
                  <a:cubicBezTo>
                    <a:pt x="60832" y="57260"/>
                    <a:pt x="61195" y="57669"/>
                    <a:pt x="61147" y="57925"/>
                  </a:cubicBezTo>
                  <a:cubicBezTo>
                    <a:pt x="61085" y="58241"/>
                    <a:pt x="60824" y="58314"/>
                    <a:pt x="60543" y="58372"/>
                  </a:cubicBezTo>
                  <a:cubicBezTo>
                    <a:pt x="60304" y="58252"/>
                    <a:pt x="59959" y="58245"/>
                    <a:pt x="59979" y="57838"/>
                  </a:cubicBezTo>
                  <a:cubicBezTo>
                    <a:pt x="59997" y="57496"/>
                    <a:pt x="60204" y="57302"/>
                    <a:pt x="60514" y="57262"/>
                  </a:cubicBezTo>
                  <a:cubicBezTo>
                    <a:pt x="60526" y="57260"/>
                    <a:pt x="60537" y="57260"/>
                    <a:pt x="60549" y="57260"/>
                  </a:cubicBezTo>
                  <a:close/>
                  <a:moveTo>
                    <a:pt x="19457" y="46715"/>
                  </a:moveTo>
                  <a:cubicBezTo>
                    <a:pt x="19581" y="46715"/>
                    <a:pt x="19704" y="46721"/>
                    <a:pt x="19823" y="46734"/>
                  </a:cubicBezTo>
                  <a:cubicBezTo>
                    <a:pt x="19300" y="47232"/>
                    <a:pt x="18670" y="47486"/>
                    <a:pt x="18108" y="47814"/>
                  </a:cubicBezTo>
                  <a:cubicBezTo>
                    <a:pt x="17186" y="48353"/>
                    <a:pt x="16399" y="49035"/>
                    <a:pt x="15676" y="49798"/>
                  </a:cubicBezTo>
                  <a:cubicBezTo>
                    <a:pt x="15479" y="50007"/>
                    <a:pt x="15306" y="50262"/>
                    <a:pt x="15245" y="50555"/>
                  </a:cubicBezTo>
                  <a:cubicBezTo>
                    <a:pt x="15204" y="50739"/>
                    <a:pt x="15233" y="50914"/>
                    <a:pt x="15423" y="51024"/>
                  </a:cubicBezTo>
                  <a:cubicBezTo>
                    <a:pt x="15478" y="51056"/>
                    <a:pt x="15531" y="51069"/>
                    <a:pt x="15580" y="51069"/>
                  </a:cubicBezTo>
                  <a:cubicBezTo>
                    <a:pt x="15685" y="51069"/>
                    <a:pt x="15777" y="51010"/>
                    <a:pt x="15857" y="50943"/>
                  </a:cubicBezTo>
                  <a:cubicBezTo>
                    <a:pt x="16010" y="50812"/>
                    <a:pt x="16155" y="50664"/>
                    <a:pt x="16274" y="50503"/>
                  </a:cubicBezTo>
                  <a:cubicBezTo>
                    <a:pt x="16845" y="49731"/>
                    <a:pt x="17640" y="49220"/>
                    <a:pt x="18421" y="48707"/>
                  </a:cubicBezTo>
                  <a:cubicBezTo>
                    <a:pt x="19123" y="48245"/>
                    <a:pt x="19912" y="47925"/>
                    <a:pt x="20580" y="47393"/>
                  </a:cubicBezTo>
                  <a:cubicBezTo>
                    <a:pt x="20659" y="47330"/>
                    <a:pt x="20749" y="47301"/>
                    <a:pt x="20843" y="47301"/>
                  </a:cubicBezTo>
                  <a:cubicBezTo>
                    <a:pt x="21006" y="47301"/>
                    <a:pt x="21180" y="47391"/>
                    <a:pt x="21325" y="47551"/>
                  </a:cubicBezTo>
                  <a:cubicBezTo>
                    <a:pt x="20989" y="48184"/>
                    <a:pt x="20325" y="48424"/>
                    <a:pt x="19790" y="48809"/>
                  </a:cubicBezTo>
                  <a:cubicBezTo>
                    <a:pt x="18683" y="49609"/>
                    <a:pt x="17400" y="50165"/>
                    <a:pt x="16470" y="51212"/>
                  </a:cubicBezTo>
                  <a:cubicBezTo>
                    <a:pt x="16356" y="51339"/>
                    <a:pt x="16273" y="51488"/>
                    <a:pt x="16120" y="51593"/>
                  </a:cubicBezTo>
                  <a:cubicBezTo>
                    <a:pt x="15991" y="51684"/>
                    <a:pt x="15841" y="51843"/>
                    <a:pt x="15926" y="52058"/>
                  </a:cubicBezTo>
                  <a:cubicBezTo>
                    <a:pt x="16017" y="52291"/>
                    <a:pt x="16233" y="52303"/>
                    <a:pt x="16434" y="52314"/>
                  </a:cubicBezTo>
                  <a:cubicBezTo>
                    <a:pt x="16443" y="52314"/>
                    <a:pt x="16453" y="52314"/>
                    <a:pt x="16462" y="52314"/>
                  </a:cubicBezTo>
                  <a:cubicBezTo>
                    <a:pt x="16735" y="52314"/>
                    <a:pt x="16942" y="52152"/>
                    <a:pt x="17167" y="52012"/>
                  </a:cubicBezTo>
                  <a:cubicBezTo>
                    <a:pt x="18331" y="51291"/>
                    <a:pt x="19439" y="50477"/>
                    <a:pt x="20738" y="49991"/>
                  </a:cubicBezTo>
                  <a:cubicBezTo>
                    <a:pt x="21088" y="49860"/>
                    <a:pt x="21431" y="49751"/>
                    <a:pt x="21799" y="49751"/>
                  </a:cubicBezTo>
                  <a:cubicBezTo>
                    <a:pt x="21853" y="49751"/>
                    <a:pt x="21908" y="49753"/>
                    <a:pt x="21963" y="49758"/>
                  </a:cubicBezTo>
                  <a:cubicBezTo>
                    <a:pt x="21966" y="49755"/>
                    <a:pt x="21967" y="49751"/>
                    <a:pt x="21969" y="49748"/>
                  </a:cubicBezTo>
                  <a:lnTo>
                    <a:pt x="22002" y="49721"/>
                  </a:lnTo>
                  <a:lnTo>
                    <a:pt x="21982" y="49760"/>
                  </a:lnTo>
                  <a:cubicBezTo>
                    <a:pt x="21974" y="49758"/>
                    <a:pt x="21969" y="49758"/>
                    <a:pt x="21963" y="49758"/>
                  </a:cubicBezTo>
                  <a:cubicBezTo>
                    <a:pt x="21570" y="50346"/>
                    <a:pt x="21010" y="50752"/>
                    <a:pt x="20400" y="51068"/>
                  </a:cubicBezTo>
                  <a:cubicBezTo>
                    <a:pt x="19360" y="51607"/>
                    <a:pt x="18421" y="52286"/>
                    <a:pt x="17527" y="53031"/>
                  </a:cubicBezTo>
                  <a:cubicBezTo>
                    <a:pt x="17407" y="53130"/>
                    <a:pt x="17288" y="53254"/>
                    <a:pt x="17226" y="53392"/>
                  </a:cubicBezTo>
                  <a:cubicBezTo>
                    <a:pt x="17087" y="53704"/>
                    <a:pt x="17173" y="53921"/>
                    <a:pt x="17550" y="53950"/>
                  </a:cubicBezTo>
                  <a:cubicBezTo>
                    <a:pt x="17575" y="53952"/>
                    <a:pt x="17601" y="53953"/>
                    <a:pt x="17626" y="53953"/>
                  </a:cubicBezTo>
                  <a:cubicBezTo>
                    <a:pt x="17923" y="53953"/>
                    <a:pt x="18184" y="53819"/>
                    <a:pt x="18453" y="53710"/>
                  </a:cubicBezTo>
                  <a:cubicBezTo>
                    <a:pt x="19326" y="53359"/>
                    <a:pt x="20184" y="52981"/>
                    <a:pt x="21083" y="52692"/>
                  </a:cubicBezTo>
                  <a:cubicBezTo>
                    <a:pt x="21452" y="52574"/>
                    <a:pt x="21806" y="52572"/>
                    <a:pt x="22138" y="52518"/>
                  </a:cubicBezTo>
                  <a:lnTo>
                    <a:pt x="22138" y="52518"/>
                  </a:lnTo>
                  <a:cubicBezTo>
                    <a:pt x="22334" y="52756"/>
                    <a:pt x="22184" y="52926"/>
                    <a:pt x="22078" y="53038"/>
                  </a:cubicBezTo>
                  <a:cubicBezTo>
                    <a:pt x="21637" y="53506"/>
                    <a:pt x="21245" y="54013"/>
                    <a:pt x="20669" y="54360"/>
                  </a:cubicBezTo>
                  <a:cubicBezTo>
                    <a:pt x="19803" y="54878"/>
                    <a:pt x="18914" y="55438"/>
                    <a:pt x="18377" y="56292"/>
                  </a:cubicBezTo>
                  <a:cubicBezTo>
                    <a:pt x="17960" y="56951"/>
                    <a:pt x="17458" y="57490"/>
                    <a:pt x="16908" y="58012"/>
                  </a:cubicBezTo>
                  <a:cubicBezTo>
                    <a:pt x="16631" y="58277"/>
                    <a:pt x="16352" y="58539"/>
                    <a:pt x="16151" y="58838"/>
                  </a:cubicBezTo>
                  <a:cubicBezTo>
                    <a:pt x="13503" y="58822"/>
                    <a:pt x="11237" y="57633"/>
                    <a:pt x="8884" y="56745"/>
                  </a:cubicBezTo>
                  <a:cubicBezTo>
                    <a:pt x="9507" y="54633"/>
                    <a:pt x="10286" y="52709"/>
                    <a:pt x="11305" y="50886"/>
                  </a:cubicBezTo>
                  <a:cubicBezTo>
                    <a:pt x="11975" y="49689"/>
                    <a:pt x="13470" y="48215"/>
                    <a:pt x="14428" y="47861"/>
                  </a:cubicBezTo>
                  <a:lnTo>
                    <a:pt x="14428" y="47861"/>
                  </a:lnTo>
                  <a:cubicBezTo>
                    <a:pt x="14186" y="48349"/>
                    <a:pt x="13692" y="48629"/>
                    <a:pt x="13362" y="49045"/>
                  </a:cubicBezTo>
                  <a:cubicBezTo>
                    <a:pt x="13032" y="49462"/>
                    <a:pt x="12530" y="49741"/>
                    <a:pt x="12347" y="50329"/>
                  </a:cubicBezTo>
                  <a:cubicBezTo>
                    <a:pt x="12481" y="50464"/>
                    <a:pt x="12601" y="50548"/>
                    <a:pt x="12731" y="50548"/>
                  </a:cubicBezTo>
                  <a:cubicBezTo>
                    <a:pt x="12844" y="50548"/>
                    <a:pt x="12964" y="50484"/>
                    <a:pt x="13106" y="50332"/>
                  </a:cubicBezTo>
                  <a:cubicBezTo>
                    <a:pt x="14208" y="49161"/>
                    <a:pt x="15568" y="48323"/>
                    <a:pt x="16911" y="47466"/>
                  </a:cubicBezTo>
                  <a:cubicBezTo>
                    <a:pt x="17634" y="47004"/>
                    <a:pt x="18599" y="46715"/>
                    <a:pt x="19457" y="46715"/>
                  </a:cubicBezTo>
                  <a:close/>
                  <a:moveTo>
                    <a:pt x="8009" y="57211"/>
                  </a:moveTo>
                  <a:cubicBezTo>
                    <a:pt x="8338" y="57217"/>
                    <a:pt x="8549" y="57401"/>
                    <a:pt x="8764" y="57544"/>
                  </a:cubicBezTo>
                  <a:cubicBezTo>
                    <a:pt x="9649" y="58132"/>
                    <a:pt x="10675" y="58401"/>
                    <a:pt x="11622" y="58846"/>
                  </a:cubicBezTo>
                  <a:cubicBezTo>
                    <a:pt x="11979" y="59013"/>
                    <a:pt x="12344" y="59161"/>
                    <a:pt x="12696" y="59338"/>
                  </a:cubicBezTo>
                  <a:cubicBezTo>
                    <a:pt x="13449" y="59716"/>
                    <a:pt x="14283" y="59676"/>
                    <a:pt x="15079" y="59830"/>
                  </a:cubicBezTo>
                  <a:cubicBezTo>
                    <a:pt x="15647" y="59938"/>
                    <a:pt x="15731" y="60214"/>
                    <a:pt x="15388" y="60660"/>
                  </a:cubicBezTo>
                  <a:cubicBezTo>
                    <a:pt x="12679" y="60069"/>
                    <a:pt x="10210" y="58823"/>
                    <a:pt x="7599" y="57958"/>
                  </a:cubicBezTo>
                  <a:cubicBezTo>
                    <a:pt x="7629" y="57611"/>
                    <a:pt x="7909" y="57463"/>
                    <a:pt x="8009" y="57211"/>
                  </a:cubicBezTo>
                  <a:close/>
                  <a:moveTo>
                    <a:pt x="65708" y="55035"/>
                  </a:moveTo>
                  <a:cubicBezTo>
                    <a:pt x="65977" y="55035"/>
                    <a:pt x="66164" y="55249"/>
                    <a:pt x="66297" y="55415"/>
                  </a:cubicBezTo>
                  <a:cubicBezTo>
                    <a:pt x="67369" y="56766"/>
                    <a:pt x="68631" y="57940"/>
                    <a:pt x="69817" y="59245"/>
                  </a:cubicBezTo>
                  <a:cubicBezTo>
                    <a:pt x="68990" y="61264"/>
                    <a:pt x="67702" y="62774"/>
                    <a:pt x="65563" y="63451"/>
                  </a:cubicBezTo>
                  <a:cubicBezTo>
                    <a:pt x="65165" y="63255"/>
                    <a:pt x="65028" y="62863"/>
                    <a:pt x="64837" y="62520"/>
                  </a:cubicBezTo>
                  <a:cubicBezTo>
                    <a:pt x="64206" y="61389"/>
                    <a:pt x="63697" y="60194"/>
                    <a:pt x="62994" y="59099"/>
                  </a:cubicBezTo>
                  <a:cubicBezTo>
                    <a:pt x="62861" y="58894"/>
                    <a:pt x="62719" y="58693"/>
                    <a:pt x="62592" y="58488"/>
                  </a:cubicBezTo>
                  <a:cubicBezTo>
                    <a:pt x="62630" y="58270"/>
                    <a:pt x="62835" y="58324"/>
                    <a:pt x="62959" y="58248"/>
                  </a:cubicBezTo>
                  <a:cubicBezTo>
                    <a:pt x="63129" y="58140"/>
                    <a:pt x="63274" y="57991"/>
                    <a:pt x="63449" y="57896"/>
                  </a:cubicBezTo>
                  <a:cubicBezTo>
                    <a:pt x="63871" y="57664"/>
                    <a:pt x="63649" y="57063"/>
                    <a:pt x="63983" y="56879"/>
                  </a:cubicBezTo>
                  <a:cubicBezTo>
                    <a:pt x="64305" y="56702"/>
                    <a:pt x="64696" y="56652"/>
                    <a:pt x="64969" y="56357"/>
                  </a:cubicBezTo>
                  <a:cubicBezTo>
                    <a:pt x="65306" y="55992"/>
                    <a:pt x="65245" y="55473"/>
                    <a:pt x="65471" y="55087"/>
                  </a:cubicBezTo>
                  <a:cubicBezTo>
                    <a:pt x="65557" y="55051"/>
                    <a:pt x="65635" y="55035"/>
                    <a:pt x="65708" y="55035"/>
                  </a:cubicBezTo>
                  <a:close/>
                  <a:moveTo>
                    <a:pt x="12305" y="62265"/>
                  </a:moveTo>
                  <a:cubicBezTo>
                    <a:pt x="12583" y="62351"/>
                    <a:pt x="12870" y="62385"/>
                    <a:pt x="13092" y="62571"/>
                  </a:cubicBezTo>
                  <a:cubicBezTo>
                    <a:pt x="13179" y="63448"/>
                    <a:pt x="13030" y="63852"/>
                    <a:pt x="12544" y="63852"/>
                  </a:cubicBezTo>
                  <a:cubicBezTo>
                    <a:pt x="12331" y="63852"/>
                    <a:pt x="12054" y="63774"/>
                    <a:pt x="11703" y="63625"/>
                  </a:cubicBezTo>
                  <a:cubicBezTo>
                    <a:pt x="11650" y="63025"/>
                    <a:pt x="11874" y="62598"/>
                    <a:pt x="12305" y="62265"/>
                  </a:cubicBezTo>
                  <a:close/>
                  <a:moveTo>
                    <a:pt x="10666" y="64869"/>
                  </a:moveTo>
                  <a:lnTo>
                    <a:pt x="10666" y="64869"/>
                  </a:lnTo>
                  <a:cubicBezTo>
                    <a:pt x="11772" y="64890"/>
                    <a:pt x="11954" y="65155"/>
                    <a:pt x="11568" y="66239"/>
                  </a:cubicBezTo>
                  <a:cubicBezTo>
                    <a:pt x="10158" y="66034"/>
                    <a:pt x="10072" y="65895"/>
                    <a:pt x="10666" y="64869"/>
                  </a:cubicBezTo>
                  <a:close/>
                  <a:moveTo>
                    <a:pt x="20420" y="0"/>
                  </a:moveTo>
                  <a:cubicBezTo>
                    <a:pt x="20411" y="0"/>
                    <a:pt x="20401" y="0"/>
                    <a:pt x="20391" y="0"/>
                  </a:cubicBezTo>
                  <a:cubicBezTo>
                    <a:pt x="19649" y="9"/>
                    <a:pt x="18906" y="11"/>
                    <a:pt x="18163" y="11"/>
                  </a:cubicBezTo>
                  <a:cubicBezTo>
                    <a:pt x="17543" y="11"/>
                    <a:pt x="16922" y="10"/>
                    <a:pt x="16302" y="10"/>
                  </a:cubicBezTo>
                  <a:cubicBezTo>
                    <a:pt x="16038" y="10"/>
                    <a:pt x="15773" y="10"/>
                    <a:pt x="15509" y="11"/>
                  </a:cubicBezTo>
                  <a:cubicBezTo>
                    <a:pt x="15439" y="11"/>
                    <a:pt x="15367" y="3"/>
                    <a:pt x="15297" y="3"/>
                  </a:cubicBezTo>
                  <a:cubicBezTo>
                    <a:pt x="15190" y="3"/>
                    <a:pt x="15086" y="20"/>
                    <a:pt x="15000" y="105"/>
                  </a:cubicBezTo>
                  <a:cubicBezTo>
                    <a:pt x="15173" y="4901"/>
                    <a:pt x="15811" y="9632"/>
                    <a:pt x="16812" y="14357"/>
                  </a:cubicBezTo>
                  <a:cubicBezTo>
                    <a:pt x="16211" y="14590"/>
                    <a:pt x="15593" y="14554"/>
                    <a:pt x="15003" y="14644"/>
                  </a:cubicBezTo>
                  <a:cubicBezTo>
                    <a:pt x="14229" y="14762"/>
                    <a:pt x="14054" y="14878"/>
                    <a:pt x="14111" y="15668"/>
                  </a:cubicBezTo>
                  <a:cubicBezTo>
                    <a:pt x="14186" y="16703"/>
                    <a:pt x="14231" y="17734"/>
                    <a:pt x="14215" y="18772"/>
                  </a:cubicBezTo>
                  <a:cubicBezTo>
                    <a:pt x="14188" y="20759"/>
                    <a:pt x="13962" y="22738"/>
                    <a:pt x="13973" y="24728"/>
                  </a:cubicBezTo>
                  <a:cubicBezTo>
                    <a:pt x="13982" y="26417"/>
                    <a:pt x="14285" y="28088"/>
                    <a:pt x="14114" y="29793"/>
                  </a:cubicBezTo>
                  <a:cubicBezTo>
                    <a:pt x="13952" y="31404"/>
                    <a:pt x="14209" y="33026"/>
                    <a:pt x="14221" y="34643"/>
                  </a:cubicBezTo>
                  <a:cubicBezTo>
                    <a:pt x="14237" y="36576"/>
                    <a:pt x="14287" y="38510"/>
                    <a:pt x="14278" y="40443"/>
                  </a:cubicBezTo>
                  <a:cubicBezTo>
                    <a:pt x="14267" y="42561"/>
                    <a:pt x="14426" y="44676"/>
                    <a:pt x="14314" y="46845"/>
                  </a:cubicBezTo>
                  <a:cubicBezTo>
                    <a:pt x="13564" y="47145"/>
                    <a:pt x="12889" y="47595"/>
                    <a:pt x="12333" y="48224"/>
                  </a:cubicBezTo>
                  <a:cubicBezTo>
                    <a:pt x="10995" y="49737"/>
                    <a:pt x="10168" y="51560"/>
                    <a:pt x="9192" y="53297"/>
                  </a:cubicBezTo>
                  <a:cubicBezTo>
                    <a:pt x="8554" y="54436"/>
                    <a:pt x="8513" y="55873"/>
                    <a:pt x="7402" y="56793"/>
                  </a:cubicBezTo>
                  <a:cubicBezTo>
                    <a:pt x="6985" y="57138"/>
                    <a:pt x="6680" y="57594"/>
                    <a:pt x="6571" y="58204"/>
                  </a:cubicBezTo>
                  <a:cubicBezTo>
                    <a:pt x="6487" y="58667"/>
                    <a:pt x="5975" y="58963"/>
                    <a:pt x="5680" y="59357"/>
                  </a:cubicBezTo>
                  <a:cubicBezTo>
                    <a:pt x="4700" y="60668"/>
                    <a:pt x="3741" y="61996"/>
                    <a:pt x="2827" y="63357"/>
                  </a:cubicBezTo>
                  <a:cubicBezTo>
                    <a:pt x="1855" y="64810"/>
                    <a:pt x="829" y="66225"/>
                    <a:pt x="0" y="67769"/>
                  </a:cubicBezTo>
                  <a:lnTo>
                    <a:pt x="12888" y="67769"/>
                  </a:lnTo>
                  <a:cubicBezTo>
                    <a:pt x="13548" y="66819"/>
                    <a:pt x="14216" y="65874"/>
                    <a:pt x="14865" y="64916"/>
                  </a:cubicBezTo>
                  <a:cubicBezTo>
                    <a:pt x="15470" y="64023"/>
                    <a:pt x="16001" y="63084"/>
                    <a:pt x="16404" y="62080"/>
                  </a:cubicBezTo>
                  <a:cubicBezTo>
                    <a:pt x="16615" y="61553"/>
                    <a:pt x="16588" y="61488"/>
                    <a:pt x="16212" y="60890"/>
                  </a:cubicBezTo>
                  <a:cubicBezTo>
                    <a:pt x="16471" y="60627"/>
                    <a:pt x="16589" y="60286"/>
                    <a:pt x="16601" y="59919"/>
                  </a:cubicBezTo>
                  <a:cubicBezTo>
                    <a:pt x="16615" y="59483"/>
                    <a:pt x="16966" y="59239"/>
                    <a:pt x="17196" y="58980"/>
                  </a:cubicBezTo>
                  <a:cubicBezTo>
                    <a:pt x="17849" y="58245"/>
                    <a:pt x="18522" y="57535"/>
                    <a:pt x="19073" y="56710"/>
                  </a:cubicBezTo>
                  <a:cubicBezTo>
                    <a:pt x="19416" y="56190"/>
                    <a:pt x="19928" y="55985"/>
                    <a:pt x="20620" y="55960"/>
                  </a:cubicBezTo>
                  <a:cubicBezTo>
                    <a:pt x="23387" y="55858"/>
                    <a:pt x="26152" y="55822"/>
                    <a:pt x="28919" y="55737"/>
                  </a:cubicBezTo>
                  <a:cubicBezTo>
                    <a:pt x="30559" y="55687"/>
                    <a:pt x="32202" y="55684"/>
                    <a:pt x="33842" y="55684"/>
                  </a:cubicBezTo>
                  <a:cubicBezTo>
                    <a:pt x="34088" y="55684"/>
                    <a:pt x="34334" y="55684"/>
                    <a:pt x="34580" y="55684"/>
                  </a:cubicBezTo>
                  <a:cubicBezTo>
                    <a:pt x="35416" y="55684"/>
                    <a:pt x="36256" y="55705"/>
                    <a:pt x="37094" y="55705"/>
                  </a:cubicBezTo>
                  <a:cubicBezTo>
                    <a:pt x="37500" y="55705"/>
                    <a:pt x="37906" y="55700"/>
                    <a:pt x="38310" y="55686"/>
                  </a:cubicBezTo>
                  <a:cubicBezTo>
                    <a:pt x="40154" y="55620"/>
                    <a:pt x="41999" y="55663"/>
                    <a:pt x="43841" y="55510"/>
                  </a:cubicBezTo>
                  <a:cubicBezTo>
                    <a:pt x="44170" y="55483"/>
                    <a:pt x="44500" y="55478"/>
                    <a:pt x="44832" y="55478"/>
                  </a:cubicBezTo>
                  <a:cubicBezTo>
                    <a:pt x="45050" y="55478"/>
                    <a:pt x="45269" y="55480"/>
                    <a:pt x="45487" y="55480"/>
                  </a:cubicBezTo>
                  <a:cubicBezTo>
                    <a:pt x="45873" y="55480"/>
                    <a:pt x="46259" y="55473"/>
                    <a:pt x="46642" y="55433"/>
                  </a:cubicBezTo>
                  <a:cubicBezTo>
                    <a:pt x="47876" y="55306"/>
                    <a:pt x="49114" y="55379"/>
                    <a:pt x="50342" y="55238"/>
                  </a:cubicBezTo>
                  <a:cubicBezTo>
                    <a:pt x="50689" y="55199"/>
                    <a:pt x="51036" y="55190"/>
                    <a:pt x="51383" y="55190"/>
                  </a:cubicBezTo>
                  <a:cubicBezTo>
                    <a:pt x="51683" y="55190"/>
                    <a:pt x="51982" y="55197"/>
                    <a:pt x="52282" y="55197"/>
                  </a:cubicBezTo>
                  <a:cubicBezTo>
                    <a:pt x="52329" y="55197"/>
                    <a:pt x="52376" y="55197"/>
                    <a:pt x="52423" y="55197"/>
                  </a:cubicBezTo>
                  <a:cubicBezTo>
                    <a:pt x="53772" y="55197"/>
                    <a:pt x="55118" y="55194"/>
                    <a:pt x="56461" y="55034"/>
                  </a:cubicBezTo>
                  <a:cubicBezTo>
                    <a:pt x="56510" y="55028"/>
                    <a:pt x="56558" y="55025"/>
                    <a:pt x="56605" y="55025"/>
                  </a:cubicBezTo>
                  <a:cubicBezTo>
                    <a:pt x="56819" y="55025"/>
                    <a:pt x="57008" y="55087"/>
                    <a:pt x="57148" y="55213"/>
                  </a:cubicBezTo>
                  <a:cubicBezTo>
                    <a:pt x="57602" y="55615"/>
                    <a:pt x="58107" y="55940"/>
                    <a:pt x="58695" y="56267"/>
                  </a:cubicBezTo>
                  <a:cubicBezTo>
                    <a:pt x="58093" y="56868"/>
                    <a:pt x="57556" y="57457"/>
                    <a:pt x="58198" y="58296"/>
                  </a:cubicBezTo>
                  <a:cubicBezTo>
                    <a:pt x="58433" y="58604"/>
                    <a:pt x="58682" y="58755"/>
                    <a:pt x="59000" y="58755"/>
                  </a:cubicBezTo>
                  <a:cubicBezTo>
                    <a:pt x="59122" y="58755"/>
                    <a:pt x="59255" y="58733"/>
                    <a:pt x="59401" y="58688"/>
                  </a:cubicBezTo>
                  <a:cubicBezTo>
                    <a:pt x="59774" y="59007"/>
                    <a:pt x="60133" y="59252"/>
                    <a:pt x="60564" y="59252"/>
                  </a:cubicBezTo>
                  <a:cubicBezTo>
                    <a:pt x="60922" y="59252"/>
                    <a:pt x="61330" y="59083"/>
                    <a:pt x="61837" y="58647"/>
                  </a:cubicBezTo>
                  <a:cubicBezTo>
                    <a:pt x="62175" y="58928"/>
                    <a:pt x="62303" y="59350"/>
                    <a:pt x="62496" y="59718"/>
                  </a:cubicBezTo>
                  <a:cubicBezTo>
                    <a:pt x="63225" y="61107"/>
                    <a:pt x="63895" y="62525"/>
                    <a:pt x="64653" y="63897"/>
                  </a:cubicBezTo>
                  <a:cubicBezTo>
                    <a:pt x="65280" y="65030"/>
                    <a:pt x="65993" y="66117"/>
                    <a:pt x="66679" y="67218"/>
                  </a:cubicBezTo>
                  <a:cubicBezTo>
                    <a:pt x="66790" y="67392"/>
                    <a:pt x="66919" y="67546"/>
                    <a:pt x="66876" y="67769"/>
                  </a:cubicBezTo>
                  <a:lnTo>
                    <a:pt x="78948" y="67769"/>
                  </a:lnTo>
                  <a:cubicBezTo>
                    <a:pt x="78557" y="67221"/>
                    <a:pt x="78117" y="66715"/>
                    <a:pt x="77660" y="66222"/>
                  </a:cubicBezTo>
                  <a:cubicBezTo>
                    <a:pt x="76496" y="64965"/>
                    <a:pt x="75346" y="63698"/>
                    <a:pt x="74173" y="62450"/>
                  </a:cubicBezTo>
                  <a:cubicBezTo>
                    <a:pt x="72883" y="61075"/>
                    <a:pt x="71581" y="59709"/>
                    <a:pt x="70270" y="58355"/>
                  </a:cubicBezTo>
                  <a:cubicBezTo>
                    <a:pt x="69039" y="57083"/>
                    <a:pt x="67786" y="55832"/>
                    <a:pt x="66543" y="54573"/>
                  </a:cubicBezTo>
                  <a:cubicBezTo>
                    <a:pt x="67234" y="53798"/>
                    <a:pt x="67207" y="53007"/>
                    <a:pt x="66446" y="52269"/>
                  </a:cubicBezTo>
                  <a:cubicBezTo>
                    <a:pt x="66314" y="52140"/>
                    <a:pt x="66261" y="51976"/>
                    <a:pt x="66186" y="51810"/>
                  </a:cubicBezTo>
                  <a:cubicBezTo>
                    <a:pt x="65964" y="51324"/>
                    <a:pt x="65723" y="50880"/>
                    <a:pt x="65105" y="50732"/>
                  </a:cubicBezTo>
                  <a:cubicBezTo>
                    <a:pt x="65035" y="50715"/>
                    <a:pt x="64969" y="50708"/>
                    <a:pt x="64906" y="50708"/>
                  </a:cubicBezTo>
                  <a:cubicBezTo>
                    <a:pt x="64499" y="50708"/>
                    <a:pt x="64215" y="51009"/>
                    <a:pt x="63835" y="51081"/>
                  </a:cubicBezTo>
                  <a:cubicBezTo>
                    <a:pt x="63192" y="50431"/>
                    <a:pt x="62896" y="49560"/>
                    <a:pt x="62459" y="48793"/>
                  </a:cubicBezTo>
                  <a:cubicBezTo>
                    <a:pt x="61843" y="47715"/>
                    <a:pt x="61225" y="46649"/>
                    <a:pt x="60384" y="45740"/>
                  </a:cubicBezTo>
                  <a:cubicBezTo>
                    <a:pt x="59807" y="45115"/>
                    <a:pt x="59390" y="44334"/>
                    <a:pt x="58659" y="43870"/>
                  </a:cubicBezTo>
                  <a:cubicBezTo>
                    <a:pt x="58298" y="43641"/>
                    <a:pt x="58206" y="43395"/>
                    <a:pt x="58204" y="42994"/>
                  </a:cubicBezTo>
                  <a:cubicBezTo>
                    <a:pt x="58185" y="41018"/>
                    <a:pt x="58275" y="39047"/>
                    <a:pt x="58323" y="37072"/>
                  </a:cubicBezTo>
                  <a:cubicBezTo>
                    <a:pt x="58349" y="35906"/>
                    <a:pt x="58451" y="34731"/>
                    <a:pt x="58290" y="33568"/>
                  </a:cubicBezTo>
                  <a:cubicBezTo>
                    <a:pt x="58183" y="32816"/>
                    <a:pt x="57986" y="32669"/>
                    <a:pt x="57236" y="32662"/>
                  </a:cubicBezTo>
                  <a:cubicBezTo>
                    <a:pt x="57062" y="32660"/>
                    <a:pt x="56889" y="32660"/>
                    <a:pt x="56715" y="32660"/>
                  </a:cubicBezTo>
                  <a:cubicBezTo>
                    <a:pt x="56033" y="32660"/>
                    <a:pt x="55351" y="32668"/>
                    <a:pt x="54669" y="32668"/>
                  </a:cubicBezTo>
                  <a:cubicBezTo>
                    <a:pt x="54247" y="32668"/>
                    <a:pt x="53824" y="32665"/>
                    <a:pt x="53402" y="32655"/>
                  </a:cubicBezTo>
                  <a:cubicBezTo>
                    <a:pt x="53378" y="32654"/>
                    <a:pt x="53353" y="32654"/>
                    <a:pt x="53329" y="32654"/>
                  </a:cubicBezTo>
                  <a:cubicBezTo>
                    <a:pt x="52798" y="32654"/>
                    <a:pt x="52275" y="32804"/>
                    <a:pt x="51753" y="32804"/>
                  </a:cubicBezTo>
                  <a:cubicBezTo>
                    <a:pt x="51620" y="32804"/>
                    <a:pt x="51487" y="32794"/>
                    <a:pt x="51354" y="32770"/>
                  </a:cubicBezTo>
                  <a:cubicBezTo>
                    <a:pt x="51259" y="32584"/>
                    <a:pt x="51301" y="32426"/>
                    <a:pt x="51349" y="32278"/>
                  </a:cubicBezTo>
                  <a:cubicBezTo>
                    <a:pt x="51682" y="31248"/>
                    <a:pt x="51530" y="30273"/>
                    <a:pt x="51153" y="29275"/>
                  </a:cubicBezTo>
                  <a:cubicBezTo>
                    <a:pt x="50489" y="27523"/>
                    <a:pt x="48916" y="26755"/>
                    <a:pt x="47369" y="26755"/>
                  </a:cubicBezTo>
                  <a:cubicBezTo>
                    <a:pt x="46563" y="26755"/>
                    <a:pt x="45764" y="26964"/>
                    <a:pt x="45105" y="27350"/>
                  </a:cubicBezTo>
                  <a:cubicBezTo>
                    <a:pt x="43713" y="28162"/>
                    <a:pt x="43028" y="29452"/>
                    <a:pt x="42840" y="31040"/>
                  </a:cubicBezTo>
                  <a:cubicBezTo>
                    <a:pt x="42774" y="31599"/>
                    <a:pt x="42925" y="32153"/>
                    <a:pt x="42830" y="32757"/>
                  </a:cubicBezTo>
                  <a:cubicBezTo>
                    <a:pt x="40575" y="32958"/>
                    <a:pt x="38330" y="33156"/>
                    <a:pt x="36044" y="33361"/>
                  </a:cubicBezTo>
                  <a:cubicBezTo>
                    <a:pt x="36150" y="33063"/>
                    <a:pt x="35992" y="32867"/>
                    <a:pt x="36018" y="32633"/>
                  </a:cubicBezTo>
                  <a:cubicBezTo>
                    <a:pt x="36225" y="30718"/>
                    <a:pt x="36185" y="28796"/>
                    <a:pt x="36096" y="26878"/>
                  </a:cubicBezTo>
                  <a:cubicBezTo>
                    <a:pt x="36073" y="26424"/>
                    <a:pt x="35888" y="26165"/>
                    <a:pt x="35592" y="26165"/>
                  </a:cubicBezTo>
                  <a:cubicBezTo>
                    <a:pt x="35469" y="26165"/>
                    <a:pt x="35325" y="26210"/>
                    <a:pt x="35167" y="26306"/>
                  </a:cubicBezTo>
                  <a:cubicBezTo>
                    <a:pt x="34686" y="26595"/>
                    <a:pt x="34152" y="26642"/>
                    <a:pt x="33648" y="26819"/>
                  </a:cubicBezTo>
                  <a:cubicBezTo>
                    <a:pt x="33360" y="26920"/>
                    <a:pt x="33075" y="26966"/>
                    <a:pt x="32794" y="26966"/>
                  </a:cubicBezTo>
                  <a:cubicBezTo>
                    <a:pt x="32349" y="26966"/>
                    <a:pt x="31915" y="26851"/>
                    <a:pt x="31494" y="26658"/>
                  </a:cubicBezTo>
                  <a:cubicBezTo>
                    <a:pt x="30630" y="26263"/>
                    <a:pt x="29904" y="25654"/>
                    <a:pt x="29698" y="24702"/>
                  </a:cubicBezTo>
                  <a:cubicBezTo>
                    <a:pt x="29422" y="23426"/>
                    <a:pt x="30095" y="22233"/>
                    <a:pt x="31244" y="21542"/>
                  </a:cubicBezTo>
                  <a:cubicBezTo>
                    <a:pt x="32243" y="20939"/>
                    <a:pt x="33280" y="20592"/>
                    <a:pt x="34388" y="20592"/>
                  </a:cubicBezTo>
                  <a:cubicBezTo>
                    <a:pt x="34742" y="20592"/>
                    <a:pt x="35104" y="20628"/>
                    <a:pt x="35474" y="20702"/>
                  </a:cubicBezTo>
                  <a:cubicBezTo>
                    <a:pt x="35525" y="20712"/>
                    <a:pt x="35572" y="20717"/>
                    <a:pt x="35615" y="20717"/>
                  </a:cubicBezTo>
                  <a:cubicBezTo>
                    <a:pt x="35838" y="20717"/>
                    <a:pt x="35976" y="20588"/>
                    <a:pt x="36028" y="20357"/>
                  </a:cubicBezTo>
                  <a:cubicBezTo>
                    <a:pt x="36077" y="20140"/>
                    <a:pt x="36088" y="19910"/>
                    <a:pt x="36080" y="19687"/>
                  </a:cubicBezTo>
                  <a:cubicBezTo>
                    <a:pt x="36034" y="18625"/>
                    <a:pt x="36015" y="17564"/>
                    <a:pt x="35909" y="16510"/>
                  </a:cubicBezTo>
                  <a:cubicBezTo>
                    <a:pt x="35825" y="15701"/>
                    <a:pt x="35858" y="14867"/>
                    <a:pt x="35571" y="14050"/>
                  </a:cubicBezTo>
                  <a:cubicBezTo>
                    <a:pt x="35480" y="14070"/>
                    <a:pt x="35392" y="14079"/>
                    <a:pt x="35306" y="14079"/>
                  </a:cubicBezTo>
                  <a:cubicBezTo>
                    <a:pt x="34882" y="14079"/>
                    <a:pt x="34507" y="13868"/>
                    <a:pt x="34100" y="13828"/>
                  </a:cubicBezTo>
                  <a:cubicBezTo>
                    <a:pt x="32785" y="13701"/>
                    <a:pt x="31468" y="13656"/>
                    <a:pt x="30150" y="13656"/>
                  </a:cubicBezTo>
                  <a:cubicBezTo>
                    <a:pt x="29376" y="13656"/>
                    <a:pt x="28601" y="13671"/>
                    <a:pt x="27826" y="13695"/>
                  </a:cubicBezTo>
                  <a:cubicBezTo>
                    <a:pt x="27779" y="13696"/>
                    <a:pt x="27732" y="13697"/>
                    <a:pt x="27686" y="13697"/>
                  </a:cubicBezTo>
                  <a:cubicBezTo>
                    <a:pt x="26228" y="13697"/>
                    <a:pt x="25159" y="12975"/>
                    <a:pt x="24362" y="11788"/>
                  </a:cubicBezTo>
                  <a:cubicBezTo>
                    <a:pt x="24178" y="11512"/>
                    <a:pt x="24085" y="11175"/>
                    <a:pt x="23936" y="10873"/>
                  </a:cubicBezTo>
                  <a:cubicBezTo>
                    <a:pt x="23342" y="9664"/>
                    <a:pt x="22942" y="8384"/>
                    <a:pt x="22558" y="7101"/>
                  </a:cubicBezTo>
                  <a:cubicBezTo>
                    <a:pt x="22275" y="6162"/>
                    <a:pt x="22102" y="5190"/>
                    <a:pt x="21865" y="4237"/>
                  </a:cubicBezTo>
                  <a:cubicBezTo>
                    <a:pt x="21569" y="3046"/>
                    <a:pt x="21253" y="1855"/>
                    <a:pt x="21125" y="633"/>
                  </a:cubicBezTo>
                  <a:cubicBezTo>
                    <a:pt x="21073" y="136"/>
                    <a:pt x="20869" y="0"/>
                    <a:pt x="20420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75;p27">
              <a:extLst>
                <a:ext uri="{FF2B5EF4-FFF2-40B4-BE49-F238E27FC236}">
                  <a16:creationId xmlns:a16="http://schemas.microsoft.com/office/drawing/2014/main" id="{26EAA71C-5305-DCF1-C77D-47898C0BA80F}"/>
                </a:ext>
              </a:extLst>
            </p:cNvPr>
            <p:cNvSpPr/>
            <p:nvPr/>
          </p:nvSpPr>
          <p:spPr>
            <a:xfrm>
              <a:off x="-3070660" y="-712315"/>
              <a:ext cx="1260346" cy="1102486"/>
            </a:xfrm>
            <a:custGeom>
              <a:avLst/>
              <a:gdLst/>
              <a:ahLst/>
              <a:cxnLst/>
              <a:rect l="l" t="t" r="r" b="b"/>
              <a:pathLst>
                <a:path w="32255" h="28215" extrusionOk="0">
                  <a:moveTo>
                    <a:pt x="29876" y="1887"/>
                  </a:moveTo>
                  <a:cubicBezTo>
                    <a:pt x="30143" y="1887"/>
                    <a:pt x="30438" y="2031"/>
                    <a:pt x="30657" y="2299"/>
                  </a:cubicBezTo>
                  <a:cubicBezTo>
                    <a:pt x="30766" y="2432"/>
                    <a:pt x="30822" y="2609"/>
                    <a:pt x="30920" y="2805"/>
                  </a:cubicBezTo>
                  <a:cubicBezTo>
                    <a:pt x="30594" y="2877"/>
                    <a:pt x="30357" y="2929"/>
                    <a:pt x="30125" y="2979"/>
                  </a:cubicBezTo>
                  <a:cubicBezTo>
                    <a:pt x="29948" y="2894"/>
                    <a:pt x="30115" y="2737"/>
                    <a:pt x="30037" y="2625"/>
                  </a:cubicBezTo>
                  <a:cubicBezTo>
                    <a:pt x="29955" y="2502"/>
                    <a:pt x="29916" y="2336"/>
                    <a:pt x="29740" y="2336"/>
                  </a:cubicBezTo>
                  <a:cubicBezTo>
                    <a:pt x="29730" y="2336"/>
                    <a:pt x="29721" y="2337"/>
                    <a:pt x="29711" y="2338"/>
                  </a:cubicBezTo>
                  <a:cubicBezTo>
                    <a:pt x="29540" y="2352"/>
                    <a:pt x="29439" y="2441"/>
                    <a:pt x="29392" y="2627"/>
                  </a:cubicBezTo>
                  <a:cubicBezTo>
                    <a:pt x="29297" y="3000"/>
                    <a:pt x="29160" y="3399"/>
                    <a:pt x="29505" y="3684"/>
                  </a:cubicBezTo>
                  <a:cubicBezTo>
                    <a:pt x="29630" y="3786"/>
                    <a:pt x="29760" y="3827"/>
                    <a:pt x="29892" y="3827"/>
                  </a:cubicBezTo>
                  <a:cubicBezTo>
                    <a:pt x="30099" y="3827"/>
                    <a:pt x="30309" y="3724"/>
                    <a:pt x="30499" y="3591"/>
                  </a:cubicBezTo>
                  <a:cubicBezTo>
                    <a:pt x="30660" y="3479"/>
                    <a:pt x="30808" y="3347"/>
                    <a:pt x="31007" y="3190"/>
                  </a:cubicBezTo>
                  <a:lnTo>
                    <a:pt x="31007" y="3190"/>
                  </a:lnTo>
                  <a:cubicBezTo>
                    <a:pt x="31123" y="3702"/>
                    <a:pt x="30923" y="4098"/>
                    <a:pt x="30651" y="4434"/>
                  </a:cubicBezTo>
                  <a:cubicBezTo>
                    <a:pt x="30469" y="4659"/>
                    <a:pt x="30234" y="4767"/>
                    <a:pt x="29992" y="4767"/>
                  </a:cubicBezTo>
                  <a:cubicBezTo>
                    <a:pt x="29772" y="4767"/>
                    <a:pt x="29545" y="4678"/>
                    <a:pt x="29344" y="4506"/>
                  </a:cubicBezTo>
                  <a:cubicBezTo>
                    <a:pt x="28558" y="3832"/>
                    <a:pt x="28665" y="2487"/>
                    <a:pt x="29548" y="1972"/>
                  </a:cubicBezTo>
                  <a:cubicBezTo>
                    <a:pt x="29646" y="1915"/>
                    <a:pt x="29759" y="1887"/>
                    <a:pt x="29876" y="1887"/>
                  </a:cubicBezTo>
                  <a:close/>
                  <a:moveTo>
                    <a:pt x="23827" y="3583"/>
                  </a:moveTo>
                  <a:cubicBezTo>
                    <a:pt x="25180" y="3715"/>
                    <a:pt x="26526" y="3847"/>
                    <a:pt x="27899" y="3983"/>
                  </a:cubicBezTo>
                  <a:cubicBezTo>
                    <a:pt x="28313" y="4990"/>
                    <a:pt x="28905" y="5783"/>
                    <a:pt x="30142" y="5783"/>
                  </a:cubicBezTo>
                  <a:cubicBezTo>
                    <a:pt x="30172" y="5783"/>
                    <a:pt x="30203" y="5783"/>
                    <a:pt x="30234" y="5782"/>
                  </a:cubicBezTo>
                  <a:lnTo>
                    <a:pt x="30234" y="5782"/>
                  </a:lnTo>
                  <a:cubicBezTo>
                    <a:pt x="29817" y="7534"/>
                    <a:pt x="29623" y="9312"/>
                    <a:pt x="28724" y="10868"/>
                  </a:cubicBezTo>
                  <a:cubicBezTo>
                    <a:pt x="28188" y="11797"/>
                    <a:pt x="27711" y="12779"/>
                    <a:pt x="26950" y="13557"/>
                  </a:cubicBezTo>
                  <a:cubicBezTo>
                    <a:pt x="26322" y="14200"/>
                    <a:pt x="25590" y="14723"/>
                    <a:pt x="24792" y="15137"/>
                  </a:cubicBezTo>
                  <a:cubicBezTo>
                    <a:pt x="24627" y="15223"/>
                    <a:pt x="24450" y="15290"/>
                    <a:pt x="24270" y="15290"/>
                  </a:cubicBezTo>
                  <a:cubicBezTo>
                    <a:pt x="24107" y="15290"/>
                    <a:pt x="23943" y="15236"/>
                    <a:pt x="23783" y="15093"/>
                  </a:cubicBezTo>
                  <a:cubicBezTo>
                    <a:pt x="24193" y="14870"/>
                    <a:pt x="24603" y="14664"/>
                    <a:pt x="25000" y="14431"/>
                  </a:cubicBezTo>
                  <a:cubicBezTo>
                    <a:pt x="25916" y="13892"/>
                    <a:pt x="26368" y="12959"/>
                    <a:pt x="26915" y="12115"/>
                  </a:cubicBezTo>
                  <a:cubicBezTo>
                    <a:pt x="27108" y="11821"/>
                    <a:pt x="27361" y="11549"/>
                    <a:pt x="27442" y="11181"/>
                  </a:cubicBezTo>
                  <a:cubicBezTo>
                    <a:pt x="27472" y="11037"/>
                    <a:pt x="27502" y="10922"/>
                    <a:pt x="27381" y="10816"/>
                  </a:cubicBezTo>
                  <a:cubicBezTo>
                    <a:pt x="27314" y="10758"/>
                    <a:pt x="27245" y="10733"/>
                    <a:pt x="27178" y="10733"/>
                  </a:cubicBezTo>
                  <a:cubicBezTo>
                    <a:pt x="27099" y="10733"/>
                    <a:pt x="27023" y="10768"/>
                    <a:pt x="26951" y="10828"/>
                  </a:cubicBezTo>
                  <a:cubicBezTo>
                    <a:pt x="26832" y="10928"/>
                    <a:pt x="26716" y="11040"/>
                    <a:pt x="26625" y="11167"/>
                  </a:cubicBezTo>
                  <a:cubicBezTo>
                    <a:pt x="26258" y="11673"/>
                    <a:pt x="25907" y="12188"/>
                    <a:pt x="25544" y="12695"/>
                  </a:cubicBezTo>
                  <a:cubicBezTo>
                    <a:pt x="24645" y="13954"/>
                    <a:pt x="23351" y="14502"/>
                    <a:pt x="21867" y="14717"/>
                  </a:cubicBezTo>
                  <a:cubicBezTo>
                    <a:pt x="21914" y="14676"/>
                    <a:pt x="21956" y="14607"/>
                    <a:pt x="22008" y="14595"/>
                  </a:cubicBezTo>
                  <a:cubicBezTo>
                    <a:pt x="23650" y="14249"/>
                    <a:pt x="24580" y="13068"/>
                    <a:pt x="25383" y="11735"/>
                  </a:cubicBezTo>
                  <a:cubicBezTo>
                    <a:pt x="25509" y="11526"/>
                    <a:pt x="25649" y="11326"/>
                    <a:pt x="25771" y="11117"/>
                  </a:cubicBezTo>
                  <a:cubicBezTo>
                    <a:pt x="25923" y="10852"/>
                    <a:pt x="25948" y="10573"/>
                    <a:pt x="25647" y="10418"/>
                  </a:cubicBezTo>
                  <a:cubicBezTo>
                    <a:pt x="25581" y="10384"/>
                    <a:pt x="25520" y="10369"/>
                    <a:pt x="25464" y="10369"/>
                  </a:cubicBezTo>
                  <a:cubicBezTo>
                    <a:pt x="25284" y="10369"/>
                    <a:pt x="25157" y="10526"/>
                    <a:pt x="25065" y="10715"/>
                  </a:cubicBezTo>
                  <a:cubicBezTo>
                    <a:pt x="24735" y="11390"/>
                    <a:pt x="24159" y="11886"/>
                    <a:pt x="23753" y="12507"/>
                  </a:cubicBezTo>
                  <a:cubicBezTo>
                    <a:pt x="23328" y="13157"/>
                    <a:pt x="22639" y="13489"/>
                    <a:pt x="21970" y="13774"/>
                  </a:cubicBezTo>
                  <a:cubicBezTo>
                    <a:pt x="21490" y="13978"/>
                    <a:pt x="20995" y="14205"/>
                    <a:pt x="20394" y="14345"/>
                  </a:cubicBezTo>
                  <a:cubicBezTo>
                    <a:pt x="20735" y="13911"/>
                    <a:pt x="21186" y="13719"/>
                    <a:pt x="21509" y="13368"/>
                  </a:cubicBezTo>
                  <a:cubicBezTo>
                    <a:pt x="22450" y="12337"/>
                    <a:pt x="23057" y="11121"/>
                    <a:pt x="23615" y="9867"/>
                  </a:cubicBezTo>
                  <a:cubicBezTo>
                    <a:pt x="23736" y="9597"/>
                    <a:pt x="23788" y="9308"/>
                    <a:pt x="23500" y="9162"/>
                  </a:cubicBezTo>
                  <a:cubicBezTo>
                    <a:pt x="23435" y="9129"/>
                    <a:pt x="23375" y="9114"/>
                    <a:pt x="23321" y="9114"/>
                  </a:cubicBezTo>
                  <a:cubicBezTo>
                    <a:pt x="23126" y="9114"/>
                    <a:pt x="22993" y="9303"/>
                    <a:pt x="22867" y="9496"/>
                  </a:cubicBezTo>
                  <a:cubicBezTo>
                    <a:pt x="22150" y="10602"/>
                    <a:pt x="21616" y="11833"/>
                    <a:pt x="20657" y="12777"/>
                  </a:cubicBezTo>
                  <a:cubicBezTo>
                    <a:pt x="19881" y="13544"/>
                    <a:pt x="19005" y="14123"/>
                    <a:pt x="17902" y="14316"/>
                  </a:cubicBezTo>
                  <a:cubicBezTo>
                    <a:pt x="17859" y="14323"/>
                    <a:pt x="17820" y="14328"/>
                    <a:pt x="17785" y="14328"/>
                  </a:cubicBezTo>
                  <a:cubicBezTo>
                    <a:pt x="17662" y="14328"/>
                    <a:pt x="17582" y="14272"/>
                    <a:pt x="17498" y="14087"/>
                  </a:cubicBezTo>
                  <a:cubicBezTo>
                    <a:pt x="18456" y="13381"/>
                    <a:pt x="19234" y="12460"/>
                    <a:pt x="20081" y="11607"/>
                  </a:cubicBezTo>
                  <a:cubicBezTo>
                    <a:pt x="21230" y="10452"/>
                    <a:pt x="22089" y="9083"/>
                    <a:pt x="22961" y="7721"/>
                  </a:cubicBezTo>
                  <a:cubicBezTo>
                    <a:pt x="23011" y="7647"/>
                    <a:pt x="23031" y="7604"/>
                    <a:pt x="23027" y="7532"/>
                  </a:cubicBezTo>
                  <a:cubicBezTo>
                    <a:pt x="23012" y="7341"/>
                    <a:pt x="22846" y="7219"/>
                    <a:pt x="22676" y="7219"/>
                  </a:cubicBezTo>
                  <a:cubicBezTo>
                    <a:pt x="22592" y="7219"/>
                    <a:pt x="22507" y="7249"/>
                    <a:pt x="22439" y="7316"/>
                  </a:cubicBezTo>
                  <a:cubicBezTo>
                    <a:pt x="22380" y="7373"/>
                    <a:pt x="22328" y="7442"/>
                    <a:pt x="22284" y="7513"/>
                  </a:cubicBezTo>
                  <a:cubicBezTo>
                    <a:pt x="22159" y="7711"/>
                    <a:pt x="22031" y="7905"/>
                    <a:pt x="21897" y="8097"/>
                  </a:cubicBezTo>
                  <a:cubicBezTo>
                    <a:pt x="21896" y="8097"/>
                    <a:pt x="21895" y="8098"/>
                    <a:pt x="21895" y="8099"/>
                  </a:cubicBezTo>
                  <a:lnTo>
                    <a:pt x="21895" y="8099"/>
                  </a:lnTo>
                  <a:cubicBezTo>
                    <a:pt x="21895" y="8098"/>
                    <a:pt x="21896" y="8096"/>
                    <a:pt x="21897" y="8095"/>
                  </a:cubicBezTo>
                  <a:cubicBezTo>
                    <a:pt x="21777" y="7986"/>
                    <a:pt x="21589" y="7874"/>
                    <a:pt x="21588" y="7721"/>
                  </a:cubicBezTo>
                  <a:cubicBezTo>
                    <a:pt x="21588" y="7721"/>
                    <a:pt x="21996" y="7248"/>
                    <a:pt x="22089" y="7116"/>
                  </a:cubicBezTo>
                  <a:cubicBezTo>
                    <a:pt x="22844" y="6049"/>
                    <a:pt x="23440" y="4901"/>
                    <a:pt x="23827" y="3583"/>
                  </a:cubicBezTo>
                  <a:close/>
                  <a:moveTo>
                    <a:pt x="21398" y="8783"/>
                  </a:moveTo>
                  <a:lnTo>
                    <a:pt x="21398" y="8783"/>
                  </a:lnTo>
                  <a:cubicBezTo>
                    <a:pt x="20380" y="10117"/>
                    <a:pt x="19196" y="11309"/>
                    <a:pt x="18017" y="12507"/>
                  </a:cubicBezTo>
                  <a:cubicBezTo>
                    <a:pt x="17738" y="12790"/>
                    <a:pt x="17384" y="12999"/>
                    <a:pt x="17074" y="13253"/>
                  </a:cubicBezTo>
                  <a:cubicBezTo>
                    <a:pt x="16744" y="13522"/>
                    <a:pt x="16376" y="13819"/>
                    <a:pt x="16519" y="14293"/>
                  </a:cubicBezTo>
                  <a:cubicBezTo>
                    <a:pt x="16669" y="14799"/>
                    <a:pt x="17051" y="15269"/>
                    <a:pt x="17541" y="15269"/>
                  </a:cubicBezTo>
                  <a:cubicBezTo>
                    <a:pt x="17585" y="15269"/>
                    <a:pt x="17631" y="15265"/>
                    <a:pt x="17678" y="15257"/>
                  </a:cubicBezTo>
                  <a:cubicBezTo>
                    <a:pt x="17818" y="15232"/>
                    <a:pt x="17958" y="15223"/>
                    <a:pt x="18097" y="15223"/>
                  </a:cubicBezTo>
                  <a:cubicBezTo>
                    <a:pt x="18553" y="15223"/>
                    <a:pt x="19004" y="15324"/>
                    <a:pt x="19452" y="15324"/>
                  </a:cubicBezTo>
                  <a:cubicBezTo>
                    <a:pt x="19683" y="15324"/>
                    <a:pt x="19912" y="15297"/>
                    <a:pt x="20141" y="15216"/>
                  </a:cubicBezTo>
                  <a:cubicBezTo>
                    <a:pt x="20243" y="15179"/>
                    <a:pt x="20352" y="15159"/>
                    <a:pt x="20472" y="15126"/>
                  </a:cubicBezTo>
                  <a:cubicBezTo>
                    <a:pt x="20876" y="15465"/>
                    <a:pt x="21304" y="15572"/>
                    <a:pt x="21756" y="15572"/>
                  </a:cubicBezTo>
                  <a:cubicBezTo>
                    <a:pt x="22271" y="15572"/>
                    <a:pt x="22817" y="15434"/>
                    <a:pt x="23398" y="15347"/>
                  </a:cubicBezTo>
                  <a:lnTo>
                    <a:pt x="23398" y="15347"/>
                  </a:lnTo>
                  <a:cubicBezTo>
                    <a:pt x="23302" y="17304"/>
                    <a:pt x="23112" y="19231"/>
                    <a:pt x="23158" y="21161"/>
                  </a:cubicBezTo>
                  <a:cubicBezTo>
                    <a:pt x="23204" y="23062"/>
                    <a:pt x="23300" y="24962"/>
                    <a:pt x="23379" y="26956"/>
                  </a:cubicBezTo>
                  <a:cubicBezTo>
                    <a:pt x="21447" y="27156"/>
                    <a:pt x="19572" y="27119"/>
                    <a:pt x="17705" y="27467"/>
                  </a:cubicBezTo>
                  <a:cubicBezTo>
                    <a:pt x="17589" y="26786"/>
                    <a:pt x="17741" y="26257"/>
                    <a:pt x="17714" y="25731"/>
                  </a:cubicBezTo>
                  <a:cubicBezTo>
                    <a:pt x="17671" y="24930"/>
                    <a:pt x="17784" y="24151"/>
                    <a:pt x="17461" y="23331"/>
                  </a:cubicBezTo>
                  <a:cubicBezTo>
                    <a:pt x="17046" y="22272"/>
                    <a:pt x="15857" y="21804"/>
                    <a:pt x="14872" y="21804"/>
                  </a:cubicBezTo>
                  <a:cubicBezTo>
                    <a:pt x="14550" y="21804"/>
                    <a:pt x="14249" y="21854"/>
                    <a:pt x="14005" y="21950"/>
                  </a:cubicBezTo>
                  <a:cubicBezTo>
                    <a:pt x="12333" y="22610"/>
                    <a:pt x="11806" y="24041"/>
                    <a:pt x="11519" y="25629"/>
                  </a:cubicBezTo>
                  <a:cubicBezTo>
                    <a:pt x="11481" y="25845"/>
                    <a:pt x="11520" y="26072"/>
                    <a:pt x="11422" y="26326"/>
                  </a:cubicBezTo>
                  <a:cubicBezTo>
                    <a:pt x="10533" y="26461"/>
                    <a:pt x="9639" y="26565"/>
                    <a:pt x="8745" y="26565"/>
                  </a:cubicBezTo>
                  <a:cubicBezTo>
                    <a:pt x="8170" y="26565"/>
                    <a:pt x="7595" y="26522"/>
                    <a:pt x="7021" y="26417"/>
                  </a:cubicBezTo>
                  <a:cubicBezTo>
                    <a:pt x="6683" y="25144"/>
                    <a:pt x="6729" y="23873"/>
                    <a:pt x="6410" y="22657"/>
                  </a:cubicBezTo>
                  <a:cubicBezTo>
                    <a:pt x="6323" y="22329"/>
                    <a:pt x="6123" y="22037"/>
                    <a:pt x="6161" y="21644"/>
                  </a:cubicBezTo>
                  <a:cubicBezTo>
                    <a:pt x="6183" y="21415"/>
                    <a:pt x="5953" y="21291"/>
                    <a:pt x="5679" y="21291"/>
                  </a:cubicBezTo>
                  <a:cubicBezTo>
                    <a:pt x="5635" y="21291"/>
                    <a:pt x="5589" y="21294"/>
                    <a:pt x="5544" y="21300"/>
                  </a:cubicBezTo>
                  <a:cubicBezTo>
                    <a:pt x="5375" y="21324"/>
                    <a:pt x="5207" y="21335"/>
                    <a:pt x="5039" y="21335"/>
                  </a:cubicBezTo>
                  <a:cubicBezTo>
                    <a:pt x="4588" y="21335"/>
                    <a:pt x="4140" y="21261"/>
                    <a:pt x="3690" y="21177"/>
                  </a:cubicBezTo>
                  <a:cubicBezTo>
                    <a:pt x="2429" y="20942"/>
                    <a:pt x="1717" y="20108"/>
                    <a:pt x="1408" y="18971"/>
                  </a:cubicBezTo>
                  <a:cubicBezTo>
                    <a:pt x="1096" y="17828"/>
                    <a:pt x="1604" y="16884"/>
                    <a:pt x="2467" y="16114"/>
                  </a:cubicBezTo>
                  <a:cubicBezTo>
                    <a:pt x="2994" y="15643"/>
                    <a:pt x="3561" y="15488"/>
                    <a:pt x="4149" y="15488"/>
                  </a:cubicBezTo>
                  <a:cubicBezTo>
                    <a:pt x="4618" y="15488"/>
                    <a:pt x="5100" y="15587"/>
                    <a:pt x="5586" y="15702"/>
                  </a:cubicBezTo>
                  <a:cubicBezTo>
                    <a:pt x="6046" y="15812"/>
                    <a:pt x="6028" y="16289"/>
                    <a:pt x="6261" y="16568"/>
                  </a:cubicBezTo>
                  <a:cubicBezTo>
                    <a:pt x="6312" y="16584"/>
                    <a:pt x="6361" y="16591"/>
                    <a:pt x="6408" y="16591"/>
                  </a:cubicBezTo>
                  <a:cubicBezTo>
                    <a:pt x="6581" y="16591"/>
                    <a:pt x="6734" y="16498"/>
                    <a:pt x="6906" y="16418"/>
                  </a:cubicBezTo>
                  <a:cubicBezTo>
                    <a:pt x="7001" y="14105"/>
                    <a:pt x="7097" y="11778"/>
                    <a:pt x="7110" y="9391"/>
                  </a:cubicBezTo>
                  <a:cubicBezTo>
                    <a:pt x="7344" y="9399"/>
                    <a:pt x="7575" y="9402"/>
                    <a:pt x="7803" y="9402"/>
                  </a:cubicBezTo>
                  <a:cubicBezTo>
                    <a:pt x="8936" y="9402"/>
                    <a:pt x="10006" y="9316"/>
                    <a:pt x="11077" y="9260"/>
                  </a:cubicBezTo>
                  <a:cubicBezTo>
                    <a:pt x="13112" y="9154"/>
                    <a:pt x="15150" y="9172"/>
                    <a:pt x="17183" y="9030"/>
                  </a:cubicBezTo>
                  <a:cubicBezTo>
                    <a:pt x="18249" y="8955"/>
                    <a:pt x="19324" y="8978"/>
                    <a:pt x="20387" y="8839"/>
                  </a:cubicBezTo>
                  <a:cubicBezTo>
                    <a:pt x="20666" y="8801"/>
                    <a:pt x="21066" y="8842"/>
                    <a:pt x="21398" y="8783"/>
                  </a:cubicBezTo>
                  <a:close/>
                  <a:moveTo>
                    <a:pt x="31386" y="0"/>
                  </a:moveTo>
                  <a:cubicBezTo>
                    <a:pt x="31296" y="0"/>
                    <a:pt x="31213" y="19"/>
                    <a:pt x="31142" y="57"/>
                  </a:cubicBezTo>
                  <a:cubicBezTo>
                    <a:pt x="30887" y="412"/>
                    <a:pt x="31017" y="849"/>
                    <a:pt x="30828" y="1065"/>
                  </a:cubicBezTo>
                  <a:cubicBezTo>
                    <a:pt x="30258" y="1206"/>
                    <a:pt x="29697" y="1257"/>
                    <a:pt x="29142" y="1257"/>
                  </a:cubicBezTo>
                  <a:cubicBezTo>
                    <a:pt x="27745" y="1257"/>
                    <a:pt x="26387" y="936"/>
                    <a:pt x="25007" y="936"/>
                  </a:cubicBezTo>
                  <a:cubicBezTo>
                    <a:pt x="24820" y="936"/>
                    <a:pt x="24633" y="942"/>
                    <a:pt x="24445" y="956"/>
                  </a:cubicBezTo>
                  <a:cubicBezTo>
                    <a:pt x="24505" y="590"/>
                    <a:pt x="24623" y="334"/>
                    <a:pt x="24492" y="44"/>
                  </a:cubicBezTo>
                  <a:cubicBezTo>
                    <a:pt x="24412" y="31"/>
                    <a:pt x="24326" y="8"/>
                    <a:pt x="24241" y="8"/>
                  </a:cubicBezTo>
                  <a:cubicBezTo>
                    <a:pt x="24131" y="9"/>
                    <a:pt x="24024" y="30"/>
                    <a:pt x="23922" y="40"/>
                  </a:cubicBezTo>
                  <a:cubicBezTo>
                    <a:pt x="23890" y="130"/>
                    <a:pt x="23857" y="192"/>
                    <a:pt x="23844" y="257"/>
                  </a:cubicBezTo>
                  <a:cubicBezTo>
                    <a:pt x="23352" y="2697"/>
                    <a:pt x="22484" y="4979"/>
                    <a:pt x="20968" y="6987"/>
                  </a:cubicBezTo>
                  <a:cubicBezTo>
                    <a:pt x="20656" y="7398"/>
                    <a:pt x="20383" y="7829"/>
                    <a:pt x="19787" y="7864"/>
                  </a:cubicBezTo>
                  <a:cubicBezTo>
                    <a:pt x="18358" y="7949"/>
                    <a:pt x="16927" y="8013"/>
                    <a:pt x="15503" y="8153"/>
                  </a:cubicBezTo>
                  <a:cubicBezTo>
                    <a:pt x="14516" y="8251"/>
                    <a:pt x="13525" y="8281"/>
                    <a:pt x="12537" y="8317"/>
                  </a:cubicBezTo>
                  <a:cubicBezTo>
                    <a:pt x="11064" y="8373"/>
                    <a:pt x="9610" y="8681"/>
                    <a:pt x="8138" y="8681"/>
                  </a:cubicBezTo>
                  <a:cubicBezTo>
                    <a:pt x="8108" y="8681"/>
                    <a:pt x="8079" y="8681"/>
                    <a:pt x="8049" y="8681"/>
                  </a:cubicBezTo>
                  <a:cubicBezTo>
                    <a:pt x="8011" y="8680"/>
                    <a:pt x="7973" y="8680"/>
                    <a:pt x="7937" y="8680"/>
                  </a:cubicBezTo>
                  <a:cubicBezTo>
                    <a:pt x="6518" y="8680"/>
                    <a:pt x="6500" y="8963"/>
                    <a:pt x="6264" y="10265"/>
                  </a:cubicBezTo>
                  <a:cubicBezTo>
                    <a:pt x="6240" y="10396"/>
                    <a:pt x="6248" y="10534"/>
                    <a:pt x="6248" y="10669"/>
                  </a:cubicBezTo>
                  <a:cubicBezTo>
                    <a:pt x="6248" y="11703"/>
                    <a:pt x="6080" y="12726"/>
                    <a:pt x="6036" y="13758"/>
                  </a:cubicBezTo>
                  <a:cubicBezTo>
                    <a:pt x="6017" y="14161"/>
                    <a:pt x="6099" y="14641"/>
                    <a:pt x="5856" y="15055"/>
                  </a:cubicBezTo>
                  <a:cubicBezTo>
                    <a:pt x="5573" y="14975"/>
                    <a:pt x="5318" y="14900"/>
                    <a:pt x="5062" y="14828"/>
                  </a:cubicBezTo>
                  <a:cubicBezTo>
                    <a:pt x="4725" y="14734"/>
                    <a:pt x="4397" y="14691"/>
                    <a:pt x="4082" y="14691"/>
                  </a:cubicBezTo>
                  <a:cubicBezTo>
                    <a:pt x="2318" y="14691"/>
                    <a:pt x="940" y="16043"/>
                    <a:pt x="518" y="17450"/>
                  </a:cubicBezTo>
                  <a:cubicBezTo>
                    <a:pt x="0" y="19182"/>
                    <a:pt x="1260" y="21694"/>
                    <a:pt x="3404" y="22130"/>
                  </a:cubicBezTo>
                  <a:cubicBezTo>
                    <a:pt x="3978" y="22246"/>
                    <a:pt x="4550" y="22278"/>
                    <a:pt x="5137" y="22278"/>
                  </a:cubicBezTo>
                  <a:cubicBezTo>
                    <a:pt x="5229" y="22278"/>
                    <a:pt x="5322" y="22277"/>
                    <a:pt x="5414" y="22275"/>
                  </a:cubicBezTo>
                  <a:cubicBezTo>
                    <a:pt x="5564" y="22602"/>
                    <a:pt x="5678" y="22905"/>
                    <a:pt x="5682" y="23246"/>
                  </a:cubicBezTo>
                  <a:cubicBezTo>
                    <a:pt x="5701" y="24320"/>
                    <a:pt x="5800" y="25389"/>
                    <a:pt x="5946" y="26451"/>
                  </a:cubicBezTo>
                  <a:cubicBezTo>
                    <a:pt x="6051" y="27196"/>
                    <a:pt x="6104" y="27271"/>
                    <a:pt x="6841" y="27271"/>
                  </a:cubicBezTo>
                  <a:cubicBezTo>
                    <a:pt x="6864" y="27271"/>
                    <a:pt x="6888" y="27271"/>
                    <a:pt x="6913" y="27271"/>
                  </a:cubicBezTo>
                  <a:cubicBezTo>
                    <a:pt x="7024" y="27271"/>
                    <a:pt x="7139" y="27285"/>
                    <a:pt x="7249" y="27300"/>
                  </a:cubicBezTo>
                  <a:cubicBezTo>
                    <a:pt x="8008" y="27406"/>
                    <a:pt x="8766" y="27460"/>
                    <a:pt x="9522" y="27460"/>
                  </a:cubicBezTo>
                  <a:cubicBezTo>
                    <a:pt x="10408" y="27460"/>
                    <a:pt x="11291" y="27386"/>
                    <a:pt x="12173" y="27234"/>
                  </a:cubicBezTo>
                  <a:cubicBezTo>
                    <a:pt x="12235" y="26955"/>
                    <a:pt x="12361" y="26707"/>
                    <a:pt x="12327" y="26483"/>
                  </a:cubicBezTo>
                  <a:cubicBezTo>
                    <a:pt x="12146" y="25294"/>
                    <a:pt x="12678" y="24348"/>
                    <a:pt x="13374" y="23491"/>
                  </a:cubicBezTo>
                  <a:cubicBezTo>
                    <a:pt x="13769" y="23005"/>
                    <a:pt x="14267" y="22791"/>
                    <a:pt x="14816" y="22791"/>
                  </a:cubicBezTo>
                  <a:cubicBezTo>
                    <a:pt x="15080" y="22791"/>
                    <a:pt x="15355" y="22840"/>
                    <a:pt x="15637" y="22933"/>
                  </a:cubicBezTo>
                  <a:cubicBezTo>
                    <a:pt x="16340" y="23161"/>
                    <a:pt x="16592" y="23770"/>
                    <a:pt x="16609" y="24388"/>
                  </a:cubicBezTo>
                  <a:cubicBezTo>
                    <a:pt x="16641" y="25446"/>
                    <a:pt x="16882" y="26467"/>
                    <a:pt x="17012" y="27505"/>
                  </a:cubicBezTo>
                  <a:cubicBezTo>
                    <a:pt x="17097" y="28181"/>
                    <a:pt x="17097" y="28199"/>
                    <a:pt x="17765" y="28212"/>
                  </a:cubicBezTo>
                  <a:cubicBezTo>
                    <a:pt x="17881" y="28214"/>
                    <a:pt x="17996" y="28215"/>
                    <a:pt x="18111" y="28215"/>
                  </a:cubicBezTo>
                  <a:cubicBezTo>
                    <a:pt x="19451" y="28215"/>
                    <a:pt x="20788" y="28071"/>
                    <a:pt x="22125" y="28029"/>
                  </a:cubicBezTo>
                  <a:cubicBezTo>
                    <a:pt x="23549" y="27983"/>
                    <a:pt x="24436" y="27402"/>
                    <a:pt x="24294" y="25550"/>
                  </a:cubicBezTo>
                  <a:cubicBezTo>
                    <a:pt x="24106" y="23089"/>
                    <a:pt x="23960" y="20627"/>
                    <a:pt x="24146" y="18158"/>
                  </a:cubicBezTo>
                  <a:cubicBezTo>
                    <a:pt x="24196" y="17467"/>
                    <a:pt x="24152" y="16771"/>
                    <a:pt x="24152" y="16091"/>
                  </a:cubicBezTo>
                  <a:cubicBezTo>
                    <a:pt x="24671" y="15941"/>
                    <a:pt x="25122" y="15829"/>
                    <a:pt x="25544" y="15600"/>
                  </a:cubicBezTo>
                  <a:cubicBezTo>
                    <a:pt x="27135" y="14735"/>
                    <a:pt x="28256" y="13429"/>
                    <a:pt x="29177" y="11899"/>
                  </a:cubicBezTo>
                  <a:cubicBezTo>
                    <a:pt x="29997" y="10540"/>
                    <a:pt x="30426" y="9044"/>
                    <a:pt x="30772" y="7529"/>
                  </a:cubicBezTo>
                  <a:cubicBezTo>
                    <a:pt x="30896" y="6979"/>
                    <a:pt x="31074" y="6397"/>
                    <a:pt x="30945" y="5805"/>
                  </a:cubicBezTo>
                  <a:cubicBezTo>
                    <a:pt x="30884" y="5518"/>
                    <a:pt x="31096" y="5360"/>
                    <a:pt x="31274" y="5182"/>
                  </a:cubicBezTo>
                  <a:cubicBezTo>
                    <a:pt x="32032" y="4424"/>
                    <a:pt x="32255" y="3524"/>
                    <a:pt x="31841" y="2533"/>
                  </a:cubicBezTo>
                  <a:cubicBezTo>
                    <a:pt x="31579" y="1900"/>
                    <a:pt x="31429" y="1304"/>
                    <a:pt x="31718" y="642"/>
                  </a:cubicBezTo>
                  <a:cubicBezTo>
                    <a:pt x="31793" y="471"/>
                    <a:pt x="31810" y="245"/>
                    <a:pt x="31680" y="57"/>
                  </a:cubicBezTo>
                  <a:cubicBezTo>
                    <a:pt x="31578" y="20"/>
                    <a:pt x="31478" y="0"/>
                    <a:pt x="3138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" name="Google Shape;276;p27">
              <a:extLst>
                <a:ext uri="{FF2B5EF4-FFF2-40B4-BE49-F238E27FC236}">
                  <a16:creationId xmlns:a16="http://schemas.microsoft.com/office/drawing/2014/main" id="{4C2A9006-2A8B-67CE-449F-4A0ABE72B082}"/>
                </a:ext>
              </a:extLst>
            </p:cNvPr>
            <p:cNvSpPr/>
            <p:nvPr/>
          </p:nvSpPr>
          <p:spPr>
            <a:xfrm>
              <a:off x="-4369942" y="-604395"/>
              <a:ext cx="152313" cy="354796"/>
            </a:xfrm>
            <a:custGeom>
              <a:avLst/>
              <a:gdLst/>
              <a:ahLst/>
              <a:cxnLst/>
              <a:rect l="l" t="t" r="r" b="b"/>
              <a:pathLst>
                <a:path w="3898" h="9080" extrusionOk="0">
                  <a:moveTo>
                    <a:pt x="711" y="1"/>
                  </a:moveTo>
                  <a:cubicBezTo>
                    <a:pt x="436" y="1"/>
                    <a:pt x="271" y="152"/>
                    <a:pt x="191" y="473"/>
                  </a:cubicBezTo>
                  <a:cubicBezTo>
                    <a:pt x="89" y="886"/>
                    <a:pt x="1" y="1298"/>
                    <a:pt x="4" y="1730"/>
                  </a:cubicBezTo>
                  <a:cubicBezTo>
                    <a:pt x="15" y="3137"/>
                    <a:pt x="263" y="4511"/>
                    <a:pt x="877" y="5770"/>
                  </a:cubicBezTo>
                  <a:cubicBezTo>
                    <a:pt x="1400" y="6843"/>
                    <a:pt x="1925" y="7936"/>
                    <a:pt x="2798" y="8802"/>
                  </a:cubicBezTo>
                  <a:cubicBezTo>
                    <a:pt x="2959" y="8960"/>
                    <a:pt x="3131" y="9080"/>
                    <a:pt x="3311" y="9080"/>
                  </a:cubicBezTo>
                  <a:cubicBezTo>
                    <a:pt x="3396" y="9080"/>
                    <a:pt x="3482" y="9054"/>
                    <a:pt x="3570" y="8993"/>
                  </a:cubicBezTo>
                  <a:cubicBezTo>
                    <a:pt x="3898" y="8764"/>
                    <a:pt x="3699" y="8470"/>
                    <a:pt x="3531" y="8231"/>
                  </a:cubicBezTo>
                  <a:cubicBezTo>
                    <a:pt x="2822" y="7223"/>
                    <a:pt x="2259" y="6131"/>
                    <a:pt x="1737" y="5021"/>
                  </a:cubicBezTo>
                  <a:cubicBezTo>
                    <a:pt x="1230" y="3946"/>
                    <a:pt x="989" y="2810"/>
                    <a:pt x="904" y="1616"/>
                  </a:cubicBezTo>
                  <a:cubicBezTo>
                    <a:pt x="865" y="1085"/>
                    <a:pt x="1089" y="571"/>
                    <a:pt x="943" y="30"/>
                  </a:cubicBezTo>
                  <a:cubicBezTo>
                    <a:pt x="858" y="11"/>
                    <a:pt x="781" y="1"/>
                    <a:pt x="711" y="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77;p27">
              <a:extLst>
                <a:ext uri="{FF2B5EF4-FFF2-40B4-BE49-F238E27FC236}">
                  <a16:creationId xmlns:a16="http://schemas.microsoft.com/office/drawing/2014/main" id="{7A7E1CB5-61AC-4575-5774-E3A46F51B307}"/>
                </a:ext>
              </a:extLst>
            </p:cNvPr>
            <p:cNvSpPr/>
            <p:nvPr/>
          </p:nvSpPr>
          <p:spPr>
            <a:xfrm>
              <a:off x="-2008119" y="-387189"/>
              <a:ext cx="203890" cy="394144"/>
            </a:xfrm>
            <a:custGeom>
              <a:avLst/>
              <a:gdLst/>
              <a:ahLst/>
              <a:cxnLst/>
              <a:rect l="l" t="t" r="r" b="b"/>
              <a:pathLst>
                <a:path w="5218" h="10087" extrusionOk="0">
                  <a:moveTo>
                    <a:pt x="4856" y="1"/>
                  </a:moveTo>
                  <a:cubicBezTo>
                    <a:pt x="4720" y="1"/>
                    <a:pt x="4622" y="101"/>
                    <a:pt x="4559" y="229"/>
                  </a:cubicBezTo>
                  <a:cubicBezTo>
                    <a:pt x="4509" y="326"/>
                    <a:pt x="4468" y="437"/>
                    <a:pt x="4450" y="547"/>
                  </a:cubicBezTo>
                  <a:cubicBezTo>
                    <a:pt x="4314" y="1320"/>
                    <a:pt x="4090" y="2071"/>
                    <a:pt x="3857" y="2820"/>
                  </a:cubicBezTo>
                  <a:cubicBezTo>
                    <a:pt x="3118" y="5188"/>
                    <a:pt x="2119" y="7422"/>
                    <a:pt x="410" y="9272"/>
                  </a:cubicBezTo>
                  <a:cubicBezTo>
                    <a:pt x="216" y="9482"/>
                    <a:pt x="0" y="9675"/>
                    <a:pt x="195" y="9927"/>
                  </a:cubicBezTo>
                  <a:cubicBezTo>
                    <a:pt x="284" y="10043"/>
                    <a:pt x="378" y="10086"/>
                    <a:pt x="473" y="10086"/>
                  </a:cubicBezTo>
                  <a:cubicBezTo>
                    <a:pt x="639" y="10086"/>
                    <a:pt x="807" y="9952"/>
                    <a:pt x="957" y="9845"/>
                  </a:cubicBezTo>
                  <a:cubicBezTo>
                    <a:pt x="1533" y="9430"/>
                    <a:pt x="1917" y="8847"/>
                    <a:pt x="2326" y="8284"/>
                  </a:cubicBezTo>
                  <a:cubicBezTo>
                    <a:pt x="3094" y="7226"/>
                    <a:pt x="3639" y="6054"/>
                    <a:pt x="4074" y="4827"/>
                  </a:cubicBezTo>
                  <a:cubicBezTo>
                    <a:pt x="4580" y="3398"/>
                    <a:pt x="5000" y="1946"/>
                    <a:pt x="5130" y="512"/>
                  </a:cubicBezTo>
                  <a:cubicBezTo>
                    <a:pt x="5217" y="219"/>
                    <a:pt x="5143" y="66"/>
                    <a:pt x="4936" y="12"/>
                  </a:cubicBezTo>
                  <a:cubicBezTo>
                    <a:pt x="4908" y="4"/>
                    <a:pt x="4881" y="1"/>
                    <a:pt x="4856" y="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78;p27">
              <a:extLst>
                <a:ext uri="{FF2B5EF4-FFF2-40B4-BE49-F238E27FC236}">
                  <a16:creationId xmlns:a16="http://schemas.microsoft.com/office/drawing/2014/main" id="{0A1ECF29-8B7D-C88B-10D2-48678ADB4241}"/>
                </a:ext>
              </a:extLst>
            </p:cNvPr>
            <p:cNvSpPr/>
            <p:nvPr/>
          </p:nvSpPr>
          <p:spPr>
            <a:xfrm>
              <a:off x="-2082669" y="1376178"/>
              <a:ext cx="316542" cy="325294"/>
            </a:xfrm>
            <a:custGeom>
              <a:avLst/>
              <a:gdLst/>
              <a:ahLst/>
              <a:cxnLst/>
              <a:rect l="l" t="t" r="r" b="b"/>
              <a:pathLst>
                <a:path w="8101" h="8325" extrusionOk="0">
                  <a:moveTo>
                    <a:pt x="387" y="0"/>
                  </a:moveTo>
                  <a:cubicBezTo>
                    <a:pt x="297" y="0"/>
                    <a:pt x="210" y="37"/>
                    <a:pt x="137" y="140"/>
                  </a:cubicBezTo>
                  <a:cubicBezTo>
                    <a:pt x="0" y="328"/>
                    <a:pt x="112" y="478"/>
                    <a:pt x="253" y="609"/>
                  </a:cubicBezTo>
                  <a:cubicBezTo>
                    <a:pt x="335" y="688"/>
                    <a:pt x="406" y="778"/>
                    <a:pt x="495" y="846"/>
                  </a:cubicBezTo>
                  <a:cubicBezTo>
                    <a:pt x="1550" y="1643"/>
                    <a:pt x="2471" y="2586"/>
                    <a:pt x="3408" y="3513"/>
                  </a:cubicBezTo>
                  <a:cubicBezTo>
                    <a:pt x="4311" y="4408"/>
                    <a:pt x="5191" y="5319"/>
                    <a:pt x="5985" y="6326"/>
                  </a:cubicBezTo>
                  <a:cubicBezTo>
                    <a:pt x="6517" y="7001"/>
                    <a:pt x="6893" y="7827"/>
                    <a:pt x="7632" y="8325"/>
                  </a:cubicBezTo>
                  <a:cubicBezTo>
                    <a:pt x="8057" y="8191"/>
                    <a:pt x="8100" y="7971"/>
                    <a:pt x="7901" y="7609"/>
                  </a:cubicBezTo>
                  <a:cubicBezTo>
                    <a:pt x="7765" y="7366"/>
                    <a:pt x="7550" y="7203"/>
                    <a:pt x="7407" y="6976"/>
                  </a:cubicBezTo>
                  <a:cubicBezTo>
                    <a:pt x="6063" y="4851"/>
                    <a:pt x="4367" y="3036"/>
                    <a:pt x="2456" y="1418"/>
                  </a:cubicBezTo>
                  <a:cubicBezTo>
                    <a:pt x="1893" y="941"/>
                    <a:pt x="1322" y="465"/>
                    <a:pt x="677" y="97"/>
                  </a:cubicBezTo>
                  <a:cubicBezTo>
                    <a:pt x="587" y="45"/>
                    <a:pt x="485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79;p27">
              <a:extLst>
                <a:ext uri="{FF2B5EF4-FFF2-40B4-BE49-F238E27FC236}">
                  <a16:creationId xmlns:a16="http://schemas.microsoft.com/office/drawing/2014/main" id="{54D72B97-E0E9-0159-C276-798B77D6BBDE}"/>
                </a:ext>
              </a:extLst>
            </p:cNvPr>
            <p:cNvSpPr/>
            <p:nvPr/>
          </p:nvSpPr>
          <p:spPr>
            <a:xfrm>
              <a:off x="-4606878" y="942389"/>
              <a:ext cx="193301" cy="218817"/>
            </a:xfrm>
            <a:custGeom>
              <a:avLst/>
              <a:gdLst/>
              <a:ahLst/>
              <a:cxnLst/>
              <a:rect l="l" t="t" r="r" b="b"/>
              <a:pathLst>
                <a:path w="4947" h="5600" extrusionOk="0">
                  <a:moveTo>
                    <a:pt x="354" y="0"/>
                  </a:moveTo>
                  <a:cubicBezTo>
                    <a:pt x="333" y="0"/>
                    <a:pt x="312" y="1"/>
                    <a:pt x="290" y="2"/>
                  </a:cubicBezTo>
                  <a:cubicBezTo>
                    <a:pt x="1" y="406"/>
                    <a:pt x="230" y="711"/>
                    <a:pt x="422" y="1013"/>
                  </a:cubicBezTo>
                  <a:cubicBezTo>
                    <a:pt x="1076" y="2027"/>
                    <a:pt x="1807" y="2989"/>
                    <a:pt x="2566" y="3924"/>
                  </a:cubicBezTo>
                  <a:cubicBezTo>
                    <a:pt x="3029" y="4495"/>
                    <a:pt x="3465" y="5100"/>
                    <a:pt x="4108" y="5503"/>
                  </a:cubicBezTo>
                  <a:cubicBezTo>
                    <a:pt x="4214" y="5569"/>
                    <a:pt x="4316" y="5600"/>
                    <a:pt x="4411" y="5600"/>
                  </a:cubicBezTo>
                  <a:cubicBezTo>
                    <a:pt x="4550" y="5600"/>
                    <a:pt x="4675" y="5534"/>
                    <a:pt x="4778" y="5416"/>
                  </a:cubicBezTo>
                  <a:cubicBezTo>
                    <a:pt x="4946" y="5222"/>
                    <a:pt x="4863" y="5034"/>
                    <a:pt x="4693" y="4827"/>
                  </a:cubicBezTo>
                  <a:cubicBezTo>
                    <a:pt x="3537" y="3396"/>
                    <a:pt x="2250" y="2073"/>
                    <a:pt x="1181" y="570"/>
                  </a:cubicBezTo>
                  <a:cubicBezTo>
                    <a:pt x="990" y="300"/>
                    <a:pt x="783" y="0"/>
                    <a:pt x="354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80;p27">
              <a:extLst>
                <a:ext uri="{FF2B5EF4-FFF2-40B4-BE49-F238E27FC236}">
                  <a16:creationId xmlns:a16="http://schemas.microsoft.com/office/drawing/2014/main" id="{033545A2-8D83-B750-6CCA-FC72FBA51B46}"/>
                </a:ext>
              </a:extLst>
            </p:cNvPr>
            <p:cNvSpPr/>
            <p:nvPr/>
          </p:nvSpPr>
          <p:spPr>
            <a:xfrm>
              <a:off x="-2945745" y="-523358"/>
              <a:ext cx="105149" cy="274693"/>
            </a:xfrm>
            <a:custGeom>
              <a:avLst/>
              <a:gdLst/>
              <a:ahLst/>
              <a:cxnLst/>
              <a:rect l="l" t="t" r="r" b="b"/>
              <a:pathLst>
                <a:path w="2691" h="7030" extrusionOk="0">
                  <a:moveTo>
                    <a:pt x="2365" y="0"/>
                  </a:moveTo>
                  <a:cubicBezTo>
                    <a:pt x="2261" y="0"/>
                    <a:pt x="2162" y="66"/>
                    <a:pt x="2071" y="146"/>
                  </a:cubicBezTo>
                  <a:cubicBezTo>
                    <a:pt x="2003" y="204"/>
                    <a:pt x="1937" y="267"/>
                    <a:pt x="1882" y="339"/>
                  </a:cubicBezTo>
                  <a:cubicBezTo>
                    <a:pt x="525" y="2142"/>
                    <a:pt x="0" y="4138"/>
                    <a:pt x="498" y="6364"/>
                  </a:cubicBezTo>
                  <a:cubicBezTo>
                    <a:pt x="594" y="6794"/>
                    <a:pt x="927" y="7030"/>
                    <a:pt x="1402" y="7030"/>
                  </a:cubicBezTo>
                  <a:cubicBezTo>
                    <a:pt x="1445" y="7030"/>
                    <a:pt x="1488" y="7028"/>
                    <a:pt x="1533" y="7024"/>
                  </a:cubicBezTo>
                  <a:cubicBezTo>
                    <a:pt x="1533" y="6890"/>
                    <a:pt x="1567" y="6780"/>
                    <a:pt x="1527" y="6718"/>
                  </a:cubicBezTo>
                  <a:cubicBezTo>
                    <a:pt x="896" y="5783"/>
                    <a:pt x="1047" y="4733"/>
                    <a:pt x="1199" y="3741"/>
                  </a:cubicBezTo>
                  <a:cubicBezTo>
                    <a:pt x="1365" y="2667"/>
                    <a:pt x="1668" y="1600"/>
                    <a:pt x="2422" y="738"/>
                  </a:cubicBezTo>
                  <a:cubicBezTo>
                    <a:pt x="2481" y="672"/>
                    <a:pt x="2515" y="586"/>
                    <a:pt x="2563" y="510"/>
                  </a:cubicBezTo>
                  <a:cubicBezTo>
                    <a:pt x="2655" y="363"/>
                    <a:pt x="2691" y="204"/>
                    <a:pt x="2552" y="80"/>
                  </a:cubicBezTo>
                  <a:cubicBezTo>
                    <a:pt x="2489" y="23"/>
                    <a:pt x="2426" y="0"/>
                    <a:pt x="2365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81;p27">
              <a:extLst>
                <a:ext uri="{FF2B5EF4-FFF2-40B4-BE49-F238E27FC236}">
                  <a16:creationId xmlns:a16="http://schemas.microsoft.com/office/drawing/2014/main" id="{8B81AAC2-9989-9BD3-8890-244A34240FF6}"/>
                </a:ext>
              </a:extLst>
            </p:cNvPr>
            <p:cNvSpPr/>
            <p:nvPr/>
          </p:nvSpPr>
          <p:spPr>
            <a:xfrm>
              <a:off x="-1899457" y="1455027"/>
              <a:ext cx="121639" cy="161846"/>
            </a:xfrm>
            <a:custGeom>
              <a:avLst/>
              <a:gdLst/>
              <a:ahLst/>
              <a:cxnLst/>
              <a:rect l="l" t="t" r="r" b="b"/>
              <a:pathLst>
                <a:path w="3113" h="4142" extrusionOk="0">
                  <a:moveTo>
                    <a:pt x="277" y="0"/>
                  </a:moveTo>
                  <a:cubicBezTo>
                    <a:pt x="234" y="0"/>
                    <a:pt x="191" y="13"/>
                    <a:pt x="143" y="46"/>
                  </a:cubicBezTo>
                  <a:cubicBezTo>
                    <a:pt x="1" y="145"/>
                    <a:pt x="25" y="287"/>
                    <a:pt x="59" y="410"/>
                  </a:cubicBezTo>
                  <a:cubicBezTo>
                    <a:pt x="87" y="510"/>
                    <a:pt x="177" y="594"/>
                    <a:pt x="238" y="686"/>
                  </a:cubicBezTo>
                  <a:cubicBezTo>
                    <a:pt x="938" y="1721"/>
                    <a:pt x="1636" y="2758"/>
                    <a:pt x="2336" y="3792"/>
                  </a:cubicBezTo>
                  <a:cubicBezTo>
                    <a:pt x="2399" y="3884"/>
                    <a:pt x="2475" y="3970"/>
                    <a:pt x="2560" y="4042"/>
                  </a:cubicBezTo>
                  <a:cubicBezTo>
                    <a:pt x="2631" y="4102"/>
                    <a:pt x="2715" y="4142"/>
                    <a:pt x="2802" y="4142"/>
                  </a:cubicBezTo>
                  <a:cubicBezTo>
                    <a:pt x="2845" y="4142"/>
                    <a:pt x="2889" y="4132"/>
                    <a:pt x="2933" y="4110"/>
                  </a:cubicBezTo>
                  <a:cubicBezTo>
                    <a:pt x="3063" y="4042"/>
                    <a:pt x="3112" y="3914"/>
                    <a:pt x="3095" y="3724"/>
                  </a:cubicBezTo>
                  <a:cubicBezTo>
                    <a:pt x="3112" y="3595"/>
                    <a:pt x="3010" y="3471"/>
                    <a:pt x="2923" y="3339"/>
                  </a:cubicBezTo>
                  <a:cubicBezTo>
                    <a:pt x="2330" y="2450"/>
                    <a:pt x="1745" y="1556"/>
                    <a:pt x="1142" y="676"/>
                  </a:cubicBezTo>
                  <a:cubicBezTo>
                    <a:pt x="967" y="418"/>
                    <a:pt x="754" y="182"/>
                    <a:pt x="452" y="50"/>
                  </a:cubicBezTo>
                  <a:cubicBezTo>
                    <a:pt x="389" y="22"/>
                    <a:pt x="33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82;p27">
              <a:extLst>
                <a:ext uri="{FF2B5EF4-FFF2-40B4-BE49-F238E27FC236}">
                  <a16:creationId xmlns:a16="http://schemas.microsoft.com/office/drawing/2014/main" id="{3392E753-23E1-A581-20FA-0A03B713FD81}"/>
                </a:ext>
              </a:extLst>
            </p:cNvPr>
            <p:cNvSpPr/>
            <p:nvPr/>
          </p:nvSpPr>
          <p:spPr>
            <a:xfrm>
              <a:off x="-4422026" y="-384376"/>
              <a:ext cx="128008" cy="143481"/>
            </a:xfrm>
            <a:custGeom>
              <a:avLst/>
              <a:gdLst/>
              <a:ahLst/>
              <a:cxnLst/>
              <a:rect l="l" t="t" r="r" b="b"/>
              <a:pathLst>
                <a:path w="3276" h="3672" extrusionOk="0">
                  <a:moveTo>
                    <a:pt x="407" y="0"/>
                  </a:moveTo>
                  <a:cubicBezTo>
                    <a:pt x="353" y="0"/>
                    <a:pt x="292" y="15"/>
                    <a:pt x="222" y="49"/>
                  </a:cubicBezTo>
                  <a:cubicBezTo>
                    <a:pt x="1" y="1254"/>
                    <a:pt x="1727" y="3489"/>
                    <a:pt x="3061" y="3671"/>
                  </a:cubicBezTo>
                  <a:cubicBezTo>
                    <a:pt x="3252" y="3185"/>
                    <a:pt x="3275" y="3151"/>
                    <a:pt x="3057" y="3011"/>
                  </a:cubicBezTo>
                  <a:cubicBezTo>
                    <a:pt x="2030" y="2348"/>
                    <a:pt x="1407" y="1350"/>
                    <a:pt x="795" y="339"/>
                  </a:cubicBezTo>
                  <a:cubicBezTo>
                    <a:pt x="700" y="185"/>
                    <a:pt x="597" y="0"/>
                    <a:pt x="407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" name="Google Shape;283;p27">
              <a:extLst>
                <a:ext uri="{FF2B5EF4-FFF2-40B4-BE49-F238E27FC236}">
                  <a16:creationId xmlns:a16="http://schemas.microsoft.com/office/drawing/2014/main" id="{47DCB189-FB30-6A22-FAD4-FD7C9E0EFAE2}"/>
                </a:ext>
              </a:extLst>
            </p:cNvPr>
            <p:cNvSpPr/>
            <p:nvPr/>
          </p:nvSpPr>
          <p:spPr>
            <a:xfrm>
              <a:off x="-4458481" y="968255"/>
              <a:ext cx="93037" cy="130196"/>
            </a:xfrm>
            <a:custGeom>
              <a:avLst/>
              <a:gdLst/>
              <a:ahLst/>
              <a:cxnLst/>
              <a:rect l="l" t="t" r="r" b="b"/>
              <a:pathLst>
                <a:path w="2381" h="3332" extrusionOk="0">
                  <a:moveTo>
                    <a:pt x="390" y="0"/>
                  </a:moveTo>
                  <a:cubicBezTo>
                    <a:pt x="129" y="177"/>
                    <a:pt x="1" y="357"/>
                    <a:pt x="111" y="649"/>
                  </a:cubicBezTo>
                  <a:cubicBezTo>
                    <a:pt x="439" y="1515"/>
                    <a:pt x="898" y="2307"/>
                    <a:pt x="1467" y="3032"/>
                  </a:cubicBezTo>
                  <a:cubicBezTo>
                    <a:pt x="1625" y="3232"/>
                    <a:pt x="1763" y="3331"/>
                    <a:pt x="1899" y="3331"/>
                  </a:cubicBezTo>
                  <a:cubicBezTo>
                    <a:pt x="2052" y="3331"/>
                    <a:pt x="2203" y="3208"/>
                    <a:pt x="2381" y="2966"/>
                  </a:cubicBezTo>
                  <a:cubicBezTo>
                    <a:pt x="1591" y="1302"/>
                    <a:pt x="920" y="294"/>
                    <a:pt x="390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84;p27">
              <a:extLst>
                <a:ext uri="{FF2B5EF4-FFF2-40B4-BE49-F238E27FC236}">
                  <a16:creationId xmlns:a16="http://schemas.microsoft.com/office/drawing/2014/main" id="{DB14C193-9208-C8A1-BD30-4B4899ECB231}"/>
                </a:ext>
              </a:extLst>
            </p:cNvPr>
            <p:cNvSpPr/>
            <p:nvPr/>
          </p:nvSpPr>
          <p:spPr>
            <a:xfrm>
              <a:off x="-3027289" y="-443844"/>
              <a:ext cx="62011" cy="161338"/>
            </a:xfrm>
            <a:custGeom>
              <a:avLst/>
              <a:gdLst/>
              <a:ahLst/>
              <a:cxnLst/>
              <a:rect l="l" t="t" r="r" b="b"/>
              <a:pathLst>
                <a:path w="1587" h="4129" extrusionOk="0">
                  <a:moveTo>
                    <a:pt x="701" y="1"/>
                  </a:moveTo>
                  <a:cubicBezTo>
                    <a:pt x="0" y="902"/>
                    <a:pt x="34" y="3066"/>
                    <a:pt x="748" y="3864"/>
                  </a:cubicBezTo>
                  <a:cubicBezTo>
                    <a:pt x="889" y="4021"/>
                    <a:pt x="1048" y="4129"/>
                    <a:pt x="1225" y="4129"/>
                  </a:cubicBezTo>
                  <a:cubicBezTo>
                    <a:pt x="1330" y="4129"/>
                    <a:pt x="1442" y="4090"/>
                    <a:pt x="1559" y="4001"/>
                  </a:cubicBezTo>
                  <a:cubicBezTo>
                    <a:pt x="1564" y="3941"/>
                    <a:pt x="1587" y="3882"/>
                    <a:pt x="1568" y="3852"/>
                  </a:cubicBezTo>
                  <a:cubicBezTo>
                    <a:pt x="849" y="2799"/>
                    <a:pt x="768" y="1647"/>
                    <a:pt x="1033" y="439"/>
                  </a:cubicBezTo>
                  <a:cubicBezTo>
                    <a:pt x="1096" y="154"/>
                    <a:pt x="961" y="25"/>
                    <a:pt x="701" y="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85;p27">
              <a:extLst>
                <a:ext uri="{FF2B5EF4-FFF2-40B4-BE49-F238E27FC236}">
                  <a16:creationId xmlns:a16="http://schemas.microsoft.com/office/drawing/2014/main" id="{DDEBCB76-142D-1DCF-79B0-882137D8C9EE}"/>
                </a:ext>
              </a:extLst>
            </p:cNvPr>
            <p:cNvSpPr/>
            <p:nvPr/>
          </p:nvSpPr>
          <p:spPr>
            <a:xfrm>
              <a:off x="-4602659" y="1168466"/>
              <a:ext cx="132032" cy="58534"/>
            </a:xfrm>
            <a:custGeom>
              <a:avLst/>
              <a:gdLst/>
              <a:ahLst/>
              <a:cxnLst/>
              <a:rect l="l" t="t" r="r" b="b"/>
              <a:pathLst>
                <a:path w="3379" h="1498" extrusionOk="0">
                  <a:moveTo>
                    <a:pt x="457" y="1"/>
                  </a:moveTo>
                  <a:cubicBezTo>
                    <a:pt x="290" y="1"/>
                    <a:pt x="121" y="71"/>
                    <a:pt x="68" y="288"/>
                  </a:cubicBezTo>
                  <a:cubicBezTo>
                    <a:pt x="1" y="569"/>
                    <a:pt x="196" y="706"/>
                    <a:pt x="412" y="787"/>
                  </a:cubicBezTo>
                  <a:cubicBezTo>
                    <a:pt x="918" y="975"/>
                    <a:pt x="1423" y="1168"/>
                    <a:pt x="1943" y="1306"/>
                  </a:cubicBezTo>
                  <a:cubicBezTo>
                    <a:pt x="2230" y="1381"/>
                    <a:pt x="2520" y="1497"/>
                    <a:pt x="2822" y="1497"/>
                  </a:cubicBezTo>
                  <a:cubicBezTo>
                    <a:pt x="2945" y="1497"/>
                    <a:pt x="3071" y="1478"/>
                    <a:pt x="3199" y="1428"/>
                  </a:cubicBezTo>
                  <a:cubicBezTo>
                    <a:pt x="3323" y="1214"/>
                    <a:pt x="3379" y="938"/>
                    <a:pt x="3125" y="843"/>
                  </a:cubicBezTo>
                  <a:cubicBezTo>
                    <a:pt x="2289" y="535"/>
                    <a:pt x="1465" y="178"/>
                    <a:pt x="583" y="13"/>
                  </a:cubicBezTo>
                  <a:cubicBezTo>
                    <a:pt x="543" y="5"/>
                    <a:pt x="500" y="1"/>
                    <a:pt x="457" y="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86;p27">
              <a:extLst>
                <a:ext uri="{FF2B5EF4-FFF2-40B4-BE49-F238E27FC236}">
                  <a16:creationId xmlns:a16="http://schemas.microsoft.com/office/drawing/2014/main" id="{E978D404-97DE-9FB9-6611-4DF285CE8905}"/>
                </a:ext>
              </a:extLst>
            </p:cNvPr>
            <p:cNvSpPr/>
            <p:nvPr/>
          </p:nvSpPr>
          <p:spPr>
            <a:xfrm>
              <a:off x="-1943219" y="-76089"/>
              <a:ext cx="84714" cy="105619"/>
            </a:xfrm>
            <a:custGeom>
              <a:avLst/>
              <a:gdLst/>
              <a:ahLst/>
              <a:cxnLst/>
              <a:rect l="l" t="t" r="r" b="b"/>
              <a:pathLst>
                <a:path w="2168" h="2703" extrusionOk="0">
                  <a:moveTo>
                    <a:pt x="1803" y="0"/>
                  </a:moveTo>
                  <a:cubicBezTo>
                    <a:pt x="1591" y="0"/>
                    <a:pt x="1459" y="275"/>
                    <a:pt x="1343" y="433"/>
                  </a:cubicBezTo>
                  <a:cubicBezTo>
                    <a:pt x="911" y="1026"/>
                    <a:pt x="534" y="1660"/>
                    <a:pt x="130" y="2275"/>
                  </a:cubicBezTo>
                  <a:cubicBezTo>
                    <a:pt x="38" y="2416"/>
                    <a:pt x="0" y="2550"/>
                    <a:pt x="87" y="2701"/>
                  </a:cubicBezTo>
                  <a:cubicBezTo>
                    <a:pt x="105" y="2702"/>
                    <a:pt x="124" y="2702"/>
                    <a:pt x="142" y="2702"/>
                  </a:cubicBezTo>
                  <a:cubicBezTo>
                    <a:pt x="800" y="2702"/>
                    <a:pt x="1299" y="2091"/>
                    <a:pt x="2167" y="230"/>
                  </a:cubicBezTo>
                  <a:cubicBezTo>
                    <a:pt x="2023" y="63"/>
                    <a:pt x="1904" y="0"/>
                    <a:pt x="1803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89" name="Table 88">
            <a:extLst>
              <a:ext uri="{FF2B5EF4-FFF2-40B4-BE49-F238E27FC236}">
                <a16:creationId xmlns:a16="http://schemas.microsoft.com/office/drawing/2014/main" id="{74A510D1-361A-8288-5849-DE0C0FE0E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274052"/>
              </p:ext>
            </p:extLst>
          </p:nvPr>
        </p:nvGraphicFramePr>
        <p:xfrm>
          <a:off x="5143091" y="3182627"/>
          <a:ext cx="2928938" cy="1242060"/>
        </p:xfrm>
        <a:graphic>
          <a:graphicData uri="http://schemas.openxmlformats.org/drawingml/2006/table">
            <a:tbl>
              <a:tblPr bandRow="1">
                <a:tableStyleId>{77A87159-7845-4D75-AE3E-442869C121B6}</a:tableStyleId>
              </a:tblPr>
              <a:tblGrid>
                <a:gridCol w="2928938">
                  <a:extLst>
                    <a:ext uri="{9D8B030D-6E8A-4147-A177-3AD203B41FA5}">
                      <a16:colId xmlns:a16="http://schemas.microsoft.com/office/drawing/2014/main" val="3345423280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indent="-1270" algn="ctr"/>
                      <a:r>
                        <a:rPr lang="en-GB" sz="2400" b="1" dirty="0">
                          <a:effectLst/>
                          <a:latin typeface="Patrick Hand" pitchFamily="2" charset="77"/>
                        </a:rPr>
                        <a:t>Respond</a:t>
                      </a:r>
                      <a:endParaRPr lang="en-VN" sz="2400" b="1" dirty="0">
                        <a:effectLst/>
                        <a:latin typeface="Patrick Hand" pitchFamily="2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36195" marB="36195">
                    <a:solidFill>
                      <a:schemeClr val="accent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885128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indent="-1270"/>
                      <a:r>
                        <a:rPr lang="en-GB" sz="2400" b="1" dirty="0">
                          <a:effectLst/>
                          <a:latin typeface="Patrick Hand" pitchFamily="2" charset="77"/>
                        </a:rPr>
                        <a:t>I hope so, too.</a:t>
                      </a:r>
                      <a:endParaRPr lang="en-VN" sz="2400" b="1" dirty="0">
                        <a:effectLst/>
                        <a:latin typeface="Patrick Hand" pitchFamily="2" charset="77"/>
                      </a:endParaRPr>
                    </a:p>
                    <a:p>
                      <a:pPr indent="-1270"/>
                      <a:r>
                        <a:rPr lang="en-GB" sz="2400" b="1" dirty="0">
                          <a:effectLst/>
                          <a:latin typeface="Patrick Hand" pitchFamily="2" charset="77"/>
                        </a:rPr>
                        <a:t>Thank you.</a:t>
                      </a:r>
                      <a:endParaRPr lang="en-VN" sz="2400" b="1" dirty="0">
                        <a:effectLst/>
                        <a:latin typeface="Patrick Hand" pitchFamily="2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extLst>
                  <a:ext uri="{0D108BD9-81ED-4DB2-BD59-A6C34878D82A}">
                    <a16:rowId xmlns:a16="http://schemas.microsoft.com/office/drawing/2014/main" val="1807273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639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14EAB5-B1B4-4A4B-FA29-251E4D4BB47F}"/>
              </a:ext>
            </a:extLst>
          </p:cNvPr>
          <p:cNvSpPr txBox="1"/>
          <p:nvPr/>
        </p:nvSpPr>
        <p:spPr>
          <a:xfrm>
            <a:off x="475130" y="327810"/>
            <a:ext cx="2840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Londrina Solid" pitchFamily="2" charset="77"/>
              </a:rPr>
              <a:t>Everyday English</a:t>
            </a:r>
            <a:endParaRPr lang="en-VN" sz="3200" dirty="0">
              <a:latin typeface="Londrina Solid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3A4D4F-5D6E-73B2-A64A-1EC5F56B81CA}"/>
              </a:ext>
            </a:extLst>
          </p:cNvPr>
          <p:cNvSpPr txBox="1"/>
          <p:nvPr/>
        </p:nvSpPr>
        <p:spPr>
          <a:xfrm>
            <a:off x="1330571" y="795338"/>
            <a:ext cx="6482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800">
                <a:solidFill>
                  <a:schemeClr val="bg2">
                    <a:lumMod val="50000"/>
                  </a:schemeClr>
                </a:solidFill>
                <a:latin typeface="Londrina Solid" pitchFamily="2" charset="77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2. Work in pairs. Make similar conversations with the following situations.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D726E2-BB9F-6031-50FE-BAE02E0DDF3D}"/>
              </a:ext>
            </a:extLst>
          </p:cNvPr>
          <p:cNvSpPr txBox="1"/>
          <p:nvPr/>
        </p:nvSpPr>
        <p:spPr>
          <a:xfrm>
            <a:off x="999564" y="2010930"/>
            <a:ext cx="7144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Patrick Hand" pitchFamily="2" charset="77"/>
              </a:rPr>
              <a:t>Situation 1</a:t>
            </a:r>
            <a:r>
              <a:rPr lang="en-US" sz="2800" b="1" dirty="0">
                <a:latin typeface="Patrick Hand" pitchFamily="2" charset="77"/>
              </a:rPr>
              <a:t>: A friend has just taken part in a design competition. She is looking forward to the result.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56F8BA-F902-D1D6-A37F-F917568FF3F5}"/>
              </a:ext>
            </a:extLst>
          </p:cNvPr>
          <p:cNvSpPr txBox="1"/>
          <p:nvPr/>
        </p:nvSpPr>
        <p:spPr>
          <a:xfrm>
            <a:off x="999564" y="3046522"/>
            <a:ext cx="71448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Patrick Hand" pitchFamily="2" charset="77"/>
              </a:rPr>
              <a:t>Situation 2: </a:t>
            </a:r>
            <a:r>
              <a:rPr lang="en-US" sz="2800" b="1" dirty="0">
                <a:latin typeface="Patrick Hand" pitchFamily="2" charset="77"/>
              </a:rPr>
              <a:t>A teacher is asking a student to give a teacher-parent conference invitation to his / her parents. She hopes that the parents will come.</a:t>
            </a:r>
          </a:p>
        </p:txBody>
      </p:sp>
    </p:spTree>
    <p:extLst>
      <p:ext uri="{BB962C8B-B14F-4D97-AF65-F5344CB8AC3E}">
        <p14:creationId xmlns:p14="http://schemas.microsoft.com/office/powerpoint/2010/main" val="2337105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84F65B-3F90-DABE-8F80-910CC8C34183}"/>
              </a:ext>
            </a:extLst>
          </p:cNvPr>
          <p:cNvSpPr txBox="1"/>
          <p:nvPr/>
        </p:nvSpPr>
        <p:spPr>
          <a:xfrm>
            <a:off x="999565" y="379353"/>
            <a:ext cx="7144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Patrick Hand" pitchFamily="2" charset="77"/>
              </a:rPr>
              <a:t>Situation 1</a:t>
            </a:r>
            <a:r>
              <a:rPr lang="en-US" sz="2800" b="1" dirty="0">
                <a:latin typeface="Patrick Hand" pitchFamily="2" charset="77"/>
              </a:rPr>
              <a:t>: A friend has just taken part in a design competition. She is looking forward to the result.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8D7B043-8CA9-49CC-A175-9263F7E3A6BA}"/>
              </a:ext>
            </a:extLst>
          </p:cNvPr>
          <p:cNvSpPr>
            <a:spLocks noChangeAspect="1"/>
          </p:cNvSpPr>
          <p:nvPr/>
        </p:nvSpPr>
        <p:spPr>
          <a:xfrm>
            <a:off x="3387717" y="3005935"/>
            <a:ext cx="3406206" cy="1996888"/>
          </a:xfrm>
          <a:custGeom>
            <a:avLst/>
            <a:gdLst/>
            <a:ahLst/>
            <a:cxnLst/>
            <a:rect l="l" t="t" r="r" b="b"/>
            <a:pathLst>
              <a:path w="7018849" h="4114800">
                <a:moveTo>
                  <a:pt x="0" y="0"/>
                </a:moveTo>
                <a:lnTo>
                  <a:pt x="7018849" y="0"/>
                </a:lnTo>
                <a:lnTo>
                  <a:pt x="70188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B58F41-7C49-E085-A25E-CF31C490AB15}"/>
              </a:ext>
            </a:extLst>
          </p:cNvPr>
          <p:cNvGrpSpPr/>
          <p:nvPr/>
        </p:nvGrpSpPr>
        <p:grpSpPr>
          <a:xfrm>
            <a:off x="574405" y="1579179"/>
            <a:ext cx="3075844" cy="1996888"/>
            <a:chOff x="643393" y="1457454"/>
            <a:chExt cx="3075844" cy="1996888"/>
          </a:xfrm>
        </p:grpSpPr>
        <p:sp>
          <p:nvSpPr>
            <p:cNvPr id="8" name="Cloud Callout 7">
              <a:extLst>
                <a:ext uri="{FF2B5EF4-FFF2-40B4-BE49-F238E27FC236}">
                  <a16:creationId xmlns:a16="http://schemas.microsoft.com/office/drawing/2014/main" id="{F7E36E56-0C15-7925-8E53-EEA8BA96F7F3}"/>
                </a:ext>
              </a:extLst>
            </p:cNvPr>
            <p:cNvSpPr/>
            <p:nvPr/>
          </p:nvSpPr>
          <p:spPr>
            <a:xfrm flipH="1">
              <a:off x="643393" y="1457454"/>
              <a:ext cx="3075844" cy="1996888"/>
            </a:xfrm>
            <a:prstGeom prst="cloudCallout">
              <a:avLst>
                <a:gd name="adj1" fmla="val -61708"/>
                <a:gd name="adj2" fmla="val 29243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7938" algn="ctr"/>
              <a:endParaRPr lang="en-US" sz="2200" b="1" dirty="0">
                <a:solidFill>
                  <a:schemeClr val="tx1"/>
                </a:solidFill>
                <a:latin typeface="Patrick Hand" pitchFamily="2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23E6AD-93DA-0ECA-CEDF-F044C7F4D7C8}"/>
                </a:ext>
              </a:extLst>
            </p:cNvPr>
            <p:cNvSpPr txBox="1"/>
            <p:nvPr/>
          </p:nvSpPr>
          <p:spPr>
            <a:xfrm>
              <a:off x="705164" y="1728630"/>
              <a:ext cx="29523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Patrick Hand" pitchFamily="2" charset="77"/>
                </a:rPr>
                <a:t>A: I’ve just taken part in a design competition. Hopefully, I’ll get a good result.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D20162-4CE1-D5AC-0374-235A6854AA59}"/>
              </a:ext>
            </a:extLst>
          </p:cNvPr>
          <p:cNvGrpSpPr/>
          <p:nvPr/>
        </p:nvGrpSpPr>
        <p:grpSpPr>
          <a:xfrm>
            <a:off x="6254011" y="1526536"/>
            <a:ext cx="2326740" cy="1446550"/>
            <a:chOff x="6491335" y="1457454"/>
            <a:chExt cx="2326740" cy="1446550"/>
          </a:xfrm>
        </p:grpSpPr>
        <p:sp>
          <p:nvSpPr>
            <p:cNvPr id="7" name="Cloud Callout 6">
              <a:extLst>
                <a:ext uri="{FF2B5EF4-FFF2-40B4-BE49-F238E27FC236}">
                  <a16:creationId xmlns:a16="http://schemas.microsoft.com/office/drawing/2014/main" id="{9AEA2BA3-0DDE-9FFA-2BCE-B3FCD0A3F65A}"/>
                </a:ext>
              </a:extLst>
            </p:cNvPr>
            <p:cNvSpPr/>
            <p:nvPr/>
          </p:nvSpPr>
          <p:spPr>
            <a:xfrm>
              <a:off x="6491335" y="1457454"/>
              <a:ext cx="2326740" cy="1446550"/>
            </a:xfrm>
            <a:prstGeom prst="cloudCallout">
              <a:avLst>
                <a:gd name="adj1" fmla="val -50307"/>
                <a:gd name="adj2" fmla="val 49300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DE5BD8-3050-6770-FCE9-3EC4937D8070}"/>
                </a:ext>
              </a:extLst>
            </p:cNvPr>
            <p:cNvSpPr txBox="1"/>
            <p:nvPr/>
          </p:nvSpPr>
          <p:spPr>
            <a:xfrm>
              <a:off x="6586753" y="1949896"/>
              <a:ext cx="2135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highlight>
                    <a:srgbClr val="FFFFFF"/>
                  </a:highlight>
                  <a:latin typeface="Patrick Hand" pitchFamily="2" charset="77"/>
                </a:rPr>
                <a:t>B: I hope so, too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263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86F38C-BA4E-339C-D6F6-9B3A58BC0B62}"/>
              </a:ext>
            </a:extLst>
          </p:cNvPr>
          <p:cNvSpPr txBox="1"/>
          <p:nvPr/>
        </p:nvSpPr>
        <p:spPr>
          <a:xfrm>
            <a:off x="999565" y="397107"/>
            <a:ext cx="71448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Patrick Hand" pitchFamily="2" charset="77"/>
              </a:rPr>
              <a:t>Situation 2: </a:t>
            </a:r>
            <a:r>
              <a:rPr lang="en-US" sz="2800" b="1" dirty="0">
                <a:latin typeface="Patrick Hand" pitchFamily="2" charset="77"/>
              </a:rPr>
              <a:t>A teacher is asking a student to give a teacher-parent conference invitation to his / her parents. She hopes that the parents will come.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85D3CBA3-5F8B-9F7C-BD42-9C9D3947AB58}"/>
              </a:ext>
            </a:extLst>
          </p:cNvPr>
          <p:cNvSpPr>
            <a:spLocks noChangeAspect="1"/>
          </p:cNvSpPr>
          <p:nvPr/>
        </p:nvSpPr>
        <p:spPr>
          <a:xfrm>
            <a:off x="3879865" y="2390117"/>
            <a:ext cx="2754548" cy="3832414"/>
          </a:xfrm>
          <a:custGeom>
            <a:avLst/>
            <a:gdLst/>
            <a:ahLst/>
            <a:cxnLst/>
            <a:rect l="l" t="t" r="r" b="b"/>
            <a:pathLst>
              <a:path w="5915025" h="8229600">
                <a:moveTo>
                  <a:pt x="0" y="0"/>
                </a:moveTo>
                <a:lnTo>
                  <a:pt x="5915025" y="0"/>
                </a:lnTo>
                <a:lnTo>
                  <a:pt x="59150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0D288F-EC64-B879-A3D0-3E5480094AC9}"/>
              </a:ext>
            </a:extLst>
          </p:cNvPr>
          <p:cNvGrpSpPr/>
          <p:nvPr/>
        </p:nvGrpSpPr>
        <p:grpSpPr>
          <a:xfrm>
            <a:off x="475267" y="1968007"/>
            <a:ext cx="3371711" cy="2402126"/>
            <a:chOff x="499533" y="1964775"/>
            <a:chExt cx="3371711" cy="2402126"/>
          </a:xfrm>
        </p:grpSpPr>
        <p:sp>
          <p:nvSpPr>
            <p:cNvPr id="6" name="Cloud Callout 5">
              <a:extLst>
                <a:ext uri="{FF2B5EF4-FFF2-40B4-BE49-F238E27FC236}">
                  <a16:creationId xmlns:a16="http://schemas.microsoft.com/office/drawing/2014/main" id="{45AAF1AE-7727-D5AD-4E36-0A594011C402}"/>
                </a:ext>
              </a:extLst>
            </p:cNvPr>
            <p:cNvSpPr/>
            <p:nvPr/>
          </p:nvSpPr>
          <p:spPr>
            <a:xfrm flipH="1">
              <a:off x="499533" y="1964775"/>
              <a:ext cx="3371711" cy="2402126"/>
            </a:xfrm>
            <a:prstGeom prst="cloudCallout">
              <a:avLst>
                <a:gd name="adj1" fmla="val -66683"/>
                <a:gd name="adj2" fmla="val -13786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7938" algn="ctr"/>
              <a:endParaRPr lang="en-US" sz="2200" b="1" dirty="0">
                <a:solidFill>
                  <a:schemeClr val="tx1"/>
                </a:solidFill>
                <a:latin typeface="Patrick Hand" pitchFamily="2" charset="7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B860C0-55D6-05C0-F8F1-30D8047F7C18}"/>
                </a:ext>
              </a:extLst>
            </p:cNvPr>
            <p:cNvSpPr txBox="1"/>
            <p:nvPr/>
          </p:nvSpPr>
          <p:spPr>
            <a:xfrm>
              <a:off x="591598" y="2314951"/>
              <a:ext cx="31875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highlight>
                    <a:srgbClr val="FFFFFF"/>
                  </a:highlight>
                  <a:latin typeface="Patrick Hand" pitchFamily="2" charset="77"/>
                </a:rPr>
                <a:t>Teacher: Here’s the invitation to the teacher-parent conference. I hope your parents will come.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C8A367-F4B9-95C8-0448-3FCBEEEB50F2}"/>
              </a:ext>
            </a:extLst>
          </p:cNvPr>
          <p:cNvGrpSpPr/>
          <p:nvPr/>
        </p:nvGrpSpPr>
        <p:grpSpPr>
          <a:xfrm>
            <a:off x="6053587" y="1784075"/>
            <a:ext cx="2754548" cy="1384995"/>
            <a:chOff x="6379528" y="1782102"/>
            <a:chExt cx="2493676" cy="1384995"/>
          </a:xfrm>
        </p:grpSpPr>
        <p:sp>
          <p:nvSpPr>
            <p:cNvPr id="8" name="Cloud Callout 7">
              <a:extLst>
                <a:ext uri="{FF2B5EF4-FFF2-40B4-BE49-F238E27FC236}">
                  <a16:creationId xmlns:a16="http://schemas.microsoft.com/office/drawing/2014/main" id="{2228ADA6-F481-4ABF-0ED9-5A787A330995}"/>
                </a:ext>
              </a:extLst>
            </p:cNvPr>
            <p:cNvSpPr/>
            <p:nvPr/>
          </p:nvSpPr>
          <p:spPr>
            <a:xfrm>
              <a:off x="6518931" y="1782102"/>
              <a:ext cx="2214871" cy="1384995"/>
            </a:xfrm>
            <a:prstGeom prst="cloudCallout">
              <a:avLst>
                <a:gd name="adj1" fmla="val -40883"/>
                <a:gd name="adj2" fmla="val 62935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ACAC95-C27D-AF99-FA97-72033C0316FE}"/>
                </a:ext>
              </a:extLst>
            </p:cNvPr>
            <p:cNvSpPr txBox="1"/>
            <p:nvPr/>
          </p:nvSpPr>
          <p:spPr>
            <a:xfrm>
              <a:off x="6379528" y="2097079"/>
              <a:ext cx="24936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highlight>
                    <a:srgbClr val="FFFFFF"/>
                  </a:highlight>
                  <a:latin typeface="Patrick Hand" pitchFamily="2" charset="77"/>
                </a:rPr>
                <a:t>Student: Thank you.</a:t>
              </a:r>
            </a:p>
            <a:p>
              <a:pPr algn="ctr"/>
              <a:r>
                <a:rPr lang="en-US" sz="2400" b="1" dirty="0">
                  <a:highlight>
                    <a:srgbClr val="FFFFFF"/>
                  </a:highlight>
                  <a:latin typeface="Patrick Hand" pitchFamily="2" charset="77"/>
                </a:rPr>
                <a:t>I hope they will, too.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1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>
          <a:extLst>
            <a:ext uri="{FF2B5EF4-FFF2-40B4-BE49-F238E27FC236}">
              <a16:creationId xmlns:a16="http://schemas.microsoft.com/office/drawing/2014/main" id="{9BB6BBC5-919F-7ACE-ED44-329698029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1">
            <a:extLst>
              <a:ext uri="{FF2B5EF4-FFF2-40B4-BE49-F238E27FC236}">
                <a16:creationId xmlns:a16="http://schemas.microsoft.com/office/drawing/2014/main" id="{AAD315C0-7C65-3958-0FB7-70B45179F12C}"/>
              </a:ext>
            </a:extLst>
          </p:cNvPr>
          <p:cNvGrpSpPr/>
          <p:nvPr/>
        </p:nvGrpSpPr>
        <p:grpSpPr>
          <a:xfrm>
            <a:off x="2084692" y="2826638"/>
            <a:ext cx="5781016" cy="2316862"/>
            <a:chOff x="2799275" y="3643875"/>
            <a:chExt cx="3438625" cy="1378100"/>
          </a:xfrm>
        </p:grpSpPr>
        <p:sp>
          <p:nvSpPr>
            <p:cNvPr id="362" name="Google Shape;362;p31">
              <a:extLst>
                <a:ext uri="{FF2B5EF4-FFF2-40B4-BE49-F238E27FC236}">
                  <a16:creationId xmlns:a16="http://schemas.microsoft.com/office/drawing/2014/main" id="{F3FE48E1-5885-52FB-2DB4-65D387FC96F1}"/>
                </a:ext>
              </a:extLst>
            </p:cNvPr>
            <p:cNvSpPr/>
            <p:nvPr/>
          </p:nvSpPr>
          <p:spPr>
            <a:xfrm>
              <a:off x="3101625" y="489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>
              <a:extLst>
                <a:ext uri="{FF2B5EF4-FFF2-40B4-BE49-F238E27FC236}">
                  <a16:creationId xmlns:a16="http://schemas.microsoft.com/office/drawing/2014/main" id="{89A810CF-11D7-5C5A-1D46-2C452E8F36D0}"/>
                </a:ext>
              </a:extLst>
            </p:cNvPr>
            <p:cNvSpPr/>
            <p:nvPr/>
          </p:nvSpPr>
          <p:spPr>
            <a:xfrm>
              <a:off x="2799275" y="3643900"/>
              <a:ext cx="3438625" cy="1376625"/>
            </a:xfrm>
            <a:custGeom>
              <a:avLst/>
              <a:gdLst/>
              <a:ahLst/>
              <a:cxnLst/>
              <a:rect l="l" t="t" r="r" b="b"/>
              <a:pathLst>
                <a:path w="137545" h="55065" extrusionOk="0">
                  <a:moveTo>
                    <a:pt x="50912" y="0"/>
                  </a:moveTo>
                  <a:cubicBezTo>
                    <a:pt x="50333" y="0"/>
                    <a:pt x="49749" y="98"/>
                    <a:pt x="49162" y="321"/>
                  </a:cubicBezTo>
                  <a:cubicBezTo>
                    <a:pt x="47774" y="843"/>
                    <a:pt x="46281" y="1138"/>
                    <a:pt x="44967" y="1796"/>
                  </a:cubicBezTo>
                  <a:cubicBezTo>
                    <a:pt x="43476" y="2540"/>
                    <a:pt x="42051" y="3479"/>
                    <a:pt x="40749" y="4520"/>
                  </a:cubicBezTo>
                  <a:cubicBezTo>
                    <a:pt x="39437" y="5571"/>
                    <a:pt x="38221" y="6790"/>
                    <a:pt x="38034" y="8643"/>
                  </a:cubicBezTo>
                  <a:cubicBezTo>
                    <a:pt x="37967" y="9321"/>
                    <a:pt x="37843" y="9984"/>
                    <a:pt x="38313" y="10588"/>
                  </a:cubicBezTo>
                  <a:cubicBezTo>
                    <a:pt x="38444" y="10759"/>
                    <a:pt x="38479" y="11005"/>
                    <a:pt x="38585" y="11201"/>
                  </a:cubicBezTo>
                  <a:cubicBezTo>
                    <a:pt x="38707" y="11421"/>
                    <a:pt x="38660" y="11531"/>
                    <a:pt x="38451" y="11678"/>
                  </a:cubicBezTo>
                  <a:cubicBezTo>
                    <a:pt x="37948" y="12033"/>
                    <a:pt x="37569" y="12493"/>
                    <a:pt x="37461" y="13131"/>
                  </a:cubicBezTo>
                  <a:cubicBezTo>
                    <a:pt x="37233" y="14464"/>
                    <a:pt x="37380" y="15762"/>
                    <a:pt x="37932" y="16987"/>
                  </a:cubicBezTo>
                  <a:cubicBezTo>
                    <a:pt x="38144" y="17457"/>
                    <a:pt x="38457" y="17946"/>
                    <a:pt x="38860" y="18246"/>
                  </a:cubicBezTo>
                  <a:cubicBezTo>
                    <a:pt x="39455" y="18691"/>
                    <a:pt x="40147" y="19035"/>
                    <a:pt x="40840" y="19310"/>
                  </a:cubicBezTo>
                  <a:cubicBezTo>
                    <a:pt x="41243" y="19469"/>
                    <a:pt x="41666" y="19588"/>
                    <a:pt x="42089" y="19588"/>
                  </a:cubicBezTo>
                  <a:cubicBezTo>
                    <a:pt x="42421" y="19588"/>
                    <a:pt x="42753" y="19516"/>
                    <a:pt x="43079" y="19333"/>
                  </a:cubicBezTo>
                  <a:cubicBezTo>
                    <a:pt x="43185" y="19273"/>
                    <a:pt x="43273" y="19244"/>
                    <a:pt x="43348" y="19244"/>
                  </a:cubicBezTo>
                  <a:cubicBezTo>
                    <a:pt x="43491" y="19244"/>
                    <a:pt x="43587" y="19350"/>
                    <a:pt x="43683" y="19545"/>
                  </a:cubicBezTo>
                  <a:cubicBezTo>
                    <a:pt x="43817" y="19822"/>
                    <a:pt x="44015" y="20065"/>
                    <a:pt x="44186" y="20322"/>
                  </a:cubicBezTo>
                  <a:cubicBezTo>
                    <a:pt x="44564" y="20897"/>
                    <a:pt x="45173" y="21285"/>
                    <a:pt x="45145" y="22150"/>
                  </a:cubicBezTo>
                  <a:cubicBezTo>
                    <a:pt x="45095" y="23813"/>
                    <a:pt x="45063" y="25444"/>
                    <a:pt x="44008" y="26852"/>
                  </a:cubicBezTo>
                  <a:cubicBezTo>
                    <a:pt x="43736" y="27216"/>
                    <a:pt x="43569" y="27715"/>
                    <a:pt x="43221" y="27953"/>
                  </a:cubicBezTo>
                  <a:cubicBezTo>
                    <a:pt x="41986" y="28795"/>
                    <a:pt x="40561" y="29179"/>
                    <a:pt x="39099" y="29414"/>
                  </a:cubicBezTo>
                  <a:cubicBezTo>
                    <a:pt x="38439" y="29521"/>
                    <a:pt x="37763" y="29534"/>
                    <a:pt x="37114" y="29678"/>
                  </a:cubicBezTo>
                  <a:cubicBezTo>
                    <a:pt x="35941" y="29939"/>
                    <a:pt x="34769" y="30224"/>
                    <a:pt x="33620" y="30579"/>
                  </a:cubicBezTo>
                  <a:cubicBezTo>
                    <a:pt x="32185" y="31024"/>
                    <a:pt x="30988" y="31836"/>
                    <a:pt x="30133" y="33107"/>
                  </a:cubicBezTo>
                  <a:cubicBezTo>
                    <a:pt x="30055" y="33222"/>
                    <a:pt x="29865" y="33263"/>
                    <a:pt x="29727" y="33337"/>
                  </a:cubicBezTo>
                  <a:cubicBezTo>
                    <a:pt x="29661" y="33173"/>
                    <a:pt x="29523" y="33002"/>
                    <a:pt x="29542" y="32847"/>
                  </a:cubicBezTo>
                  <a:cubicBezTo>
                    <a:pt x="29602" y="32321"/>
                    <a:pt x="29697" y="31799"/>
                    <a:pt x="29818" y="31281"/>
                  </a:cubicBezTo>
                  <a:cubicBezTo>
                    <a:pt x="29944" y="30762"/>
                    <a:pt x="30123" y="30356"/>
                    <a:pt x="30744" y="30121"/>
                  </a:cubicBezTo>
                  <a:cubicBezTo>
                    <a:pt x="31907" y="29680"/>
                    <a:pt x="33069" y="29215"/>
                    <a:pt x="33946" y="28211"/>
                  </a:cubicBezTo>
                  <a:cubicBezTo>
                    <a:pt x="34848" y="27177"/>
                    <a:pt x="35378" y="26021"/>
                    <a:pt x="35603" y="24694"/>
                  </a:cubicBezTo>
                  <a:cubicBezTo>
                    <a:pt x="35866" y="23138"/>
                    <a:pt x="35715" y="21576"/>
                    <a:pt x="35560" y="20029"/>
                  </a:cubicBezTo>
                  <a:cubicBezTo>
                    <a:pt x="35427" y="18707"/>
                    <a:pt x="35174" y="17397"/>
                    <a:pt x="34911" y="16096"/>
                  </a:cubicBezTo>
                  <a:cubicBezTo>
                    <a:pt x="34322" y="13198"/>
                    <a:pt x="33068" y="10666"/>
                    <a:pt x="30712" y="8771"/>
                  </a:cubicBezTo>
                  <a:cubicBezTo>
                    <a:pt x="30675" y="8742"/>
                    <a:pt x="30682" y="8601"/>
                    <a:pt x="30718" y="8548"/>
                  </a:cubicBezTo>
                  <a:cubicBezTo>
                    <a:pt x="31266" y="7735"/>
                    <a:pt x="31821" y="6930"/>
                    <a:pt x="31858" y="5900"/>
                  </a:cubicBezTo>
                  <a:cubicBezTo>
                    <a:pt x="31872" y="5519"/>
                    <a:pt x="31653" y="5291"/>
                    <a:pt x="31315" y="5291"/>
                  </a:cubicBezTo>
                  <a:cubicBezTo>
                    <a:pt x="31260" y="5291"/>
                    <a:pt x="31202" y="5297"/>
                    <a:pt x="31141" y="5309"/>
                  </a:cubicBezTo>
                  <a:cubicBezTo>
                    <a:pt x="30482" y="5444"/>
                    <a:pt x="29822" y="5634"/>
                    <a:pt x="29155" y="5674"/>
                  </a:cubicBezTo>
                  <a:cubicBezTo>
                    <a:pt x="28962" y="5686"/>
                    <a:pt x="28755" y="5698"/>
                    <a:pt x="28547" y="5698"/>
                  </a:cubicBezTo>
                  <a:cubicBezTo>
                    <a:pt x="28144" y="5698"/>
                    <a:pt x="27743" y="5653"/>
                    <a:pt x="27452" y="5470"/>
                  </a:cubicBezTo>
                  <a:cubicBezTo>
                    <a:pt x="26806" y="5064"/>
                    <a:pt x="26070" y="4844"/>
                    <a:pt x="25338" y="4844"/>
                  </a:cubicBezTo>
                  <a:cubicBezTo>
                    <a:pt x="24572" y="4844"/>
                    <a:pt x="23810" y="5085"/>
                    <a:pt x="23163" y="5607"/>
                  </a:cubicBezTo>
                  <a:cubicBezTo>
                    <a:pt x="22275" y="6319"/>
                    <a:pt x="21443" y="7097"/>
                    <a:pt x="20573" y="7829"/>
                  </a:cubicBezTo>
                  <a:cubicBezTo>
                    <a:pt x="20115" y="8214"/>
                    <a:pt x="19677" y="8690"/>
                    <a:pt x="19142" y="8898"/>
                  </a:cubicBezTo>
                  <a:cubicBezTo>
                    <a:pt x="17738" y="9446"/>
                    <a:pt x="16384" y="10059"/>
                    <a:pt x="15124" y="10897"/>
                  </a:cubicBezTo>
                  <a:cubicBezTo>
                    <a:pt x="13968" y="11670"/>
                    <a:pt x="13099" y="12673"/>
                    <a:pt x="12553" y="13942"/>
                  </a:cubicBezTo>
                  <a:cubicBezTo>
                    <a:pt x="12202" y="14757"/>
                    <a:pt x="12345" y="15591"/>
                    <a:pt x="12562" y="16413"/>
                  </a:cubicBezTo>
                  <a:cubicBezTo>
                    <a:pt x="12583" y="16490"/>
                    <a:pt x="12575" y="16573"/>
                    <a:pt x="12580" y="16651"/>
                  </a:cubicBezTo>
                  <a:cubicBezTo>
                    <a:pt x="12507" y="16635"/>
                    <a:pt x="12429" y="16618"/>
                    <a:pt x="12357" y="16598"/>
                  </a:cubicBezTo>
                  <a:cubicBezTo>
                    <a:pt x="11949" y="16497"/>
                    <a:pt x="11538" y="16304"/>
                    <a:pt x="11134" y="16304"/>
                  </a:cubicBezTo>
                  <a:cubicBezTo>
                    <a:pt x="11124" y="16304"/>
                    <a:pt x="11114" y="16304"/>
                    <a:pt x="11104" y="16304"/>
                  </a:cubicBezTo>
                  <a:cubicBezTo>
                    <a:pt x="10635" y="16317"/>
                    <a:pt x="10163" y="16498"/>
                    <a:pt x="9713" y="16659"/>
                  </a:cubicBezTo>
                  <a:cubicBezTo>
                    <a:pt x="9621" y="16694"/>
                    <a:pt x="9612" y="16964"/>
                    <a:pt x="9566" y="17125"/>
                  </a:cubicBezTo>
                  <a:cubicBezTo>
                    <a:pt x="9685" y="17137"/>
                    <a:pt x="9821" y="17182"/>
                    <a:pt x="9937" y="17182"/>
                  </a:cubicBezTo>
                  <a:cubicBezTo>
                    <a:pt x="9980" y="17182"/>
                    <a:pt x="10020" y="17176"/>
                    <a:pt x="10055" y="17160"/>
                  </a:cubicBezTo>
                  <a:cubicBezTo>
                    <a:pt x="10287" y="17055"/>
                    <a:pt x="10509" y="17013"/>
                    <a:pt x="10725" y="17013"/>
                  </a:cubicBezTo>
                  <a:cubicBezTo>
                    <a:pt x="11267" y="17013"/>
                    <a:pt x="11779" y="17276"/>
                    <a:pt x="12353" y="17466"/>
                  </a:cubicBezTo>
                  <a:cubicBezTo>
                    <a:pt x="11892" y="17511"/>
                    <a:pt x="11516" y="17488"/>
                    <a:pt x="11177" y="17591"/>
                  </a:cubicBezTo>
                  <a:cubicBezTo>
                    <a:pt x="10051" y="17938"/>
                    <a:pt x="8844" y="19626"/>
                    <a:pt x="8876" y="20804"/>
                  </a:cubicBezTo>
                  <a:cubicBezTo>
                    <a:pt x="8880" y="20979"/>
                    <a:pt x="9060" y="21150"/>
                    <a:pt x="9158" y="21326"/>
                  </a:cubicBezTo>
                  <a:cubicBezTo>
                    <a:pt x="9279" y="21225"/>
                    <a:pt x="9456" y="21150"/>
                    <a:pt x="9513" y="21024"/>
                  </a:cubicBezTo>
                  <a:cubicBezTo>
                    <a:pt x="9666" y="20683"/>
                    <a:pt x="9723" y="20296"/>
                    <a:pt x="9900" y="19971"/>
                  </a:cubicBezTo>
                  <a:cubicBezTo>
                    <a:pt x="10310" y="19212"/>
                    <a:pt x="10766" y="18466"/>
                    <a:pt x="11741" y="18348"/>
                  </a:cubicBezTo>
                  <a:cubicBezTo>
                    <a:pt x="11822" y="18338"/>
                    <a:pt x="11905" y="18335"/>
                    <a:pt x="11987" y="18335"/>
                  </a:cubicBezTo>
                  <a:cubicBezTo>
                    <a:pt x="12203" y="18335"/>
                    <a:pt x="12421" y="18359"/>
                    <a:pt x="12638" y="18365"/>
                  </a:cubicBezTo>
                  <a:cubicBezTo>
                    <a:pt x="12547" y="18573"/>
                    <a:pt x="12454" y="18782"/>
                    <a:pt x="12365" y="18993"/>
                  </a:cubicBezTo>
                  <a:cubicBezTo>
                    <a:pt x="12322" y="19095"/>
                    <a:pt x="12287" y="19199"/>
                    <a:pt x="12247" y="19302"/>
                  </a:cubicBezTo>
                  <a:cubicBezTo>
                    <a:pt x="11940" y="20096"/>
                    <a:pt x="11735" y="20896"/>
                    <a:pt x="12014" y="21750"/>
                  </a:cubicBezTo>
                  <a:cubicBezTo>
                    <a:pt x="12332" y="22731"/>
                    <a:pt x="13013" y="23454"/>
                    <a:pt x="13875" y="23884"/>
                  </a:cubicBezTo>
                  <a:cubicBezTo>
                    <a:pt x="14665" y="24276"/>
                    <a:pt x="15120" y="24781"/>
                    <a:pt x="15475" y="25585"/>
                  </a:cubicBezTo>
                  <a:cubicBezTo>
                    <a:pt x="16057" y="26902"/>
                    <a:pt x="17179" y="27643"/>
                    <a:pt x="18624" y="27846"/>
                  </a:cubicBezTo>
                  <a:cubicBezTo>
                    <a:pt x="18988" y="27896"/>
                    <a:pt x="19166" y="27992"/>
                    <a:pt x="18854" y="28359"/>
                  </a:cubicBezTo>
                  <a:cubicBezTo>
                    <a:pt x="18603" y="28658"/>
                    <a:pt x="18367" y="28979"/>
                    <a:pt x="18176" y="29317"/>
                  </a:cubicBezTo>
                  <a:cubicBezTo>
                    <a:pt x="18056" y="29527"/>
                    <a:pt x="17912" y="29865"/>
                    <a:pt x="17999" y="30016"/>
                  </a:cubicBezTo>
                  <a:cubicBezTo>
                    <a:pt x="18121" y="30224"/>
                    <a:pt x="18450" y="30427"/>
                    <a:pt x="18692" y="30428"/>
                  </a:cubicBezTo>
                  <a:cubicBezTo>
                    <a:pt x="18711" y="30429"/>
                    <a:pt x="18730" y="30429"/>
                    <a:pt x="18750" y="30429"/>
                  </a:cubicBezTo>
                  <a:cubicBezTo>
                    <a:pt x="19240" y="30429"/>
                    <a:pt x="19732" y="30325"/>
                    <a:pt x="20219" y="30236"/>
                  </a:cubicBezTo>
                  <a:cubicBezTo>
                    <a:pt x="20495" y="30182"/>
                    <a:pt x="20757" y="29995"/>
                    <a:pt x="21029" y="29984"/>
                  </a:cubicBezTo>
                  <a:cubicBezTo>
                    <a:pt x="21047" y="29983"/>
                    <a:pt x="21066" y="29983"/>
                    <a:pt x="21085" y="29983"/>
                  </a:cubicBezTo>
                  <a:cubicBezTo>
                    <a:pt x="21384" y="29983"/>
                    <a:pt x="21685" y="30085"/>
                    <a:pt x="21996" y="30142"/>
                  </a:cubicBezTo>
                  <a:cubicBezTo>
                    <a:pt x="21867" y="30405"/>
                    <a:pt x="21733" y="30747"/>
                    <a:pt x="21539" y="31049"/>
                  </a:cubicBezTo>
                  <a:cubicBezTo>
                    <a:pt x="21457" y="31177"/>
                    <a:pt x="21363" y="31217"/>
                    <a:pt x="21263" y="31217"/>
                  </a:cubicBezTo>
                  <a:cubicBezTo>
                    <a:pt x="21091" y="31217"/>
                    <a:pt x="20900" y="31099"/>
                    <a:pt x="20722" y="31099"/>
                  </a:cubicBezTo>
                  <a:cubicBezTo>
                    <a:pt x="20668" y="31099"/>
                    <a:pt x="20615" y="31110"/>
                    <a:pt x="20564" y="31139"/>
                  </a:cubicBezTo>
                  <a:cubicBezTo>
                    <a:pt x="20559" y="31142"/>
                    <a:pt x="20553" y="31143"/>
                    <a:pt x="20546" y="31143"/>
                  </a:cubicBezTo>
                  <a:cubicBezTo>
                    <a:pt x="20518" y="31143"/>
                    <a:pt x="20479" y="31120"/>
                    <a:pt x="20445" y="31120"/>
                  </a:cubicBezTo>
                  <a:cubicBezTo>
                    <a:pt x="20444" y="31120"/>
                    <a:pt x="20442" y="31120"/>
                    <a:pt x="20440" y="31120"/>
                  </a:cubicBezTo>
                  <a:cubicBezTo>
                    <a:pt x="19464" y="31152"/>
                    <a:pt x="18820" y="31711"/>
                    <a:pt x="19002" y="32475"/>
                  </a:cubicBezTo>
                  <a:cubicBezTo>
                    <a:pt x="19107" y="32919"/>
                    <a:pt x="18905" y="32949"/>
                    <a:pt x="18619" y="33021"/>
                  </a:cubicBezTo>
                  <a:cubicBezTo>
                    <a:pt x="18105" y="33149"/>
                    <a:pt x="17688" y="33431"/>
                    <a:pt x="17644" y="33977"/>
                  </a:cubicBezTo>
                  <a:cubicBezTo>
                    <a:pt x="17612" y="34350"/>
                    <a:pt x="17435" y="34450"/>
                    <a:pt x="17153" y="34472"/>
                  </a:cubicBezTo>
                  <a:cubicBezTo>
                    <a:pt x="16247" y="34537"/>
                    <a:pt x="15341" y="34629"/>
                    <a:pt x="14437" y="34633"/>
                  </a:cubicBezTo>
                  <a:cubicBezTo>
                    <a:pt x="13281" y="34637"/>
                    <a:pt x="12270" y="34905"/>
                    <a:pt x="11499" y="35834"/>
                  </a:cubicBezTo>
                  <a:cubicBezTo>
                    <a:pt x="10257" y="37331"/>
                    <a:pt x="9283" y="38994"/>
                    <a:pt x="8407" y="40723"/>
                  </a:cubicBezTo>
                  <a:cubicBezTo>
                    <a:pt x="7825" y="41873"/>
                    <a:pt x="7263" y="43037"/>
                    <a:pt x="6623" y="44155"/>
                  </a:cubicBezTo>
                  <a:cubicBezTo>
                    <a:pt x="5433" y="46239"/>
                    <a:pt x="4228" y="48314"/>
                    <a:pt x="2967" y="50356"/>
                  </a:cubicBezTo>
                  <a:cubicBezTo>
                    <a:pt x="2136" y="51702"/>
                    <a:pt x="1190" y="52980"/>
                    <a:pt x="313" y="54298"/>
                  </a:cubicBezTo>
                  <a:cubicBezTo>
                    <a:pt x="165" y="54523"/>
                    <a:pt x="103" y="54807"/>
                    <a:pt x="1" y="55064"/>
                  </a:cubicBezTo>
                  <a:lnTo>
                    <a:pt x="8514" y="55064"/>
                  </a:lnTo>
                  <a:cubicBezTo>
                    <a:pt x="9697" y="53433"/>
                    <a:pt x="10882" y="51800"/>
                    <a:pt x="12094" y="50130"/>
                  </a:cubicBezTo>
                  <a:lnTo>
                    <a:pt x="12094" y="50130"/>
                  </a:lnTo>
                  <a:cubicBezTo>
                    <a:pt x="11949" y="51836"/>
                    <a:pt x="11709" y="53491"/>
                    <a:pt x="11068" y="55064"/>
                  </a:cubicBezTo>
                  <a:lnTo>
                    <a:pt x="99605" y="55064"/>
                  </a:lnTo>
                  <a:cubicBezTo>
                    <a:pt x="99574" y="54473"/>
                    <a:pt x="99439" y="53249"/>
                    <a:pt x="99298" y="52680"/>
                  </a:cubicBezTo>
                  <a:cubicBezTo>
                    <a:pt x="99115" y="51939"/>
                    <a:pt x="99439" y="51380"/>
                    <a:pt x="99769" y="50798"/>
                  </a:cubicBezTo>
                  <a:cubicBezTo>
                    <a:pt x="100693" y="49180"/>
                    <a:pt x="101609" y="47562"/>
                    <a:pt x="102527" y="45943"/>
                  </a:cubicBezTo>
                  <a:cubicBezTo>
                    <a:pt x="102532" y="45934"/>
                    <a:pt x="102536" y="45928"/>
                    <a:pt x="102543" y="45920"/>
                  </a:cubicBezTo>
                  <a:cubicBezTo>
                    <a:pt x="102968" y="46649"/>
                    <a:pt x="103397" y="47430"/>
                    <a:pt x="103872" y="48182"/>
                  </a:cubicBezTo>
                  <a:cubicBezTo>
                    <a:pt x="104357" y="48954"/>
                    <a:pt x="105109" y="49433"/>
                    <a:pt x="105872" y="49890"/>
                  </a:cubicBezTo>
                  <a:cubicBezTo>
                    <a:pt x="106030" y="49984"/>
                    <a:pt x="106206" y="50130"/>
                    <a:pt x="106259" y="50290"/>
                  </a:cubicBezTo>
                  <a:cubicBezTo>
                    <a:pt x="106666" y="51511"/>
                    <a:pt x="107060" y="52736"/>
                    <a:pt x="107417" y="53973"/>
                  </a:cubicBezTo>
                  <a:cubicBezTo>
                    <a:pt x="107514" y="54315"/>
                    <a:pt x="107474" y="54697"/>
                    <a:pt x="107500" y="55064"/>
                  </a:cubicBezTo>
                  <a:lnTo>
                    <a:pt x="120564" y="55064"/>
                  </a:lnTo>
                  <a:cubicBezTo>
                    <a:pt x="120698" y="55011"/>
                    <a:pt x="120836" y="54797"/>
                    <a:pt x="120889" y="54706"/>
                  </a:cubicBezTo>
                  <a:cubicBezTo>
                    <a:pt x="121071" y="54403"/>
                    <a:pt x="121191" y="54055"/>
                    <a:pt x="121293" y="53711"/>
                  </a:cubicBezTo>
                  <a:cubicBezTo>
                    <a:pt x="121584" y="52736"/>
                    <a:pt x="121860" y="51755"/>
                    <a:pt x="122122" y="50770"/>
                  </a:cubicBezTo>
                  <a:cubicBezTo>
                    <a:pt x="122195" y="50490"/>
                    <a:pt x="122336" y="50370"/>
                    <a:pt x="122616" y="50313"/>
                  </a:cubicBezTo>
                  <a:cubicBezTo>
                    <a:pt x="123100" y="50215"/>
                    <a:pt x="123581" y="50103"/>
                    <a:pt x="124043" y="49935"/>
                  </a:cubicBezTo>
                  <a:cubicBezTo>
                    <a:pt x="124920" y="49616"/>
                    <a:pt x="125147" y="49232"/>
                    <a:pt x="125094" y="48310"/>
                  </a:cubicBezTo>
                  <a:cubicBezTo>
                    <a:pt x="125087" y="48193"/>
                    <a:pt x="125094" y="48077"/>
                    <a:pt x="125094" y="47959"/>
                  </a:cubicBezTo>
                  <a:cubicBezTo>
                    <a:pt x="125139" y="47950"/>
                    <a:pt x="125183" y="47940"/>
                    <a:pt x="125228" y="47932"/>
                  </a:cubicBezTo>
                  <a:cubicBezTo>
                    <a:pt x="125330" y="48285"/>
                    <a:pt x="125455" y="48633"/>
                    <a:pt x="125533" y="48993"/>
                  </a:cubicBezTo>
                  <a:cubicBezTo>
                    <a:pt x="125648" y="49540"/>
                    <a:pt x="125850" y="49814"/>
                    <a:pt x="126170" y="49814"/>
                  </a:cubicBezTo>
                  <a:cubicBezTo>
                    <a:pt x="126349" y="49814"/>
                    <a:pt x="126565" y="49728"/>
                    <a:pt x="126823" y="49557"/>
                  </a:cubicBezTo>
                  <a:cubicBezTo>
                    <a:pt x="127137" y="49345"/>
                    <a:pt x="127401" y="49059"/>
                    <a:pt x="127720" y="48779"/>
                  </a:cubicBezTo>
                  <a:cubicBezTo>
                    <a:pt x="128291" y="49561"/>
                    <a:pt x="128936" y="50422"/>
                    <a:pt x="129550" y="51307"/>
                  </a:cubicBezTo>
                  <a:cubicBezTo>
                    <a:pt x="130347" y="52446"/>
                    <a:pt x="131116" y="53603"/>
                    <a:pt x="131893" y="54755"/>
                  </a:cubicBezTo>
                  <a:cubicBezTo>
                    <a:pt x="131953" y="54844"/>
                    <a:pt x="131973" y="54959"/>
                    <a:pt x="132011" y="55064"/>
                  </a:cubicBezTo>
                  <a:lnTo>
                    <a:pt x="137544" y="55064"/>
                  </a:lnTo>
                  <a:cubicBezTo>
                    <a:pt x="137353" y="54633"/>
                    <a:pt x="137188" y="54187"/>
                    <a:pt x="136963" y="53774"/>
                  </a:cubicBezTo>
                  <a:cubicBezTo>
                    <a:pt x="136175" y="52322"/>
                    <a:pt x="135359" y="50884"/>
                    <a:pt x="134568" y="49431"/>
                  </a:cubicBezTo>
                  <a:cubicBezTo>
                    <a:pt x="134008" y="48405"/>
                    <a:pt x="133498" y="47349"/>
                    <a:pt x="132920" y="46337"/>
                  </a:cubicBezTo>
                  <a:cubicBezTo>
                    <a:pt x="132307" y="45268"/>
                    <a:pt x="131680" y="44203"/>
                    <a:pt x="130984" y="43188"/>
                  </a:cubicBezTo>
                  <a:cubicBezTo>
                    <a:pt x="130098" y="41898"/>
                    <a:pt x="129132" y="40660"/>
                    <a:pt x="128209" y="39394"/>
                  </a:cubicBezTo>
                  <a:cubicBezTo>
                    <a:pt x="128115" y="39265"/>
                    <a:pt x="128052" y="39101"/>
                    <a:pt x="128018" y="38944"/>
                  </a:cubicBezTo>
                  <a:cubicBezTo>
                    <a:pt x="127822" y="38067"/>
                    <a:pt x="127760" y="37141"/>
                    <a:pt x="127429" y="36324"/>
                  </a:cubicBezTo>
                  <a:cubicBezTo>
                    <a:pt x="126742" y="34623"/>
                    <a:pt x="125911" y="32979"/>
                    <a:pt x="125146" y="31310"/>
                  </a:cubicBezTo>
                  <a:cubicBezTo>
                    <a:pt x="124965" y="30916"/>
                    <a:pt x="124805" y="30512"/>
                    <a:pt x="124637" y="30112"/>
                  </a:cubicBezTo>
                  <a:cubicBezTo>
                    <a:pt x="124677" y="30096"/>
                    <a:pt x="124717" y="30076"/>
                    <a:pt x="124758" y="30057"/>
                  </a:cubicBezTo>
                  <a:cubicBezTo>
                    <a:pt x="126142" y="31856"/>
                    <a:pt x="127488" y="33681"/>
                    <a:pt x="128518" y="35711"/>
                  </a:cubicBezTo>
                  <a:cubicBezTo>
                    <a:pt x="129237" y="37129"/>
                    <a:pt x="129770" y="38621"/>
                    <a:pt x="130064" y="40194"/>
                  </a:cubicBezTo>
                  <a:cubicBezTo>
                    <a:pt x="130107" y="40419"/>
                    <a:pt x="130278" y="40621"/>
                    <a:pt x="130393" y="40837"/>
                  </a:cubicBezTo>
                  <a:cubicBezTo>
                    <a:pt x="130478" y="40605"/>
                    <a:pt x="130571" y="40375"/>
                    <a:pt x="130645" y="40139"/>
                  </a:cubicBezTo>
                  <a:cubicBezTo>
                    <a:pt x="130668" y="40064"/>
                    <a:pt x="130645" y="39969"/>
                    <a:pt x="130623" y="39887"/>
                  </a:cubicBezTo>
                  <a:cubicBezTo>
                    <a:pt x="130412" y="39061"/>
                    <a:pt x="130225" y="38229"/>
                    <a:pt x="129980" y="37413"/>
                  </a:cubicBezTo>
                  <a:cubicBezTo>
                    <a:pt x="129447" y="35628"/>
                    <a:pt x="128505" y="34042"/>
                    <a:pt x="127467" y="32522"/>
                  </a:cubicBezTo>
                  <a:cubicBezTo>
                    <a:pt x="126551" y="31177"/>
                    <a:pt x="125547" y="29892"/>
                    <a:pt x="124566" y="28590"/>
                  </a:cubicBezTo>
                  <a:cubicBezTo>
                    <a:pt x="123823" y="27604"/>
                    <a:pt x="123525" y="26607"/>
                    <a:pt x="124267" y="25461"/>
                  </a:cubicBezTo>
                  <a:cubicBezTo>
                    <a:pt x="124422" y="25222"/>
                    <a:pt x="124523" y="25082"/>
                    <a:pt x="124779" y="25082"/>
                  </a:cubicBezTo>
                  <a:cubicBezTo>
                    <a:pt x="124804" y="25082"/>
                    <a:pt x="124830" y="25083"/>
                    <a:pt x="124858" y="25086"/>
                  </a:cubicBezTo>
                  <a:cubicBezTo>
                    <a:pt x="124862" y="25086"/>
                    <a:pt x="124866" y="25087"/>
                    <a:pt x="124869" y="25087"/>
                  </a:cubicBezTo>
                  <a:cubicBezTo>
                    <a:pt x="124969" y="25087"/>
                    <a:pt x="125079" y="24960"/>
                    <a:pt x="125183" y="24895"/>
                  </a:cubicBezTo>
                  <a:cubicBezTo>
                    <a:pt x="125098" y="24797"/>
                    <a:pt x="125022" y="24686"/>
                    <a:pt x="124920" y="24607"/>
                  </a:cubicBezTo>
                  <a:cubicBezTo>
                    <a:pt x="124864" y="24563"/>
                    <a:pt x="124766" y="24571"/>
                    <a:pt x="124578" y="24531"/>
                  </a:cubicBezTo>
                  <a:cubicBezTo>
                    <a:pt x="124765" y="24323"/>
                    <a:pt x="124880" y="24082"/>
                    <a:pt x="125057" y="24025"/>
                  </a:cubicBezTo>
                  <a:cubicBezTo>
                    <a:pt x="125390" y="23916"/>
                    <a:pt x="125764" y="23928"/>
                    <a:pt x="126114" y="23854"/>
                  </a:cubicBezTo>
                  <a:cubicBezTo>
                    <a:pt x="126263" y="23822"/>
                    <a:pt x="126395" y="23697"/>
                    <a:pt x="126534" y="23614"/>
                  </a:cubicBezTo>
                  <a:cubicBezTo>
                    <a:pt x="126374" y="23487"/>
                    <a:pt x="126230" y="23284"/>
                    <a:pt x="126053" y="23253"/>
                  </a:cubicBezTo>
                  <a:cubicBezTo>
                    <a:pt x="125944" y="23232"/>
                    <a:pt x="125829" y="23222"/>
                    <a:pt x="125713" y="23222"/>
                  </a:cubicBezTo>
                  <a:cubicBezTo>
                    <a:pt x="125533" y="23222"/>
                    <a:pt x="125350" y="23246"/>
                    <a:pt x="125183" y="23293"/>
                  </a:cubicBezTo>
                  <a:cubicBezTo>
                    <a:pt x="125118" y="23311"/>
                    <a:pt x="125065" y="23320"/>
                    <a:pt x="125024" y="23320"/>
                  </a:cubicBezTo>
                  <a:cubicBezTo>
                    <a:pt x="124853" y="23320"/>
                    <a:pt x="124862" y="23178"/>
                    <a:pt x="124854" y="22995"/>
                  </a:cubicBezTo>
                  <a:cubicBezTo>
                    <a:pt x="124814" y="22199"/>
                    <a:pt x="124615" y="21366"/>
                    <a:pt x="123961" y="20943"/>
                  </a:cubicBezTo>
                  <a:cubicBezTo>
                    <a:pt x="123343" y="20542"/>
                    <a:pt x="123272" y="20175"/>
                    <a:pt x="123314" y="19504"/>
                  </a:cubicBezTo>
                  <a:cubicBezTo>
                    <a:pt x="123379" y="18527"/>
                    <a:pt x="123294" y="17527"/>
                    <a:pt x="123144" y="16554"/>
                  </a:cubicBezTo>
                  <a:cubicBezTo>
                    <a:pt x="122872" y="14801"/>
                    <a:pt x="121887" y="13516"/>
                    <a:pt x="120320" y="12686"/>
                  </a:cubicBezTo>
                  <a:cubicBezTo>
                    <a:pt x="119794" y="12407"/>
                    <a:pt x="119253" y="12157"/>
                    <a:pt x="118599" y="11833"/>
                  </a:cubicBezTo>
                  <a:cubicBezTo>
                    <a:pt x="118941" y="11833"/>
                    <a:pt x="119237" y="11837"/>
                    <a:pt x="119513" y="11837"/>
                  </a:cubicBezTo>
                  <a:cubicBezTo>
                    <a:pt x="119710" y="11837"/>
                    <a:pt x="119897" y="11835"/>
                    <a:pt x="120084" y="11829"/>
                  </a:cubicBezTo>
                  <a:cubicBezTo>
                    <a:pt x="120248" y="11823"/>
                    <a:pt x="120408" y="11753"/>
                    <a:pt x="120567" y="11713"/>
                  </a:cubicBezTo>
                  <a:cubicBezTo>
                    <a:pt x="120451" y="11575"/>
                    <a:pt x="120346" y="11419"/>
                    <a:pt x="120208" y="11304"/>
                  </a:cubicBezTo>
                  <a:cubicBezTo>
                    <a:pt x="120134" y="11243"/>
                    <a:pt x="120013" y="11215"/>
                    <a:pt x="119909" y="11215"/>
                  </a:cubicBezTo>
                  <a:cubicBezTo>
                    <a:pt x="119902" y="11215"/>
                    <a:pt x="119894" y="11215"/>
                    <a:pt x="119887" y="11215"/>
                  </a:cubicBezTo>
                  <a:cubicBezTo>
                    <a:pt x="119008" y="11248"/>
                    <a:pt x="118130" y="11293"/>
                    <a:pt x="117241" y="11336"/>
                  </a:cubicBezTo>
                  <a:cubicBezTo>
                    <a:pt x="117494" y="11119"/>
                    <a:pt x="117770" y="10831"/>
                    <a:pt x="118097" y="10620"/>
                  </a:cubicBezTo>
                  <a:cubicBezTo>
                    <a:pt x="118695" y="10229"/>
                    <a:pt x="119338" y="9959"/>
                    <a:pt x="120050" y="9959"/>
                  </a:cubicBezTo>
                  <a:cubicBezTo>
                    <a:pt x="120186" y="9959"/>
                    <a:pt x="120325" y="9969"/>
                    <a:pt x="120467" y="9990"/>
                  </a:cubicBezTo>
                  <a:cubicBezTo>
                    <a:pt x="120509" y="9996"/>
                    <a:pt x="120551" y="9999"/>
                    <a:pt x="120594" y="9999"/>
                  </a:cubicBezTo>
                  <a:cubicBezTo>
                    <a:pt x="120727" y="9999"/>
                    <a:pt x="120863" y="9975"/>
                    <a:pt x="120997" y="9968"/>
                  </a:cubicBezTo>
                  <a:cubicBezTo>
                    <a:pt x="120878" y="9799"/>
                    <a:pt x="120781" y="9605"/>
                    <a:pt x="120633" y="9469"/>
                  </a:cubicBezTo>
                  <a:cubicBezTo>
                    <a:pt x="120541" y="9386"/>
                    <a:pt x="120372" y="9373"/>
                    <a:pt x="120235" y="9364"/>
                  </a:cubicBezTo>
                  <a:cubicBezTo>
                    <a:pt x="120138" y="9358"/>
                    <a:pt x="120042" y="9355"/>
                    <a:pt x="119947" y="9355"/>
                  </a:cubicBezTo>
                  <a:cubicBezTo>
                    <a:pt x="118584" y="9355"/>
                    <a:pt x="117523" y="9989"/>
                    <a:pt x="116654" y="11053"/>
                  </a:cubicBezTo>
                  <a:cubicBezTo>
                    <a:pt x="116540" y="11192"/>
                    <a:pt x="116294" y="11301"/>
                    <a:pt x="116106" y="11301"/>
                  </a:cubicBezTo>
                  <a:cubicBezTo>
                    <a:pt x="116098" y="11301"/>
                    <a:pt x="116090" y="11300"/>
                    <a:pt x="116082" y="11300"/>
                  </a:cubicBezTo>
                  <a:cubicBezTo>
                    <a:pt x="114575" y="11219"/>
                    <a:pt x="113069" y="11076"/>
                    <a:pt x="111561" y="11012"/>
                  </a:cubicBezTo>
                  <a:cubicBezTo>
                    <a:pt x="111489" y="11009"/>
                    <a:pt x="111417" y="11008"/>
                    <a:pt x="111345" y="11008"/>
                  </a:cubicBezTo>
                  <a:cubicBezTo>
                    <a:pt x="110764" y="11008"/>
                    <a:pt x="110176" y="11098"/>
                    <a:pt x="109592" y="11149"/>
                  </a:cubicBezTo>
                  <a:cubicBezTo>
                    <a:pt x="107927" y="11293"/>
                    <a:pt x="106315" y="11621"/>
                    <a:pt x="104889" y="12561"/>
                  </a:cubicBezTo>
                  <a:cubicBezTo>
                    <a:pt x="104191" y="13020"/>
                    <a:pt x="103609" y="13553"/>
                    <a:pt x="103502" y="14453"/>
                  </a:cubicBezTo>
                  <a:cubicBezTo>
                    <a:pt x="103449" y="14895"/>
                    <a:pt x="103392" y="15348"/>
                    <a:pt x="103262" y="15774"/>
                  </a:cubicBezTo>
                  <a:cubicBezTo>
                    <a:pt x="103035" y="16524"/>
                    <a:pt x="102733" y="17253"/>
                    <a:pt x="102496" y="18002"/>
                  </a:cubicBezTo>
                  <a:cubicBezTo>
                    <a:pt x="102424" y="18234"/>
                    <a:pt x="102358" y="18310"/>
                    <a:pt x="102120" y="18310"/>
                  </a:cubicBezTo>
                  <a:cubicBezTo>
                    <a:pt x="102104" y="18310"/>
                    <a:pt x="102088" y="18309"/>
                    <a:pt x="102072" y="18309"/>
                  </a:cubicBezTo>
                  <a:cubicBezTo>
                    <a:pt x="102056" y="18308"/>
                    <a:pt x="102040" y="18308"/>
                    <a:pt x="102024" y="18308"/>
                  </a:cubicBezTo>
                  <a:cubicBezTo>
                    <a:pt x="101731" y="18308"/>
                    <a:pt x="101409" y="18383"/>
                    <a:pt x="101154" y="18522"/>
                  </a:cubicBezTo>
                  <a:cubicBezTo>
                    <a:pt x="100437" y="18913"/>
                    <a:pt x="100004" y="19566"/>
                    <a:pt x="99696" y="20309"/>
                  </a:cubicBezTo>
                  <a:cubicBezTo>
                    <a:pt x="99109" y="21721"/>
                    <a:pt x="99145" y="23076"/>
                    <a:pt x="100041" y="24363"/>
                  </a:cubicBezTo>
                  <a:cubicBezTo>
                    <a:pt x="100099" y="24443"/>
                    <a:pt x="100127" y="24577"/>
                    <a:pt x="100107" y="24670"/>
                  </a:cubicBezTo>
                  <a:cubicBezTo>
                    <a:pt x="99526" y="27135"/>
                    <a:pt x="100494" y="29005"/>
                    <a:pt x="102481" y="30338"/>
                  </a:cubicBezTo>
                  <a:cubicBezTo>
                    <a:pt x="103525" y="31037"/>
                    <a:pt x="104746" y="31485"/>
                    <a:pt x="105915" y="31983"/>
                  </a:cubicBezTo>
                  <a:cubicBezTo>
                    <a:pt x="106331" y="32160"/>
                    <a:pt x="106305" y="32436"/>
                    <a:pt x="106261" y="32726"/>
                  </a:cubicBezTo>
                  <a:cubicBezTo>
                    <a:pt x="106246" y="32817"/>
                    <a:pt x="105976" y="32874"/>
                    <a:pt x="105818" y="32936"/>
                  </a:cubicBezTo>
                  <a:cubicBezTo>
                    <a:pt x="105741" y="32966"/>
                    <a:pt x="105652" y="32966"/>
                    <a:pt x="105572" y="32985"/>
                  </a:cubicBezTo>
                  <a:cubicBezTo>
                    <a:pt x="103564" y="33484"/>
                    <a:pt x="102028" y="34709"/>
                    <a:pt x="100882" y="36344"/>
                  </a:cubicBezTo>
                  <a:cubicBezTo>
                    <a:pt x="99971" y="37646"/>
                    <a:pt x="99288" y="39105"/>
                    <a:pt x="98569" y="40379"/>
                  </a:cubicBezTo>
                  <a:cubicBezTo>
                    <a:pt x="98265" y="39273"/>
                    <a:pt x="97969" y="38057"/>
                    <a:pt x="97586" y="36871"/>
                  </a:cubicBezTo>
                  <a:cubicBezTo>
                    <a:pt x="97405" y="36311"/>
                    <a:pt x="97178" y="35638"/>
                    <a:pt x="96750" y="35313"/>
                  </a:cubicBezTo>
                  <a:cubicBezTo>
                    <a:pt x="96085" y="34813"/>
                    <a:pt x="95257" y="34491"/>
                    <a:pt x="94453" y="34230"/>
                  </a:cubicBezTo>
                  <a:cubicBezTo>
                    <a:pt x="93192" y="33821"/>
                    <a:pt x="91878" y="33577"/>
                    <a:pt x="90616" y="33168"/>
                  </a:cubicBezTo>
                  <a:cubicBezTo>
                    <a:pt x="89066" y="32663"/>
                    <a:pt x="87562" y="32013"/>
                    <a:pt x="86008" y="31525"/>
                  </a:cubicBezTo>
                  <a:cubicBezTo>
                    <a:pt x="85371" y="31326"/>
                    <a:pt x="85281" y="30950"/>
                    <a:pt x="85264" y="30427"/>
                  </a:cubicBezTo>
                  <a:cubicBezTo>
                    <a:pt x="85228" y="29335"/>
                    <a:pt x="84887" y="28396"/>
                    <a:pt x="83478" y="28025"/>
                  </a:cubicBezTo>
                  <a:cubicBezTo>
                    <a:pt x="83403" y="28007"/>
                    <a:pt x="83281" y="27918"/>
                    <a:pt x="83288" y="27877"/>
                  </a:cubicBezTo>
                  <a:cubicBezTo>
                    <a:pt x="83435" y="26869"/>
                    <a:pt x="83586" y="25863"/>
                    <a:pt x="83759" y="24859"/>
                  </a:cubicBezTo>
                  <a:cubicBezTo>
                    <a:pt x="83809" y="24557"/>
                    <a:pt x="83911" y="24259"/>
                    <a:pt x="84022" y="23973"/>
                  </a:cubicBezTo>
                  <a:cubicBezTo>
                    <a:pt x="84061" y="23877"/>
                    <a:pt x="84194" y="23759"/>
                    <a:pt x="84289" y="23754"/>
                  </a:cubicBezTo>
                  <a:cubicBezTo>
                    <a:pt x="84336" y="23753"/>
                    <a:pt x="84382" y="23752"/>
                    <a:pt x="84428" y="23752"/>
                  </a:cubicBezTo>
                  <a:cubicBezTo>
                    <a:pt x="84690" y="23752"/>
                    <a:pt x="84953" y="23778"/>
                    <a:pt x="85212" y="23778"/>
                  </a:cubicBezTo>
                  <a:cubicBezTo>
                    <a:pt x="85321" y="23778"/>
                    <a:pt x="85429" y="23773"/>
                    <a:pt x="85536" y="23760"/>
                  </a:cubicBezTo>
                  <a:cubicBezTo>
                    <a:pt x="86914" y="23592"/>
                    <a:pt x="88170" y="23024"/>
                    <a:pt x="89209" y="22158"/>
                  </a:cubicBezTo>
                  <a:cubicBezTo>
                    <a:pt x="89886" y="21593"/>
                    <a:pt x="90386" y="20763"/>
                    <a:pt x="90818" y="19973"/>
                  </a:cubicBezTo>
                  <a:cubicBezTo>
                    <a:pt x="91281" y="19123"/>
                    <a:pt x="91556" y="18089"/>
                    <a:pt x="90881" y="17271"/>
                  </a:cubicBezTo>
                  <a:cubicBezTo>
                    <a:pt x="90339" y="16610"/>
                    <a:pt x="90471" y="16170"/>
                    <a:pt x="90808" y="15538"/>
                  </a:cubicBezTo>
                  <a:cubicBezTo>
                    <a:pt x="91502" y="14232"/>
                    <a:pt x="91809" y="12794"/>
                    <a:pt x="92000" y="11342"/>
                  </a:cubicBezTo>
                  <a:cubicBezTo>
                    <a:pt x="92147" y="10244"/>
                    <a:pt x="92182" y="9142"/>
                    <a:pt x="91688" y="8103"/>
                  </a:cubicBezTo>
                  <a:cubicBezTo>
                    <a:pt x="91200" y="7091"/>
                    <a:pt x="90454" y="6293"/>
                    <a:pt x="89561" y="5624"/>
                  </a:cubicBezTo>
                  <a:cubicBezTo>
                    <a:pt x="89479" y="5564"/>
                    <a:pt x="89419" y="5473"/>
                    <a:pt x="89348" y="5396"/>
                  </a:cubicBezTo>
                  <a:cubicBezTo>
                    <a:pt x="89438" y="5374"/>
                    <a:pt x="89532" y="5331"/>
                    <a:pt x="89621" y="5331"/>
                  </a:cubicBezTo>
                  <a:cubicBezTo>
                    <a:pt x="89629" y="5331"/>
                    <a:pt x="89637" y="5332"/>
                    <a:pt x="89644" y="5332"/>
                  </a:cubicBezTo>
                  <a:cubicBezTo>
                    <a:pt x="90130" y="5377"/>
                    <a:pt x="90618" y="5449"/>
                    <a:pt x="91105" y="5477"/>
                  </a:cubicBezTo>
                  <a:cubicBezTo>
                    <a:pt x="91111" y="5478"/>
                    <a:pt x="91117" y="5478"/>
                    <a:pt x="91123" y="5478"/>
                  </a:cubicBezTo>
                  <a:cubicBezTo>
                    <a:pt x="91264" y="5478"/>
                    <a:pt x="91409" y="5382"/>
                    <a:pt x="91551" y="5332"/>
                  </a:cubicBezTo>
                  <a:cubicBezTo>
                    <a:pt x="91456" y="5245"/>
                    <a:pt x="91373" y="5124"/>
                    <a:pt x="91261" y="5073"/>
                  </a:cubicBezTo>
                  <a:cubicBezTo>
                    <a:pt x="91110" y="5004"/>
                    <a:pt x="90934" y="4980"/>
                    <a:pt x="90769" y="4955"/>
                  </a:cubicBezTo>
                  <a:cubicBezTo>
                    <a:pt x="90312" y="4889"/>
                    <a:pt x="89853" y="4833"/>
                    <a:pt x="89396" y="4771"/>
                  </a:cubicBezTo>
                  <a:cubicBezTo>
                    <a:pt x="90083" y="4500"/>
                    <a:pt x="90767" y="4255"/>
                    <a:pt x="91460" y="4255"/>
                  </a:cubicBezTo>
                  <a:cubicBezTo>
                    <a:pt x="91875" y="4255"/>
                    <a:pt x="92293" y="4343"/>
                    <a:pt x="92717" y="4564"/>
                  </a:cubicBezTo>
                  <a:cubicBezTo>
                    <a:pt x="92745" y="4579"/>
                    <a:pt x="92787" y="4586"/>
                    <a:pt x="92831" y="4586"/>
                  </a:cubicBezTo>
                  <a:cubicBezTo>
                    <a:pt x="92908" y="4586"/>
                    <a:pt x="92991" y="4565"/>
                    <a:pt x="93011" y="4531"/>
                  </a:cubicBezTo>
                  <a:cubicBezTo>
                    <a:pt x="93061" y="4444"/>
                    <a:pt x="93078" y="4254"/>
                    <a:pt x="93021" y="4199"/>
                  </a:cubicBezTo>
                  <a:cubicBezTo>
                    <a:pt x="92866" y="4045"/>
                    <a:pt x="92679" y="3894"/>
                    <a:pt x="92476" y="3825"/>
                  </a:cubicBezTo>
                  <a:cubicBezTo>
                    <a:pt x="92028" y="3670"/>
                    <a:pt x="91593" y="3605"/>
                    <a:pt x="91166" y="3605"/>
                  </a:cubicBezTo>
                  <a:cubicBezTo>
                    <a:pt x="90165" y="3605"/>
                    <a:pt x="89211" y="3967"/>
                    <a:pt x="88265" y="4399"/>
                  </a:cubicBezTo>
                  <a:cubicBezTo>
                    <a:pt x="88157" y="4449"/>
                    <a:pt x="88016" y="4480"/>
                    <a:pt x="87884" y="4480"/>
                  </a:cubicBezTo>
                  <a:cubicBezTo>
                    <a:pt x="87804" y="4480"/>
                    <a:pt x="87726" y="4469"/>
                    <a:pt x="87661" y="4444"/>
                  </a:cubicBezTo>
                  <a:cubicBezTo>
                    <a:pt x="86639" y="4044"/>
                    <a:pt x="85651" y="3542"/>
                    <a:pt x="84609" y="3201"/>
                  </a:cubicBezTo>
                  <a:cubicBezTo>
                    <a:pt x="82716" y="2587"/>
                    <a:pt x="80776" y="2136"/>
                    <a:pt x="78799" y="1878"/>
                  </a:cubicBezTo>
                  <a:cubicBezTo>
                    <a:pt x="78697" y="1867"/>
                    <a:pt x="78612" y="1730"/>
                    <a:pt x="78514" y="1662"/>
                  </a:cubicBezTo>
                  <a:cubicBezTo>
                    <a:pt x="78127" y="1396"/>
                    <a:pt x="77768" y="1063"/>
                    <a:pt x="77344" y="886"/>
                  </a:cubicBezTo>
                  <a:cubicBezTo>
                    <a:pt x="76846" y="679"/>
                    <a:pt x="76340" y="590"/>
                    <a:pt x="75831" y="590"/>
                  </a:cubicBezTo>
                  <a:cubicBezTo>
                    <a:pt x="75311" y="590"/>
                    <a:pt x="74788" y="683"/>
                    <a:pt x="74268" y="841"/>
                  </a:cubicBezTo>
                  <a:cubicBezTo>
                    <a:pt x="73106" y="1194"/>
                    <a:pt x="72020" y="1642"/>
                    <a:pt x="71492" y="2875"/>
                  </a:cubicBezTo>
                  <a:cubicBezTo>
                    <a:pt x="71278" y="3374"/>
                    <a:pt x="71074" y="3893"/>
                    <a:pt x="70772" y="4339"/>
                  </a:cubicBezTo>
                  <a:cubicBezTo>
                    <a:pt x="70217" y="5171"/>
                    <a:pt x="69590" y="5953"/>
                    <a:pt x="68996" y="6759"/>
                  </a:cubicBezTo>
                  <a:cubicBezTo>
                    <a:pt x="68188" y="7859"/>
                    <a:pt x="67818" y="9075"/>
                    <a:pt x="68020" y="10440"/>
                  </a:cubicBezTo>
                  <a:cubicBezTo>
                    <a:pt x="68067" y="10748"/>
                    <a:pt x="68238" y="11057"/>
                    <a:pt x="68215" y="11355"/>
                  </a:cubicBezTo>
                  <a:cubicBezTo>
                    <a:pt x="68139" y="12314"/>
                    <a:pt x="67985" y="13266"/>
                    <a:pt x="67883" y="14223"/>
                  </a:cubicBezTo>
                  <a:cubicBezTo>
                    <a:pt x="67656" y="16320"/>
                    <a:pt x="67820" y="18407"/>
                    <a:pt x="68002" y="20496"/>
                  </a:cubicBezTo>
                  <a:cubicBezTo>
                    <a:pt x="68138" y="22010"/>
                    <a:pt x="68165" y="23533"/>
                    <a:pt x="68793" y="24954"/>
                  </a:cubicBezTo>
                  <a:cubicBezTo>
                    <a:pt x="69074" y="25587"/>
                    <a:pt x="69262" y="26270"/>
                    <a:pt x="69926" y="26656"/>
                  </a:cubicBezTo>
                  <a:cubicBezTo>
                    <a:pt x="71005" y="27283"/>
                    <a:pt x="72180" y="27628"/>
                    <a:pt x="73395" y="27850"/>
                  </a:cubicBezTo>
                  <a:cubicBezTo>
                    <a:pt x="73648" y="27896"/>
                    <a:pt x="73931" y="27905"/>
                    <a:pt x="73884" y="28280"/>
                  </a:cubicBezTo>
                  <a:cubicBezTo>
                    <a:pt x="73839" y="28634"/>
                    <a:pt x="74046" y="29051"/>
                    <a:pt x="73470" y="29238"/>
                  </a:cubicBezTo>
                  <a:cubicBezTo>
                    <a:pt x="71582" y="29850"/>
                    <a:pt x="70010" y="31021"/>
                    <a:pt x="68451" y="32203"/>
                  </a:cubicBezTo>
                  <a:cubicBezTo>
                    <a:pt x="68189" y="32403"/>
                    <a:pt x="68051" y="32634"/>
                    <a:pt x="68090" y="32999"/>
                  </a:cubicBezTo>
                  <a:cubicBezTo>
                    <a:pt x="68119" y="33283"/>
                    <a:pt x="68018" y="33577"/>
                    <a:pt x="67975" y="33859"/>
                  </a:cubicBezTo>
                  <a:cubicBezTo>
                    <a:pt x="67679" y="33260"/>
                    <a:pt x="67414" y="32676"/>
                    <a:pt x="67108" y="32115"/>
                  </a:cubicBezTo>
                  <a:cubicBezTo>
                    <a:pt x="66642" y="31267"/>
                    <a:pt x="66004" y="30592"/>
                    <a:pt x="65034" y="30322"/>
                  </a:cubicBezTo>
                  <a:cubicBezTo>
                    <a:pt x="64084" y="30059"/>
                    <a:pt x="63130" y="29783"/>
                    <a:pt x="62166" y="29578"/>
                  </a:cubicBezTo>
                  <a:cubicBezTo>
                    <a:pt x="61114" y="29356"/>
                    <a:pt x="60026" y="29285"/>
                    <a:pt x="58995" y="28997"/>
                  </a:cubicBezTo>
                  <a:cubicBezTo>
                    <a:pt x="58115" y="28753"/>
                    <a:pt x="57268" y="28340"/>
                    <a:pt x="56450" y="27919"/>
                  </a:cubicBezTo>
                  <a:cubicBezTo>
                    <a:pt x="55713" y="27544"/>
                    <a:pt x="55206" y="26967"/>
                    <a:pt x="55273" y="26031"/>
                  </a:cubicBezTo>
                  <a:cubicBezTo>
                    <a:pt x="55338" y="25146"/>
                    <a:pt x="55335" y="24256"/>
                    <a:pt x="55380" y="23366"/>
                  </a:cubicBezTo>
                  <a:cubicBezTo>
                    <a:pt x="55384" y="23290"/>
                    <a:pt x="55508" y="23207"/>
                    <a:pt x="55591" y="23151"/>
                  </a:cubicBezTo>
                  <a:cubicBezTo>
                    <a:pt x="56334" y="22620"/>
                    <a:pt x="57141" y="22161"/>
                    <a:pt x="57819" y="21557"/>
                  </a:cubicBezTo>
                  <a:cubicBezTo>
                    <a:pt x="59278" y="20266"/>
                    <a:pt x="60119" y="18652"/>
                    <a:pt x="59899" y="16646"/>
                  </a:cubicBezTo>
                  <a:cubicBezTo>
                    <a:pt x="59741" y="15223"/>
                    <a:pt x="59531" y="13799"/>
                    <a:pt x="59261" y="12391"/>
                  </a:cubicBezTo>
                  <a:cubicBezTo>
                    <a:pt x="58982" y="10939"/>
                    <a:pt x="58612" y="9504"/>
                    <a:pt x="58263" y="8067"/>
                  </a:cubicBezTo>
                  <a:cubicBezTo>
                    <a:pt x="58097" y="7379"/>
                    <a:pt x="57932" y="6683"/>
                    <a:pt x="57689" y="6017"/>
                  </a:cubicBezTo>
                  <a:cubicBezTo>
                    <a:pt x="57212" y="4707"/>
                    <a:pt x="56493" y="3523"/>
                    <a:pt x="55641" y="2419"/>
                  </a:cubicBezTo>
                  <a:cubicBezTo>
                    <a:pt x="54919" y="1484"/>
                    <a:pt x="54034" y="731"/>
                    <a:pt x="52913" y="354"/>
                  </a:cubicBezTo>
                  <a:cubicBezTo>
                    <a:pt x="52252" y="132"/>
                    <a:pt x="51585" y="0"/>
                    <a:pt x="5091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1">
              <a:extLst>
                <a:ext uri="{FF2B5EF4-FFF2-40B4-BE49-F238E27FC236}">
                  <a16:creationId xmlns:a16="http://schemas.microsoft.com/office/drawing/2014/main" id="{E2BEF42C-2705-67F7-DB41-F413CCAC48FC}"/>
                </a:ext>
              </a:extLst>
            </p:cNvPr>
            <p:cNvSpPr/>
            <p:nvPr/>
          </p:nvSpPr>
          <p:spPr>
            <a:xfrm>
              <a:off x="4853175" y="4753475"/>
              <a:ext cx="212100" cy="267050"/>
            </a:xfrm>
            <a:custGeom>
              <a:avLst/>
              <a:gdLst/>
              <a:ahLst/>
              <a:cxnLst/>
              <a:rect l="l" t="t" r="r" b="b"/>
              <a:pathLst>
                <a:path w="8484" h="10682" extrusionOk="0">
                  <a:moveTo>
                    <a:pt x="6739" y="765"/>
                  </a:moveTo>
                  <a:cubicBezTo>
                    <a:pt x="6907" y="805"/>
                    <a:pt x="7077" y="844"/>
                    <a:pt x="7248" y="884"/>
                  </a:cubicBezTo>
                  <a:cubicBezTo>
                    <a:pt x="7192" y="1045"/>
                    <a:pt x="7469" y="1386"/>
                    <a:pt x="7113" y="1386"/>
                  </a:cubicBezTo>
                  <a:cubicBezTo>
                    <a:pt x="7075" y="1386"/>
                    <a:pt x="7029" y="1382"/>
                    <a:pt x="6974" y="1373"/>
                  </a:cubicBezTo>
                  <a:cubicBezTo>
                    <a:pt x="6957" y="1370"/>
                    <a:pt x="6941" y="1369"/>
                    <a:pt x="6924" y="1369"/>
                  </a:cubicBezTo>
                  <a:cubicBezTo>
                    <a:pt x="6827" y="1369"/>
                    <a:pt x="6723" y="1407"/>
                    <a:pt x="6627" y="1407"/>
                  </a:cubicBezTo>
                  <a:cubicBezTo>
                    <a:pt x="6605" y="1407"/>
                    <a:pt x="6583" y="1405"/>
                    <a:pt x="6562" y="1400"/>
                  </a:cubicBezTo>
                  <a:cubicBezTo>
                    <a:pt x="6407" y="1364"/>
                    <a:pt x="6180" y="1297"/>
                    <a:pt x="6140" y="1186"/>
                  </a:cubicBezTo>
                  <a:cubicBezTo>
                    <a:pt x="6030" y="892"/>
                    <a:pt x="6200" y="796"/>
                    <a:pt x="6445" y="796"/>
                  </a:cubicBezTo>
                  <a:cubicBezTo>
                    <a:pt x="6469" y="796"/>
                    <a:pt x="6495" y="797"/>
                    <a:pt x="6521" y="799"/>
                  </a:cubicBezTo>
                  <a:cubicBezTo>
                    <a:pt x="6544" y="801"/>
                    <a:pt x="6568" y="801"/>
                    <a:pt x="6591" y="801"/>
                  </a:cubicBezTo>
                  <a:cubicBezTo>
                    <a:pt x="6638" y="801"/>
                    <a:pt x="6686" y="799"/>
                    <a:pt x="6733" y="799"/>
                  </a:cubicBezTo>
                  <a:cubicBezTo>
                    <a:pt x="6735" y="789"/>
                    <a:pt x="6738" y="776"/>
                    <a:pt x="6739" y="765"/>
                  </a:cubicBezTo>
                  <a:close/>
                  <a:moveTo>
                    <a:pt x="7372" y="0"/>
                  </a:moveTo>
                  <a:cubicBezTo>
                    <a:pt x="6867" y="0"/>
                    <a:pt x="6355" y="61"/>
                    <a:pt x="5859" y="156"/>
                  </a:cubicBezTo>
                  <a:cubicBezTo>
                    <a:pt x="5717" y="185"/>
                    <a:pt x="5557" y="451"/>
                    <a:pt x="5521" y="631"/>
                  </a:cubicBezTo>
                  <a:cubicBezTo>
                    <a:pt x="5465" y="900"/>
                    <a:pt x="5620" y="1337"/>
                    <a:pt x="5488" y="1435"/>
                  </a:cubicBezTo>
                  <a:cubicBezTo>
                    <a:pt x="5393" y="1504"/>
                    <a:pt x="5259" y="1521"/>
                    <a:pt x="5114" y="1521"/>
                  </a:cubicBezTo>
                  <a:cubicBezTo>
                    <a:pt x="4975" y="1521"/>
                    <a:pt x="4824" y="1506"/>
                    <a:pt x="4685" y="1506"/>
                  </a:cubicBezTo>
                  <a:cubicBezTo>
                    <a:pt x="4664" y="1506"/>
                    <a:pt x="4644" y="1506"/>
                    <a:pt x="4624" y="1507"/>
                  </a:cubicBezTo>
                  <a:cubicBezTo>
                    <a:pt x="4447" y="1513"/>
                    <a:pt x="4272" y="1527"/>
                    <a:pt x="4097" y="1527"/>
                  </a:cubicBezTo>
                  <a:cubicBezTo>
                    <a:pt x="4049" y="1527"/>
                    <a:pt x="4002" y="1526"/>
                    <a:pt x="3955" y="1524"/>
                  </a:cubicBezTo>
                  <a:cubicBezTo>
                    <a:pt x="2808" y="1471"/>
                    <a:pt x="1659" y="1407"/>
                    <a:pt x="511" y="1350"/>
                  </a:cubicBezTo>
                  <a:cubicBezTo>
                    <a:pt x="486" y="1349"/>
                    <a:pt x="461" y="1348"/>
                    <a:pt x="437" y="1348"/>
                  </a:cubicBezTo>
                  <a:cubicBezTo>
                    <a:pt x="227" y="1348"/>
                    <a:pt x="62" y="1399"/>
                    <a:pt x="60" y="1699"/>
                  </a:cubicBezTo>
                  <a:cubicBezTo>
                    <a:pt x="51" y="2815"/>
                    <a:pt x="1" y="3930"/>
                    <a:pt x="15" y="5046"/>
                  </a:cubicBezTo>
                  <a:cubicBezTo>
                    <a:pt x="31" y="6094"/>
                    <a:pt x="96" y="7142"/>
                    <a:pt x="162" y="8189"/>
                  </a:cubicBezTo>
                  <a:cubicBezTo>
                    <a:pt x="224" y="9124"/>
                    <a:pt x="451" y="10005"/>
                    <a:pt x="1170" y="10681"/>
                  </a:cubicBezTo>
                  <a:lnTo>
                    <a:pt x="2703" y="10681"/>
                  </a:lnTo>
                  <a:cubicBezTo>
                    <a:pt x="2560" y="10572"/>
                    <a:pt x="2431" y="10394"/>
                    <a:pt x="2276" y="10368"/>
                  </a:cubicBezTo>
                  <a:cubicBezTo>
                    <a:pt x="1613" y="10253"/>
                    <a:pt x="1315" y="9764"/>
                    <a:pt x="1191" y="9216"/>
                  </a:cubicBezTo>
                  <a:cubicBezTo>
                    <a:pt x="1009" y="8412"/>
                    <a:pt x="902" y="7587"/>
                    <a:pt x="838" y="6764"/>
                  </a:cubicBezTo>
                  <a:cubicBezTo>
                    <a:pt x="717" y="5222"/>
                    <a:pt x="659" y="3674"/>
                    <a:pt x="544" y="2132"/>
                  </a:cubicBezTo>
                  <a:cubicBezTo>
                    <a:pt x="531" y="1944"/>
                    <a:pt x="544" y="1892"/>
                    <a:pt x="655" y="1892"/>
                  </a:cubicBezTo>
                  <a:cubicBezTo>
                    <a:pt x="684" y="1892"/>
                    <a:pt x="719" y="1895"/>
                    <a:pt x="761" y="1901"/>
                  </a:cubicBezTo>
                  <a:cubicBezTo>
                    <a:pt x="1426" y="1987"/>
                    <a:pt x="2091" y="2133"/>
                    <a:pt x="2756" y="2133"/>
                  </a:cubicBezTo>
                  <a:cubicBezTo>
                    <a:pt x="2774" y="2133"/>
                    <a:pt x="2793" y="2132"/>
                    <a:pt x="2812" y="2132"/>
                  </a:cubicBezTo>
                  <a:cubicBezTo>
                    <a:pt x="4453" y="2111"/>
                    <a:pt x="6095" y="2011"/>
                    <a:pt x="7739" y="1951"/>
                  </a:cubicBezTo>
                  <a:cubicBezTo>
                    <a:pt x="7739" y="1951"/>
                    <a:pt x="7740" y="1951"/>
                    <a:pt x="7740" y="1951"/>
                  </a:cubicBezTo>
                  <a:cubicBezTo>
                    <a:pt x="7807" y="1951"/>
                    <a:pt x="7936" y="2035"/>
                    <a:pt x="7934" y="2078"/>
                  </a:cubicBezTo>
                  <a:cubicBezTo>
                    <a:pt x="7917" y="2884"/>
                    <a:pt x="7908" y="3692"/>
                    <a:pt x="7846" y="4499"/>
                  </a:cubicBezTo>
                  <a:cubicBezTo>
                    <a:pt x="7739" y="5894"/>
                    <a:pt x="7619" y="7289"/>
                    <a:pt x="7454" y="8678"/>
                  </a:cubicBezTo>
                  <a:cubicBezTo>
                    <a:pt x="7370" y="9381"/>
                    <a:pt x="7061" y="10002"/>
                    <a:pt x="6390" y="10359"/>
                  </a:cubicBezTo>
                  <a:cubicBezTo>
                    <a:pt x="6184" y="10468"/>
                    <a:pt x="5973" y="10575"/>
                    <a:pt x="5767" y="10681"/>
                  </a:cubicBezTo>
                  <a:lnTo>
                    <a:pt x="7383" y="10681"/>
                  </a:lnTo>
                  <a:cubicBezTo>
                    <a:pt x="8108" y="10007"/>
                    <a:pt x="8315" y="9137"/>
                    <a:pt x="8334" y="8190"/>
                  </a:cubicBezTo>
                  <a:cubicBezTo>
                    <a:pt x="8343" y="7825"/>
                    <a:pt x="8402" y="7459"/>
                    <a:pt x="8409" y="7093"/>
                  </a:cubicBezTo>
                  <a:cubicBezTo>
                    <a:pt x="8440" y="5260"/>
                    <a:pt x="8463" y="3428"/>
                    <a:pt x="8482" y="1594"/>
                  </a:cubicBezTo>
                  <a:cubicBezTo>
                    <a:pt x="8484" y="1518"/>
                    <a:pt x="8410" y="1376"/>
                    <a:pt x="8364" y="1371"/>
                  </a:cubicBezTo>
                  <a:cubicBezTo>
                    <a:pt x="7836" y="1331"/>
                    <a:pt x="8006" y="924"/>
                    <a:pt x="8002" y="650"/>
                  </a:cubicBezTo>
                  <a:cubicBezTo>
                    <a:pt x="7997" y="276"/>
                    <a:pt x="7819" y="8"/>
                    <a:pt x="7486" y="1"/>
                  </a:cubicBezTo>
                  <a:cubicBezTo>
                    <a:pt x="7448" y="0"/>
                    <a:pt x="7410" y="0"/>
                    <a:pt x="737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1">
              <a:extLst>
                <a:ext uri="{FF2B5EF4-FFF2-40B4-BE49-F238E27FC236}">
                  <a16:creationId xmlns:a16="http://schemas.microsoft.com/office/drawing/2014/main" id="{311CB7E0-9F0D-1DBF-6C35-23AA9A925E3E}"/>
                </a:ext>
              </a:extLst>
            </p:cNvPr>
            <p:cNvSpPr/>
            <p:nvPr/>
          </p:nvSpPr>
          <p:spPr>
            <a:xfrm>
              <a:off x="2992950" y="4651425"/>
              <a:ext cx="147775" cy="369100"/>
            </a:xfrm>
            <a:custGeom>
              <a:avLst/>
              <a:gdLst/>
              <a:ahLst/>
              <a:cxnLst/>
              <a:rect l="l" t="t" r="r" b="b"/>
              <a:pathLst>
                <a:path w="5911" h="14764" extrusionOk="0">
                  <a:moveTo>
                    <a:pt x="5780" y="1"/>
                  </a:moveTo>
                  <a:cubicBezTo>
                    <a:pt x="5670" y="101"/>
                    <a:pt x="5499" y="182"/>
                    <a:pt x="5459" y="305"/>
                  </a:cubicBezTo>
                  <a:cubicBezTo>
                    <a:pt x="5213" y="1056"/>
                    <a:pt x="4996" y="1814"/>
                    <a:pt x="4751" y="2631"/>
                  </a:cubicBezTo>
                  <a:cubicBezTo>
                    <a:pt x="4606" y="2158"/>
                    <a:pt x="4491" y="1700"/>
                    <a:pt x="4324" y="1263"/>
                  </a:cubicBezTo>
                  <a:cubicBezTo>
                    <a:pt x="4255" y="1088"/>
                    <a:pt x="4080" y="951"/>
                    <a:pt x="3952" y="796"/>
                  </a:cubicBezTo>
                  <a:cubicBezTo>
                    <a:pt x="3890" y="981"/>
                    <a:pt x="3739" y="1185"/>
                    <a:pt x="3778" y="1345"/>
                  </a:cubicBezTo>
                  <a:cubicBezTo>
                    <a:pt x="3935" y="1997"/>
                    <a:pt x="4060" y="2684"/>
                    <a:pt x="4369" y="3266"/>
                  </a:cubicBezTo>
                  <a:cubicBezTo>
                    <a:pt x="4730" y="3954"/>
                    <a:pt x="4642" y="4615"/>
                    <a:pt x="4570" y="5308"/>
                  </a:cubicBezTo>
                  <a:cubicBezTo>
                    <a:pt x="4464" y="6335"/>
                    <a:pt x="4365" y="7362"/>
                    <a:pt x="4258" y="8390"/>
                  </a:cubicBezTo>
                  <a:cubicBezTo>
                    <a:pt x="4247" y="8498"/>
                    <a:pt x="4254" y="8627"/>
                    <a:pt x="4196" y="8709"/>
                  </a:cubicBezTo>
                  <a:cubicBezTo>
                    <a:pt x="3531" y="9652"/>
                    <a:pt x="2845" y="10580"/>
                    <a:pt x="2187" y="11528"/>
                  </a:cubicBezTo>
                  <a:cubicBezTo>
                    <a:pt x="1445" y="12597"/>
                    <a:pt x="728" y="13685"/>
                    <a:pt x="0" y="14763"/>
                  </a:cubicBezTo>
                  <a:lnTo>
                    <a:pt x="767" y="14763"/>
                  </a:lnTo>
                  <a:cubicBezTo>
                    <a:pt x="1952" y="13131"/>
                    <a:pt x="3135" y="11499"/>
                    <a:pt x="4347" y="9829"/>
                  </a:cubicBezTo>
                  <a:lnTo>
                    <a:pt x="4347" y="9829"/>
                  </a:lnTo>
                  <a:cubicBezTo>
                    <a:pt x="4202" y="11535"/>
                    <a:pt x="3962" y="13188"/>
                    <a:pt x="3321" y="14763"/>
                  </a:cubicBezTo>
                  <a:lnTo>
                    <a:pt x="4170" y="14763"/>
                  </a:lnTo>
                  <a:cubicBezTo>
                    <a:pt x="4219" y="14603"/>
                    <a:pt x="4281" y="14444"/>
                    <a:pt x="4317" y="14281"/>
                  </a:cubicBezTo>
                  <a:cubicBezTo>
                    <a:pt x="4626" y="12898"/>
                    <a:pt x="5040" y="11523"/>
                    <a:pt x="5201" y="10123"/>
                  </a:cubicBezTo>
                  <a:cubicBezTo>
                    <a:pt x="5344" y="8885"/>
                    <a:pt x="5084" y="7628"/>
                    <a:pt x="5246" y="6361"/>
                  </a:cubicBezTo>
                  <a:cubicBezTo>
                    <a:pt x="5502" y="4381"/>
                    <a:pt x="5423" y="2368"/>
                    <a:pt x="5883" y="408"/>
                  </a:cubicBezTo>
                  <a:cubicBezTo>
                    <a:pt x="5910" y="285"/>
                    <a:pt x="5818" y="137"/>
                    <a:pt x="5780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1">
              <a:extLst>
                <a:ext uri="{FF2B5EF4-FFF2-40B4-BE49-F238E27FC236}">
                  <a16:creationId xmlns:a16="http://schemas.microsoft.com/office/drawing/2014/main" id="{D458FDD7-B53C-B77B-1FFE-E0BFE85310F0}"/>
                </a:ext>
              </a:extLst>
            </p:cNvPr>
            <p:cNvSpPr/>
            <p:nvPr/>
          </p:nvSpPr>
          <p:spPr>
            <a:xfrm>
              <a:off x="4319800" y="4727500"/>
              <a:ext cx="128575" cy="293025"/>
            </a:xfrm>
            <a:custGeom>
              <a:avLst/>
              <a:gdLst/>
              <a:ahLst/>
              <a:cxnLst/>
              <a:rect l="l" t="t" r="r" b="b"/>
              <a:pathLst>
                <a:path w="5143" h="11721" extrusionOk="0">
                  <a:moveTo>
                    <a:pt x="1132" y="0"/>
                  </a:moveTo>
                  <a:cubicBezTo>
                    <a:pt x="1058" y="74"/>
                    <a:pt x="938" y="137"/>
                    <a:pt x="922" y="220"/>
                  </a:cubicBezTo>
                  <a:cubicBezTo>
                    <a:pt x="894" y="367"/>
                    <a:pt x="919" y="527"/>
                    <a:pt x="948" y="676"/>
                  </a:cubicBezTo>
                  <a:cubicBezTo>
                    <a:pt x="1002" y="965"/>
                    <a:pt x="1074" y="1251"/>
                    <a:pt x="1145" y="1562"/>
                  </a:cubicBezTo>
                  <a:cubicBezTo>
                    <a:pt x="874" y="1319"/>
                    <a:pt x="647" y="1089"/>
                    <a:pt x="391" y="899"/>
                  </a:cubicBezTo>
                  <a:cubicBezTo>
                    <a:pt x="360" y="876"/>
                    <a:pt x="306" y="865"/>
                    <a:pt x="249" y="865"/>
                  </a:cubicBezTo>
                  <a:cubicBezTo>
                    <a:pt x="174" y="865"/>
                    <a:pt x="95" y="884"/>
                    <a:pt x="56" y="919"/>
                  </a:cubicBezTo>
                  <a:cubicBezTo>
                    <a:pt x="0" y="971"/>
                    <a:pt x="10" y="1155"/>
                    <a:pt x="56" y="1247"/>
                  </a:cubicBezTo>
                  <a:cubicBezTo>
                    <a:pt x="137" y="1408"/>
                    <a:pt x="269" y="1543"/>
                    <a:pt x="377" y="1690"/>
                  </a:cubicBezTo>
                  <a:cubicBezTo>
                    <a:pt x="831" y="2301"/>
                    <a:pt x="1428" y="2856"/>
                    <a:pt x="1710" y="3539"/>
                  </a:cubicBezTo>
                  <a:cubicBezTo>
                    <a:pt x="2330" y="5045"/>
                    <a:pt x="2798" y="6612"/>
                    <a:pt x="3313" y="8160"/>
                  </a:cubicBezTo>
                  <a:cubicBezTo>
                    <a:pt x="3709" y="9342"/>
                    <a:pt x="4080" y="10532"/>
                    <a:pt x="4462" y="11720"/>
                  </a:cubicBezTo>
                  <a:lnTo>
                    <a:pt x="5142" y="11720"/>
                  </a:lnTo>
                  <a:cubicBezTo>
                    <a:pt x="5078" y="11527"/>
                    <a:pt x="5014" y="11335"/>
                    <a:pt x="4948" y="11143"/>
                  </a:cubicBezTo>
                  <a:cubicBezTo>
                    <a:pt x="4559" y="10030"/>
                    <a:pt x="4157" y="8922"/>
                    <a:pt x="3782" y="7804"/>
                  </a:cubicBezTo>
                  <a:cubicBezTo>
                    <a:pt x="3161" y="5955"/>
                    <a:pt x="2551" y="4102"/>
                    <a:pt x="1950" y="2247"/>
                  </a:cubicBezTo>
                  <a:cubicBezTo>
                    <a:pt x="1734" y="1582"/>
                    <a:pt x="1559" y="903"/>
                    <a:pt x="1350" y="236"/>
                  </a:cubicBezTo>
                  <a:cubicBezTo>
                    <a:pt x="1322" y="143"/>
                    <a:pt x="1207" y="78"/>
                    <a:pt x="113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1">
              <a:extLst>
                <a:ext uri="{FF2B5EF4-FFF2-40B4-BE49-F238E27FC236}">
                  <a16:creationId xmlns:a16="http://schemas.microsoft.com/office/drawing/2014/main" id="{8F435DEA-849E-4113-44B4-FD53B94DECAF}"/>
                </a:ext>
              </a:extLst>
            </p:cNvPr>
            <p:cNvSpPr/>
            <p:nvPr/>
          </p:nvSpPr>
          <p:spPr>
            <a:xfrm>
              <a:off x="5065425" y="4694500"/>
              <a:ext cx="107475" cy="326025"/>
            </a:xfrm>
            <a:custGeom>
              <a:avLst/>
              <a:gdLst/>
              <a:ahLst/>
              <a:cxnLst/>
              <a:rect l="l" t="t" r="r" b="b"/>
              <a:pathLst>
                <a:path w="4299" h="13041" extrusionOk="0">
                  <a:moveTo>
                    <a:pt x="3389" y="0"/>
                  </a:moveTo>
                  <a:cubicBezTo>
                    <a:pt x="3282" y="110"/>
                    <a:pt x="3127" y="200"/>
                    <a:pt x="3077" y="332"/>
                  </a:cubicBezTo>
                  <a:cubicBezTo>
                    <a:pt x="2936" y="699"/>
                    <a:pt x="2826" y="1080"/>
                    <a:pt x="2727" y="1460"/>
                  </a:cubicBezTo>
                  <a:cubicBezTo>
                    <a:pt x="2404" y="2691"/>
                    <a:pt x="2067" y="3917"/>
                    <a:pt x="1780" y="5156"/>
                  </a:cubicBezTo>
                  <a:cubicBezTo>
                    <a:pt x="1450" y="6565"/>
                    <a:pt x="1178" y="7988"/>
                    <a:pt x="862" y="9402"/>
                  </a:cubicBezTo>
                  <a:cubicBezTo>
                    <a:pt x="589" y="10617"/>
                    <a:pt x="288" y="11828"/>
                    <a:pt x="1" y="13040"/>
                  </a:cubicBezTo>
                  <a:lnTo>
                    <a:pt x="511" y="13040"/>
                  </a:lnTo>
                  <a:cubicBezTo>
                    <a:pt x="779" y="11924"/>
                    <a:pt x="1050" y="10811"/>
                    <a:pt x="1312" y="9695"/>
                  </a:cubicBezTo>
                  <a:cubicBezTo>
                    <a:pt x="1765" y="7771"/>
                    <a:pt x="2215" y="5846"/>
                    <a:pt x="2658" y="3920"/>
                  </a:cubicBezTo>
                  <a:cubicBezTo>
                    <a:pt x="2796" y="3318"/>
                    <a:pt x="3033" y="2789"/>
                    <a:pt x="3514" y="2369"/>
                  </a:cubicBezTo>
                  <a:cubicBezTo>
                    <a:pt x="3786" y="2131"/>
                    <a:pt x="4016" y="1832"/>
                    <a:pt x="4211" y="1527"/>
                  </a:cubicBezTo>
                  <a:cubicBezTo>
                    <a:pt x="4299" y="1392"/>
                    <a:pt x="4259" y="1175"/>
                    <a:pt x="4276" y="994"/>
                  </a:cubicBezTo>
                  <a:lnTo>
                    <a:pt x="4276" y="994"/>
                  </a:lnTo>
                  <a:cubicBezTo>
                    <a:pt x="4118" y="1059"/>
                    <a:pt x="3938" y="1096"/>
                    <a:pt x="3807" y="1195"/>
                  </a:cubicBezTo>
                  <a:cubicBezTo>
                    <a:pt x="3635" y="1326"/>
                    <a:pt x="3501" y="1506"/>
                    <a:pt x="3239" y="1779"/>
                  </a:cubicBezTo>
                  <a:cubicBezTo>
                    <a:pt x="3364" y="1236"/>
                    <a:pt x="3473" y="847"/>
                    <a:pt x="3531" y="450"/>
                  </a:cubicBezTo>
                  <a:cubicBezTo>
                    <a:pt x="3551" y="311"/>
                    <a:pt x="3440" y="151"/>
                    <a:pt x="3389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1">
              <a:extLst>
                <a:ext uri="{FF2B5EF4-FFF2-40B4-BE49-F238E27FC236}">
                  <a16:creationId xmlns:a16="http://schemas.microsoft.com/office/drawing/2014/main" id="{6BB36074-54B5-78B7-481F-EC3FB9E5FB1A}"/>
                </a:ext>
              </a:extLst>
            </p:cNvPr>
            <p:cNvSpPr/>
            <p:nvPr/>
          </p:nvSpPr>
          <p:spPr>
            <a:xfrm>
              <a:off x="3384450" y="4971300"/>
              <a:ext cx="42075" cy="49225"/>
            </a:xfrm>
            <a:custGeom>
              <a:avLst/>
              <a:gdLst/>
              <a:ahLst/>
              <a:cxnLst/>
              <a:rect l="l" t="t" r="r" b="b"/>
              <a:pathLst>
                <a:path w="1683" h="1969" extrusionOk="0">
                  <a:moveTo>
                    <a:pt x="1341" y="1"/>
                  </a:moveTo>
                  <a:cubicBezTo>
                    <a:pt x="1246" y="1"/>
                    <a:pt x="1134" y="33"/>
                    <a:pt x="1012" y="97"/>
                  </a:cubicBezTo>
                  <a:cubicBezTo>
                    <a:pt x="266" y="496"/>
                    <a:pt x="59" y="1193"/>
                    <a:pt x="0" y="1968"/>
                  </a:cubicBezTo>
                  <a:lnTo>
                    <a:pt x="1362" y="1968"/>
                  </a:lnTo>
                  <a:cubicBezTo>
                    <a:pt x="1468" y="1459"/>
                    <a:pt x="1629" y="954"/>
                    <a:pt x="1664" y="440"/>
                  </a:cubicBezTo>
                  <a:cubicBezTo>
                    <a:pt x="1683" y="152"/>
                    <a:pt x="1551" y="1"/>
                    <a:pt x="134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1">
              <a:extLst>
                <a:ext uri="{FF2B5EF4-FFF2-40B4-BE49-F238E27FC236}">
                  <a16:creationId xmlns:a16="http://schemas.microsoft.com/office/drawing/2014/main" id="{1933F4E4-A6D8-268A-8314-78E7E2E41C68}"/>
                </a:ext>
              </a:extLst>
            </p:cNvPr>
            <p:cNvSpPr/>
            <p:nvPr/>
          </p:nvSpPr>
          <p:spPr>
            <a:xfrm>
              <a:off x="3245700" y="4978000"/>
              <a:ext cx="25550" cy="42525"/>
            </a:xfrm>
            <a:custGeom>
              <a:avLst/>
              <a:gdLst/>
              <a:ahLst/>
              <a:cxnLst/>
              <a:rect l="l" t="t" r="r" b="b"/>
              <a:pathLst>
                <a:path w="1022" h="1701" extrusionOk="0">
                  <a:moveTo>
                    <a:pt x="156" y="0"/>
                  </a:moveTo>
                  <a:cubicBezTo>
                    <a:pt x="113" y="127"/>
                    <a:pt x="1" y="284"/>
                    <a:pt x="40" y="374"/>
                  </a:cubicBezTo>
                  <a:cubicBezTo>
                    <a:pt x="238" y="826"/>
                    <a:pt x="475" y="1260"/>
                    <a:pt x="700" y="1700"/>
                  </a:cubicBezTo>
                  <a:lnTo>
                    <a:pt x="869" y="1700"/>
                  </a:lnTo>
                  <a:cubicBezTo>
                    <a:pt x="908" y="1500"/>
                    <a:pt x="1022" y="1279"/>
                    <a:pt x="971" y="1105"/>
                  </a:cubicBezTo>
                  <a:cubicBezTo>
                    <a:pt x="878" y="773"/>
                    <a:pt x="708" y="458"/>
                    <a:pt x="529" y="160"/>
                  </a:cubicBezTo>
                  <a:cubicBezTo>
                    <a:pt x="472" y="67"/>
                    <a:pt x="284" y="51"/>
                    <a:pt x="156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1">
              <a:extLst>
                <a:ext uri="{FF2B5EF4-FFF2-40B4-BE49-F238E27FC236}">
                  <a16:creationId xmlns:a16="http://schemas.microsoft.com/office/drawing/2014/main" id="{5B297B6E-CF32-B665-C606-371D9E601396}"/>
                </a:ext>
              </a:extLst>
            </p:cNvPr>
            <p:cNvSpPr/>
            <p:nvPr/>
          </p:nvSpPr>
          <p:spPr>
            <a:xfrm>
              <a:off x="5508200" y="4737150"/>
              <a:ext cx="111175" cy="53350"/>
            </a:xfrm>
            <a:custGeom>
              <a:avLst/>
              <a:gdLst/>
              <a:ahLst/>
              <a:cxnLst/>
              <a:rect l="l" t="t" r="r" b="b"/>
              <a:pathLst>
                <a:path w="4447" h="2134" extrusionOk="0">
                  <a:moveTo>
                    <a:pt x="4131" y="0"/>
                  </a:moveTo>
                  <a:cubicBezTo>
                    <a:pt x="4046" y="0"/>
                    <a:pt x="3965" y="7"/>
                    <a:pt x="3894" y="39"/>
                  </a:cubicBezTo>
                  <a:cubicBezTo>
                    <a:pt x="2698" y="582"/>
                    <a:pt x="1506" y="1137"/>
                    <a:pt x="322" y="1708"/>
                  </a:cubicBezTo>
                  <a:cubicBezTo>
                    <a:pt x="184" y="1776"/>
                    <a:pt x="107" y="1967"/>
                    <a:pt x="0" y="2101"/>
                  </a:cubicBezTo>
                  <a:cubicBezTo>
                    <a:pt x="111" y="2105"/>
                    <a:pt x="233" y="2133"/>
                    <a:pt x="342" y="2133"/>
                  </a:cubicBezTo>
                  <a:cubicBezTo>
                    <a:pt x="395" y="2133"/>
                    <a:pt x="446" y="2126"/>
                    <a:pt x="491" y="2106"/>
                  </a:cubicBezTo>
                  <a:cubicBezTo>
                    <a:pt x="1704" y="1570"/>
                    <a:pt x="2911" y="1015"/>
                    <a:pt x="4114" y="454"/>
                  </a:cubicBezTo>
                  <a:cubicBezTo>
                    <a:pt x="4241" y="395"/>
                    <a:pt x="4336" y="267"/>
                    <a:pt x="4446" y="169"/>
                  </a:cubicBezTo>
                  <a:cubicBezTo>
                    <a:pt x="4432" y="115"/>
                    <a:pt x="4419" y="59"/>
                    <a:pt x="4405" y="4"/>
                  </a:cubicBezTo>
                  <a:cubicBezTo>
                    <a:pt x="4386" y="5"/>
                    <a:pt x="4367" y="5"/>
                    <a:pt x="4347" y="5"/>
                  </a:cubicBezTo>
                  <a:cubicBezTo>
                    <a:pt x="4276" y="5"/>
                    <a:pt x="4202" y="0"/>
                    <a:pt x="4131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1">
              <a:extLst>
                <a:ext uri="{FF2B5EF4-FFF2-40B4-BE49-F238E27FC236}">
                  <a16:creationId xmlns:a16="http://schemas.microsoft.com/office/drawing/2014/main" id="{F120D623-9BDF-02FA-A36C-E8FDB0A91BF0}"/>
                </a:ext>
              </a:extLst>
            </p:cNvPr>
            <p:cNvSpPr/>
            <p:nvPr/>
          </p:nvSpPr>
          <p:spPr>
            <a:xfrm>
              <a:off x="5560525" y="4781925"/>
              <a:ext cx="59575" cy="27075"/>
            </a:xfrm>
            <a:custGeom>
              <a:avLst/>
              <a:gdLst/>
              <a:ahLst/>
              <a:cxnLst/>
              <a:rect l="l" t="t" r="r" b="b"/>
              <a:pathLst>
                <a:path w="2383" h="1083" extrusionOk="0">
                  <a:moveTo>
                    <a:pt x="2154" y="1"/>
                  </a:moveTo>
                  <a:cubicBezTo>
                    <a:pt x="1460" y="215"/>
                    <a:pt x="803" y="412"/>
                    <a:pt x="153" y="629"/>
                  </a:cubicBezTo>
                  <a:cubicBezTo>
                    <a:pt x="86" y="652"/>
                    <a:pt x="1" y="827"/>
                    <a:pt x="27" y="883"/>
                  </a:cubicBezTo>
                  <a:cubicBezTo>
                    <a:pt x="68" y="968"/>
                    <a:pt x="202" y="1083"/>
                    <a:pt x="273" y="1083"/>
                  </a:cubicBezTo>
                  <a:cubicBezTo>
                    <a:pt x="279" y="1083"/>
                    <a:pt x="284" y="1082"/>
                    <a:pt x="288" y="1080"/>
                  </a:cubicBezTo>
                  <a:cubicBezTo>
                    <a:pt x="956" y="866"/>
                    <a:pt x="1617" y="632"/>
                    <a:pt x="2274" y="384"/>
                  </a:cubicBezTo>
                  <a:cubicBezTo>
                    <a:pt x="2330" y="364"/>
                    <a:pt x="2382" y="206"/>
                    <a:pt x="2361" y="137"/>
                  </a:cubicBezTo>
                  <a:cubicBezTo>
                    <a:pt x="2338" y="71"/>
                    <a:pt x="2215" y="38"/>
                    <a:pt x="2154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1">
              <a:extLst>
                <a:ext uri="{FF2B5EF4-FFF2-40B4-BE49-F238E27FC236}">
                  <a16:creationId xmlns:a16="http://schemas.microsoft.com/office/drawing/2014/main" id="{A298B629-4345-D1A0-0751-163E3820043C}"/>
                </a:ext>
              </a:extLst>
            </p:cNvPr>
            <p:cNvSpPr/>
            <p:nvPr/>
          </p:nvSpPr>
          <p:spPr>
            <a:xfrm>
              <a:off x="4662900" y="4698800"/>
              <a:ext cx="92050" cy="199475"/>
            </a:xfrm>
            <a:custGeom>
              <a:avLst/>
              <a:gdLst/>
              <a:ahLst/>
              <a:cxnLst/>
              <a:rect l="l" t="t" r="r" b="b"/>
              <a:pathLst>
                <a:path w="3682" h="7979" extrusionOk="0">
                  <a:moveTo>
                    <a:pt x="3461" y="1"/>
                  </a:moveTo>
                  <a:cubicBezTo>
                    <a:pt x="3407" y="1"/>
                    <a:pt x="3270" y="115"/>
                    <a:pt x="3213" y="196"/>
                  </a:cubicBezTo>
                  <a:cubicBezTo>
                    <a:pt x="3127" y="322"/>
                    <a:pt x="3073" y="473"/>
                    <a:pt x="3016" y="618"/>
                  </a:cubicBezTo>
                  <a:cubicBezTo>
                    <a:pt x="2416" y="2109"/>
                    <a:pt x="1838" y="3610"/>
                    <a:pt x="1213" y="5091"/>
                  </a:cubicBezTo>
                  <a:cubicBezTo>
                    <a:pt x="863" y="5917"/>
                    <a:pt x="429" y="6706"/>
                    <a:pt x="56" y="7523"/>
                  </a:cubicBezTo>
                  <a:cubicBezTo>
                    <a:pt x="0" y="7644"/>
                    <a:pt x="77" y="7825"/>
                    <a:pt x="91" y="7979"/>
                  </a:cubicBezTo>
                  <a:cubicBezTo>
                    <a:pt x="216" y="7911"/>
                    <a:pt x="373" y="7871"/>
                    <a:pt x="461" y="7770"/>
                  </a:cubicBezTo>
                  <a:cubicBezTo>
                    <a:pt x="607" y="7602"/>
                    <a:pt x="715" y="7401"/>
                    <a:pt x="826" y="7207"/>
                  </a:cubicBezTo>
                  <a:cubicBezTo>
                    <a:pt x="1794" y="5524"/>
                    <a:pt x="2583" y="3764"/>
                    <a:pt x="3171" y="1913"/>
                  </a:cubicBezTo>
                  <a:cubicBezTo>
                    <a:pt x="3339" y="1386"/>
                    <a:pt x="3496" y="855"/>
                    <a:pt x="3682" y="251"/>
                  </a:cubicBezTo>
                  <a:cubicBezTo>
                    <a:pt x="3636" y="192"/>
                    <a:pt x="3575" y="58"/>
                    <a:pt x="3473" y="4"/>
                  </a:cubicBezTo>
                  <a:cubicBezTo>
                    <a:pt x="3470" y="2"/>
                    <a:pt x="3466" y="1"/>
                    <a:pt x="346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1">
              <a:extLst>
                <a:ext uri="{FF2B5EF4-FFF2-40B4-BE49-F238E27FC236}">
                  <a16:creationId xmlns:a16="http://schemas.microsoft.com/office/drawing/2014/main" id="{1509C9A9-E11E-38C1-A7AC-78DF1400F4A4}"/>
                </a:ext>
              </a:extLst>
            </p:cNvPr>
            <p:cNvSpPr/>
            <p:nvPr/>
          </p:nvSpPr>
          <p:spPr>
            <a:xfrm>
              <a:off x="4723050" y="4831750"/>
              <a:ext cx="42050" cy="96300"/>
            </a:xfrm>
            <a:custGeom>
              <a:avLst/>
              <a:gdLst/>
              <a:ahLst/>
              <a:cxnLst/>
              <a:rect l="l" t="t" r="r" b="b"/>
              <a:pathLst>
                <a:path w="1682" h="3852" extrusionOk="0">
                  <a:moveTo>
                    <a:pt x="1371" y="1"/>
                  </a:moveTo>
                  <a:cubicBezTo>
                    <a:pt x="1256" y="96"/>
                    <a:pt x="1087" y="169"/>
                    <a:pt x="1036" y="291"/>
                  </a:cubicBezTo>
                  <a:cubicBezTo>
                    <a:pt x="905" y="597"/>
                    <a:pt x="833" y="928"/>
                    <a:pt x="728" y="1246"/>
                  </a:cubicBezTo>
                  <a:cubicBezTo>
                    <a:pt x="498" y="1933"/>
                    <a:pt x="246" y="2615"/>
                    <a:pt x="45" y="3312"/>
                  </a:cubicBezTo>
                  <a:cubicBezTo>
                    <a:pt x="0" y="3466"/>
                    <a:pt x="130" y="3670"/>
                    <a:pt x="178" y="3852"/>
                  </a:cubicBezTo>
                  <a:cubicBezTo>
                    <a:pt x="309" y="3729"/>
                    <a:pt x="485" y="3627"/>
                    <a:pt x="562" y="3476"/>
                  </a:cubicBezTo>
                  <a:cubicBezTo>
                    <a:pt x="715" y="3180"/>
                    <a:pt x="821" y="2859"/>
                    <a:pt x="933" y="2543"/>
                  </a:cubicBezTo>
                  <a:cubicBezTo>
                    <a:pt x="1181" y="1843"/>
                    <a:pt x="1421" y="1138"/>
                    <a:pt x="1681" y="383"/>
                  </a:cubicBezTo>
                  <a:cubicBezTo>
                    <a:pt x="1569" y="246"/>
                    <a:pt x="1470" y="124"/>
                    <a:pt x="137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1">
              <a:extLst>
                <a:ext uri="{FF2B5EF4-FFF2-40B4-BE49-F238E27FC236}">
                  <a16:creationId xmlns:a16="http://schemas.microsoft.com/office/drawing/2014/main" id="{B2084B61-8860-0C55-F77C-3FEBD696B8FF}"/>
                </a:ext>
              </a:extLst>
            </p:cNvPr>
            <p:cNvSpPr/>
            <p:nvPr/>
          </p:nvSpPr>
          <p:spPr>
            <a:xfrm>
              <a:off x="4619425" y="4174350"/>
              <a:ext cx="164725" cy="79925"/>
            </a:xfrm>
            <a:custGeom>
              <a:avLst/>
              <a:gdLst/>
              <a:ahLst/>
              <a:cxnLst/>
              <a:rect l="l" t="t" r="r" b="b"/>
              <a:pathLst>
                <a:path w="6589" h="3197" extrusionOk="0">
                  <a:moveTo>
                    <a:pt x="2956" y="1026"/>
                  </a:moveTo>
                  <a:cubicBezTo>
                    <a:pt x="3147" y="1026"/>
                    <a:pt x="3351" y="1057"/>
                    <a:pt x="3560" y="1087"/>
                  </a:cubicBezTo>
                  <a:cubicBezTo>
                    <a:pt x="4280" y="1189"/>
                    <a:pt x="5011" y="1224"/>
                    <a:pt x="5731" y="1287"/>
                  </a:cubicBezTo>
                  <a:cubicBezTo>
                    <a:pt x="5262" y="1991"/>
                    <a:pt x="4759" y="2411"/>
                    <a:pt x="3962" y="2411"/>
                  </a:cubicBezTo>
                  <a:cubicBezTo>
                    <a:pt x="3415" y="2411"/>
                    <a:pt x="2730" y="2213"/>
                    <a:pt x="1823" y="1774"/>
                  </a:cubicBezTo>
                  <a:cubicBezTo>
                    <a:pt x="1928" y="1704"/>
                    <a:pt x="2014" y="1679"/>
                    <a:pt x="2037" y="1628"/>
                  </a:cubicBezTo>
                  <a:cubicBezTo>
                    <a:pt x="2249" y="1146"/>
                    <a:pt x="2577" y="1026"/>
                    <a:pt x="2956" y="1026"/>
                  </a:cubicBezTo>
                  <a:close/>
                  <a:moveTo>
                    <a:pt x="733" y="0"/>
                  </a:moveTo>
                  <a:cubicBezTo>
                    <a:pt x="592" y="0"/>
                    <a:pt x="390" y="50"/>
                    <a:pt x="373" y="113"/>
                  </a:cubicBezTo>
                  <a:cubicBezTo>
                    <a:pt x="263" y="513"/>
                    <a:pt x="1" y="904"/>
                    <a:pt x="330" y="1343"/>
                  </a:cubicBezTo>
                  <a:cubicBezTo>
                    <a:pt x="1219" y="2529"/>
                    <a:pt x="2466" y="2997"/>
                    <a:pt x="3847" y="3197"/>
                  </a:cubicBezTo>
                  <a:cubicBezTo>
                    <a:pt x="3967" y="3178"/>
                    <a:pt x="4060" y="3163"/>
                    <a:pt x="4155" y="3151"/>
                  </a:cubicBezTo>
                  <a:cubicBezTo>
                    <a:pt x="5070" y="3023"/>
                    <a:pt x="5623" y="2322"/>
                    <a:pt x="6269" y="1783"/>
                  </a:cubicBezTo>
                  <a:cubicBezTo>
                    <a:pt x="6439" y="1638"/>
                    <a:pt x="6588" y="1333"/>
                    <a:pt x="6562" y="1121"/>
                  </a:cubicBezTo>
                  <a:cubicBezTo>
                    <a:pt x="6509" y="709"/>
                    <a:pt x="6143" y="575"/>
                    <a:pt x="5759" y="535"/>
                  </a:cubicBezTo>
                  <a:cubicBezTo>
                    <a:pt x="4101" y="356"/>
                    <a:pt x="2444" y="171"/>
                    <a:pt x="783" y="3"/>
                  </a:cubicBezTo>
                  <a:cubicBezTo>
                    <a:pt x="768" y="1"/>
                    <a:pt x="751" y="0"/>
                    <a:pt x="733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1">
              <a:extLst>
                <a:ext uri="{FF2B5EF4-FFF2-40B4-BE49-F238E27FC236}">
                  <a16:creationId xmlns:a16="http://schemas.microsoft.com/office/drawing/2014/main" id="{E99CC5B6-AB21-06AF-F6E0-B8F88264DEC8}"/>
                </a:ext>
              </a:extLst>
            </p:cNvPr>
            <p:cNvSpPr/>
            <p:nvPr/>
          </p:nvSpPr>
          <p:spPr>
            <a:xfrm>
              <a:off x="4785200" y="3868225"/>
              <a:ext cx="156200" cy="99825"/>
            </a:xfrm>
            <a:custGeom>
              <a:avLst/>
              <a:gdLst/>
              <a:ahLst/>
              <a:cxnLst/>
              <a:rect l="l" t="t" r="r" b="b"/>
              <a:pathLst>
                <a:path w="6248" h="3993" extrusionOk="0">
                  <a:moveTo>
                    <a:pt x="1259" y="0"/>
                  </a:moveTo>
                  <a:cubicBezTo>
                    <a:pt x="1043" y="46"/>
                    <a:pt x="673" y="59"/>
                    <a:pt x="373" y="210"/>
                  </a:cubicBezTo>
                  <a:cubicBezTo>
                    <a:pt x="193" y="301"/>
                    <a:pt x="121" y="607"/>
                    <a:pt x="0" y="817"/>
                  </a:cubicBezTo>
                  <a:cubicBezTo>
                    <a:pt x="139" y="883"/>
                    <a:pt x="269" y="969"/>
                    <a:pt x="415" y="1013"/>
                  </a:cubicBezTo>
                  <a:cubicBezTo>
                    <a:pt x="1436" y="1316"/>
                    <a:pt x="2481" y="1555"/>
                    <a:pt x="3478" y="1923"/>
                  </a:cubicBezTo>
                  <a:cubicBezTo>
                    <a:pt x="4448" y="2281"/>
                    <a:pt x="5235" y="2937"/>
                    <a:pt x="5836" y="3797"/>
                  </a:cubicBezTo>
                  <a:cubicBezTo>
                    <a:pt x="5899" y="3887"/>
                    <a:pt x="6031" y="3929"/>
                    <a:pt x="6132" y="3992"/>
                  </a:cubicBezTo>
                  <a:cubicBezTo>
                    <a:pt x="6162" y="3853"/>
                    <a:pt x="6247" y="3700"/>
                    <a:pt x="6216" y="3577"/>
                  </a:cubicBezTo>
                  <a:cubicBezTo>
                    <a:pt x="5947" y="2530"/>
                    <a:pt x="5243" y="1768"/>
                    <a:pt x="4477" y="1070"/>
                  </a:cubicBezTo>
                  <a:cubicBezTo>
                    <a:pt x="3610" y="284"/>
                    <a:pt x="2505" y="111"/>
                    <a:pt x="1259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1">
              <a:extLst>
                <a:ext uri="{FF2B5EF4-FFF2-40B4-BE49-F238E27FC236}">
                  <a16:creationId xmlns:a16="http://schemas.microsoft.com/office/drawing/2014/main" id="{157B1282-D5CB-2F0B-0FFF-F6C1E5546160}"/>
                </a:ext>
              </a:extLst>
            </p:cNvPr>
            <p:cNvSpPr/>
            <p:nvPr/>
          </p:nvSpPr>
          <p:spPr>
            <a:xfrm>
              <a:off x="4643725" y="3929775"/>
              <a:ext cx="88550" cy="202825"/>
            </a:xfrm>
            <a:custGeom>
              <a:avLst/>
              <a:gdLst/>
              <a:ahLst/>
              <a:cxnLst/>
              <a:rect l="l" t="t" r="r" b="b"/>
              <a:pathLst>
                <a:path w="3542" h="8113" extrusionOk="0">
                  <a:moveTo>
                    <a:pt x="3472" y="0"/>
                  </a:moveTo>
                  <a:cubicBezTo>
                    <a:pt x="3337" y="58"/>
                    <a:pt x="3133" y="78"/>
                    <a:pt x="3075" y="178"/>
                  </a:cubicBezTo>
                  <a:cubicBezTo>
                    <a:pt x="2214" y="1719"/>
                    <a:pt x="1347" y="3256"/>
                    <a:pt x="542" y="4825"/>
                  </a:cubicBezTo>
                  <a:cubicBezTo>
                    <a:pt x="274" y="5347"/>
                    <a:pt x="176" y="5956"/>
                    <a:pt x="1" y="6527"/>
                  </a:cubicBezTo>
                  <a:cubicBezTo>
                    <a:pt x="194" y="7553"/>
                    <a:pt x="706" y="8073"/>
                    <a:pt x="1702" y="8112"/>
                  </a:cubicBezTo>
                  <a:cubicBezTo>
                    <a:pt x="1705" y="8112"/>
                    <a:pt x="1707" y="8112"/>
                    <a:pt x="1710" y="8112"/>
                  </a:cubicBezTo>
                  <a:cubicBezTo>
                    <a:pt x="1870" y="8112"/>
                    <a:pt x="2035" y="7932"/>
                    <a:pt x="2200" y="7837"/>
                  </a:cubicBezTo>
                  <a:cubicBezTo>
                    <a:pt x="2080" y="7731"/>
                    <a:pt x="1978" y="7571"/>
                    <a:pt x="1840" y="7530"/>
                  </a:cubicBezTo>
                  <a:cubicBezTo>
                    <a:pt x="1219" y="7343"/>
                    <a:pt x="802" y="6937"/>
                    <a:pt x="903" y="6327"/>
                  </a:cubicBezTo>
                  <a:cubicBezTo>
                    <a:pt x="1022" y="5611"/>
                    <a:pt x="1242" y="4891"/>
                    <a:pt x="1548" y="4232"/>
                  </a:cubicBezTo>
                  <a:cubicBezTo>
                    <a:pt x="2149" y="2939"/>
                    <a:pt x="2845" y="1691"/>
                    <a:pt x="3487" y="416"/>
                  </a:cubicBezTo>
                  <a:cubicBezTo>
                    <a:pt x="3541" y="308"/>
                    <a:pt x="3479" y="140"/>
                    <a:pt x="347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1">
              <a:extLst>
                <a:ext uri="{FF2B5EF4-FFF2-40B4-BE49-F238E27FC236}">
                  <a16:creationId xmlns:a16="http://schemas.microsoft.com/office/drawing/2014/main" id="{225AA3D2-073C-DFFB-98B5-C7478BB6FF50}"/>
                </a:ext>
              </a:extLst>
            </p:cNvPr>
            <p:cNvSpPr/>
            <p:nvPr/>
          </p:nvSpPr>
          <p:spPr>
            <a:xfrm>
              <a:off x="4762700" y="3965850"/>
              <a:ext cx="136275" cy="60925"/>
            </a:xfrm>
            <a:custGeom>
              <a:avLst/>
              <a:gdLst/>
              <a:ahLst/>
              <a:cxnLst/>
              <a:rect l="l" t="t" r="r" b="b"/>
              <a:pathLst>
                <a:path w="5451" h="2437" extrusionOk="0">
                  <a:moveTo>
                    <a:pt x="1881" y="1"/>
                  </a:moveTo>
                  <a:cubicBezTo>
                    <a:pt x="1370" y="1"/>
                    <a:pt x="839" y="83"/>
                    <a:pt x="294" y="227"/>
                  </a:cubicBezTo>
                  <a:cubicBezTo>
                    <a:pt x="179" y="257"/>
                    <a:pt x="97" y="408"/>
                    <a:pt x="0" y="503"/>
                  </a:cubicBezTo>
                  <a:cubicBezTo>
                    <a:pt x="128" y="580"/>
                    <a:pt x="253" y="716"/>
                    <a:pt x="384" y="723"/>
                  </a:cubicBezTo>
                  <a:cubicBezTo>
                    <a:pt x="414" y="724"/>
                    <a:pt x="443" y="725"/>
                    <a:pt x="473" y="725"/>
                  </a:cubicBezTo>
                  <a:cubicBezTo>
                    <a:pt x="706" y="725"/>
                    <a:pt x="945" y="679"/>
                    <a:pt x="1205" y="654"/>
                  </a:cubicBezTo>
                  <a:lnTo>
                    <a:pt x="1205" y="654"/>
                  </a:lnTo>
                  <a:cubicBezTo>
                    <a:pt x="1043" y="911"/>
                    <a:pt x="839" y="1115"/>
                    <a:pt x="785" y="1354"/>
                  </a:cubicBezTo>
                  <a:cubicBezTo>
                    <a:pt x="735" y="1587"/>
                    <a:pt x="764" y="1909"/>
                    <a:pt x="896" y="2086"/>
                  </a:cubicBezTo>
                  <a:cubicBezTo>
                    <a:pt x="964" y="2176"/>
                    <a:pt x="1152" y="2218"/>
                    <a:pt x="1328" y="2218"/>
                  </a:cubicBezTo>
                  <a:cubicBezTo>
                    <a:pt x="1404" y="2218"/>
                    <a:pt x="1478" y="2210"/>
                    <a:pt x="1539" y="2195"/>
                  </a:cubicBezTo>
                  <a:cubicBezTo>
                    <a:pt x="2141" y="2043"/>
                    <a:pt x="2546" y="1650"/>
                    <a:pt x="2721" y="1033"/>
                  </a:cubicBezTo>
                  <a:cubicBezTo>
                    <a:pt x="2737" y="978"/>
                    <a:pt x="2866" y="900"/>
                    <a:pt x="2919" y="900"/>
                  </a:cubicBezTo>
                  <a:cubicBezTo>
                    <a:pt x="2925" y="900"/>
                    <a:pt x="2930" y="901"/>
                    <a:pt x="2934" y="903"/>
                  </a:cubicBezTo>
                  <a:cubicBezTo>
                    <a:pt x="3352" y="1125"/>
                    <a:pt x="3779" y="1341"/>
                    <a:pt x="4165" y="1614"/>
                  </a:cubicBezTo>
                  <a:cubicBezTo>
                    <a:pt x="4454" y="1821"/>
                    <a:pt x="4671" y="2129"/>
                    <a:pt x="4951" y="2353"/>
                  </a:cubicBezTo>
                  <a:cubicBezTo>
                    <a:pt x="5058" y="2437"/>
                    <a:pt x="5252" y="2412"/>
                    <a:pt x="5404" y="2437"/>
                  </a:cubicBezTo>
                  <a:cubicBezTo>
                    <a:pt x="5400" y="2282"/>
                    <a:pt x="5450" y="2093"/>
                    <a:pt x="5380" y="1978"/>
                  </a:cubicBezTo>
                  <a:cubicBezTo>
                    <a:pt x="5230" y="1732"/>
                    <a:pt x="5028" y="1514"/>
                    <a:pt x="4829" y="1299"/>
                  </a:cubicBezTo>
                  <a:cubicBezTo>
                    <a:pt x="3965" y="369"/>
                    <a:pt x="2966" y="1"/>
                    <a:pt x="188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1">
              <a:extLst>
                <a:ext uri="{FF2B5EF4-FFF2-40B4-BE49-F238E27FC236}">
                  <a16:creationId xmlns:a16="http://schemas.microsoft.com/office/drawing/2014/main" id="{E45749C8-ABBE-A848-D5A4-516686A9419F}"/>
                </a:ext>
              </a:extLst>
            </p:cNvPr>
            <p:cNvSpPr/>
            <p:nvPr/>
          </p:nvSpPr>
          <p:spPr>
            <a:xfrm>
              <a:off x="4569350" y="3928425"/>
              <a:ext cx="125675" cy="53250"/>
            </a:xfrm>
            <a:custGeom>
              <a:avLst/>
              <a:gdLst/>
              <a:ahLst/>
              <a:cxnLst/>
              <a:rect l="l" t="t" r="r" b="b"/>
              <a:pathLst>
                <a:path w="5027" h="2130" extrusionOk="0">
                  <a:moveTo>
                    <a:pt x="2337" y="0"/>
                  </a:moveTo>
                  <a:cubicBezTo>
                    <a:pt x="1745" y="0"/>
                    <a:pt x="1150" y="134"/>
                    <a:pt x="559" y="372"/>
                  </a:cubicBezTo>
                  <a:cubicBezTo>
                    <a:pt x="352" y="454"/>
                    <a:pt x="186" y="638"/>
                    <a:pt x="1" y="775"/>
                  </a:cubicBezTo>
                  <a:cubicBezTo>
                    <a:pt x="225" y="822"/>
                    <a:pt x="451" y="914"/>
                    <a:pt x="673" y="914"/>
                  </a:cubicBezTo>
                  <a:cubicBezTo>
                    <a:pt x="686" y="914"/>
                    <a:pt x="698" y="913"/>
                    <a:pt x="711" y="913"/>
                  </a:cubicBezTo>
                  <a:cubicBezTo>
                    <a:pt x="1119" y="892"/>
                    <a:pt x="1524" y="803"/>
                    <a:pt x="2020" y="730"/>
                  </a:cubicBezTo>
                  <a:lnTo>
                    <a:pt x="2020" y="730"/>
                  </a:lnTo>
                  <a:cubicBezTo>
                    <a:pt x="1847" y="999"/>
                    <a:pt x="1695" y="1153"/>
                    <a:pt x="1650" y="1331"/>
                  </a:cubicBezTo>
                  <a:cubicBezTo>
                    <a:pt x="1600" y="1534"/>
                    <a:pt x="1568" y="1824"/>
                    <a:pt x="1676" y="1957"/>
                  </a:cubicBezTo>
                  <a:cubicBezTo>
                    <a:pt x="1761" y="2063"/>
                    <a:pt x="1972" y="2130"/>
                    <a:pt x="2148" y="2130"/>
                  </a:cubicBezTo>
                  <a:cubicBezTo>
                    <a:pt x="2195" y="2130"/>
                    <a:pt x="2240" y="2125"/>
                    <a:pt x="2278" y="2115"/>
                  </a:cubicBezTo>
                  <a:cubicBezTo>
                    <a:pt x="2609" y="2030"/>
                    <a:pt x="3028" y="1918"/>
                    <a:pt x="3202" y="1670"/>
                  </a:cubicBezTo>
                  <a:cubicBezTo>
                    <a:pt x="3438" y="1334"/>
                    <a:pt x="3660" y="1175"/>
                    <a:pt x="3890" y="1175"/>
                  </a:cubicBezTo>
                  <a:cubicBezTo>
                    <a:pt x="4102" y="1175"/>
                    <a:pt x="4322" y="1310"/>
                    <a:pt x="4566" y="1563"/>
                  </a:cubicBezTo>
                  <a:cubicBezTo>
                    <a:pt x="4593" y="1590"/>
                    <a:pt x="4640" y="1598"/>
                    <a:pt x="4695" y="1598"/>
                  </a:cubicBezTo>
                  <a:cubicBezTo>
                    <a:pt x="4774" y="1598"/>
                    <a:pt x="4869" y="1581"/>
                    <a:pt x="4948" y="1581"/>
                  </a:cubicBezTo>
                  <a:cubicBezTo>
                    <a:pt x="4952" y="1581"/>
                    <a:pt x="4955" y="1581"/>
                    <a:pt x="4959" y="1581"/>
                  </a:cubicBezTo>
                  <a:cubicBezTo>
                    <a:pt x="4962" y="1436"/>
                    <a:pt x="5027" y="1229"/>
                    <a:pt x="4955" y="1157"/>
                  </a:cubicBezTo>
                  <a:cubicBezTo>
                    <a:pt x="4683" y="881"/>
                    <a:pt x="4401" y="583"/>
                    <a:pt x="4063" y="414"/>
                  </a:cubicBezTo>
                  <a:cubicBezTo>
                    <a:pt x="3494" y="128"/>
                    <a:pt x="2917" y="0"/>
                    <a:pt x="2337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1">
              <a:extLst>
                <a:ext uri="{FF2B5EF4-FFF2-40B4-BE49-F238E27FC236}">
                  <a16:creationId xmlns:a16="http://schemas.microsoft.com/office/drawing/2014/main" id="{FE129894-D52B-5492-9A3F-37909E607FA9}"/>
                </a:ext>
              </a:extLst>
            </p:cNvPr>
            <p:cNvSpPr/>
            <p:nvPr/>
          </p:nvSpPr>
          <p:spPr>
            <a:xfrm>
              <a:off x="4934025" y="4080825"/>
              <a:ext cx="107225" cy="89825"/>
            </a:xfrm>
            <a:custGeom>
              <a:avLst/>
              <a:gdLst/>
              <a:ahLst/>
              <a:cxnLst/>
              <a:rect l="l" t="t" r="r" b="b"/>
              <a:pathLst>
                <a:path w="4289" h="3593" extrusionOk="0">
                  <a:moveTo>
                    <a:pt x="2871" y="1"/>
                  </a:moveTo>
                  <a:cubicBezTo>
                    <a:pt x="2849" y="44"/>
                    <a:pt x="2829" y="87"/>
                    <a:pt x="2808" y="129"/>
                  </a:cubicBezTo>
                  <a:cubicBezTo>
                    <a:pt x="1682" y="195"/>
                    <a:pt x="819" y="766"/>
                    <a:pt x="96" y="1574"/>
                  </a:cubicBezTo>
                  <a:cubicBezTo>
                    <a:pt x="1" y="1680"/>
                    <a:pt x="32" y="1900"/>
                    <a:pt x="5" y="2068"/>
                  </a:cubicBezTo>
                  <a:cubicBezTo>
                    <a:pt x="169" y="2033"/>
                    <a:pt x="336" y="2010"/>
                    <a:pt x="495" y="1959"/>
                  </a:cubicBezTo>
                  <a:cubicBezTo>
                    <a:pt x="598" y="1928"/>
                    <a:pt x="692" y="1863"/>
                    <a:pt x="783" y="1802"/>
                  </a:cubicBezTo>
                  <a:cubicBezTo>
                    <a:pt x="920" y="1711"/>
                    <a:pt x="1031" y="1663"/>
                    <a:pt x="1117" y="1663"/>
                  </a:cubicBezTo>
                  <a:cubicBezTo>
                    <a:pt x="1256" y="1663"/>
                    <a:pt x="1329" y="1788"/>
                    <a:pt x="1338" y="2056"/>
                  </a:cubicBezTo>
                  <a:cubicBezTo>
                    <a:pt x="1351" y="2421"/>
                    <a:pt x="1223" y="2789"/>
                    <a:pt x="1193" y="3158"/>
                  </a:cubicBezTo>
                  <a:cubicBezTo>
                    <a:pt x="1181" y="3299"/>
                    <a:pt x="1269" y="3448"/>
                    <a:pt x="1312" y="3593"/>
                  </a:cubicBezTo>
                  <a:cubicBezTo>
                    <a:pt x="1445" y="3535"/>
                    <a:pt x="1617" y="3514"/>
                    <a:pt x="1703" y="3416"/>
                  </a:cubicBezTo>
                  <a:cubicBezTo>
                    <a:pt x="2106" y="2954"/>
                    <a:pt x="2302" y="1909"/>
                    <a:pt x="1854" y="1420"/>
                  </a:cubicBezTo>
                  <a:cubicBezTo>
                    <a:pt x="1820" y="1384"/>
                    <a:pt x="1851" y="1217"/>
                    <a:pt x="1899" y="1186"/>
                  </a:cubicBezTo>
                  <a:cubicBezTo>
                    <a:pt x="2099" y="1060"/>
                    <a:pt x="2534" y="960"/>
                    <a:pt x="2960" y="960"/>
                  </a:cubicBezTo>
                  <a:cubicBezTo>
                    <a:pt x="3277" y="960"/>
                    <a:pt x="3590" y="1015"/>
                    <a:pt x="3799" y="1157"/>
                  </a:cubicBezTo>
                  <a:cubicBezTo>
                    <a:pt x="3844" y="1187"/>
                    <a:pt x="3904" y="1196"/>
                    <a:pt x="3970" y="1196"/>
                  </a:cubicBezTo>
                  <a:cubicBezTo>
                    <a:pt x="4053" y="1196"/>
                    <a:pt x="4146" y="1182"/>
                    <a:pt x="4230" y="1182"/>
                  </a:cubicBezTo>
                  <a:cubicBezTo>
                    <a:pt x="4238" y="1182"/>
                    <a:pt x="4246" y="1182"/>
                    <a:pt x="4254" y="1183"/>
                  </a:cubicBezTo>
                  <a:cubicBezTo>
                    <a:pt x="4240" y="1006"/>
                    <a:pt x="4289" y="724"/>
                    <a:pt x="4200" y="669"/>
                  </a:cubicBezTo>
                  <a:cubicBezTo>
                    <a:pt x="3777" y="412"/>
                    <a:pt x="3318" y="218"/>
                    <a:pt x="287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1">
              <a:extLst>
                <a:ext uri="{FF2B5EF4-FFF2-40B4-BE49-F238E27FC236}">
                  <a16:creationId xmlns:a16="http://schemas.microsoft.com/office/drawing/2014/main" id="{27DB1CCF-309D-6ABE-F4CE-D9F85CAC5A1C}"/>
                </a:ext>
              </a:extLst>
            </p:cNvPr>
            <p:cNvSpPr/>
            <p:nvPr/>
          </p:nvSpPr>
          <p:spPr>
            <a:xfrm>
              <a:off x="4558725" y="3970200"/>
              <a:ext cx="29025" cy="26825"/>
            </a:xfrm>
            <a:custGeom>
              <a:avLst/>
              <a:gdLst/>
              <a:ahLst/>
              <a:cxnLst/>
              <a:rect l="l" t="t" r="r" b="b"/>
              <a:pathLst>
                <a:path w="1161" h="1073" extrusionOk="0">
                  <a:moveTo>
                    <a:pt x="811" y="0"/>
                  </a:moveTo>
                  <a:cubicBezTo>
                    <a:pt x="739" y="0"/>
                    <a:pt x="661" y="38"/>
                    <a:pt x="585" y="81"/>
                  </a:cubicBezTo>
                  <a:cubicBezTo>
                    <a:pt x="342" y="218"/>
                    <a:pt x="0" y="306"/>
                    <a:pt x="76" y="701"/>
                  </a:cubicBezTo>
                  <a:cubicBezTo>
                    <a:pt x="83" y="737"/>
                    <a:pt x="218" y="787"/>
                    <a:pt x="285" y="787"/>
                  </a:cubicBezTo>
                  <a:cubicBezTo>
                    <a:pt x="299" y="787"/>
                    <a:pt x="310" y="784"/>
                    <a:pt x="316" y="779"/>
                  </a:cubicBezTo>
                  <a:cubicBezTo>
                    <a:pt x="382" y="720"/>
                    <a:pt x="428" y="697"/>
                    <a:pt x="462" y="697"/>
                  </a:cubicBezTo>
                  <a:cubicBezTo>
                    <a:pt x="537" y="697"/>
                    <a:pt x="550" y="813"/>
                    <a:pt x="588" y="904"/>
                  </a:cubicBezTo>
                  <a:cubicBezTo>
                    <a:pt x="617" y="974"/>
                    <a:pt x="682" y="1029"/>
                    <a:pt x="715" y="1071"/>
                  </a:cubicBezTo>
                  <a:cubicBezTo>
                    <a:pt x="725" y="1072"/>
                    <a:pt x="736" y="1072"/>
                    <a:pt x="746" y="1072"/>
                  </a:cubicBezTo>
                  <a:cubicBezTo>
                    <a:pt x="1057" y="1072"/>
                    <a:pt x="1161" y="652"/>
                    <a:pt x="1031" y="231"/>
                  </a:cubicBezTo>
                  <a:cubicBezTo>
                    <a:pt x="979" y="57"/>
                    <a:pt x="900" y="0"/>
                    <a:pt x="811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1">
              <a:extLst>
                <a:ext uri="{FF2B5EF4-FFF2-40B4-BE49-F238E27FC236}">
                  <a16:creationId xmlns:a16="http://schemas.microsoft.com/office/drawing/2014/main" id="{854A8938-1E8F-3DB8-241F-CD539B893E68}"/>
                </a:ext>
              </a:extLst>
            </p:cNvPr>
            <p:cNvSpPr/>
            <p:nvPr/>
          </p:nvSpPr>
          <p:spPr>
            <a:xfrm>
              <a:off x="4845925" y="4027300"/>
              <a:ext cx="21875" cy="16775"/>
            </a:xfrm>
            <a:custGeom>
              <a:avLst/>
              <a:gdLst/>
              <a:ahLst/>
              <a:cxnLst/>
              <a:rect l="l" t="t" r="r" b="b"/>
              <a:pathLst>
                <a:path w="875" h="671" extrusionOk="0">
                  <a:moveTo>
                    <a:pt x="261" y="0"/>
                  </a:moveTo>
                  <a:cubicBezTo>
                    <a:pt x="206" y="0"/>
                    <a:pt x="86" y="116"/>
                    <a:pt x="0" y="172"/>
                  </a:cubicBezTo>
                  <a:cubicBezTo>
                    <a:pt x="160" y="341"/>
                    <a:pt x="309" y="521"/>
                    <a:pt x="486" y="668"/>
                  </a:cubicBezTo>
                  <a:cubicBezTo>
                    <a:pt x="489" y="670"/>
                    <a:pt x="493" y="671"/>
                    <a:pt x="498" y="671"/>
                  </a:cubicBezTo>
                  <a:cubicBezTo>
                    <a:pt x="546" y="671"/>
                    <a:pt x="684" y="568"/>
                    <a:pt x="875" y="466"/>
                  </a:cubicBezTo>
                  <a:cubicBezTo>
                    <a:pt x="624" y="265"/>
                    <a:pt x="463" y="111"/>
                    <a:pt x="275" y="3"/>
                  </a:cubicBezTo>
                  <a:cubicBezTo>
                    <a:pt x="271" y="1"/>
                    <a:pt x="266" y="0"/>
                    <a:pt x="261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1">
              <a:extLst>
                <a:ext uri="{FF2B5EF4-FFF2-40B4-BE49-F238E27FC236}">
                  <a16:creationId xmlns:a16="http://schemas.microsoft.com/office/drawing/2014/main" id="{A40C4D7E-C8B8-ED08-DC93-61D88502FBAC}"/>
                </a:ext>
              </a:extLst>
            </p:cNvPr>
            <p:cNvSpPr/>
            <p:nvPr/>
          </p:nvSpPr>
          <p:spPr>
            <a:xfrm>
              <a:off x="4830425" y="4026975"/>
              <a:ext cx="14450" cy="21775"/>
            </a:xfrm>
            <a:custGeom>
              <a:avLst/>
              <a:gdLst/>
              <a:ahLst/>
              <a:cxnLst/>
              <a:rect l="l" t="t" r="r" b="b"/>
              <a:pathLst>
                <a:path w="578" h="871" extrusionOk="0">
                  <a:moveTo>
                    <a:pt x="209" y="0"/>
                  </a:moveTo>
                  <a:cubicBezTo>
                    <a:pt x="140" y="68"/>
                    <a:pt x="0" y="154"/>
                    <a:pt x="12" y="200"/>
                  </a:cubicBezTo>
                  <a:cubicBezTo>
                    <a:pt x="64" y="394"/>
                    <a:pt x="160" y="577"/>
                    <a:pt x="285" y="870"/>
                  </a:cubicBezTo>
                  <a:cubicBezTo>
                    <a:pt x="433" y="688"/>
                    <a:pt x="577" y="567"/>
                    <a:pt x="557" y="525"/>
                  </a:cubicBezTo>
                  <a:cubicBezTo>
                    <a:pt x="466" y="338"/>
                    <a:pt x="330" y="173"/>
                    <a:pt x="209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1">
              <a:extLst>
                <a:ext uri="{FF2B5EF4-FFF2-40B4-BE49-F238E27FC236}">
                  <a16:creationId xmlns:a16="http://schemas.microsoft.com/office/drawing/2014/main" id="{BDFD6073-2595-5D1C-40F5-71DA48FBBA56}"/>
                </a:ext>
              </a:extLst>
            </p:cNvPr>
            <p:cNvSpPr/>
            <p:nvPr/>
          </p:nvSpPr>
          <p:spPr>
            <a:xfrm>
              <a:off x="3914925" y="3764700"/>
              <a:ext cx="150625" cy="127175"/>
            </a:xfrm>
            <a:custGeom>
              <a:avLst/>
              <a:gdLst/>
              <a:ahLst/>
              <a:cxnLst/>
              <a:rect l="l" t="t" r="r" b="b"/>
              <a:pathLst>
                <a:path w="6025" h="5087" extrusionOk="0">
                  <a:moveTo>
                    <a:pt x="5292" y="1"/>
                  </a:moveTo>
                  <a:cubicBezTo>
                    <a:pt x="5290" y="1"/>
                    <a:pt x="5288" y="1"/>
                    <a:pt x="5286" y="1"/>
                  </a:cubicBezTo>
                  <a:cubicBezTo>
                    <a:pt x="4928" y="42"/>
                    <a:pt x="4560" y="92"/>
                    <a:pt x="4222" y="213"/>
                  </a:cubicBezTo>
                  <a:cubicBezTo>
                    <a:pt x="2655" y="773"/>
                    <a:pt x="1549" y="1862"/>
                    <a:pt x="775" y="3313"/>
                  </a:cubicBezTo>
                  <a:cubicBezTo>
                    <a:pt x="521" y="3789"/>
                    <a:pt x="263" y="4262"/>
                    <a:pt x="0" y="4750"/>
                  </a:cubicBezTo>
                  <a:cubicBezTo>
                    <a:pt x="98" y="4895"/>
                    <a:pt x="144" y="5033"/>
                    <a:pt x="236" y="5076"/>
                  </a:cubicBezTo>
                  <a:cubicBezTo>
                    <a:pt x="251" y="5083"/>
                    <a:pt x="270" y="5087"/>
                    <a:pt x="291" y="5087"/>
                  </a:cubicBezTo>
                  <a:cubicBezTo>
                    <a:pt x="371" y="5087"/>
                    <a:pt x="484" y="5041"/>
                    <a:pt x="527" y="4987"/>
                  </a:cubicBezTo>
                  <a:cubicBezTo>
                    <a:pt x="724" y="4735"/>
                    <a:pt x="880" y="4450"/>
                    <a:pt x="1074" y="4194"/>
                  </a:cubicBezTo>
                  <a:cubicBezTo>
                    <a:pt x="1906" y="3094"/>
                    <a:pt x="2988" y="2308"/>
                    <a:pt x="4222" y="1721"/>
                  </a:cubicBezTo>
                  <a:cubicBezTo>
                    <a:pt x="4687" y="1500"/>
                    <a:pt x="5186" y="1350"/>
                    <a:pt x="5657" y="1142"/>
                  </a:cubicBezTo>
                  <a:cubicBezTo>
                    <a:pt x="5800" y="1080"/>
                    <a:pt x="5903" y="930"/>
                    <a:pt x="6024" y="822"/>
                  </a:cubicBezTo>
                  <a:cubicBezTo>
                    <a:pt x="5909" y="758"/>
                    <a:pt x="5768" y="717"/>
                    <a:pt x="5685" y="624"/>
                  </a:cubicBezTo>
                  <a:cubicBezTo>
                    <a:pt x="5604" y="535"/>
                    <a:pt x="5596" y="384"/>
                    <a:pt x="5529" y="274"/>
                  </a:cubicBezTo>
                  <a:cubicBezTo>
                    <a:pt x="5466" y="171"/>
                    <a:pt x="5363" y="1"/>
                    <a:pt x="5292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1">
              <a:extLst>
                <a:ext uri="{FF2B5EF4-FFF2-40B4-BE49-F238E27FC236}">
                  <a16:creationId xmlns:a16="http://schemas.microsoft.com/office/drawing/2014/main" id="{3334E3D5-F62D-7BF2-AF8E-B463C3D909F8}"/>
                </a:ext>
              </a:extLst>
            </p:cNvPr>
            <p:cNvSpPr/>
            <p:nvPr/>
          </p:nvSpPr>
          <p:spPr>
            <a:xfrm>
              <a:off x="4089425" y="3829225"/>
              <a:ext cx="78275" cy="207125"/>
            </a:xfrm>
            <a:custGeom>
              <a:avLst/>
              <a:gdLst/>
              <a:ahLst/>
              <a:cxnLst/>
              <a:rect l="l" t="t" r="r" b="b"/>
              <a:pathLst>
                <a:path w="3131" h="8285" extrusionOk="0">
                  <a:moveTo>
                    <a:pt x="292" y="0"/>
                  </a:moveTo>
                  <a:cubicBezTo>
                    <a:pt x="192" y="105"/>
                    <a:pt x="0" y="217"/>
                    <a:pt x="8" y="315"/>
                  </a:cubicBezTo>
                  <a:cubicBezTo>
                    <a:pt x="45" y="841"/>
                    <a:pt x="23" y="1409"/>
                    <a:pt x="226" y="1875"/>
                  </a:cubicBezTo>
                  <a:cubicBezTo>
                    <a:pt x="499" y="2506"/>
                    <a:pt x="931" y="3076"/>
                    <a:pt x="1345" y="3635"/>
                  </a:cubicBezTo>
                  <a:cubicBezTo>
                    <a:pt x="1746" y="4179"/>
                    <a:pt x="2057" y="4748"/>
                    <a:pt x="2114" y="5426"/>
                  </a:cubicBezTo>
                  <a:cubicBezTo>
                    <a:pt x="2193" y="6382"/>
                    <a:pt x="2478" y="7430"/>
                    <a:pt x="1161" y="7849"/>
                  </a:cubicBezTo>
                  <a:cubicBezTo>
                    <a:pt x="1099" y="7869"/>
                    <a:pt x="1020" y="8037"/>
                    <a:pt x="1044" y="8087"/>
                  </a:cubicBezTo>
                  <a:cubicBezTo>
                    <a:pt x="1086" y="8171"/>
                    <a:pt x="1211" y="8284"/>
                    <a:pt x="1282" y="8284"/>
                  </a:cubicBezTo>
                  <a:cubicBezTo>
                    <a:pt x="1286" y="8284"/>
                    <a:pt x="1291" y="8284"/>
                    <a:pt x="1295" y="8283"/>
                  </a:cubicBezTo>
                  <a:cubicBezTo>
                    <a:pt x="1657" y="8191"/>
                    <a:pt x="2062" y="8135"/>
                    <a:pt x="2356" y="7928"/>
                  </a:cubicBezTo>
                  <a:cubicBezTo>
                    <a:pt x="2974" y="7493"/>
                    <a:pt x="3131" y="6808"/>
                    <a:pt x="3124" y="5976"/>
                  </a:cubicBezTo>
                  <a:cubicBezTo>
                    <a:pt x="3050" y="4958"/>
                    <a:pt x="2800" y="3917"/>
                    <a:pt x="1979" y="3060"/>
                  </a:cubicBezTo>
                  <a:cubicBezTo>
                    <a:pt x="1240" y="2286"/>
                    <a:pt x="531" y="1471"/>
                    <a:pt x="544" y="289"/>
                  </a:cubicBezTo>
                  <a:cubicBezTo>
                    <a:pt x="545" y="194"/>
                    <a:pt x="380" y="96"/>
                    <a:pt x="29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1">
              <a:extLst>
                <a:ext uri="{FF2B5EF4-FFF2-40B4-BE49-F238E27FC236}">
                  <a16:creationId xmlns:a16="http://schemas.microsoft.com/office/drawing/2014/main" id="{4C76178D-F648-DE20-80FE-62ADA4FE1482}"/>
                </a:ext>
              </a:extLst>
            </p:cNvPr>
            <p:cNvSpPr/>
            <p:nvPr/>
          </p:nvSpPr>
          <p:spPr>
            <a:xfrm>
              <a:off x="3947750" y="3867800"/>
              <a:ext cx="121425" cy="83100"/>
            </a:xfrm>
            <a:custGeom>
              <a:avLst/>
              <a:gdLst/>
              <a:ahLst/>
              <a:cxnLst/>
              <a:rect l="l" t="t" r="r" b="b"/>
              <a:pathLst>
                <a:path w="4857" h="3324" extrusionOk="0">
                  <a:moveTo>
                    <a:pt x="4555" y="0"/>
                  </a:moveTo>
                  <a:cubicBezTo>
                    <a:pt x="4550" y="0"/>
                    <a:pt x="4546" y="1"/>
                    <a:pt x="4541" y="1"/>
                  </a:cubicBezTo>
                  <a:cubicBezTo>
                    <a:pt x="3868" y="132"/>
                    <a:pt x="3165" y="211"/>
                    <a:pt x="2543" y="476"/>
                  </a:cubicBezTo>
                  <a:cubicBezTo>
                    <a:pt x="1430" y="949"/>
                    <a:pt x="654" y="1836"/>
                    <a:pt x="66" y="2880"/>
                  </a:cubicBezTo>
                  <a:cubicBezTo>
                    <a:pt x="0" y="3000"/>
                    <a:pt x="32" y="3174"/>
                    <a:pt x="17" y="3323"/>
                  </a:cubicBezTo>
                  <a:cubicBezTo>
                    <a:pt x="167" y="3270"/>
                    <a:pt x="354" y="3256"/>
                    <a:pt x="459" y="3155"/>
                  </a:cubicBezTo>
                  <a:cubicBezTo>
                    <a:pt x="925" y="2709"/>
                    <a:pt x="1366" y="2239"/>
                    <a:pt x="1818" y="1777"/>
                  </a:cubicBezTo>
                  <a:cubicBezTo>
                    <a:pt x="1908" y="1685"/>
                    <a:pt x="1987" y="1625"/>
                    <a:pt x="2071" y="1625"/>
                  </a:cubicBezTo>
                  <a:cubicBezTo>
                    <a:pt x="2146" y="1625"/>
                    <a:pt x="2225" y="1672"/>
                    <a:pt x="2320" y="1785"/>
                  </a:cubicBezTo>
                  <a:cubicBezTo>
                    <a:pt x="2475" y="1969"/>
                    <a:pt x="2738" y="2061"/>
                    <a:pt x="2952" y="2193"/>
                  </a:cubicBezTo>
                  <a:cubicBezTo>
                    <a:pt x="3617" y="2115"/>
                    <a:pt x="4052" y="1730"/>
                    <a:pt x="3822" y="1303"/>
                  </a:cubicBezTo>
                  <a:cubicBezTo>
                    <a:pt x="3489" y="685"/>
                    <a:pt x="3897" y="715"/>
                    <a:pt x="4260" y="643"/>
                  </a:cubicBezTo>
                  <a:cubicBezTo>
                    <a:pt x="4382" y="618"/>
                    <a:pt x="4523" y="617"/>
                    <a:pt x="4619" y="552"/>
                  </a:cubicBezTo>
                  <a:cubicBezTo>
                    <a:pt x="4720" y="486"/>
                    <a:pt x="4856" y="331"/>
                    <a:pt x="4835" y="259"/>
                  </a:cubicBezTo>
                  <a:cubicBezTo>
                    <a:pt x="4802" y="154"/>
                    <a:pt x="4643" y="0"/>
                    <a:pt x="4555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1">
              <a:extLst>
                <a:ext uri="{FF2B5EF4-FFF2-40B4-BE49-F238E27FC236}">
                  <a16:creationId xmlns:a16="http://schemas.microsoft.com/office/drawing/2014/main" id="{B2CDEE05-92C1-68B9-34B2-597BF2FEF856}"/>
                </a:ext>
              </a:extLst>
            </p:cNvPr>
            <p:cNvSpPr/>
            <p:nvPr/>
          </p:nvSpPr>
          <p:spPr>
            <a:xfrm>
              <a:off x="4113725" y="3817450"/>
              <a:ext cx="109050" cy="48000"/>
            </a:xfrm>
            <a:custGeom>
              <a:avLst/>
              <a:gdLst/>
              <a:ahLst/>
              <a:cxnLst/>
              <a:rect l="l" t="t" r="r" b="b"/>
              <a:pathLst>
                <a:path w="4362" h="1920" extrusionOk="0">
                  <a:moveTo>
                    <a:pt x="3132" y="1"/>
                  </a:moveTo>
                  <a:cubicBezTo>
                    <a:pt x="1963" y="1"/>
                    <a:pt x="643" y="782"/>
                    <a:pt x="46" y="1531"/>
                  </a:cubicBezTo>
                  <a:cubicBezTo>
                    <a:pt x="0" y="1590"/>
                    <a:pt x="16" y="1757"/>
                    <a:pt x="67" y="1821"/>
                  </a:cubicBezTo>
                  <a:cubicBezTo>
                    <a:pt x="112" y="1877"/>
                    <a:pt x="221" y="1920"/>
                    <a:pt x="305" y="1920"/>
                  </a:cubicBezTo>
                  <a:cubicBezTo>
                    <a:pt x="321" y="1920"/>
                    <a:pt x="336" y="1918"/>
                    <a:pt x="350" y="1915"/>
                  </a:cubicBezTo>
                  <a:cubicBezTo>
                    <a:pt x="478" y="1879"/>
                    <a:pt x="586" y="1771"/>
                    <a:pt x="708" y="1705"/>
                  </a:cubicBezTo>
                  <a:cubicBezTo>
                    <a:pt x="1027" y="1531"/>
                    <a:pt x="1336" y="1308"/>
                    <a:pt x="1679" y="1225"/>
                  </a:cubicBezTo>
                  <a:cubicBezTo>
                    <a:pt x="1684" y="1223"/>
                    <a:pt x="1690" y="1223"/>
                    <a:pt x="1696" y="1223"/>
                  </a:cubicBezTo>
                  <a:cubicBezTo>
                    <a:pt x="1823" y="1223"/>
                    <a:pt x="2015" y="1513"/>
                    <a:pt x="2185" y="1649"/>
                  </a:cubicBezTo>
                  <a:cubicBezTo>
                    <a:pt x="2385" y="1808"/>
                    <a:pt x="2695" y="1895"/>
                    <a:pt x="2971" y="1895"/>
                  </a:cubicBezTo>
                  <a:cubicBezTo>
                    <a:pt x="3207" y="1895"/>
                    <a:pt x="3418" y="1832"/>
                    <a:pt x="3515" y="1698"/>
                  </a:cubicBezTo>
                  <a:cubicBezTo>
                    <a:pt x="3785" y="1327"/>
                    <a:pt x="3524" y="1048"/>
                    <a:pt x="3177" y="703"/>
                  </a:cubicBezTo>
                  <a:lnTo>
                    <a:pt x="3177" y="703"/>
                  </a:lnTo>
                  <a:cubicBezTo>
                    <a:pt x="3466" y="772"/>
                    <a:pt x="3640" y="836"/>
                    <a:pt x="3817" y="846"/>
                  </a:cubicBezTo>
                  <a:cubicBezTo>
                    <a:pt x="3835" y="847"/>
                    <a:pt x="3853" y="848"/>
                    <a:pt x="3870" y="848"/>
                  </a:cubicBezTo>
                  <a:cubicBezTo>
                    <a:pt x="4033" y="848"/>
                    <a:pt x="4197" y="810"/>
                    <a:pt x="4362" y="792"/>
                  </a:cubicBezTo>
                  <a:cubicBezTo>
                    <a:pt x="4289" y="618"/>
                    <a:pt x="4240" y="426"/>
                    <a:pt x="4135" y="275"/>
                  </a:cubicBezTo>
                  <a:cubicBezTo>
                    <a:pt x="4071" y="185"/>
                    <a:pt x="3926" y="139"/>
                    <a:pt x="3810" y="101"/>
                  </a:cubicBezTo>
                  <a:cubicBezTo>
                    <a:pt x="3594" y="32"/>
                    <a:pt x="3366" y="1"/>
                    <a:pt x="3132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>
              <a:extLst>
                <a:ext uri="{FF2B5EF4-FFF2-40B4-BE49-F238E27FC236}">
                  <a16:creationId xmlns:a16="http://schemas.microsoft.com/office/drawing/2014/main" id="{26031B9B-3432-8DED-F71D-82F7D4461C56}"/>
                </a:ext>
              </a:extLst>
            </p:cNvPr>
            <p:cNvSpPr/>
            <p:nvPr/>
          </p:nvSpPr>
          <p:spPr>
            <a:xfrm>
              <a:off x="3777025" y="3965000"/>
              <a:ext cx="80875" cy="122350"/>
            </a:xfrm>
            <a:custGeom>
              <a:avLst/>
              <a:gdLst/>
              <a:ahLst/>
              <a:cxnLst/>
              <a:rect l="l" t="t" r="r" b="b"/>
              <a:pathLst>
                <a:path w="3235" h="4894" extrusionOk="0">
                  <a:moveTo>
                    <a:pt x="677" y="0"/>
                  </a:moveTo>
                  <a:cubicBezTo>
                    <a:pt x="506" y="0"/>
                    <a:pt x="341" y="41"/>
                    <a:pt x="191" y="124"/>
                  </a:cubicBezTo>
                  <a:cubicBezTo>
                    <a:pt x="98" y="176"/>
                    <a:pt x="0" y="345"/>
                    <a:pt x="20" y="436"/>
                  </a:cubicBezTo>
                  <a:cubicBezTo>
                    <a:pt x="39" y="521"/>
                    <a:pt x="203" y="590"/>
                    <a:pt x="316" y="633"/>
                  </a:cubicBezTo>
                  <a:cubicBezTo>
                    <a:pt x="541" y="718"/>
                    <a:pt x="854" y="712"/>
                    <a:pt x="988" y="866"/>
                  </a:cubicBezTo>
                  <a:cubicBezTo>
                    <a:pt x="1434" y="1382"/>
                    <a:pt x="1821" y="1950"/>
                    <a:pt x="2212" y="2511"/>
                  </a:cubicBezTo>
                  <a:cubicBezTo>
                    <a:pt x="2242" y="2553"/>
                    <a:pt x="2147" y="2727"/>
                    <a:pt x="2071" y="2790"/>
                  </a:cubicBezTo>
                  <a:cubicBezTo>
                    <a:pt x="1452" y="3296"/>
                    <a:pt x="1388" y="4184"/>
                    <a:pt x="1967" y="4736"/>
                  </a:cubicBezTo>
                  <a:cubicBezTo>
                    <a:pt x="2084" y="4845"/>
                    <a:pt x="2305" y="4844"/>
                    <a:pt x="2478" y="4894"/>
                  </a:cubicBezTo>
                  <a:cubicBezTo>
                    <a:pt x="2465" y="4743"/>
                    <a:pt x="2495" y="4572"/>
                    <a:pt x="2433" y="4444"/>
                  </a:cubicBezTo>
                  <a:cubicBezTo>
                    <a:pt x="2230" y="4018"/>
                    <a:pt x="2160" y="3624"/>
                    <a:pt x="2473" y="3326"/>
                  </a:cubicBezTo>
                  <a:cubicBezTo>
                    <a:pt x="2718" y="3459"/>
                    <a:pt x="2926" y="3569"/>
                    <a:pt x="3135" y="3680"/>
                  </a:cubicBezTo>
                  <a:cubicBezTo>
                    <a:pt x="3139" y="3417"/>
                    <a:pt x="3234" y="3109"/>
                    <a:pt x="3129" y="2899"/>
                  </a:cubicBezTo>
                  <a:cubicBezTo>
                    <a:pt x="2758" y="2159"/>
                    <a:pt x="2368" y="1418"/>
                    <a:pt x="1894" y="742"/>
                  </a:cubicBezTo>
                  <a:cubicBezTo>
                    <a:pt x="1546" y="247"/>
                    <a:pt x="1094" y="0"/>
                    <a:pt x="677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>
              <a:extLst>
                <a:ext uri="{FF2B5EF4-FFF2-40B4-BE49-F238E27FC236}">
                  <a16:creationId xmlns:a16="http://schemas.microsoft.com/office/drawing/2014/main" id="{15883F3E-FEE5-F97E-98B0-9D125E5E5E34}"/>
                </a:ext>
              </a:extLst>
            </p:cNvPr>
            <p:cNvSpPr/>
            <p:nvPr/>
          </p:nvSpPr>
          <p:spPr>
            <a:xfrm>
              <a:off x="4073100" y="4084325"/>
              <a:ext cx="85550" cy="55450"/>
            </a:xfrm>
            <a:custGeom>
              <a:avLst/>
              <a:gdLst/>
              <a:ahLst/>
              <a:cxnLst/>
              <a:rect l="l" t="t" r="r" b="b"/>
              <a:pathLst>
                <a:path w="3422" h="2218" extrusionOk="0">
                  <a:moveTo>
                    <a:pt x="1563" y="857"/>
                  </a:moveTo>
                  <a:cubicBezTo>
                    <a:pt x="1609" y="857"/>
                    <a:pt x="1683" y="899"/>
                    <a:pt x="1733" y="928"/>
                  </a:cubicBezTo>
                  <a:cubicBezTo>
                    <a:pt x="1926" y="1041"/>
                    <a:pt x="2116" y="1165"/>
                    <a:pt x="2307" y="1284"/>
                  </a:cubicBezTo>
                  <a:cubicBezTo>
                    <a:pt x="2110" y="1350"/>
                    <a:pt x="1912" y="1414"/>
                    <a:pt x="1715" y="1480"/>
                  </a:cubicBezTo>
                  <a:cubicBezTo>
                    <a:pt x="1707" y="1463"/>
                    <a:pt x="1702" y="1448"/>
                    <a:pt x="1697" y="1434"/>
                  </a:cubicBezTo>
                  <a:cubicBezTo>
                    <a:pt x="1637" y="1434"/>
                    <a:pt x="1576" y="1441"/>
                    <a:pt x="1517" y="1441"/>
                  </a:cubicBezTo>
                  <a:cubicBezTo>
                    <a:pt x="1477" y="1441"/>
                    <a:pt x="1438" y="1438"/>
                    <a:pt x="1401" y="1427"/>
                  </a:cubicBezTo>
                  <a:cubicBezTo>
                    <a:pt x="1257" y="1383"/>
                    <a:pt x="1121" y="1310"/>
                    <a:pt x="980" y="1245"/>
                  </a:cubicBezTo>
                  <a:cubicBezTo>
                    <a:pt x="1165" y="1116"/>
                    <a:pt x="1346" y="978"/>
                    <a:pt x="1539" y="863"/>
                  </a:cubicBezTo>
                  <a:cubicBezTo>
                    <a:pt x="1546" y="859"/>
                    <a:pt x="1554" y="857"/>
                    <a:pt x="1563" y="857"/>
                  </a:cubicBezTo>
                  <a:close/>
                  <a:moveTo>
                    <a:pt x="2278" y="0"/>
                  </a:moveTo>
                  <a:cubicBezTo>
                    <a:pt x="1613" y="0"/>
                    <a:pt x="1035" y="269"/>
                    <a:pt x="530" y="698"/>
                  </a:cubicBezTo>
                  <a:cubicBezTo>
                    <a:pt x="0" y="1146"/>
                    <a:pt x="81" y="1711"/>
                    <a:pt x="704" y="2000"/>
                  </a:cubicBezTo>
                  <a:cubicBezTo>
                    <a:pt x="965" y="2124"/>
                    <a:pt x="1273" y="2151"/>
                    <a:pt x="1539" y="2217"/>
                  </a:cubicBezTo>
                  <a:cubicBezTo>
                    <a:pt x="1929" y="2127"/>
                    <a:pt x="2271" y="2062"/>
                    <a:pt x="2600" y="1960"/>
                  </a:cubicBezTo>
                  <a:cubicBezTo>
                    <a:pt x="3052" y="1822"/>
                    <a:pt x="3421" y="1618"/>
                    <a:pt x="3141" y="1031"/>
                  </a:cubicBezTo>
                  <a:cubicBezTo>
                    <a:pt x="3076" y="902"/>
                    <a:pt x="3049" y="729"/>
                    <a:pt x="3071" y="587"/>
                  </a:cubicBezTo>
                  <a:cubicBezTo>
                    <a:pt x="3138" y="125"/>
                    <a:pt x="2853" y="42"/>
                    <a:pt x="2503" y="10"/>
                  </a:cubicBezTo>
                  <a:cubicBezTo>
                    <a:pt x="2427" y="3"/>
                    <a:pt x="2352" y="0"/>
                    <a:pt x="2278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>
              <a:extLst>
                <a:ext uri="{FF2B5EF4-FFF2-40B4-BE49-F238E27FC236}">
                  <a16:creationId xmlns:a16="http://schemas.microsoft.com/office/drawing/2014/main" id="{6686E0B2-5B2E-A6D6-68B5-37AA2FF6FE1F}"/>
                </a:ext>
              </a:extLst>
            </p:cNvPr>
            <p:cNvSpPr/>
            <p:nvPr/>
          </p:nvSpPr>
          <p:spPr>
            <a:xfrm>
              <a:off x="4095450" y="4151700"/>
              <a:ext cx="60475" cy="26650"/>
            </a:xfrm>
            <a:custGeom>
              <a:avLst/>
              <a:gdLst/>
              <a:ahLst/>
              <a:cxnLst/>
              <a:rect l="l" t="t" r="r" b="b"/>
              <a:pathLst>
                <a:path w="2419" h="1066" extrusionOk="0">
                  <a:moveTo>
                    <a:pt x="2044" y="1"/>
                  </a:moveTo>
                  <a:cubicBezTo>
                    <a:pt x="2013" y="1"/>
                    <a:pt x="1982" y="3"/>
                    <a:pt x="1952" y="10"/>
                  </a:cubicBezTo>
                  <a:cubicBezTo>
                    <a:pt x="1463" y="118"/>
                    <a:pt x="977" y="246"/>
                    <a:pt x="498" y="391"/>
                  </a:cubicBezTo>
                  <a:cubicBezTo>
                    <a:pt x="322" y="444"/>
                    <a:pt x="166" y="568"/>
                    <a:pt x="1" y="660"/>
                  </a:cubicBezTo>
                  <a:cubicBezTo>
                    <a:pt x="158" y="782"/>
                    <a:pt x="314" y="906"/>
                    <a:pt x="517" y="1065"/>
                  </a:cubicBezTo>
                  <a:cubicBezTo>
                    <a:pt x="1098" y="860"/>
                    <a:pt x="1637" y="689"/>
                    <a:pt x="2156" y="469"/>
                  </a:cubicBezTo>
                  <a:cubicBezTo>
                    <a:pt x="2280" y="417"/>
                    <a:pt x="2333" y="197"/>
                    <a:pt x="2418" y="55"/>
                  </a:cubicBezTo>
                  <a:cubicBezTo>
                    <a:pt x="2295" y="41"/>
                    <a:pt x="2165" y="1"/>
                    <a:pt x="2044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>
              <a:extLst>
                <a:ext uri="{FF2B5EF4-FFF2-40B4-BE49-F238E27FC236}">
                  <a16:creationId xmlns:a16="http://schemas.microsoft.com/office/drawing/2014/main" id="{5696F84D-7404-38D2-77DC-A504F94E17C6}"/>
                </a:ext>
              </a:extLst>
            </p:cNvPr>
            <p:cNvSpPr/>
            <p:nvPr/>
          </p:nvSpPr>
          <p:spPr>
            <a:xfrm>
              <a:off x="4170225" y="3907975"/>
              <a:ext cx="34300" cy="14925"/>
            </a:xfrm>
            <a:custGeom>
              <a:avLst/>
              <a:gdLst/>
              <a:ahLst/>
              <a:cxnLst/>
              <a:rect l="l" t="t" r="r" b="b"/>
              <a:pathLst>
                <a:path w="1372" h="597" extrusionOk="0">
                  <a:moveTo>
                    <a:pt x="942" y="0"/>
                  </a:moveTo>
                  <a:cubicBezTo>
                    <a:pt x="770" y="0"/>
                    <a:pt x="593" y="25"/>
                    <a:pt x="427" y="65"/>
                  </a:cubicBezTo>
                  <a:cubicBezTo>
                    <a:pt x="277" y="103"/>
                    <a:pt x="142" y="205"/>
                    <a:pt x="1" y="277"/>
                  </a:cubicBezTo>
                  <a:cubicBezTo>
                    <a:pt x="130" y="396"/>
                    <a:pt x="260" y="514"/>
                    <a:pt x="349" y="596"/>
                  </a:cubicBezTo>
                  <a:cubicBezTo>
                    <a:pt x="687" y="539"/>
                    <a:pt x="927" y="520"/>
                    <a:pt x="1151" y="448"/>
                  </a:cubicBezTo>
                  <a:cubicBezTo>
                    <a:pt x="1243" y="419"/>
                    <a:pt x="1299" y="274"/>
                    <a:pt x="1371" y="183"/>
                  </a:cubicBezTo>
                  <a:cubicBezTo>
                    <a:pt x="1264" y="120"/>
                    <a:pt x="1160" y="9"/>
                    <a:pt x="1049" y="4"/>
                  </a:cubicBezTo>
                  <a:cubicBezTo>
                    <a:pt x="1014" y="1"/>
                    <a:pt x="978" y="0"/>
                    <a:pt x="94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>
              <a:extLst>
                <a:ext uri="{FF2B5EF4-FFF2-40B4-BE49-F238E27FC236}">
                  <a16:creationId xmlns:a16="http://schemas.microsoft.com/office/drawing/2014/main" id="{D17997DE-69EC-725F-4982-74EB7DCE4D12}"/>
                </a:ext>
              </a:extLst>
            </p:cNvPr>
            <p:cNvSpPr/>
            <p:nvPr/>
          </p:nvSpPr>
          <p:spPr>
            <a:xfrm>
              <a:off x="4011550" y="3947050"/>
              <a:ext cx="23725" cy="14350"/>
            </a:xfrm>
            <a:custGeom>
              <a:avLst/>
              <a:gdLst/>
              <a:ahLst/>
              <a:cxnLst/>
              <a:rect l="l" t="t" r="r" b="b"/>
              <a:pathLst>
                <a:path w="949" h="574" extrusionOk="0">
                  <a:moveTo>
                    <a:pt x="622" y="1"/>
                  </a:moveTo>
                  <a:cubicBezTo>
                    <a:pt x="616" y="1"/>
                    <a:pt x="611" y="1"/>
                    <a:pt x="606" y="2"/>
                  </a:cubicBezTo>
                  <a:cubicBezTo>
                    <a:pt x="395" y="43"/>
                    <a:pt x="202" y="175"/>
                    <a:pt x="1" y="270"/>
                  </a:cubicBezTo>
                  <a:cubicBezTo>
                    <a:pt x="134" y="359"/>
                    <a:pt x="268" y="449"/>
                    <a:pt x="451" y="573"/>
                  </a:cubicBezTo>
                  <a:cubicBezTo>
                    <a:pt x="643" y="438"/>
                    <a:pt x="796" y="332"/>
                    <a:pt x="948" y="227"/>
                  </a:cubicBezTo>
                  <a:cubicBezTo>
                    <a:pt x="839" y="150"/>
                    <a:pt x="716" y="1"/>
                    <a:pt x="622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>
              <a:extLst>
                <a:ext uri="{FF2B5EF4-FFF2-40B4-BE49-F238E27FC236}">
                  <a16:creationId xmlns:a16="http://schemas.microsoft.com/office/drawing/2014/main" id="{F2AF4F41-E279-71C7-922D-2C5BB7C1F452}"/>
                </a:ext>
              </a:extLst>
            </p:cNvPr>
            <p:cNvSpPr/>
            <p:nvPr/>
          </p:nvSpPr>
          <p:spPr>
            <a:xfrm>
              <a:off x="5396700" y="4259850"/>
              <a:ext cx="219475" cy="142425"/>
            </a:xfrm>
            <a:custGeom>
              <a:avLst/>
              <a:gdLst/>
              <a:ahLst/>
              <a:cxnLst/>
              <a:rect l="l" t="t" r="r" b="b"/>
              <a:pathLst>
                <a:path w="8779" h="5697" extrusionOk="0">
                  <a:moveTo>
                    <a:pt x="6962" y="602"/>
                  </a:moveTo>
                  <a:lnTo>
                    <a:pt x="6962" y="602"/>
                  </a:lnTo>
                  <a:cubicBezTo>
                    <a:pt x="6424" y="1298"/>
                    <a:pt x="5861" y="1791"/>
                    <a:pt x="5008" y="1893"/>
                  </a:cubicBezTo>
                  <a:cubicBezTo>
                    <a:pt x="4972" y="1897"/>
                    <a:pt x="4940" y="1899"/>
                    <a:pt x="4910" y="1899"/>
                  </a:cubicBezTo>
                  <a:cubicBezTo>
                    <a:pt x="4491" y="1899"/>
                    <a:pt x="4595" y="1515"/>
                    <a:pt x="4493" y="1295"/>
                  </a:cubicBezTo>
                  <a:cubicBezTo>
                    <a:pt x="4470" y="1245"/>
                    <a:pt x="4684" y="1006"/>
                    <a:pt x="4817" y="980"/>
                  </a:cubicBezTo>
                  <a:cubicBezTo>
                    <a:pt x="5510" y="833"/>
                    <a:pt x="6212" y="730"/>
                    <a:pt x="6962" y="602"/>
                  </a:cubicBezTo>
                  <a:close/>
                  <a:moveTo>
                    <a:pt x="3025" y="1110"/>
                  </a:moveTo>
                  <a:cubicBezTo>
                    <a:pt x="3211" y="1110"/>
                    <a:pt x="3393" y="1126"/>
                    <a:pt x="3563" y="1179"/>
                  </a:cubicBezTo>
                  <a:cubicBezTo>
                    <a:pt x="3800" y="1253"/>
                    <a:pt x="3922" y="1693"/>
                    <a:pt x="4096" y="1969"/>
                  </a:cubicBezTo>
                  <a:cubicBezTo>
                    <a:pt x="4036" y="1986"/>
                    <a:pt x="3965" y="2029"/>
                    <a:pt x="3912" y="2029"/>
                  </a:cubicBezTo>
                  <a:cubicBezTo>
                    <a:pt x="3904" y="2029"/>
                    <a:pt x="3895" y="2028"/>
                    <a:pt x="3888" y="2026"/>
                  </a:cubicBezTo>
                  <a:cubicBezTo>
                    <a:pt x="3303" y="1810"/>
                    <a:pt x="2723" y="1584"/>
                    <a:pt x="2142" y="1361"/>
                  </a:cubicBezTo>
                  <a:cubicBezTo>
                    <a:pt x="2164" y="1289"/>
                    <a:pt x="2187" y="1217"/>
                    <a:pt x="2208" y="1143"/>
                  </a:cubicBezTo>
                  <a:cubicBezTo>
                    <a:pt x="2477" y="1143"/>
                    <a:pt x="2756" y="1110"/>
                    <a:pt x="3025" y="1110"/>
                  </a:cubicBezTo>
                  <a:close/>
                  <a:moveTo>
                    <a:pt x="7411" y="2489"/>
                  </a:moveTo>
                  <a:lnTo>
                    <a:pt x="7411" y="2489"/>
                  </a:lnTo>
                  <a:cubicBezTo>
                    <a:pt x="6913" y="3725"/>
                    <a:pt x="5802" y="4937"/>
                    <a:pt x="4215" y="4937"/>
                  </a:cubicBezTo>
                  <a:cubicBezTo>
                    <a:pt x="4198" y="4937"/>
                    <a:pt x="4180" y="4936"/>
                    <a:pt x="4162" y="4936"/>
                  </a:cubicBezTo>
                  <a:cubicBezTo>
                    <a:pt x="4135" y="4936"/>
                    <a:pt x="4104" y="4944"/>
                    <a:pt x="4076" y="4944"/>
                  </a:cubicBezTo>
                  <a:cubicBezTo>
                    <a:pt x="4063" y="4944"/>
                    <a:pt x="4050" y="4942"/>
                    <a:pt x="4039" y="4938"/>
                  </a:cubicBezTo>
                  <a:cubicBezTo>
                    <a:pt x="3694" y="4808"/>
                    <a:pt x="3351" y="4671"/>
                    <a:pt x="3009" y="4538"/>
                  </a:cubicBezTo>
                  <a:cubicBezTo>
                    <a:pt x="3265" y="4323"/>
                    <a:pt x="3501" y="4080"/>
                    <a:pt x="3777" y="3901"/>
                  </a:cubicBezTo>
                  <a:cubicBezTo>
                    <a:pt x="4777" y="3245"/>
                    <a:pt x="5882" y="2824"/>
                    <a:pt x="7034" y="2525"/>
                  </a:cubicBezTo>
                  <a:cubicBezTo>
                    <a:pt x="7152" y="2494"/>
                    <a:pt x="7277" y="2502"/>
                    <a:pt x="7411" y="2489"/>
                  </a:cubicBezTo>
                  <a:close/>
                  <a:moveTo>
                    <a:pt x="7574" y="0"/>
                  </a:moveTo>
                  <a:cubicBezTo>
                    <a:pt x="7135" y="0"/>
                    <a:pt x="6680" y="129"/>
                    <a:pt x="6230" y="175"/>
                  </a:cubicBezTo>
                  <a:cubicBezTo>
                    <a:pt x="4991" y="299"/>
                    <a:pt x="3751" y="424"/>
                    <a:pt x="2507" y="526"/>
                  </a:cubicBezTo>
                  <a:cubicBezTo>
                    <a:pt x="2410" y="534"/>
                    <a:pt x="2313" y="537"/>
                    <a:pt x="2215" y="537"/>
                  </a:cubicBezTo>
                  <a:cubicBezTo>
                    <a:pt x="2001" y="537"/>
                    <a:pt x="1785" y="523"/>
                    <a:pt x="1572" y="523"/>
                  </a:cubicBezTo>
                  <a:cubicBezTo>
                    <a:pt x="1394" y="523"/>
                    <a:pt x="1218" y="533"/>
                    <a:pt x="1046" y="566"/>
                  </a:cubicBezTo>
                  <a:cubicBezTo>
                    <a:pt x="366" y="695"/>
                    <a:pt x="1" y="877"/>
                    <a:pt x="171" y="1747"/>
                  </a:cubicBezTo>
                  <a:cubicBezTo>
                    <a:pt x="264" y="2233"/>
                    <a:pt x="437" y="2711"/>
                    <a:pt x="624" y="3173"/>
                  </a:cubicBezTo>
                  <a:cubicBezTo>
                    <a:pt x="1263" y="4762"/>
                    <a:pt x="2582" y="5402"/>
                    <a:pt x="4355" y="5697"/>
                  </a:cubicBezTo>
                  <a:cubicBezTo>
                    <a:pt x="4781" y="5576"/>
                    <a:pt x="5415" y="5493"/>
                    <a:pt x="5948" y="5219"/>
                  </a:cubicBezTo>
                  <a:cubicBezTo>
                    <a:pt x="6965" y="4697"/>
                    <a:pt x="7635" y="3807"/>
                    <a:pt x="8111" y="2782"/>
                  </a:cubicBezTo>
                  <a:cubicBezTo>
                    <a:pt x="8405" y="2152"/>
                    <a:pt x="8778" y="1502"/>
                    <a:pt x="8538" y="787"/>
                  </a:cubicBezTo>
                  <a:cubicBezTo>
                    <a:pt x="8433" y="474"/>
                    <a:pt x="8111" y="56"/>
                    <a:pt x="7838" y="18"/>
                  </a:cubicBezTo>
                  <a:cubicBezTo>
                    <a:pt x="7751" y="6"/>
                    <a:pt x="7663" y="0"/>
                    <a:pt x="7574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>
              <a:extLst>
                <a:ext uri="{FF2B5EF4-FFF2-40B4-BE49-F238E27FC236}">
                  <a16:creationId xmlns:a16="http://schemas.microsoft.com/office/drawing/2014/main" id="{D49FB439-5031-8005-FF95-965D7DE6C262}"/>
                </a:ext>
              </a:extLst>
            </p:cNvPr>
            <p:cNvSpPr/>
            <p:nvPr/>
          </p:nvSpPr>
          <p:spPr>
            <a:xfrm>
              <a:off x="5547525" y="4112525"/>
              <a:ext cx="138575" cy="69625"/>
            </a:xfrm>
            <a:custGeom>
              <a:avLst/>
              <a:gdLst/>
              <a:ahLst/>
              <a:cxnLst/>
              <a:rect l="l" t="t" r="r" b="b"/>
              <a:pathLst>
                <a:path w="5543" h="2785" extrusionOk="0">
                  <a:moveTo>
                    <a:pt x="810" y="1"/>
                  </a:moveTo>
                  <a:cubicBezTo>
                    <a:pt x="771" y="171"/>
                    <a:pt x="738" y="342"/>
                    <a:pt x="691" y="509"/>
                  </a:cubicBezTo>
                  <a:cubicBezTo>
                    <a:pt x="659" y="621"/>
                    <a:pt x="619" y="734"/>
                    <a:pt x="557" y="829"/>
                  </a:cubicBezTo>
                  <a:cubicBezTo>
                    <a:pt x="524" y="878"/>
                    <a:pt x="425" y="878"/>
                    <a:pt x="374" y="923"/>
                  </a:cubicBezTo>
                  <a:cubicBezTo>
                    <a:pt x="243" y="1042"/>
                    <a:pt x="124" y="1173"/>
                    <a:pt x="0" y="1298"/>
                  </a:cubicBezTo>
                  <a:cubicBezTo>
                    <a:pt x="165" y="1327"/>
                    <a:pt x="331" y="1387"/>
                    <a:pt x="493" y="1387"/>
                  </a:cubicBezTo>
                  <a:cubicBezTo>
                    <a:pt x="507" y="1387"/>
                    <a:pt x="520" y="1387"/>
                    <a:pt x="534" y="1386"/>
                  </a:cubicBezTo>
                  <a:cubicBezTo>
                    <a:pt x="810" y="1367"/>
                    <a:pt x="1083" y="1295"/>
                    <a:pt x="1481" y="1222"/>
                  </a:cubicBezTo>
                  <a:lnTo>
                    <a:pt x="1481" y="1222"/>
                  </a:lnTo>
                  <a:cubicBezTo>
                    <a:pt x="1364" y="1357"/>
                    <a:pt x="1326" y="1394"/>
                    <a:pt x="1295" y="1436"/>
                  </a:cubicBezTo>
                  <a:cubicBezTo>
                    <a:pt x="1105" y="1696"/>
                    <a:pt x="913" y="2029"/>
                    <a:pt x="1181" y="2267"/>
                  </a:cubicBezTo>
                  <a:cubicBezTo>
                    <a:pt x="1322" y="2395"/>
                    <a:pt x="1598" y="2493"/>
                    <a:pt x="1814" y="2493"/>
                  </a:cubicBezTo>
                  <a:cubicBezTo>
                    <a:pt x="1888" y="2493"/>
                    <a:pt x="1955" y="2481"/>
                    <a:pt x="2008" y="2456"/>
                  </a:cubicBezTo>
                  <a:cubicBezTo>
                    <a:pt x="2455" y="2236"/>
                    <a:pt x="2871" y="1901"/>
                    <a:pt x="3213" y="1532"/>
                  </a:cubicBezTo>
                  <a:cubicBezTo>
                    <a:pt x="3310" y="1427"/>
                    <a:pt x="3362" y="1378"/>
                    <a:pt x="3438" y="1378"/>
                  </a:cubicBezTo>
                  <a:cubicBezTo>
                    <a:pt x="3476" y="1378"/>
                    <a:pt x="3521" y="1390"/>
                    <a:pt x="3581" y="1414"/>
                  </a:cubicBezTo>
                  <a:cubicBezTo>
                    <a:pt x="4162" y="1645"/>
                    <a:pt x="4606" y="2027"/>
                    <a:pt x="4973" y="2530"/>
                  </a:cubicBezTo>
                  <a:cubicBezTo>
                    <a:pt x="5071" y="2664"/>
                    <a:pt x="5299" y="2703"/>
                    <a:pt x="5469" y="2785"/>
                  </a:cubicBezTo>
                  <a:cubicBezTo>
                    <a:pt x="5469" y="2592"/>
                    <a:pt x="5542" y="2358"/>
                    <a:pt x="5458" y="2217"/>
                  </a:cubicBezTo>
                  <a:cubicBezTo>
                    <a:pt x="5268" y="1898"/>
                    <a:pt x="5059" y="1514"/>
                    <a:pt x="4754" y="1354"/>
                  </a:cubicBezTo>
                  <a:cubicBezTo>
                    <a:pt x="3843" y="877"/>
                    <a:pt x="2884" y="490"/>
                    <a:pt x="1936" y="87"/>
                  </a:cubicBezTo>
                  <a:cubicBezTo>
                    <a:pt x="1930" y="85"/>
                    <a:pt x="1924" y="84"/>
                    <a:pt x="1917" y="84"/>
                  </a:cubicBezTo>
                  <a:cubicBezTo>
                    <a:pt x="1848" y="84"/>
                    <a:pt x="1715" y="190"/>
                    <a:pt x="1660" y="270"/>
                  </a:cubicBezTo>
                  <a:cubicBezTo>
                    <a:pt x="1602" y="350"/>
                    <a:pt x="1612" y="478"/>
                    <a:pt x="1594" y="586"/>
                  </a:cubicBezTo>
                  <a:cubicBezTo>
                    <a:pt x="1450" y="494"/>
                    <a:pt x="1302" y="409"/>
                    <a:pt x="1165" y="307"/>
                  </a:cubicBezTo>
                  <a:cubicBezTo>
                    <a:pt x="1040" y="215"/>
                    <a:pt x="928" y="104"/>
                    <a:pt x="810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>
              <a:extLst>
                <a:ext uri="{FF2B5EF4-FFF2-40B4-BE49-F238E27FC236}">
                  <a16:creationId xmlns:a16="http://schemas.microsoft.com/office/drawing/2014/main" id="{893FE793-AB76-76BD-968C-17F3D770E6E6}"/>
                </a:ext>
              </a:extLst>
            </p:cNvPr>
            <p:cNvSpPr/>
            <p:nvPr/>
          </p:nvSpPr>
          <p:spPr>
            <a:xfrm>
              <a:off x="5376100" y="4102325"/>
              <a:ext cx="115825" cy="56225"/>
            </a:xfrm>
            <a:custGeom>
              <a:avLst/>
              <a:gdLst/>
              <a:ahLst/>
              <a:cxnLst/>
              <a:rect l="l" t="t" r="r" b="b"/>
              <a:pathLst>
                <a:path w="4633" h="2249" extrusionOk="0">
                  <a:moveTo>
                    <a:pt x="1052" y="1"/>
                  </a:moveTo>
                  <a:cubicBezTo>
                    <a:pt x="1022" y="167"/>
                    <a:pt x="970" y="334"/>
                    <a:pt x="973" y="501"/>
                  </a:cubicBezTo>
                  <a:cubicBezTo>
                    <a:pt x="974" y="600"/>
                    <a:pt x="1059" y="698"/>
                    <a:pt x="1144" y="872"/>
                  </a:cubicBezTo>
                  <a:cubicBezTo>
                    <a:pt x="905" y="797"/>
                    <a:pt x="693" y="784"/>
                    <a:pt x="559" y="675"/>
                  </a:cubicBezTo>
                  <a:cubicBezTo>
                    <a:pt x="447" y="583"/>
                    <a:pt x="337" y="467"/>
                    <a:pt x="232" y="467"/>
                  </a:cubicBezTo>
                  <a:cubicBezTo>
                    <a:pt x="174" y="467"/>
                    <a:pt x="118" y="502"/>
                    <a:pt x="64" y="596"/>
                  </a:cubicBezTo>
                  <a:cubicBezTo>
                    <a:pt x="1" y="707"/>
                    <a:pt x="178" y="967"/>
                    <a:pt x="267" y="1150"/>
                  </a:cubicBezTo>
                  <a:cubicBezTo>
                    <a:pt x="309" y="1234"/>
                    <a:pt x="427" y="1285"/>
                    <a:pt x="463" y="1370"/>
                  </a:cubicBezTo>
                  <a:cubicBezTo>
                    <a:pt x="504" y="1472"/>
                    <a:pt x="496" y="1594"/>
                    <a:pt x="509" y="1706"/>
                  </a:cubicBezTo>
                  <a:cubicBezTo>
                    <a:pt x="639" y="1684"/>
                    <a:pt x="782" y="1689"/>
                    <a:pt x="897" y="1634"/>
                  </a:cubicBezTo>
                  <a:cubicBezTo>
                    <a:pt x="1222" y="1480"/>
                    <a:pt x="1537" y="1302"/>
                    <a:pt x="1896" y="1112"/>
                  </a:cubicBezTo>
                  <a:lnTo>
                    <a:pt x="1896" y="1112"/>
                  </a:lnTo>
                  <a:cubicBezTo>
                    <a:pt x="1758" y="1526"/>
                    <a:pt x="1971" y="2168"/>
                    <a:pt x="2256" y="2228"/>
                  </a:cubicBezTo>
                  <a:cubicBezTo>
                    <a:pt x="2320" y="2242"/>
                    <a:pt x="2381" y="2248"/>
                    <a:pt x="2439" y="2248"/>
                  </a:cubicBezTo>
                  <a:cubicBezTo>
                    <a:pt x="2777" y="2248"/>
                    <a:pt x="3000" y="2024"/>
                    <a:pt x="3150" y="1695"/>
                  </a:cubicBezTo>
                  <a:cubicBezTo>
                    <a:pt x="3325" y="1308"/>
                    <a:pt x="3427" y="1128"/>
                    <a:pt x="3576" y="1128"/>
                  </a:cubicBezTo>
                  <a:cubicBezTo>
                    <a:pt x="3705" y="1128"/>
                    <a:pt x="3867" y="1261"/>
                    <a:pt x="4141" y="1509"/>
                  </a:cubicBezTo>
                  <a:cubicBezTo>
                    <a:pt x="4256" y="1614"/>
                    <a:pt x="4466" y="1617"/>
                    <a:pt x="4633" y="1667"/>
                  </a:cubicBezTo>
                  <a:cubicBezTo>
                    <a:pt x="4597" y="1474"/>
                    <a:pt x="4626" y="1231"/>
                    <a:pt x="4516" y="1101"/>
                  </a:cubicBezTo>
                  <a:cubicBezTo>
                    <a:pt x="4062" y="555"/>
                    <a:pt x="3466" y="269"/>
                    <a:pt x="2789" y="269"/>
                  </a:cubicBezTo>
                  <a:cubicBezTo>
                    <a:pt x="2519" y="269"/>
                    <a:pt x="2236" y="315"/>
                    <a:pt x="1944" y="407"/>
                  </a:cubicBezTo>
                  <a:cubicBezTo>
                    <a:pt x="1922" y="414"/>
                    <a:pt x="1898" y="418"/>
                    <a:pt x="1873" y="418"/>
                  </a:cubicBezTo>
                  <a:cubicBezTo>
                    <a:pt x="1740" y="418"/>
                    <a:pt x="1574" y="327"/>
                    <a:pt x="1439" y="265"/>
                  </a:cubicBezTo>
                  <a:cubicBezTo>
                    <a:pt x="1298" y="200"/>
                    <a:pt x="1180" y="90"/>
                    <a:pt x="1052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>
              <a:extLst>
                <a:ext uri="{FF2B5EF4-FFF2-40B4-BE49-F238E27FC236}">
                  <a16:creationId xmlns:a16="http://schemas.microsoft.com/office/drawing/2014/main" id="{74E41878-5142-0818-DC37-3DA9466F219A}"/>
                </a:ext>
              </a:extLst>
            </p:cNvPr>
            <p:cNvSpPr/>
            <p:nvPr/>
          </p:nvSpPr>
          <p:spPr>
            <a:xfrm>
              <a:off x="5424025" y="4095250"/>
              <a:ext cx="107175" cy="140000"/>
            </a:xfrm>
            <a:custGeom>
              <a:avLst/>
              <a:gdLst/>
              <a:ahLst/>
              <a:cxnLst/>
              <a:rect l="l" t="t" r="r" b="b"/>
              <a:pathLst>
                <a:path w="4287" h="5600" extrusionOk="0">
                  <a:moveTo>
                    <a:pt x="3927" y="0"/>
                  </a:moveTo>
                  <a:cubicBezTo>
                    <a:pt x="3846" y="168"/>
                    <a:pt x="3758" y="334"/>
                    <a:pt x="3689" y="508"/>
                  </a:cubicBezTo>
                  <a:cubicBezTo>
                    <a:pt x="3662" y="580"/>
                    <a:pt x="3673" y="667"/>
                    <a:pt x="3671" y="749"/>
                  </a:cubicBezTo>
                  <a:cubicBezTo>
                    <a:pt x="3636" y="1632"/>
                    <a:pt x="3172" y="2173"/>
                    <a:pt x="2373" y="2525"/>
                  </a:cubicBezTo>
                  <a:cubicBezTo>
                    <a:pt x="1770" y="2793"/>
                    <a:pt x="1151" y="3092"/>
                    <a:pt x="649" y="3510"/>
                  </a:cubicBezTo>
                  <a:cubicBezTo>
                    <a:pt x="1" y="4051"/>
                    <a:pt x="383" y="5360"/>
                    <a:pt x="1204" y="5590"/>
                  </a:cubicBezTo>
                  <a:cubicBezTo>
                    <a:pt x="1228" y="5597"/>
                    <a:pt x="1255" y="5600"/>
                    <a:pt x="1285" y="5600"/>
                  </a:cubicBezTo>
                  <a:cubicBezTo>
                    <a:pt x="1373" y="5600"/>
                    <a:pt x="1475" y="5570"/>
                    <a:pt x="1515" y="5521"/>
                  </a:cubicBezTo>
                  <a:cubicBezTo>
                    <a:pt x="1570" y="5450"/>
                    <a:pt x="1564" y="5291"/>
                    <a:pt x="1524" y="5197"/>
                  </a:cubicBezTo>
                  <a:cubicBezTo>
                    <a:pt x="1469" y="5074"/>
                    <a:pt x="1355" y="4976"/>
                    <a:pt x="1266" y="4868"/>
                  </a:cubicBezTo>
                  <a:cubicBezTo>
                    <a:pt x="943" y="4474"/>
                    <a:pt x="950" y="4146"/>
                    <a:pt x="1342" y="3833"/>
                  </a:cubicBezTo>
                  <a:cubicBezTo>
                    <a:pt x="1590" y="3634"/>
                    <a:pt x="1879" y="3482"/>
                    <a:pt x="2165" y="3336"/>
                  </a:cubicBezTo>
                  <a:cubicBezTo>
                    <a:pt x="2497" y="3168"/>
                    <a:pt x="2870" y="3070"/>
                    <a:pt x="3180" y="2873"/>
                  </a:cubicBezTo>
                  <a:cubicBezTo>
                    <a:pt x="4017" y="2347"/>
                    <a:pt x="4220" y="1512"/>
                    <a:pt x="4286" y="535"/>
                  </a:cubicBezTo>
                  <a:cubicBezTo>
                    <a:pt x="4167" y="357"/>
                    <a:pt x="4046" y="179"/>
                    <a:pt x="3927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>
              <a:extLst>
                <a:ext uri="{FF2B5EF4-FFF2-40B4-BE49-F238E27FC236}">
                  <a16:creationId xmlns:a16="http://schemas.microsoft.com/office/drawing/2014/main" id="{2CC93CDD-277F-2A32-9CCD-158100DC1EBC}"/>
                </a:ext>
              </a:extLst>
            </p:cNvPr>
            <p:cNvSpPr/>
            <p:nvPr/>
          </p:nvSpPr>
          <p:spPr>
            <a:xfrm>
              <a:off x="5582775" y="4045350"/>
              <a:ext cx="125725" cy="76225"/>
            </a:xfrm>
            <a:custGeom>
              <a:avLst/>
              <a:gdLst/>
              <a:ahLst/>
              <a:cxnLst/>
              <a:rect l="l" t="t" r="r" b="b"/>
              <a:pathLst>
                <a:path w="5029" h="3049" extrusionOk="0">
                  <a:moveTo>
                    <a:pt x="1683" y="0"/>
                  </a:moveTo>
                  <a:cubicBezTo>
                    <a:pt x="1381" y="118"/>
                    <a:pt x="819" y="314"/>
                    <a:pt x="283" y="564"/>
                  </a:cubicBezTo>
                  <a:cubicBezTo>
                    <a:pt x="148" y="626"/>
                    <a:pt x="93" y="859"/>
                    <a:pt x="1" y="1013"/>
                  </a:cubicBezTo>
                  <a:cubicBezTo>
                    <a:pt x="4" y="1013"/>
                    <a:pt x="6" y="1013"/>
                    <a:pt x="9" y="1013"/>
                  </a:cubicBezTo>
                  <a:cubicBezTo>
                    <a:pt x="105" y="1013"/>
                    <a:pt x="208" y="1028"/>
                    <a:pt x="304" y="1028"/>
                  </a:cubicBezTo>
                  <a:cubicBezTo>
                    <a:pt x="369" y="1028"/>
                    <a:pt x="431" y="1021"/>
                    <a:pt x="487" y="998"/>
                  </a:cubicBezTo>
                  <a:cubicBezTo>
                    <a:pt x="955" y="808"/>
                    <a:pt x="1416" y="675"/>
                    <a:pt x="1872" y="675"/>
                  </a:cubicBezTo>
                  <a:cubicBezTo>
                    <a:pt x="2311" y="675"/>
                    <a:pt x="2745" y="798"/>
                    <a:pt x="3175" y="1112"/>
                  </a:cubicBezTo>
                  <a:cubicBezTo>
                    <a:pt x="3777" y="1553"/>
                    <a:pt x="4204" y="2123"/>
                    <a:pt x="4535" y="2784"/>
                  </a:cubicBezTo>
                  <a:cubicBezTo>
                    <a:pt x="4595" y="2904"/>
                    <a:pt x="4777" y="2963"/>
                    <a:pt x="4902" y="3049"/>
                  </a:cubicBezTo>
                  <a:cubicBezTo>
                    <a:pt x="4932" y="2885"/>
                    <a:pt x="5028" y="2701"/>
                    <a:pt x="4982" y="2563"/>
                  </a:cubicBezTo>
                  <a:cubicBezTo>
                    <a:pt x="4887" y="2272"/>
                    <a:pt x="4746" y="1986"/>
                    <a:pt x="4572" y="1735"/>
                  </a:cubicBezTo>
                  <a:cubicBezTo>
                    <a:pt x="3941" y="820"/>
                    <a:pt x="3193" y="68"/>
                    <a:pt x="1683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>
              <a:extLst>
                <a:ext uri="{FF2B5EF4-FFF2-40B4-BE49-F238E27FC236}">
                  <a16:creationId xmlns:a16="http://schemas.microsoft.com/office/drawing/2014/main" id="{7E2B0A85-6B6F-3910-AA71-FF6B02CB4350}"/>
                </a:ext>
              </a:extLst>
            </p:cNvPr>
            <p:cNvSpPr/>
            <p:nvPr/>
          </p:nvSpPr>
          <p:spPr>
            <a:xfrm>
              <a:off x="5401350" y="4029575"/>
              <a:ext cx="126750" cy="51325"/>
            </a:xfrm>
            <a:custGeom>
              <a:avLst/>
              <a:gdLst/>
              <a:ahLst/>
              <a:cxnLst/>
              <a:rect l="l" t="t" r="r" b="b"/>
              <a:pathLst>
                <a:path w="5070" h="2053" extrusionOk="0">
                  <a:moveTo>
                    <a:pt x="3189" y="1"/>
                  </a:moveTo>
                  <a:cubicBezTo>
                    <a:pt x="3094" y="1"/>
                    <a:pt x="2999" y="5"/>
                    <a:pt x="2902" y="14"/>
                  </a:cubicBezTo>
                  <a:cubicBezTo>
                    <a:pt x="1720" y="127"/>
                    <a:pt x="863" y="863"/>
                    <a:pt x="72" y="1671"/>
                  </a:cubicBezTo>
                  <a:cubicBezTo>
                    <a:pt x="0" y="1746"/>
                    <a:pt x="22" y="1911"/>
                    <a:pt x="0" y="2035"/>
                  </a:cubicBezTo>
                  <a:cubicBezTo>
                    <a:pt x="81" y="2035"/>
                    <a:pt x="170" y="2053"/>
                    <a:pt x="249" y="2053"/>
                  </a:cubicBezTo>
                  <a:cubicBezTo>
                    <a:pt x="296" y="2053"/>
                    <a:pt x="340" y="2047"/>
                    <a:pt x="376" y="2026"/>
                  </a:cubicBezTo>
                  <a:cubicBezTo>
                    <a:pt x="653" y="1872"/>
                    <a:pt x="922" y="1694"/>
                    <a:pt x="1171" y="1496"/>
                  </a:cubicBezTo>
                  <a:cubicBezTo>
                    <a:pt x="1833" y="972"/>
                    <a:pt x="2445" y="711"/>
                    <a:pt x="3063" y="711"/>
                  </a:cubicBezTo>
                  <a:cubicBezTo>
                    <a:pt x="3574" y="711"/>
                    <a:pt x="4090" y="890"/>
                    <a:pt x="4641" y="1245"/>
                  </a:cubicBezTo>
                  <a:cubicBezTo>
                    <a:pt x="4697" y="1281"/>
                    <a:pt x="4780" y="1311"/>
                    <a:pt x="4847" y="1311"/>
                  </a:cubicBezTo>
                  <a:cubicBezTo>
                    <a:pt x="4867" y="1311"/>
                    <a:pt x="4886" y="1308"/>
                    <a:pt x="4903" y="1301"/>
                  </a:cubicBezTo>
                  <a:cubicBezTo>
                    <a:pt x="4973" y="1271"/>
                    <a:pt x="5009" y="1156"/>
                    <a:pt x="5069" y="1064"/>
                  </a:cubicBezTo>
                  <a:cubicBezTo>
                    <a:pt x="5009" y="949"/>
                    <a:pt x="4973" y="840"/>
                    <a:pt x="4903" y="758"/>
                  </a:cubicBezTo>
                  <a:cubicBezTo>
                    <a:pt x="4442" y="220"/>
                    <a:pt x="3840" y="1"/>
                    <a:pt x="3189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>
              <a:extLst>
                <a:ext uri="{FF2B5EF4-FFF2-40B4-BE49-F238E27FC236}">
                  <a16:creationId xmlns:a16="http://schemas.microsoft.com/office/drawing/2014/main" id="{C280B689-56B1-4067-D3CD-4A41911D1C20}"/>
                </a:ext>
              </a:extLst>
            </p:cNvPr>
            <p:cNvSpPr/>
            <p:nvPr/>
          </p:nvSpPr>
          <p:spPr>
            <a:xfrm>
              <a:off x="5807550" y="4211800"/>
              <a:ext cx="81375" cy="82500"/>
            </a:xfrm>
            <a:custGeom>
              <a:avLst/>
              <a:gdLst/>
              <a:ahLst/>
              <a:cxnLst/>
              <a:rect l="l" t="t" r="r" b="b"/>
              <a:pathLst>
                <a:path w="3255" h="3300" extrusionOk="0">
                  <a:moveTo>
                    <a:pt x="2443" y="0"/>
                  </a:moveTo>
                  <a:cubicBezTo>
                    <a:pt x="2425" y="0"/>
                    <a:pt x="2407" y="1"/>
                    <a:pt x="2389" y="3"/>
                  </a:cubicBezTo>
                  <a:cubicBezTo>
                    <a:pt x="1260" y="128"/>
                    <a:pt x="649" y="971"/>
                    <a:pt x="68" y="1819"/>
                  </a:cubicBezTo>
                  <a:cubicBezTo>
                    <a:pt x="0" y="1920"/>
                    <a:pt x="71" y="2114"/>
                    <a:pt x="77" y="2265"/>
                  </a:cubicBezTo>
                  <a:cubicBezTo>
                    <a:pt x="213" y="2202"/>
                    <a:pt x="390" y="2173"/>
                    <a:pt x="481" y="2068"/>
                  </a:cubicBezTo>
                  <a:cubicBezTo>
                    <a:pt x="671" y="1850"/>
                    <a:pt x="818" y="1737"/>
                    <a:pt x="942" y="1737"/>
                  </a:cubicBezTo>
                  <a:cubicBezTo>
                    <a:pt x="1087" y="1737"/>
                    <a:pt x="1201" y="1890"/>
                    <a:pt x="1319" y="2210"/>
                  </a:cubicBezTo>
                  <a:cubicBezTo>
                    <a:pt x="1390" y="2399"/>
                    <a:pt x="1351" y="2626"/>
                    <a:pt x="1387" y="2830"/>
                  </a:cubicBezTo>
                  <a:cubicBezTo>
                    <a:pt x="1415" y="2991"/>
                    <a:pt x="1482" y="3144"/>
                    <a:pt x="1532" y="3299"/>
                  </a:cubicBezTo>
                  <a:cubicBezTo>
                    <a:pt x="1668" y="3160"/>
                    <a:pt x="1893" y="3039"/>
                    <a:pt x="1929" y="2876"/>
                  </a:cubicBezTo>
                  <a:cubicBezTo>
                    <a:pt x="2074" y="2229"/>
                    <a:pt x="1936" y="1650"/>
                    <a:pt x="1289" y="1221"/>
                  </a:cubicBezTo>
                  <a:cubicBezTo>
                    <a:pt x="1705" y="979"/>
                    <a:pt x="2041" y="601"/>
                    <a:pt x="2488" y="601"/>
                  </a:cubicBezTo>
                  <a:cubicBezTo>
                    <a:pt x="2630" y="601"/>
                    <a:pt x="2783" y="639"/>
                    <a:pt x="2954" y="732"/>
                  </a:cubicBezTo>
                  <a:cubicBezTo>
                    <a:pt x="2962" y="736"/>
                    <a:pt x="2972" y="738"/>
                    <a:pt x="2984" y="738"/>
                  </a:cubicBezTo>
                  <a:cubicBezTo>
                    <a:pt x="3057" y="738"/>
                    <a:pt x="3196" y="665"/>
                    <a:pt x="3219" y="604"/>
                  </a:cubicBezTo>
                  <a:cubicBezTo>
                    <a:pt x="3255" y="508"/>
                    <a:pt x="3234" y="301"/>
                    <a:pt x="3176" y="272"/>
                  </a:cubicBezTo>
                  <a:cubicBezTo>
                    <a:pt x="2943" y="158"/>
                    <a:pt x="2681" y="0"/>
                    <a:pt x="2443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>
              <a:extLst>
                <a:ext uri="{FF2B5EF4-FFF2-40B4-BE49-F238E27FC236}">
                  <a16:creationId xmlns:a16="http://schemas.microsoft.com/office/drawing/2014/main" id="{5EF80F7F-4FDD-BB18-74A3-3F73054824CA}"/>
                </a:ext>
              </a:extLst>
            </p:cNvPr>
            <p:cNvSpPr/>
            <p:nvPr/>
          </p:nvSpPr>
          <p:spPr>
            <a:xfrm>
              <a:off x="5793650" y="4282850"/>
              <a:ext cx="36325" cy="35700"/>
            </a:xfrm>
            <a:custGeom>
              <a:avLst/>
              <a:gdLst/>
              <a:ahLst/>
              <a:cxnLst/>
              <a:rect l="l" t="t" r="r" b="b"/>
              <a:pathLst>
                <a:path w="1453" h="1428" extrusionOk="0">
                  <a:moveTo>
                    <a:pt x="714" y="1"/>
                  </a:moveTo>
                  <a:cubicBezTo>
                    <a:pt x="309" y="1"/>
                    <a:pt x="1" y="377"/>
                    <a:pt x="10" y="789"/>
                  </a:cubicBezTo>
                  <a:cubicBezTo>
                    <a:pt x="17" y="1129"/>
                    <a:pt x="385" y="1419"/>
                    <a:pt x="779" y="1428"/>
                  </a:cubicBezTo>
                  <a:cubicBezTo>
                    <a:pt x="784" y="1428"/>
                    <a:pt x="788" y="1428"/>
                    <a:pt x="792" y="1428"/>
                  </a:cubicBezTo>
                  <a:cubicBezTo>
                    <a:pt x="1164" y="1428"/>
                    <a:pt x="1377" y="1067"/>
                    <a:pt x="1452" y="479"/>
                  </a:cubicBezTo>
                  <a:cubicBezTo>
                    <a:pt x="1298" y="355"/>
                    <a:pt x="1091" y="60"/>
                    <a:pt x="840" y="13"/>
                  </a:cubicBezTo>
                  <a:cubicBezTo>
                    <a:pt x="797" y="5"/>
                    <a:pt x="755" y="1"/>
                    <a:pt x="714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>
              <a:extLst>
                <a:ext uri="{FF2B5EF4-FFF2-40B4-BE49-F238E27FC236}">
                  <a16:creationId xmlns:a16="http://schemas.microsoft.com/office/drawing/2014/main" id="{1B562A83-29C2-02F4-ED7B-E08D5DF0165C}"/>
                </a:ext>
              </a:extLst>
            </p:cNvPr>
            <p:cNvSpPr/>
            <p:nvPr/>
          </p:nvSpPr>
          <p:spPr>
            <a:xfrm>
              <a:off x="3416400" y="4202050"/>
              <a:ext cx="192975" cy="113050"/>
            </a:xfrm>
            <a:custGeom>
              <a:avLst/>
              <a:gdLst/>
              <a:ahLst/>
              <a:cxnLst/>
              <a:rect l="l" t="t" r="r" b="b"/>
              <a:pathLst>
                <a:path w="7719" h="4522" extrusionOk="0">
                  <a:moveTo>
                    <a:pt x="2933" y="1054"/>
                  </a:moveTo>
                  <a:cubicBezTo>
                    <a:pt x="4230" y="1054"/>
                    <a:pt x="5111" y="1622"/>
                    <a:pt x="5558" y="2743"/>
                  </a:cubicBezTo>
                  <a:cubicBezTo>
                    <a:pt x="5650" y="2974"/>
                    <a:pt x="5643" y="3079"/>
                    <a:pt x="5376" y="3216"/>
                  </a:cubicBezTo>
                  <a:cubicBezTo>
                    <a:pt x="5057" y="3379"/>
                    <a:pt x="4741" y="3435"/>
                    <a:pt x="4426" y="3435"/>
                  </a:cubicBezTo>
                  <a:cubicBezTo>
                    <a:pt x="4004" y="3435"/>
                    <a:pt x="3583" y="3334"/>
                    <a:pt x="3163" y="3256"/>
                  </a:cubicBezTo>
                  <a:cubicBezTo>
                    <a:pt x="2494" y="3134"/>
                    <a:pt x="1914" y="2823"/>
                    <a:pt x="1555" y="2228"/>
                  </a:cubicBezTo>
                  <a:cubicBezTo>
                    <a:pt x="1410" y="1989"/>
                    <a:pt x="1289" y="1679"/>
                    <a:pt x="1318" y="1420"/>
                  </a:cubicBezTo>
                  <a:cubicBezTo>
                    <a:pt x="1333" y="1293"/>
                    <a:pt x="1707" y="1173"/>
                    <a:pt x="1937" y="1118"/>
                  </a:cubicBezTo>
                  <a:cubicBezTo>
                    <a:pt x="2179" y="1056"/>
                    <a:pt x="2441" y="1075"/>
                    <a:pt x="2697" y="1060"/>
                  </a:cubicBezTo>
                  <a:cubicBezTo>
                    <a:pt x="2777" y="1056"/>
                    <a:pt x="2856" y="1054"/>
                    <a:pt x="2933" y="1054"/>
                  </a:cubicBezTo>
                  <a:close/>
                  <a:moveTo>
                    <a:pt x="6719" y="0"/>
                  </a:moveTo>
                  <a:cubicBezTo>
                    <a:pt x="6696" y="0"/>
                    <a:pt x="6673" y="1"/>
                    <a:pt x="6650" y="3"/>
                  </a:cubicBezTo>
                  <a:cubicBezTo>
                    <a:pt x="5340" y="106"/>
                    <a:pt x="4034" y="265"/>
                    <a:pt x="2724" y="360"/>
                  </a:cubicBezTo>
                  <a:cubicBezTo>
                    <a:pt x="2691" y="362"/>
                    <a:pt x="2657" y="363"/>
                    <a:pt x="2623" y="363"/>
                  </a:cubicBezTo>
                  <a:cubicBezTo>
                    <a:pt x="2276" y="363"/>
                    <a:pt x="1922" y="251"/>
                    <a:pt x="1566" y="221"/>
                  </a:cubicBezTo>
                  <a:cubicBezTo>
                    <a:pt x="1550" y="219"/>
                    <a:pt x="1533" y="218"/>
                    <a:pt x="1516" y="218"/>
                  </a:cubicBezTo>
                  <a:cubicBezTo>
                    <a:pt x="1398" y="218"/>
                    <a:pt x="1268" y="252"/>
                    <a:pt x="1171" y="310"/>
                  </a:cubicBezTo>
                  <a:cubicBezTo>
                    <a:pt x="918" y="461"/>
                    <a:pt x="632" y="603"/>
                    <a:pt x="456" y="825"/>
                  </a:cubicBezTo>
                  <a:cubicBezTo>
                    <a:pt x="251" y="1085"/>
                    <a:pt x="131" y="1424"/>
                    <a:pt x="19" y="1742"/>
                  </a:cubicBezTo>
                  <a:cubicBezTo>
                    <a:pt x="0" y="1795"/>
                    <a:pt x="192" y="1933"/>
                    <a:pt x="300" y="2015"/>
                  </a:cubicBezTo>
                  <a:cubicBezTo>
                    <a:pt x="392" y="2083"/>
                    <a:pt x="534" y="2097"/>
                    <a:pt x="597" y="2181"/>
                  </a:cubicBezTo>
                  <a:cubicBezTo>
                    <a:pt x="699" y="2310"/>
                    <a:pt x="742" y="2483"/>
                    <a:pt x="829" y="2625"/>
                  </a:cubicBezTo>
                  <a:cubicBezTo>
                    <a:pt x="1648" y="3954"/>
                    <a:pt x="2937" y="4348"/>
                    <a:pt x="4431" y="4522"/>
                  </a:cubicBezTo>
                  <a:cubicBezTo>
                    <a:pt x="4982" y="4338"/>
                    <a:pt x="5541" y="4179"/>
                    <a:pt x="6079" y="3965"/>
                  </a:cubicBezTo>
                  <a:cubicBezTo>
                    <a:pt x="7375" y="3452"/>
                    <a:pt x="7718" y="1462"/>
                    <a:pt x="7442" y="613"/>
                  </a:cubicBezTo>
                  <a:cubicBezTo>
                    <a:pt x="7328" y="258"/>
                    <a:pt x="7085" y="0"/>
                    <a:pt x="6719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>
              <a:extLst>
                <a:ext uri="{FF2B5EF4-FFF2-40B4-BE49-F238E27FC236}">
                  <a16:creationId xmlns:a16="http://schemas.microsoft.com/office/drawing/2014/main" id="{CEA235FB-3470-222C-9F25-E800660772FE}"/>
                </a:ext>
              </a:extLst>
            </p:cNvPr>
            <p:cNvSpPr/>
            <p:nvPr/>
          </p:nvSpPr>
          <p:spPr>
            <a:xfrm>
              <a:off x="3343200" y="4007850"/>
              <a:ext cx="119925" cy="135725"/>
            </a:xfrm>
            <a:custGeom>
              <a:avLst/>
              <a:gdLst/>
              <a:ahLst/>
              <a:cxnLst/>
              <a:rect l="l" t="t" r="r" b="b"/>
              <a:pathLst>
                <a:path w="4797" h="5429" extrusionOk="0">
                  <a:moveTo>
                    <a:pt x="3068" y="0"/>
                  </a:moveTo>
                  <a:cubicBezTo>
                    <a:pt x="3018" y="114"/>
                    <a:pt x="2926" y="228"/>
                    <a:pt x="2924" y="343"/>
                  </a:cubicBezTo>
                  <a:cubicBezTo>
                    <a:pt x="2913" y="971"/>
                    <a:pt x="2789" y="1554"/>
                    <a:pt x="2339" y="2076"/>
                  </a:cubicBezTo>
                  <a:cubicBezTo>
                    <a:pt x="2327" y="1965"/>
                    <a:pt x="2339" y="1887"/>
                    <a:pt x="2312" y="1828"/>
                  </a:cubicBezTo>
                  <a:cubicBezTo>
                    <a:pt x="2230" y="1656"/>
                    <a:pt x="2133" y="1493"/>
                    <a:pt x="2043" y="1326"/>
                  </a:cubicBezTo>
                  <a:cubicBezTo>
                    <a:pt x="1943" y="1482"/>
                    <a:pt x="1830" y="1631"/>
                    <a:pt x="1748" y="1797"/>
                  </a:cubicBezTo>
                  <a:cubicBezTo>
                    <a:pt x="1552" y="2188"/>
                    <a:pt x="1393" y="2599"/>
                    <a:pt x="1180" y="2980"/>
                  </a:cubicBezTo>
                  <a:cubicBezTo>
                    <a:pt x="817" y="3630"/>
                    <a:pt x="409" y="4254"/>
                    <a:pt x="61" y="4913"/>
                  </a:cubicBezTo>
                  <a:cubicBezTo>
                    <a:pt x="1" y="5028"/>
                    <a:pt x="149" y="5253"/>
                    <a:pt x="201" y="5429"/>
                  </a:cubicBezTo>
                  <a:cubicBezTo>
                    <a:pt x="341" y="5324"/>
                    <a:pt x="518" y="5243"/>
                    <a:pt x="618" y="5108"/>
                  </a:cubicBezTo>
                  <a:cubicBezTo>
                    <a:pt x="1171" y="4360"/>
                    <a:pt x="1706" y="3600"/>
                    <a:pt x="2326" y="2733"/>
                  </a:cubicBezTo>
                  <a:cubicBezTo>
                    <a:pt x="2475" y="3096"/>
                    <a:pt x="2537" y="3269"/>
                    <a:pt x="2615" y="3434"/>
                  </a:cubicBezTo>
                  <a:cubicBezTo>
                    <a:pt x="2828" y="3892"/>
                    <a:pt x="3166" y="4247"/>
                    <a:pt x="3662" y="4327"/>
                  </a:cubicBezTo>
                  <a:cubicBezTo>
                    <a:pt x="3710" y="4335"/>
                    <a:pt x="3762" y="4339"/>
                    <a:pt x="3814" y="4339"/>
                  </a:cubicBezTo>
                  <a:cubicBezTo>
                    <a:pt x="4051" y="4339"/>
                    <a:pt x="4317" y="4265"/>
                    <a:pt x="4494" y="4138"/>
                  </a:cubicBezTo>
                  <a:cubicBezTo>
                    <a:pt x="4796" y="3922"/>
                    <a:pt x="4722" y="3549"/>
                    <a:pt x="4540" y="3268"/>
                  </a:cubicBezTo>
                  <a:cubicBezTo>
                    <a:pt x="4320" y="2924"/>
                    <a:pt x="4047" y="2618"/>
                    <a:pt x="3800" y="2293"/>
                  </a:cubicBezTo>
                  <a:cubicBezTo>
                    <a:pt x="3675" y="2130"/>
                    <a:pt x="3576" y="1844"/>
                    <a:pt x="3433" y="1824"/>
                  </a:cubicBezTo>
                  <a:cubicBezTo>
                    <a:pt x="3124" y="1779"/>
                    <a:pt x="3258" y="1658"/>
                    <a:pt x="3276" y="1495"/>
                  </a:cubicBezTo>
                  <a:cubicBezTo>
                    <a:pt x="3322" y="1111"/>
                    <a:pt x="3351" y="722"/>
                    <a:pt x="3337" y="337"/>
                  </a:cubicBezTo>
                  <a:cubicBezTo>
                    <a:pt x="3333" y="220"/>
                    <a:pt x="3161" y="113"/>
                    <a:pt x="3068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>
              <a:extLst>
                <a:ext uri="{FF2B5EF4-FFF2-40B4-BE49-F238E27FC236}">
                  <a16:creationId xmlns:a16="http://schemas.microsoft.com/office/drawing/2014/main" id="{D8EB15E6-D390-EC6B-1C44-681219C38B49}"/>
                </a:ext>
              </a:extLst>
            </p:cNvPr>
            <p:cNvSpPr/>
            <p:nvPr/>
          </p:nvSpPr>
          <p:spPr>
            <a:xfrm>
              <a:off x="3482775" y="4004250"/>
              <a:ext cx="121050" cy="161700"/>
            </a:xfrm>
            <a:custGeom>
              <a:avLst/>
              <a:gdLst/>
              <a:ahLst/>
              <a:cxnLst/>
              <a:rect l="l" t="t" r="r" b="b"/>
              <a:pathLst>
                <a:path w="4842" h="6468" extrusionOk="0">
                  <a:moveTo>
                    <a:pt x="160" y="1"/>
                  </a:moveTo>
                  <a:cubicBezTo>
                    <a:pt x="116" y="163"/>
                    <a:pt x="0" y="349"/>
                    <a:pt x="43" y="485"/>
                  </a:cubicBezTo>
                  <a:cubicBezTo>
                    <a:pt x="181" y="928"/>
                    <a:pt x="318" y="1390"/>
                    <a:pt x="561" y="1778"/>
                  </a:cubicBezTo>
                  <a:cubicBezTo>
                    <a:pt x="1179" y="2765"/>
                    <a:pt x="2183" y="3259"/>
                    <a:pt x="3195" y="3742"/>
                  </a:cubicBezTo>
                  <a:cubicBezTo>
                    <a:pt x="3443" y="3860"/>
                    <a:pt x="3785" y="4141"/>
                    <a:pt x="3785" y="4346"/>
                  </a:cubicBezTo>
                  <a:cubicBezTo>
                    <a:pt x="3786" y="4847"/>
                    <a:pt x="3601" y="5346"/>
                    <a:pt x="3513" y="5849"/>
                  </a:cubicBezTo>
                  <a:cubicBezTo>
                    <a:pt x="3477" y="6049"/>
                    <a:pt x="3502" y="6260"/>
                    <a:pt x="3499" y="6467"/>
                  </a:cubicBezTo>
                  <a:cubicBezTo>
                    <a:pt x="3712" y="6418"/>
                    <a:pt x="3990" y="6440"/>
                    <a:pt x="4129" y="6311"/>
                  </a:cubicBezTo>
                  <a:cubicBezTo>
                    <a:pt x="4607" y="5861"/>
                    <a:pt x="4810" y="5265"/>
                    <a:pt x="4833" y="4703"/>
                  </a:cubicBezTo>
                  <a:cubicBezTo>
                    <a:pt x="4842" y="3954"/>
                    <a:pt x="4619" y="3426"/>
                    <a:pt x="3995" y="3134"/>
                  </a:cubicBezTo>
                  <a:cubicBezTo>
                    <a:pt x="3617" y="2957"/>
                    <a:pt x="3237" y="2777"/>
                    <a:pt x="2843" y="2638"/>
                  </a:cubicBezTo>
                  <a:cubicBezTo>
                    <a:pt x="2584" y="2547"/>
                    <a:pt x="2515" y="2431"/>
                    <a:pt x="2604" y="2172"/>
                  </a:cubicBezTo>
                  <a:cubicBezTo>
                    <a:pt x="2639" y="2070"/>
                    <a:pt x="2580" y="1935"/>
                    <a:pt x="2563" y="1814"/>
                  </a:cubicBezTo>
                  <a:cubicBezTo>
                    <a:pt x="2450" y="1889"/>
                    <a:pt x="2268" y="1945"/>
                    <a:pt x="2240" y="2044"/>
                  </a:cubicBezTo>
                  <a:cubicBezTo>
                    <a:pt x="2201" y="2186"/>
                    <a:pt x="2160" y="2235"/>
                    <a:pt x="2103" y="2235"/>
                  </a:cubicBezTo>
                  <a:cubicBezTo>
                    <a:pt x="2051" y="2235"/>
                    <a:pt x="1986" y="2192"/>
                    <a:pt x="1898" y="2140"/>
                  </a:cubicBezTo>
                  <a:cubicBezTo>
                    <a:pt x="1198" y="1728"/>
                    <a:pt x="804" y="1088"/>
                    <a:pt x="493" y="369"/>
                  </a:cubicBezTo>
                  <a:cubicBezTo>
                    <a:pt x="431" y="225"/>
                    <a:pt x="273" y="121"/>
                    <a:pt x="160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>
              <a:extLst>
                <a:ext uri="{FF2B5EF4-FFF2-40B4-BE49-F238E27FC236}">
                  <a16:creationId xmlns:a16="http://schemas.microsoft.com/office/drawing/2014/main" id="{F7054F76-6714-B5C4-ABCF-5F54530244B8}"/>
                </a:ext>
              </a:extLst>
            </p:cNvPr>
            <p:cNvSpPr/>
            <p:nvPr/>
          </p:nvSpPr>
          <p:spPr>
            <a:xfrm>
              <a:off x="3297875" y="3970925"/>
              <a:ext cx="120600" cy="111000"/>
            </a:xfrm>
            <a:custGeom>
              <a:avLst/>
              <a:gdLst/>
              <a:ahLst/>
              <a:cxnLst/>
              <a:rect l="l" t="t" r="r" b="b"/>
              <a:pathLst>
                <a:path w="4824" h="4440" extrusionOk="0">
                  <a:moveTo>
                    <a:pt x="3902" y="0"/>
                  </a:moveTo>
                  <a:cubicBezTo>
                    <a:pt x="3295" y="0"/>
                    <a:pt x="2923" y="168"/>
                    <a:pt x="1962" y="779"/>
                  </a:cubicBezTo>
                  <a:cubicBezTo>
                    <a:pt x="728" y="1564"/>
                    <a:pt x="335" y="2825"/>
                    <a:pt x="22" y="4133"/>
                  </a:cubicBezTo>
                  <a:cubicBezTo>
                    <a:pt x="0" y="4218"/>
                    <a:pt x="115" y="4338"/>
                    <a:pt x="167" y="4440"/>
                  </a:cubicBezTo>
                  <a:cubicBezTo>
                    <a:pt x="253" y="4392"/>
                    <a:pt x="353" y="4358"/>
                    <a:pt x="420" y="4292"/>
                  </a:cubicBezTo>
                  <a:cubicBezTo>
                    <a:pt x="509" y="4204"/>
                    <a:pt x="586" y="4098"/>
                    <a:pt x="645" y="3988"/>
                  </a:cubicBezTo>
                  <a:cubicBezTo>
                    <a:pt x="1149" y="3049"/>
                    <a:pt x="1972" y="2424"/>
                    <a:pt x="2750" y="1733"/>
                  </a:cubicBezTo>
                  <a:cubicBezTo>
                    <a:pt x="3262" y="1279"/>
                    <a:pt x="4191" y="1421"/>
                    <a:pt x="4385" y="556"/>
                  </a:cubicBezTo>
                  <a:cubicBezTo>
                    <a:pt x="4386" y="544"/>
                    <a:pt x="4439" y="550"/>
                    <a:pt x="4462" y="537"/>
                  </a:cubicBezTo>
                  <a:cubicBezTo>
                    <a:pt x="4583" y="475"/>
                    <a:pt x="4703" y="410"/>
                    <a:pt x="4823" y="346"/>
                  </a:cubicBezTo>
                  <a:cubicBezTo>
                    <a:pt x="4690" y="249"/>
                    <a:pt x="4567" y="127"/>
                    <a:pt x="4421" y="67"/>
                  </a:cubicBezTo>
                  <a:cubicBezTo>
                    <a:pt x="4283" y="9"/>
                    <a:pt x="4117" y="19"/>
                    <a:pt x="3965" y="1"/>
                  </a:cubicBezTo>
                  <a:cubicBezTo>
                    <a:pt x="3944" y="0"/>
                    <a:pt x="3923" y="0"/>
                    <a:pt x="390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>
              <a:extLst>
                <a:ext uri="{FF2B5EF4-FFF2-40B4-BE49-F238E27FC236}">
                  <a16:creationId xmlns:a16="http://schemas.microsoft.com/office/drawing/2014/main" id="{579CB191-FA75-E04D-244D-64F4B40A330F}"/>
                </a:ext>
              </a:extLst>
            </p:cNvPr>
            <p:cNvSpPr/>
            <p:nvPr/>
          </p:nvSpPr>
          <p:spPr>
            <a:xfrm>
              <a:off x="3224100" y="4220425"/>
              <a:ext cx="85075" cy="73575"/>
            </a:xfrm>
            <a:custGeom>
              <a:avLst/>
              <a:gdLst/>
              <a:ahLst/>
              <a:cxnLst/>
              <a:rect l="l" t="t" r="r" b="b"/>
              <a:pathLst>
                <a:path w="3403" h="2943" extrusionOk="0">
                  <a:moveTo>
                    <a:pt x="915" y="1"/>
                  </a:moveTo>
                  <a:cubicBezTo>
                    <a:pt x="689" y="1"/>
                    <a:pt x="458" y="46"/>
                    <a:pt x="228" y="134"/>
                  </a:cubicBezTo>
                  <a:cubicBezTo>
                    <a:pt x="134" y="170"/>
                    <a:pt x="75" y="298"/>
                    <a:pt x="1" y="384"/>
                  </a:cubicBezTo>
                  <a:cubicBezTo>
                    <a:pt x="90" y="455"/>
                    <a:pt x="170" y="544"/>
                    <a:pt x="269" y="591"/>
                  </a:cubicBezTo>
                  <a:cubicBezTo>
                    <a:pt x="296" y="603"/>
                    <a:pt x="327" y="607"/>
                    <a:pt x="359" y="607"/>
                  </a:cubicBezTo>
                  <a:cubicBezTo>
                    <a:pt x="411" y="607"/>
                    <a:pt x="468" y="597"/>
                    <a:pt x="521" y="597"/>
                  </a:cubicBezTo>
                  <a:cubicBezTo>
                    <a:pt x="537" y="560"/>
                    <a:pt x="553" y="521"/>
                    <a:pt x="569" y="484"/>
                  </a:cubicBezTo>
                  <a:cubicBezTo>
                    <a:pt x="983" y="669"/>
                    <a:pt x="1397" y="850"/>
                    <a:pt x="1808" y="1039"/>
                  </a:cubicBezTo>
                  <a:cubicBezTo>
                    <a:pt x="2093" y="1169"/>
                    <a:pt x="2252" y="1320"/>
                    <a:pt x="2086" y="1687"/>
                  </a:cubicBezTo>
                  <a:cubicBezTo>
                    <a:pt x="1971" y="1940"/>
                    <a:pt x="1948" y="2259"/>
                    <a:pt x="1969" y="2541"/>
                  </a:cubicBezTo>
                  <a:cubicBezTo>
                    <a:pt x="1979" y="2682"/>
                    <a:pt x="2182" y="2809"/>
                    <a:pt x="2297" y="2943"/>
                  </a:cubicBezTo>
                  <a:cubicBezTo>
                    <a:pt x="2389" y="2826"/>
                    <a:pt x="2510" y="2723"/>
                    <a:pt x="2563" y="2592"/>
                  </a:cubicBezTo>
                  <a:cubicBezTo>
                    <a:pt x="2647" y="2389"/>
                    <a:pt x="2670" y="2162"/>
                    <a:pt x="2750" y="1956"/>
                  </a:cubicBezTo>
                  <a:cubicBezTo>
                    <a:pt x="2774" y="1896"/>
                    <a:pt x="2900" y="1863"/>
                    <a:pt x="2984" y="1840"/>
                  </a:cubicBezTo>
                  <a:cubicBezTo>
                    <a:pt x="3121" y="1801"/>
                    <a:pt x="3263" y="1782"/>
                    <a:pt x="3403" y="1755"/>
                  </a:cubicBezTo>
                  <a:cubicBezTo>
                    <a:pt x="3347" y="1607"/>
                    <a:pt x="3334" y="1405"/>
                    <a:pt x="3229" y="1319"/>
                  </a:cubicBezTo>
                  <a:cubicBezTo>
                    <a:pt x="2783" y="954"/>
                    <a:pt x="2324" y="599"/>
                    <a:pt x="1841" y="284"/>
                  </a:cubicBezTo>
                  <a:cubicBezTo>
                    <a:pt x="1549" y="92"/>
                    <a:pt x="1236" y="1"/>
                    <a:pt x="915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>
              <a:extLst>
                <a:ext uri="{FF2B5EF4-FFF2-40B4-BE49-F238E27FC236}">
                  <a16:creationId xmlns:a16="http://schemas.microsoft.com/office/drawing/2014/main" id="{EF9EE0FB-2DDF-7473-BC98-7DCAD9BD53DA}"/>
                </a:ext>
              </a:extLst>
            </p:cNvPr>
            <p:cNvSpPr/>
            <p:nvPr/>
          </p:nvSpPr>
          <p:spPr>
            <a:xfrm>
              <a:off x="3362450" y="4138650"/>
              <a:ext cx="25900" cy="30350"/>
            </a:xfrm>
            <a:custGeom>
              <a:avLst/>
              <a:gdLst/>
              <a:ahLst/>
              <a:cxnLst/>
              <a:rect l="l" t="t" r="r" b="b"/>
              <a:pathLst>
                <a:path w="1036" h="1214" extrusionOk="0">
                  <a:moveTo>
                    <a:pt x="764" y="1"/>
                  </a:moveTo>
                  <a:cubicBezTo>
                    <a:pt x="763" y="1"/>
                    <a:pt x="763" y="1"/>
                    <a:pt x="762" y="1"/>
                  </a:cubicBezTo>
                  <a:cubicBezTo>
                    <a:pt x="505" y="275"/>
                    <a:pt x="256" y="556"/>
                    <a:pt x="32" y="854"/>
                  </a:cubicBezTo>
                  <a:cubicBezTo>
                    <a:pt x="0" y="896"/>
                    <a:pt x="98" y="1035"/>
                    <a:pt x="171" y="1214"/>
                  </a:cubicBezTo>
                  <a:cubicBezTo>
                    <a:pt x="506" y="821"/>
                    <a:pt x="771" y="510"/>
                    <a:pt x="1035" y="198"/>
                  </a:cubicBezTo>
                  <a:cubicBezTo>
                    <a:pt x="944" y="132"/>
                    <a:pt x="784" y="1"/>
                    <a:pt x="764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>
              <a:extLst>
                <a:ext uri="{FF2B5EF4-FFF2-40B4-BE49-F238E27FC236}">
                  <a16:creationId xmlns:a16="http://schemas.microsoft.com/office/drawing/2014/main" id="{F56D2BE5-EE2A-25F6-69A1-65A508B235DD}"/>
                </a:ext>
              </a:extLst>
            </p:cNvPr>
            <p:cNvSpPr/>
            <p:nvPr/>
          </p:nvSpPr>
          <p:spPr>
            <a:xfrm>
              <a:off x="3397050" y="4134250"/>
              <a:ext cx="14850" cy="22100"/>
            </a:xfrm>
            <a:custGeom>
              <a:avLst/>
              <a:gdLst/>
              <a:ahLst/>
              <a:cxnLst/>
              <a:rect l="l" t="t" r="r" b="b"/>
              <a:pathLst>
                <a:path w="594" h="884" extrusionOk="0">
                  <a:moveTo>
                    <a:pt x="255" y="0"/>
                  </a:moveTo>
                  <a:cubicBezTo>
                    <a:pt x="166" y="153"/>
                    <a:pt x="1" y="313"/>
                    <a:pt x="12" y="458"/>
                  </a:cubicBezTo>
                  <a:cubicBezTo>
                    <a:pt x="25" y="607"/>
                    <a:pt x="211" y="742"/>
                    <a:pt x="321" y="883"/>
                  </a:cubicBezTo>
                  <a:cubicBezTo>
                    <a:pt x="395" y="758"/>
                    <a:pt x="468" y="635"/>
                    <a:pt x="593" y="422"/>
                  </a:cubicBezTo>
                  <a:cubicBezTo>
                    <a:pt x="461" y="256"/>
                    <a:pt x="357" y="128"/>
                    <a:pt x="255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>
              <a:extLst>
                <a:ext uri="{FF2B5EF4-FFF2-40B4-BE49-F238E27FC236}">
                  <a16:creationId xmlns:a16="http://schemas.microsoft.com/office/drawing/2014/main" id="{3563B739-E04A-CA41-CFAA-E28FD0B1A583}"/>
                </a:ext>
              </a:extLst>
            </p:cNvPr>
            <p:cNvSpPr/>
            <p:nvPr/>
          </p:nvSpPr>
          <p:spPr>
            <a:xfrm>
              <a:off x="3561000" y="4040250"/>
              <a:ext cx="16400" cy="20650"/>
            </a:xfrm>
            <a:custGeom>
              <a:avLst/>
              <a:gdLst/>
              <a:ahLst/>
              <a:cxnLst/>
              <a:rect l="l" t="t" r="r" b="b"/>
              <a:pathLst>
                <a:path w="656" h="826" extrusionOk="0">
                  <a:moveTo>
                    <a:pt x="232" y="0"/>
                  </a:moveTo>
                  <a:cubicBezTo>
                    <a:pt x="128" y="180"/>
                    <a:pt x="0" y="324"/>
                    <a:pt x="27" y="367"/>
                  </a:cubicBezTo>
                  <a:cubicBezTo>
                    <a:pt x="140" y="539"/>
                    <a:pt x="296" y="683"/>
                    <a:pt x="449" y="826"/>
                  </a:cubicBezTo>
                  <a:cubicBezTo>
                    <a:pt x="449" y="826"/>
                    <a:pt x="449" y="826"/>
                    <a:pt x="449" y="826"/>
                  </a:cubicBezTo>
                  <a:cubicBezTo>
                    <a:pt x="463" y="826"/>
                    <a:pt x="656" y="668"/>
                    <a:pt x="644" y="650"/>
                  </a:cubicBezTo>
                  <a:cubicBezTo>
                    <a:pt x="536" y="449"/>
                    <a:pt x="404" y="262"/>
                    <a:pt x="23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>
              <a:extLst>
                <a:ext uri="{FF2B5EF4-FFF2-40B4-BE49-F238E27FC236}">
                  <a16:creationId xmlns:a16="http://schemas.microsoft.com/office/drawing/2014/main" id="{74AFACE4-C41A-BCFF-C59A-6A14420D6AD9}"/>
                </a:ext>
              </a:extLst>
            </p:cNvPr>
            <p:cNvSpPr/>
            <p:nvPr/>
          </p:nvSpPr>
          <p:spPr>
            <a:xfrm>
              <a:off x="3308975" y="4476750"/>
              <a:ext cx="156650" cy="54600"/>
            </a:xfrm>
            <a:custGeom>
              <a:avLst/>
              <a:gdLst/>
              <a:ahLst/>
              <a:cxnLst/>
              <a:rect l="l" t="t" r="r" b="b"/>
              <a:pathLst>
                <a:path w="6266" h="2184" extrusionOk="0">
                  <a:moveTo>
                    <a:pt x="382" y="0"/>
                  </a:moveTo>
                  <a:cubicBezTo>
                    <a:pt x="268" y="0"/>
                    <a:pt x="149" y="14"/>
                    <a:pt x="35" y="14"/>
                  </a:cubicBezTo>
                  <a:cubicBezTo>
                    <a:pt x="23" y="14"/>
                    <a:pt x="12" y="14"/>
                    <a:pt x="1" y="13"/>
                  </a:cubicBezTo>
                  <a:lnTo>
                    <a:pt x="1" y="13"/>
                  </a:lnTo>
                  <a:cubicBezTo>
                    <a:pt x="139" y="197"/>
                    <a:pt x="242" y="429"/>
                    <a:pt x="421" y="554"/>
                  </a:cubicBezTo>
                  <a:cubicBezTo>
                    <a:pt x="761" y="796"/>
                    <a:pt x="1148" y="968"/>
                    <a:pt x="1508" y="1184"/>
                  </a:cubicBezTo>
                  <a:cubicBezTo>
                    <a:pt x="2424" y="1730"/>
                    <a:pt x="3366" y="2184"/>
                    <a:pt x="4432" y="2184"/>
                  </a:cubicBezTo>
                  <a:cubicBezTo>
                    <a:pt x="4577" y="2184"/>
                    <a:pt x="4725" y="2175"/>
                    <a:pt x="4876" y="2157"/>
                  </a:cubicBezTo>
                  <a:cubicBezTo>
                    <a:pt x="5018" y="2157"/>
                    <a:pt x="5158" y="2161"/>
                    <a:pt x="5297" y="2161"/>
                  </a:cubicBezTo>
                  <a:cubicBezTo>
                    <a:pt x="5385" y="2161"/>
                    <a:pt x="5474" y="2160"/>
                    <a:pt x="5561" y="2154"/>
                  </a:cubicBezTo>
                  <a:cubicBezTo>
                    <a:pt x="5587" y="2153"/>
                    <a:pt x="5614" y="2153"/>
                    <a:pt x="5642" y="2153"/>
                  </a:cubicBezTo>
                  <a:cubicBezTo>
                    <a:pt x="5696" y="2153"/>
                    <a:pt x="5754" y="2154"/>
                    <a:pt x="5811" y="2154"/>
                  </a:cubicBezTo>
                  <a:cubicBezTo>
                    <a:pt x="6042" y="2154"/>
                    <a:pt x="6266" y="2124"/>
                    <a:pt x="6250" y="1821"/>
                  </a:cubicBezTo>
                  <a:cubicBezTo>
                    <a:pt x="6237" y="1564"/>
                    <a:pt x="6045" y="1524"/>
                    <a:pt x="5836" y="1524"/>
                  </a:cubicBezTo>
                  <a:cubicBezTo>
                    <a:pt x="5743" y="1524"/>
                    <a:pt x="5645" y="1532"/>
                    <a:pt x="5559" y="1532"/>
                  </a:cubicBezTo>
                  <a:cubicBezTo>
                    <a:pt x="5547" y="1532"/>
                    <a:pt x="5536" y="1532"/>
                    <a:pt x="5524" y="1532"/>
                  </a:cubicBezTo>
                  <a:cubicBezTo>
                    <a:pt x="4512" y="1499"/>
                    <a:pt x="3509" y="1431"/>
                    <a:pt x="2580" y="957"/>
                  </a:cubicBezTo>
                  <a:cubicBezTo>
                    <a:pt x="1945" y="633"/>
                    <a:pt x="1302" y="322"/>
                    <a:pt x="646" y="43"/>
                  </a:cubicBezTo>
                  <a:cubicBezTo>
                    <a:pt x="567" y="9"/>
                    <a:pt x="476" y="0"/>
                    <a:pt x="38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>
              <a:extLst>
                <a:ext uri="{FF2B5EF4-FFF2-40B4-BE49-F238E27FC236}">
                  <a16:creationId xmlns:a16="http://schemas.microsoft.com/office/drawing/2014/main" id="{D042BF9F-7D64-A396-53AB-FAD7CC8D1258}"/>
                </a:ext>
              </a:extLst>
            </p:cNvPr>
            <p:cNvSpPr/>
            <p:nvPr/>
          </p:nvSpPr>
          <p:spPr>
            <a:xfrm>
              <a:off x="3442900" y="4493500"/>
              <a:ext cx="47325" cy="14500"/>
            </a:xfrm>
            <a:custGeom>
              <a:avLst/>
              <a:gdLst/>
              <a:ahLst/>
              <a:cxnLst/>
              <a:rect l="l" t="t" r="r" b="b"/>
              <a:pathLst>
                <a:path w="1893" h="580" extrusionOk="0">
                  <a:moveTo>
                    <a:pt x="1377" y="1"/>
                  </a:moveTo>
                  <a:cubicBezTo>
                    <a:pt x="1095" y="1"/>
                    <a:pt x="811" y="22"/>
                    <a:pt x="535" y="68"/>
                  </a:cubicBezTo>
                  <a:cubicBezTo>
                    <a:pt x="350" y="100"/>
                    <a:pt x="179" y="222"/>
                    <a:pt x="0" y="304"/>
                  </a:cubicBezTo>
                  <a:cubicBezTo>
                    <a:pt x="166" y="394"/>
                    <a:pt x="331" y="486"/>
                    <a:pt x="498" y="574"/>
                  </a:cubicBezTo>
                  <a:cubicBezTo>
                    <a:pt x="506" y="578"/>
                    <a:pt x="516" y="580"/>
                    <a:pt x="531" y="580"/>
                  </a:cubicBezTo>
                  <a:cubicBezTo>
                    <a:pt x="557" y="580"/>
                    <a:pt x="598" y="576"/>
                    <a:pt x="676" y="576"/>
                  </a:cubicBezTo>
                  <a:cubicBezTo>
                    <a:pt x="902" y="557"/>
                    <a:pt x="1225" y="556"/>
                    <a:pt x="1536" y="492"/>
                  </a:cubicBezTo>
                  <a:cubicBezTo>
                    <a:pt x="1668" y="466"/>
                    <a:pt x="1775" y="311"/>
                    <a:pt x="1893" y="215"/>
                  </a:cubicBezTo>
                  <a:cubicBezTo>
                    <a:pt x="1776" y="140"/>
                    <a:pt x="1661" y="6"/>
                    <a:pt x="1543" y="3"/>
                  </a:cubicBezTo>
                  <a:cubicBezTo>
                    <a:pt x="1488" y="2"/>
                    <a:pt x="1432" y="1"/>
                    <a:pt x="1377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>
              <a:extLst>
                <a:ext uri="{FF2B5EF4-FFF2-40B4-BE49-F238E27FC236}">
                  <a16:creationId xmlns:a16="http://schemas.microsoft.com/office/drawing/2014/main" id="{524D0F98-D4D9-0511-57A0-8F4A7C05C37A}"/>
                </a:ext>
              </a:extLst>
            </p:cNvPr>
            <p:cNvSpPr/>
            <p:nvPr/>
          </p:nvSpPr>
          <p:spPr>
            <a:xfrm>
              <a:off x="3882275" y="4774350"/>
              <a:ext cx="33875" cy="29075"/>
            </a:xfrm>
            <a:custGeom>
              <a:avLst/>
              <a:gdLst/>
              <a:ahLst/>
              <a:cxnLst/>
              <a:rect l="l" t="t" r="r" b="b"/>
              <a:pathLst>
                <a:path w="1355" h="1163" extrusionOk="0">
                  <a:moveTo>
                    <a:pt x="784" y="0"/>
                  </a:moveTo>
                  <a:cubicBezTo>
                    <a:pt x="757" y="0"/>
                    <a:pt x="728" y="1"/>
                    <a:pt x="698" y="3"/>
                  </a:cubicBezTo>
                  <a:cubicBezTo>
                    <a:pt x="695" y="3"/>
                    <a:pt x="692" y="3"/>
                    <a:pt x="689" y="3"/>
                  </a:cubicBezTo>
                  <a:cubicBezTo>
                    <a:pt x="351" y="3"/>
                    <a:pt x="1" y="245"/>
                    <a:pt x="18" y="580"/>
                  </a:cubicBezTo>
                  <a:cubicBezTo>
                    <a:pt x="38" y="948"/>
                    <a:pt x="280" y="1152"/>
                    <a:pt x="645" y="1162"/>
                  </a:cubicBezTo>
                  <a:cubicBezTo>
                    <a:pt x="654" y="1162"/>
                    <a:pt x="664" y="1162"/>
                    <a:pt x="673" y="1162"/>
                  </a:cubicBezTo>
                  <a:cubicBezTo>
                    <a:pt x="1080" y="1162"/>
                    <a:pt x="1355" y="890"/>
                    <a:pt x="1344" y="505"/>
                  </a:cubicBezTo>
                  <a:cubicBezTo>
                    <a:pt x="1336" y="182"/>
                    <a:pt x="1180" y="0"/>
                    <a:pt x="784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>
              <a:extLst>
                <a:ext uri="{FF2B5EF4-FFF2-40B4-BE49-F238E27FC236}">
                  <a16:creationId xmlns:a16="http://schemas.microsoft.com/office/drawing/2014/main" id="{C1B59931-2411-D972-3D52-5BBF3F93ABE0}"/>
                </a:ext>
              </a:extLst>
            </p:cNvPr>
            <p:cNvSpPr/>
            <p:nvPr/>
          </p:nvSpPr>
          <p:spPr>
            <a:xfrm>
              <a:off x="2799275" y="3643875"/>
              <a:ext cx="3438625" cy="1378100"/>
            </a:xfrm>
            <a:custGeom>
              <a:avLst/>
              <a:gdLst/>
              <a:ahLst/>
              <a:cxnLst/>
              <a:rect l="l" t="t" r="r" b="b"/>
              <a:pathLst>
                <a:path w="137545" h="55124" extrusionOk="0">
                  <a:moveTo>
                    <a:pt x="79189" y="2561"/>
                  </a:moveTo>
                  <a:lnTo>
                    <a:pt x="79189" y="2561"/>
                  </a:lnTo>
                  <a:cubicBezTo>
                    <a:pt x="79760" y="2692"/>
                    <a:pt x="80332" y="2822"/>
                    <a:pt x="80906" y="2953"/>
                  </a:cubicBezTo>
                  <a:lnTo>
                    <a:pt x="80906" y="3047"/>
                  </a:lnTo>
                  <a:cubicBezTo>
                    <a:pt x="80560" y="3127"/>
                    <a:pt x="80202" y="3288"/>
                    <a:pt x="79865" y="3288"/>
                  </a:cubicBezTo>
                  <a:cubicBezTo>
                    <a:pt x="79824" y="3288"/>
                    <a:pt x="79782" y="3285"/>
                    <a:pt x="79741" y="3280"/>
                  </a:cubicBezTo>
                  <a:cubicBezTo>
                    <a:pt x="79506" y="3250"/>
                    <a:pt x="79318" y="2864"/>
                    <a:pt x="79189" y="2561"/>
                  </a:cubicBezTo>
                  <a:close/>
                  <a:moveTo>
                    <a:pt x="74117" y="1691"/>
                  </a:moveTo>
                  <a:lnTo>
                    <a:pt x="74117" y="1691"/>
                  </a:lnTo>
                  <a:cubicBezTo>
                    <a:pt x="73749" y="2745"/>
                    <a:pt x="73359" y="3774"/>
                    <a:pt x="73035" y="4823"/>
                  </a:cubicBezTo>
                  <a:cubicBezTo>
                    <a:pt x="72905" y="5246"/>
                    <a:pt x="72918" y="5714"/>
                    <a:pt x="72856" y="6160"/>
                  </a:cubicBezTo>
                  <a:cubicBezTo>
                    <a:pt x="72843" y="6237"/>
                    <a:pt x="72770" y="6369"/>
                    <a:pt x="72735" y="6369"/>
                  </a:cubicBezTo>
                  <a:cubicBezTo>
                    <a:pt x="72735" y="6369"/>
                    <a:pt x="72734" y="6369"/>
                    <a:pt x="72733" y="6369"/>
                  </a:cubicBezTo>
                  <a:cubicBezTo>
                    <a:pt x="72701" y="6365"/>
                    <a:pt x="72670" y="6364"/>
                    <a:pt x="72640" y="6364"/>
                  </a:cubicBezTo>
                  <a:cubicBezTo>
                    <a:pt x="72087" y="6364"/>
                    <a:pt x="71980" y="6903"/>
                    <a:pt x="71681" y="7211"/>
                  </a:cubicBezTo>
                  <a:cubicBezTo>
                    <a:pt x="71637" y="7257"/>
                    <a:pt x="71527" y="7302"/>
                    <a:pt x="71466" y="7302"/>
                  </a:cubicBezTo>
                  <a:cubicBezTo>
                    <a:pt x="71451" y="7302"/>
                    <a:pt x="71439" y="7299"/>
                    <a:pt x="71432" y="7293"/>
                  </a:cubicBezTo>
                  <a:cubicBezTo>
                    <a:pt x="71300" y="7180"/>
                    <a:pt x="71182" y="7135"/>
                    <a:pt x="71073" y="7135"/>
                  </a:cubicBezTo>
                  <a:cubicBezTo>
                    <a:pt x="70847" y="7135"/>
                    <a:pt x="70666" y="7330"/>
                    <a:pt x="70503" y="7500"/>
                  </a:cubicBezTo>
                  <a:cubicBezTo>
                    <a:pt x="69974" y="8048"/>
                    <a:pt x="69478" y="8633"/>
                    <a:pt x="68943" y="9233"/>
                  </a:cubicBezTo>
                  <a:cubicBezTo>
                    <a:pt x="69031" y="8390"/>
                    <a:pt x="69268" y="7624"/>
                    <a:pt x="69863" y="7030"/>
                  </a:cubicBezTo>
                  <a:cubicBezTo>
                    <a:pt x="70986" y="5907"/>
                    <a:pt x="71684" y="4538"/>
                    <a:pt x="72282" y="3094"/>
                  </a:cubicBezTo>
                  <a:cubicBezTo>
                    <a:pt x="72629" y="2259"/>
                    <a:pt x="73383" y="1928"/>
                    <a:pt x="74117" y="1691"/>
                  </a:cubicBezTo>
                  <a:close/>
                  <a:moveTo>
                    <a:pt x="29772" y="8865"/>
                  </a:moveTo>
                  <a:cubicBezTo>
                    <a:pt x="30035" y="9048"/>
                    <a:pt x="30368" y="9279"/>
                    <a:pt x="30784" y="9567"/>
                  </a:cubicBezTo>
                  <a:cubicBezTo>
                    <a:pt x="30377" y="9682"/>
                    <a:pt x="30049" y="9775"/>
                    <a:pt x="29710" y="9872"/>
                  </a:cubicBezTo>
                  <a:cubicBezTo>
                    <a:pt x="29731" y="9529"/>
                    <a:pt x="29750" y="9210"/>
                    <a:pt x="29772" y="8865"/>
                  </a:cubicBezTo>
                  <a:close/>
                  <a:moveTo>
                    <a:pt x="87331" y="14482"/>
                  </a:moveTo>
                  <a:cubicBezTo>
                    <a:pt x="87421" y="14815"/>
                    <a:pt x="87499" y="15115"/>
                    <a:pt x="87584" y="15412"/>
                  </a:cubicBezTo>
                  <a:cubicBezTo>
                    <a:pt x="87677" y="15733"/>
                    <a:pt x="87636" y="15947"/>
                    <a:pt x="87325" y="15947"/>
                  </a:cubicBezTo>
                  <a:cubicBezTo>
                    <a:pt x="87281" y="15947"/>
                    <a:pt x="87232" y="15943"/>
                    <a:pt x="87177" y="15934"/>
                  </a:cubicBezTo>
                  <a:cubicBezTo>
                    <a:pt x="87024" y="15910"/>
                    <a:pt x="86803" y="15908"/>
                    <a:pt x="86740" y="15811"/>
                  </a:cubicBezTo>
                  <a:cubicBezTo>
                    <a:pt x="86599" y="15601"/>
                    <a:pt x="86488" y="15345"/>
                    <a:pt x="86757" y="15106"/>
                  </a:cubicBezTo>
                  <a:cubicBezTo>
                    <a:pt x="86950" y="14935"/>
                    <a:pt x="87108" y="14726"/>
                    <a:pt x="87331" y="14482"/>
                  </a:cubicBezTo>
                  <a:close/>
                  <a:moveTo>
                    <a:pt x="83058" y="3477"/>
                  </a:moveTo>
                  <a:cubicBezTo>
                    <a:pt x="83675" y="3704"/>
                    <a:pt x="84235" y="3864"/>
                    <a:pt x="84751" y="4111"/>
                  </a:cubicBezTo>
                  <a:cubicBezTo>
                    <a:pt x="86075" y="4747"/>
                    <a:pt x="87417" y="5359"/>
                    <a:pt x="88681" y="6098"/>
                  </a:cubicBezTo>
                  <a:cubicBezTo>
                    <a:pt x="89649" y="6665"/>
                    <a:pt x="90450" y="7531"/>
                    <a:pt x="90901" y="8537"/>
                  </a:cubicBezTo>
                  <a:cubicBezTo>
                    <a:pt x="91203" y="9214"/>
                    <a:pt x="91186" y="10087"/>
                    <a:pt x="91124" y="10858"/>
                  </a:cubicBezTo>
                  <a:cubicBezTo>
                    <a:pt x="90996" y="12413"/>
                    <a:pt x="90563" y="13905"/>
                    <a:pt x="89929" y="15335"/>
                  </a:cubicBezTo>
                  <a:cubicBezTo>
                    <a:pt x="89844" y="15527"/>
                    <a:pt x="89746" y="15718"/>
                    <a:pt x="89621" y="15885"/>
                  </a:cubicBezTo>
                  <a:cubicBezTo>
                    <a:pt x="89547" y="15985"/>
                    <a:pt x="89406" y="16038"/>
                    <a:pt x="89295" y="16110"/>
                  </a:cubicBezTo>
                  <a:cubicBezTo>
                    <a:pt x="89232" y="15989"/>
                    <a:pt x="89127" y="15874"/>
                    <a:pt x="89112" y="15746"/>
                  </a:cubicBezTo>
                  <a:cubicBezTo>
                    <a:pt x="89046" y="15179"/>
                    <a:pt x="89023" y="14607"/>
                    <a:pt x="88943" y="14040"/>
                  </a:cubicBezTo>
                  <a:cubicBezTo>
                    <a:pt x="88928" y="13938"/>
                    <a:pt x="88721" y="13865"/>
                    <a:pt x="88602" y="13777"/>
                  </a:cubicBezTo>
                  <a:cubicBezTo>
                    <a:pt x="88543" y="13897"/>
                    <a:pt x="88436" y="14013"/>
                    <a:pt x="88434" y="14132"/>
                  </a:cubicBezTo>
                  <a:cubicBezTo>
                    <a:pt x="88418" y="14626"/>
                    <a:pt x="88442" y="15119"/>
                    <a:pt x="88432" y="15611"/>
                  </a:cubicBezTo>
                  <a:cubicBezTo>
                    <a:pt x="88429" y="15717"/>
                    <a:pt x="88339" y="15823"/>
                    <a:pt x="88287" y="15927"/>
                  </a:cubicBezTo>
                  <a:cubicBezTo>
                    <a:pt x="88258" y="15821"/>
                    <a:pt x="88198" y="15713"/>
                    <a:pt x="88206" y="15608"/>
                  </a:cubicBezTo>
                  <a:cubicBezTo>
                    <a:pt x="88255" y="15008"/>
                    <a:pt x="88068" y="14505"/>
                    <a:pt x="87646" y="14079"/>
                  </a:cubicBezTo>
                  <a:cubicBezTo>
                    <a:pt x="87588" y="14020"/>
                    <a:pt x="87508" y="13915"/>
                    <a:pt x="87525" y="13861"/>
                  </a:cubicBezTo>
                  <a:cubicBezTo>
                    <a:pt x="87904" y="12650"/>
                    <a:pt x="87292" y="11748"/>
                    <a:pt x="86619" y="10858"/>
                  </a:cubicBezTo>
                  <a:cubicBezTo>
                    <a:pt x="85936" y="9954"/>
                    <a:pt x="85198" y="9082"/>
                    <a:pt x="84857" y="7963"/>
                  </a:cubicBezTo>
                  <a:cubicBezTo>
                    <a:pt x="84838" y="7901"/>
                    <a:pt x="84660" y="7831"/>
                    <a:pt x="84542" y="7831"/>
                  </a:cubicBezTo>
                  <a:cubicBezTo>
                    <a:pt x="84516" y="7831"/>
                    <a:pt x="84493" y="7835"/>
                    <a:pt x="84475" y="7843"/>
                  </a:cubicBezTo>
                  <a:cubicBezTo>
                    <a:pt x="84203" y="7958"/>
                    <a:pt x="83956" y="8136"/>
                    <a:pt x="83573" y="8367"/>
                  </a:cubicBezTo>
                  <a:cubicBezTo>
                    <a:pt x="83701" y="7966"/>
                    <a:pt x="83786" y="7709"/>
                    <a:pt x="83867" y="7449"/>
                  </a:cubicBezTo>
                  <a:cubicBezTo>
                    <a:pt x="83914" y="7305"/>
                    <a:pt x="83994" y="7158"/>
                    <a:pt x="83987" y="7016"/>
                  </a:cubicBezTo>
                  <a:cubicBezTo>
                    <a:pt x="83980" y="6835"/>
                    <a:pt x="83950" y="6568"/>
                    <a:pt x="83835" y="6502"/>
                  </a:cubicBezTo>
                  <a:cubicBezTo>
                    <a:pt x="83810" y="6488"/>
                    <a:pt x="83778" y="6481"/>
                    <a:pt x="83742" y="6481"/>
                  </a:cubicBezTo>
                  <a:cubicBezTo>
                    <a:pt x="83615" y="6481"/>
                    <a:pt x="83438" y="6560"/>
                    <a:pt x="83314" y="6626"/>
                  </a:cubicBezTo>
                  <a:cubicBezTo>
                    <a:pt x="83061" y="6764"/>
                    <a:pt x="82831" y="6950"/>
                    <a:pt x="82592" y="7115"/>
                  </a:cubicBezTo>
                  <a:cubicBezTo>
                    <a:pt x="83182" y="5976"/>
                    <a:pt x="83424" y="4830"/>
                    <a:pt x="83058" y="3477"/>
                  </a:cubicBezTo>
                  <a:close/>
                  <a:moveTo>
                    <a:pt x="52583" y="1153"/>
                  </a:moveTo>
                  <a:cubicBezTo>
                    <a:pt x="53586" y="1153"/>
                    <a:pt x="54032" y="1870"/>
                    <a:pt x="54636" y="2411"/>
                  </a:cubicBezTo>
                  <a:cubicBezTo>
                    <a:pt x="54961" y="2700"/>
                    <a:pt x="55187" y="3103"/>
                    <a:pt x="55521" y="3537"/>
                  </a:cubicBezTo>
                  <a:cubicBezTo>
                    <a:pt x="55128" y="3477"/>
                    <a:pt x="54751" y="3432"/>
                    <a:pt x="54389" y="3432"/>
                  </a:cubicBezTo>
                  <a:cubicBezTo>
                    <a:pt x="53855" y="3432"/>
                    <a:pt x="53353" y="3529"/>
                    <a:pt x="52875" y="3819"/>
                  </a:cubicBezTo>
                  <a:cubicBezTo>
                    <a:pt x="52660" y="3948"/>
                    <a:pt x="52439" y="4084"/>
                    <a:pt x="52261" y="4258"/>
                  </a:cubicBezTo>
                  <a:cubicBezTo>
                    <a:pt x="51953" y="4564"/>
                    <a:pt x="52288" y="4844"/>
                    <a:pt x="52367" y="5115"/>
                  </a:cubicBezTo>
                  <a:cubicBezTo>
                    <a:pt x="52445" y="5374"/>
                    <a:pt x="52554" y="5467"/>
                    <a:pt x="52688" y="5467"/>
                  </a:cubicBezTo>
                  <a:cubicBezTo>
                    <a:pt x="52827" y="5467"/>
                    <a:pt x="52994" y="5367"/>
                    <a:pt x="53181" y="5250"/>
                  </a:cubicBezTo>
                  <a:cubicBezTo>
                    <a:pt x="53823" y="4848"/>
                    <a:pt x="54504" y="4559"/>
                    <a:pt x="55245" y="4559"/>
                  </a:cubicBezTo>
                  <a:cubicBezTo>
                    <a:pt x="55483" y="4559"/>
                    <a:pt x="55727" y="4589"/>
                    <a:pt x="55978" y="4655"/>
                  </a:cubicBezTo>
                  <a:cubicBezTo>
                    <a:pt x="56316" y="4742"/>
                    <a:pt x="56731" y="5376"/>
                    <a:pt x="56711" y="5729"/>
                  </a:cubicBezTo>
                  <a:cubicBezTo>
                    <a:pt x="56705" y="5849"/>
                    <a:pt x="56750" y="5973"/>
                    <a:pt x="56777" y="6093"/>
                  </a:cubicBezTo>
                  <a:cubicBezTo>
                    <a:pt x="57307" y="8448"/>
                    <a:pt x="57860" y="10801"/>
                    <a:pt x="58358" y="13163"/>
                  </a:cubicBezTo>
                  <a:cubicBezTo>
                    <a:pt x="58585" y="14249"/>
                    <a:pt x="58750" y="15355"/>
                    <a:pt x="58865" y="16461"/>
                  </a:cubicBezTo>
                  <a:cubicBezTo>
                    <a:pt x="58998" y="17713"/>
                    <a:pt x="58884" y="18937"/>
                    <a:pt x="58044" y="19978"/>
                  </a:cubicBezTo>
                  <a:cubicBezTo>
                    <a:pt x="57265" y="20946"/>
                    <a:pt x="56388" y="21821"/>
                    <a:pt x="55263" y="22358"/>
                  </a:cubicBezTo>
                  <a:cubicBezTo>
                    <a:pt x="54389" y="22774"/>
                    <a:pt x="53445" y="23009"/>
                    <a:pt x="52484" y="23009"/>
                  </a:cubicBezTo>
                  <a:cubicBezTo>
                    <a:pt x="52237" y="23009"/>
                    <a:pt x="51989" y="22993"/>
                    <a:pt x="51742" y="22962"/>
                  </a:cubicBezTo>
                  <a:cubicBezTo>
                    <a:pt x="50524" y="22808"/>
                    <a:pt x="49288" y="22615"/>
                    <a:pt x="48125" y="22241"/>
                  </a:cubicBezTo>
                  <a:cubicBezTo>
                    <a:pt x="47357" y="21994"/>
                    <a:pt x="46628" y="21478"/>
                    <a:pt x="46020" y="20928"/>
                  </a:cubicBezTo>
                  <a:cubicBezTo>
                    <a:pt x="45301" y="20283"/>
                    <a:pt x="44720" y="19479"/>
                    <a:pt x="44101" y="18724"/>
                  </a:cubicBezTo>
                  <a:cubicBezTo>
                    <a:pt x="43913" y="18495"/>
                    <a:pt x="43747" y="18320"/>
                    <a:pt x="43522" y="18320"/>
                  </a:cubicBezTo>
                  <a:cubicBezTo>
                    <a:pt x="43401" y="18320"/>
                    <a:pt x="43264" y="18370"/>
                    <a:pt x="43098" y="18488"/>
                  </a:cubicBezTo>
                  <a:cubicBezTo>
                    <a:pt x="42829" y="18679"/>
                    <a:pt x="42556" y="18748"/>
                    <a:pt x="42280" y="18748"/>
                  </a:cubicBezTo>
                  <a:cubicBezTo>
                    <a:pt x="41855" y="18748"/>
                    <a:pt x="41424" y="18583"/>
                    <a:pt x="41000" y="18448"/>
                  </a:cubicBezTo>
                  <a:cubicBezTo>
                    <a:pt x="39713" y="18037"/>
                    <a:pt x="38748" y="17241"/>
                    <a:pt x="38421" y="15923"/>
                  </a:cubicBezTo>
                  <a:cubicBezTo>
                    <a:pt x="38213" y="15073"/>
                    <a:pt x="38158" y="14148"/>
                    <a:pt x="38234" y="13274"/>
                  </a:cubicBezTo>
                  <a:cubicBezTo>
                    <a:pt x="38307" y="12435"/>
                    <a:pt x="39101" y="11896"/>
                    <a:pt x="39900" y="11896"/>
                  </a:cubicBezTo>
                  <a:cubicBezTo>
                    <a:pt x="40250" y="11896"/>
                    <a:pt x="40601" y="12000"/>
                    <a:pt x="40893" y="12227"/>
                  </a:cubicBezTo>
                  <a:cubicBezTo>
                    <a:pt x="41441" y="12656"/>
                    <a:pt x="41947" y="13084"/>
                    <a:pt x="42268" y="13767"/>
                  </a:cubicBezTo>
                  <a:cubicBezTo>
                    <a:pt x="42492" y="14243"/>
                    <a:pt x="43066" y="14564"/>
                    <a:pt x="43510" y="14922"/>
                  </a:cubicBezTo>
                  <a:cubicBezTo>
                    <a:pt x="43543" y="14948"/>
                    <a:pt x="43607" y="14959"/>
                    <a:pt x="43675" y="14959"/>
                  </a:cubicBezTo>
                  <a:cubicBezTo>
                    <a:pt x="43790" y="14959"/>
                    <a:pt x="43919" y="14928"/>
                    <a:pt x="43940" y="14886"/>
                  </a:cubicBezTo>
                  <a:cubicBezTo>
                    <a:pt x="44034" y="14682"/>
                    <a:pt x="44129" y="14408"/>
                    <a:pt x="44065" y="14213"/>
                  </a:cubicBezTo>
                  <a:cubicBezTo>
                    <a:pt x="43861" y="13589"/>
                    <a:pt x="43577" y="12989"/>
                    <a:pt x="43342" y="12372"/>
                  </a:cubicBezTo>
                  <a:cubicBezTo>
                    <a:pt x="43093" y="11724"/>
                    <a:pt x="42860" y="11068"/>
                    <a:pt x="42643" y="10409"/>
                  </a:cubicBezTo>
                  <a:cubicBezTo>
                    <a:pt x="42604" y="10293"/>
                    <a:pt x="42653" y="10130"/>
                    <a:pt x="42702" y="10005"/>
                  </a:cubicBezTo>
                  <a:cubicBezTo>
                    <a:pt x="43328" y="8428"/>
                    <a:pt x="43621" y="6781"/>
                    <a:pt x="43697" y="5096"/>
                  </a:cubicBezTo>
                  <a:cubicBezTo>
                    <a:pt x="43716" y="4680"/>
                    <a:pt x="43866" y="4432"/>
                    <a:pt x="44221" y="4179"/>
                  </a:cubicBezTo>
                  <a:cubicBezTo>
                    <a:pt x="45539" y="3250"/>
                    <a:pt x="46953" y="2505"/>
                    <a:pt x="48466" y="1965"/>
                  </a:cubicBezTo>
                  <a:cubicBezTo>
                    <a:pt x="49738" y="1512"/>
                    <a:pt x="51053" y="1264"/>
                    <a:pt x="52420" y="1159"/>
                  </a:cubicBezTo>
                  <a:cubicBezTo>
                    <a:pt x="52476" y="1155"/>
                    <a:pt x="52530" y="1153"/>
                    <a:pt x="52583" y="1153"/>
                  </a:cubicBezTo>
                  <a:close/>
                  <a:moveTo>
                    <a:pt x="25406" y="5652"/>
                  </a:moveTo>
                  <a:cubicBezTo>
                    <a:pt x="25736" y="5652"/>
                    <a:pt x="26072" y="5700"/>
                    <a:pt x="26410" y="5783"/>
                  </a:cubicBezTo>
                  <a:cubicBezTo>
                    <a:pt x="26965" y="5924"/>
                    <a:pt x="27480" y="6311"/>
                    <a:pt x="28032" y="6360"/>
                  </a:cubicBezTo>
                  <a:cubicBezTo>
                    <a:pt x="28254" y="6380"/>
                    <a:pt x="28479" y="6388"/>
                    <a:pt x="28704" y="6388"/>
                  </a:cubicBezTo>
                  <a:cubicBezTo>
                    <a:pt x="29327" y="6388"/>
                    <a:pt x="29957" y="6324"/>
                    <a:pt x="30577" y="6259"/>
                  </a:cubicBezTo>
                  <a:cubicBezTo>
                    <a:pt x="30630" y="6254"/>
                    <a:pt x="30675" y="6251"/>
                    <a:pt x="30713" y="6251"/>
                  </a:cubicBezTo>
                  <a:cubicBezTo>
                    <a:pt x="30911" y="6251"/>
                    <a:pt x="30909" y="6329"/>
                    <a:pt x="30820" y="6534"/>
                  </a:cubicBezTo>
                  <a:cubicBezTo>
                    <a:pt x="30576" y="7101"/>
                    <a:pt x="30322" y="7663"/>
                    <a:pt x="30056" y="8218"/>
                  </a:cubicBezTo>
                  <a:cubicBezTo>
                    <a:pt x="30051" y="8232"/>
                    <a:pt x="30021" y="8237"/>
                    <a:pt x="29982" y="8237"/>
                  </a:cubicBezTo>
                  <a:cubicBezTo>
                    <a:pt x="29926" y="8237"/>
                    <a:pt x="29850" y="8227"/>
                    <a:pt x="29798" y="8221"/>
                  </a:cubicBezTo>
                  <a:cubicBezTo>
                    <a:pt x="28998" y="8119"/>
                    <a:pt x="28398" y="7612"/>
                    <a:pt x="27741" y="7213"/>
                  </a:cubicBezTo>
                  <a:cubicBezTo>
                    <a:pt x="27445" y="7032"/>
                    <a:pt x="27094" y="6929"/>
                    <a:pt x="26756" y="6839"/>
                  </a:cubicBezTo>
                  <a:cubicBezTo>
                    <a:pt x="26742" y="6835"/>
                    <a:pt x="26728" y="6833"/>
                    <a:pt x="26712" y="6833"/>
                  </a:cubicBezTo>
                  <a:cubicBezTo>
                    <a:pt x="26604" y="6833"/>
                    <a:pt x="26469" y="6924"/>
                    <a:pt x="26349" y="6964"/>
                  </a:cubicBezTo>
                  <a:cubicBezTo>
                    <a:pt x="26427" y="7101"/>
                    <a:pt x="26467" y="7287"/>
                    <a:pt x="26582" y="7364"/>
                  </a:cubicBezTo>
                  <a:cubicBezTo>
                    <a:pt x="27060" y="7683"/>
                    <a:pt x="27566" y="7958"/>
                    <a:pt x="28048" y="8270"/>
                  </a:cubicBezTo>
                  <a:cubicBezTo>
                    <a:pt x="28214" y="8377"/>
                    <a:pt x="28341" y="8549"/>
                    <a:pt x="28574" y="8777"/>
                  </a:cubicBezTo>
                  <a:cubicBezTo>
                    <a:pt x="27912" y="8572"/>
                    <a:pt x="27396" y="8340"/>
                    <a:pt x="26855" y="8260"/>
                  </a:cubicBezTo>
                  <a:cubicBezTo>
                    <a:pt x="26472" y="8202"/>
                    <a:pt x="26081" y="8182"/>
                    <a:pt x="25689" y="8182"/>
                  </a:cubicBezTo>
                  <a:cubicBezTo>
                    <a:pt x="25432" y="8182"/>
                    <a:pt x="25174" y="8191"/>
                    <a:pt x="24918" y="8203"/>
                  </a:cubicBezTo>
                  <a:cubicBezTo>
                    <a:pt x="24734" y="8215"/>
                    <a:pt x="24559" y="8464"/>
                    <a:pt x="24381" y="8603"/>
                  </a:cubicBezTo>
                  <a:cubicBezTo>
                    <a:pt x="24536" y="8691"/>
                    <a:pt x="24704" y="8759"/>
                    <a:pt x="24842" y="8866"/>
                  </a:cubicBezTo>
                  <a:cubicBezTo>
                    <a:pt x="25172" y="9118"/>
                    <a:pt x="25547" y="9344"/>
                    <a:pt x="25791" y="9662"/>
                  </a:cubicBezTo>
                  <a:cubicBezTo>
                    <a:pt x="26210" y="10207"/>
                    <a:pt x="26543" y="10816"/>
                    <a:pt x="26809" y="11446"/>
                  </a:cubicBezTo>
                  <a:cubicBezTo>
                    <a:pt x="26254" y="11153"/>
                    <a:pt x="25712" y="10824"/>
                    <a:pt x="25138" y="10570"/>
                  </a:cubicBezTo>
                  <a:cubicBezTo>
                    <a:pt x="24471" y="10276"/>
                    <a:pt x="23785" y="10086"/>
                    <a:pt x="23080" y="10086"/>
                  </a:cubicBezTo>
                  <a:cubicBezTo>
                    <a:pt x="22716" y="10086"/>
                    <a:pt x="22346" y="10137"/>
                    <a:pt x="21972" y="10250"/>
                  </a:cubicBezTo>
                  <a:cubicBezTo>
                    <a:pt x="21948" y="10257"/>
                    <a:pt x="21922" y="10276"/>
                    <a:pt x="21901" y="10276"/>
                  </a:cubicBezTo>
                  <a:cubicBezTo>
                    <a:pt x="21898" y="10276"/>
                    <a:pt x="21894" y="10275"/>
                    <a:pt x="21891" y="10274"/>
                  </a:cubicBezTo>
                  <a:cubicBezTo>
                    <a:pt x="21749" y="10229"/>
                    <a:pt x="21641" y="10209"/>
                    <a:pt x="21560" y="10209"/>
                  </a:cubicBezTo>
                  <a:cubicBezTo>
                    <a:pt x="21210" y="10209"/>
                    <a:pt x="21359" y="10583"/>
                    <a:pt x="21381" y="10923"/>
                  </a:cubicBezTo>
                  <a:cubicBezTo>
                    <a:pt x="21460" y="12126"/>
                    <a:pt x="20974" y="13170"/>
                    <a:pt x="20317" y="14132"/>
                  </a:cubicBezTo>
                  <a:cubicBezTo>
                    <a:pt x="19933" y="14693"/>
                    <a:pt x="19467" y="15199"/>
                    <a:pt x="18978" y="15806"/>
                  </a:cubicBezTo>
                  <a:cubicBezTo>
                    <a:pt x="18880" y="15186"/>
                    <a:pt x="18805" y="14700"/>
                    <a:pt x="18725" y="14216"/>
                  </a:cubicBezTo>
                  <a:cubicBezTo>
                    <a:pt x="18699" y="14065"/>
                    <a:pt x="18695" y="13884"/>
                    <a:pt x="18607" y="13774"/>
                  </a:cubicBezTo>
                  <a:cubicBezTo>
                    <a:pt x="18521" y="13669"/>
                    <a:pt x="18353" y="13561"/>
                    <a:pt x="18230" y="13561"/>
                  </a:cubicBezTo>
                  <a:cubicBezTo>
                    <a:pt x="18219" y="13561"/>
                    <a:pt x="18210" y="13561"/>
                    <a:pt x="18200" y="13563"/>
                  </a:cubicBezTo>
                  <a:cubicBezTo>
                    <a:pt x="18105" y="13577"/>
                    <a:pt x="17984" y="13812"/>
                    <a:pt x="17984" y="13945"/>
                  </a:cubicBezTo>
                  <a:cubicBezTo>
                    <a:pt x="17987" y="14843"/>
                    <a:pt x="18023" y="15740"/>
                    <a:pt x="18040" y="16637"/>
                  </a:cubicBezTo>
                  <a:cubicBezTo>
                    <a:pt x="18045" y="16910"/>
                    <a:pt x="18151" y="17048"/>
                    <a:pt x="18368" y="17048"/>
                  </a:cubicBezTo>
                  <a:cubicBezTo>
                    <a:pt x="18459" y="17048"/>
                    <a:pt x="18569" y="17024"/>
                    <a:pt x="18699" y="16975"/>
                  </a:cubicBezTo>
                  <a:lnTo>
                    <a:pt x="18699" y="16975"/>
                  </a:lnTo>
                  <a:cubicBezTo>
                    <a:pt x="18489" y="19249"/>
                    <a:pt x="18895" y="21110"/>
                    <a:pt x="20481" y="22509"/>
                  </a:cubicBezTo>
                  <a:cubicBezTo>
                    <a:pt x="20461" y="22546"/>
                    <a:pt x="20440" y="22586"/>
                    <a:pt x="20422" y="22625"/>
                  </a:cubicBezTo>
                  <a:cubicBezTo>
                    <a:pt x="19815" y="22315"/>
                    <a:pt x="19164" y="22070"/>
                    <a:pt x="18613" y="21680"/>
                  </a:cubicBezTo>
                  <a:cubicBezTo>
                    <a:pt x="18202" y="21392"/>
                    <a:pt x="17775" y="21266"/>
                    <a:pt x="17364" y="21266"/>
                  </a:cubicBezTo>
                  <a:cubicBezTo>
                    <a:pt x="16279" y="21266"/>
                    <a:pt x="15305" y="22140"/>
                    <a:pt x="15025" y="23198"/>
                  </a:cubicBezTo>
                  <a:cubicBezTo>
                    <a:pt x="14968" y="23407"/>
                    <a:pt x="14909" y="23528"/>
                    <a:pt x="14784" y="23528"/>
                  </a:cubicBezTo>
                  <a:cubicBezTo>
                    <a:pt x="14721" y="23528"/>
                    <a:pt x="14641" y="23497"/>
                    <a:pt x="14535" y="23429"/>
                  </a:cubicBezTo>
                  <a:cubicBezTo>
                    <a:pt x="13632" y="22852"/>
                    <a:pt x="12797" y="22211"/>
                    <a:pt x="12636" y="21061"/>
                  </a:cubicBezTo>
                  <a:cubicBezTo>
                    <a:pt x="12529" y="20283"/>
                    <a:pt x="12797" y="19561"/>
                    <a:pt x="13151" y="18884"/>
                  </a:cubicBezTo>
                  <a:cubicBezTo>
                    <a:pt x="13324" y="18548"/>
                    <a:pt x="13604" y="18271"/>
                    <a:pt x="13772" y="17937"/>
                  </a:cubicBezTo>
                  <a:cubicBezTo>
                    <a:pt x="13841" y="17796"/>
                    <a:pt x="13816" y="17494"/>
                    <a:pt x="13712" y="17401"/>
                  </a:cubicBezTo>
                  <a:cubicBezTo>
                    <a:pt x="12918" y="16689"/>
                    <a:pt x="12730" y="14883"/>
                    <a:pt x="13266" y="13967"/>
                  </a:cubicBezTo>
                  <a:cubicBezTo>
                    <a:pt x="13772" y="13103"/>
                    <a:pt x="14352" y="12326"/>
                    <a:pt x="15169" y="11760"/>
                  </a:cubicBezTo>
                  <a:cubicBezTo>
                    <a:pt x="15778" y="11335"/>
                    <a:pt x="16427" y="10960"/>
                    <a:pt x="17096" y="10632"/>
                  </a:cubicBezTo>
                  <a:cubicBezTo>
                    <a:pt x="18987" y="9708"/>
                    <a:pt x="20826" y="8711"/>
                    <a:pt x="22377" y="7256"/>
                  </a:cubicBezTo>
                  <a:cubicBezTo>
                    <a:pt x="22771" y="6885"/>
                    <a:pt x="23196" y="6545"/>
                    <a:pt x="23634" y="6223"/>
                  </a:cubicBezTo>
                  <a:cubicBezTo>
                    <a:pt x="24185" y="5820"/>
                    <a:pt x="24785" y="5652"/>
                    <a:pt x="25406" y="5652"/>
                  </a:cubicBezTo>
                  <a:close/>
                  <a:moveTo>
                    <a:pt x="102136" y="18953"/>
                  </a:moveTo>
                  <a:lnTo>
                    <a:pt x="102136" y="18953"/>
                  </a:lnTo>
                  <a:cubicBezTo>
                    <a:pt x="102113" y="19125"/>
                    <a:pt x="102103" y="19299"/>
                    <a:pt x="102064" y="19467"/>
                  </a:cubicBezTo>
                  <a:cubicBezTo>
                    <a:pt x="101977" y="19861"/>
                    <a:pt x="101877" y="20248"/>
                    <a:pt x="101762" y="20720"/>
                  </a:cubicBezTo>
                  <a:cubicBezTo>
                    <a:pt x="101659" y="20520"/>
                    <a:pt x="101620" y="20368"/>
                    <a:pt x="101522" y="20283"/>
                  </a:cubicBezTo>
                  <a:cubicBezTo>
                    <a:pt x="101409" y="20186"/>
                    <a:pt x="101246" y="20150"/>
                    <a:pt x="101102" y="20087"/>
                  </a:cubicBezTo>
                  <a:cubicBezTo>
                    <a:pt x="101058" y="20235"/>
                    <a:pt x="100927" y="20444"/>
                    <a:pt x="100982" y="20524"/>
                  </a:cubicBezTo>
                  <a:cubicBezTo>
                    <a:pt x="101541" y="21360"/>
                    <a:pt x="101340" y="22123"/>
                    <a:pt x="100838" y="22891"/>
                  </a:cubicBezTo>
                  <a:cubicBezTo>
                    <a:pt x="100667" y="23153"/>
                    <a:pt x="100567" y="23461"/>
                    <a:pt x="100395" y="23837"/>
                  </a:cubicBezTo>
                  <a:cubicBezTo>
                    <a:pt x="99981" y="22841"/>
                    <a:pt x="99932" y="21905"/>
                    <a:pt x="100258" y="21016"/>
                  </a:cubicBezTo>
                  <a:cubicBezTo>
                    <a:pt x="100496" y="20378"/>
                    <a:pt x="100944" y="19818"/>
                    <a:pt x="101307" y="19232"/>
                  </a:cubicBezTo>
                  <a:cubicBezTo>
                    <a:pt x="101354" y="19155"/>
                    <a:pt x="101456" y="19089"/>
                    <a:pt x="101545" y="19066"/>
                  </a:cubicBezTo>
                  <a:cubicBezTo>
                    <a:pt x="101737" y="19013"/>
                    <a:pt x="101939" y="18990"/>
                    <a:pt x="102136" y="18953"/>
                  </a:cubicBezTo>
                  <a:close/>
                  <a:moveTo>
                    <a:pt x="45757" y="21972"/>
                  </a:moveTo>
                  <a:cubicBezTo>
                    <a:pt x="45807" y="21990"/>
                    <a:pt x="45866" y="21997"/>
                    <a:pt x="45905" y="22028"/>
                  </a:cubicBezTo>
                  <a:cubicBezTo>
                    <a:pt x="46882" y="22864"/>
                    <a:pt x="48046" y="23285"/>
                    <a:pt x="49297" y="23459"/>
                  </a:cubicBezTo>
                  <a:cubicBezTo>
                    <a:pt x="50434" y="23619"/>
                    <a:pt x="51580" y="23761"/>
                    <a:pt x="52728" y="23813"/>
                  </a:cubicBezTo>
                  <a:cubicBezTo>
                    <a:pt x="52759" y="23814"/>
                    <a:pt x="52791" y="23815"/>
                    <a:pt x="52822" y="23815"/>
                  </a:cubicBezTo>
                  <a:cubicBezTo>
                    <a:pt x="53354" y="23815"/>
                    <a:pt x="53890" y="23629"/>
                    <a:pt x="54428" y="23560"/>
                  </a:cubicBezTo>
                  <a:cubicBezTo>
                    <a:pt x="54438" y="23558"/>
                    <a:pt x="54448" y="23558"/>
                    <a:pt x="54458" y="23558"/>
                  </a:cubicBezTo>
                  <a:cubicBezTo>
                    <a:pt x="54569" y="23558"/>
                    <a:pt x="54693" y="23640"/>
                    <a:pt x="54813" y="23681"/>
                  </a:cubicBezTo>
                  <a:cubicBezTo>
                    <a:pt x="54730" y="23842"/>
                    <a:pt x="54666" y="24134"/>
                    <a:pt x="54564" y="24148"/>
                  </a:cubicBezTo>
                  <a:cubicBezTo>
                    <a:pt x="53201" y="24344"/>
                    <a:pt x="51834" y="24502"/>
                    <a:pt x="50472" y="24669"/>
                  </a:cubicBezTo>
                  <a:cubicBezTo>
                    <a:pt x="49012" y="24513"/>
                    <a:pt x="47576" y="24357"/>
                    <a:pt x="46140" y="24214"/>
                  </a:cubicBezTo>
                  <a:cubicBezTo>
                    <a:pt x="45870" y="24187"/>
                    <a:pt x="45762" y="24109"/>
                    <a:pt x="45768" y="23807"/>
                  </a:cubicBezTo>
                  <a:cubicBezTo>
                    <a:pt x="45784" y="23274"/>
                    <a:pt x="45728" y="22740"/>
                    <a:pt x="45709" y="22207"/>
                  </a:cubicBezTo>
                  <a:cubicBezTo>
                    <a:pt x="45708" y="22131"/>
                    <a:pt x="45741" y="22051"/>
                    <a:pt x="45757" y="21972"/>
                  </a:cubicBezTo>
                  <a:close/>
                  <a:moveTo>
                    <a:pt x="78584" y="3895"/>
                  </a:moveTo>
                  <a:cubicBezTo>
                    <a:pt x="78772" y="3895"/>
                    <a:pt x="78898" y="3990"/>
                    <a:pt x="78990" y="4214"/>
                  </a:cubicBezTo>
                  <a:cubicBezTo>
                    <a:pt x="79287" y="4939"/>
                    <a:pt x="79367" y="5191"/>
                    <a:pt x="79902" y="5191"/>
                  </a:cubicBezTo>
                  <a:cubicBezTo>
                    <a:pt x="80111" y="5191"/>
                    <a:pt x="80388" y="5153"/>
                    <a:pt x="80775" y="5089"/>
                  </a:cubicBezTo>
                  <a:cubicBezTo>
                    <a:pt x="81242" y="5010"/>
                    <a:pt x="81717" y="4961"/>
                    <a:pt x="82188" y="4923"/>
                  </a:cubicBezTo>
                  <a:cubicBezTo>
                    <a:pt x="82190" y="4923"/>
                    <a:pt x="82191" y="4923"/>
                    <a:pt x="82193" y="4923"/>
                  </a:cubicBezTo>
                  <a:cubicBezTo>
                    <a:pt x="82254" y="4923"/>
                    <a:pt x="82384" y="5056"/>
                    <a:pt x="82378" y="5116"/>
                  </a:cubicBezTo>
                  <a:cubicBezTo>
                    <a:pt x="82290" y="5965"/>
                    <a:pt x="82078" y="6754"/>
                    <a:pt x="81349" y="7313"/>
                  </a:cubicBezTo>
                  <a:cubicBezTo>
                    <a:pt x="81176" y="7444"/>
                    <a:pt x="81091" y="7692"/>
                    <a:pt x="80966" y="7884"/>
                  </a:cubicBezTo>
                  <a:cubicBezTo>
                    <a:pt x="81230" y="7947"/>
                    <a:pt x="81510" y="8086"/>
                    <a:pt x="81759" y="8086"/>
                  </a:cubicBezTo>
                  <a:cubicBezTo>
                    <a:pt x="81800" y="8086"/>
                    <a:pt x="81839" y="8082"/>
                    <a:pt x="81878" y="8074"/>
                  </a:cubicBezTo>
                  <a:cubicBezTo>
                    <a:pt x="82276" y="7986"/>
                    <a:pt x="82640" y="7728"/>
                    <a:pt x="83097" y="7502"/>
                  </a:cubicBezTo>
                  <a:lnTo>
                    <a:pt x="83097" y="7502"/>
                  </a:lnTo>
                  <a:cubicBezTo>
                    <a:pt x="82984" y="7794"/>
                    <a:pt x="82863" y="8029"/>
                    <a:pt x="82805" y="8278"/>
                  </a:cubicBezTo>
                  <a:cubicBezTo>
                    <a:pt x="82761" y="8470"/>
                    <a:pt x="82720" y="8783"/>
                    <a:pt x="82818" y="8861"/>
                  </a:cubicBezTo>
                  <a:cubicBezTo>
                    <a:pt x="82954" y="8965"/>
                    <a:pt x="83170" y="9019"/>
                    <a:pt x="83363" y="9019"/>
                  </a:cubicBezTo>
                  <a:cubicBezTo>
                    <a:pt x="83408" y="9019"/>
                    <a:pt x="83452" y="9016"/>
                    <a:pt x="83494" y="9010"/>
                  </a:cubicBezTo>
                  <a:cubicBezTo>
                    <a:pt x="83789" y="8968"/>
                    <a:pt x="84114" y="8736"/>
                    <a:pt x="84365" y="8736"/>
                  </a:cubicBezTo>
                  <a:cubicBezTo>
                    <a:pt x="84403" y="8736"/>
                    <a:pt x="84440" y="8742"/>
                    <a:pt x="84475" y="8754"/>
                  </a:cubicBezTo>
                  <a:cubicBezTo>
                    <a:pt x="84698" y="8835"/>
                    <a:pt x="84747" y="9337"/>
                    <a:pt x="84928" y="9616"/>
                  </a:cubicBezTo>
                  <a:cubicBezTo>
                    <a:pt x="85408" y="10353"/>
                    <a:pt x="85891" y="11091"/>
                    <a:pt x="86423" y="11793"/>
                  </a:cubicBezTo>
                  <a:cubicBezTo>
                    <a:pt x="87091" y="12677"/>
                    <a:pt x="86986" y="13885"/>
                    <a:pt x="86121" y="14564"/>
                  </a:cubicBezTo>
                  <a:cubicBezTo>
                    <a:pt x="85736" y="14864"/>
                    <a:pt x="85466" y="15171"/>
                    <a:pt x="85782" y="15683"/>
                  </a:cubicBezTo>
                  <a:cubicBezTo>
                    <a:pt x="85839" y="15776"/>
                    <a:pt x="85795" y="15931"/>
                    <a:pt x="85803" y="16059"/>
                  </a:cubicBezTo>
                  <a:cubicBezTo>
                    <a:pt x="85823" y="16375"/>
                    <a:pt x="86162" y="16640"/>
                    <a:pt x="86485" y="16640"/>
                  </a:cubicBezTo>
                  <a:cubicBezTo>
                    <a:pt x="86541" y="16640"/>
                    <a:pt x="86597" y="16632"/>
                    <a:pt x="86650" y="16614"/>
                  </a:cubicBezTo>
                  <a:cubicBezTo>
                    <a:pt x="86912" y="16529"/>
                    <a:pt x="87169" y="16495"/>
                    <a:pt x="87424" y="16495"/>
                  </a:cubicBezTo>
                  <a:cubicBezTo>
                    <a:pt x="88012" y="16495"/>
                    <a:pt x="88585" y="16678"/>
                    <a:pt x="89153" y="16843"/>
                  </a:cubicBezTo>
                  <a:cubicBezTo>
                    <a:pt x="89470" y="16934"/>
                    <a:pt x="89797" y="17096"/>
                    <a:pt x="90033" y="17320"/>
                  </a:cubicBezTo>
                  <a:cubicBezTo>
                    <a:pt x="90448" y="17709"/>
                    <a:pt x="90490" y="18255"/>
                    <a:pt x="90386" y="18779"/>
                  </a:cubicBezTo>
                  <a:cubicBezTo>
                    <a:pt x="90089" y="20283"/>
                    <a:pt x="89157" y="21307"/>
                    <a:pt x="87851" y="22037"/>
                  </a:cubicBezTo>
                  <a:cubicBezTo>
                    <a:pt x="86895" y="22569"/>
                    <a:pt x="85895" y="22913"/>
                    <a:pt x="84780" y="22913"/>
                  </a:cubicBezTo>
                  <a:cubicBezTo>
                    <a:pt x="84614" y="22913"/>
                    <a:pt x="84445" y="22906"/>
                    <a:pt x="84273" y="22890"/>
                  </a:cubicBezTo>
                  <a:cubicBezTo>
                    <a:pt x="84515" y="22464"/>
                    <a:pt x="84755" y="22051"/>
                    <a:pt x="84987" y="21637"/>
                  </a:cubicBezTo>
                  <a:cubicBezTo>
                    <a:pt x="85040" y="21541"/>
                    <a:pt x="85109" y="21426"/>
                    <a:pt x="85097" y="21328"/>
                  </a:cubicBezTo>
                  <a:cubicBezTo>
                    <a:pt x="85083" y="21194"/>
                    <a:pt x="85003" y="21069"/>
                    <a:pt x="84949" y="20937"/>
                  </a:cubicBezTo>
                  <a:cubicBezTo>
                    <a:pt x="84836" y="21007"/>
                    <a:pt x="84689" y="21049"/>
                    <a:pt x="84617" y="21150"/>
                  </a:cubicBezTo>
                  <a:cubicBezTo>
                    <a:pt x="83399" y="22788"/>
                    <a:pt x="82224" y="24459"/>
                    <a:pt x="80962" y="26062"/>
                  </a:cubicBezTo>
                  <a:cubicBezTo>
                    <a:pt x="80394" y="26787"/>
                    <a:pt x="79475" y="27018"/>
                    <a:pt x="78599" y="27205"/>
                  </a:cubicBezTo>
                  <a:cubicBezTo>
                    <a:pt x="77913" y="27352"/>
                    <a:pt x="77229" y="27416"/>
                    <a:pt x="76548" y="27416"/>
                  </a:cubicBezTo>
                  <a:cubicBezTo>
                    <a:pt x="75365" y="27416"/>
                    <a:pt x="74190" y="27222"/>
                    <a:pt x="73024" y="26932"/>
                  </a:cubicBezTo>
                  <a:cubicBezTo>
                    <a:pt x="72337" y="26759"/>
                    <a:pt x="71656" y="26547"/>
                    <a:pt x="70989" y="26312"/>
                  </a:cubicBezTo>
                  <a:cubicBezTo>
                    <a:pt x="69987" y="25961"/>
                    <a:pt x="69768" y="25041"/>
                    <a:pt x="69455" y="24171"/>
                  </a:cubicBezTo>
                  <a:cubicBezTo>
                    <a:pt x="69039" y="23008"/>
                    <a:pt x="69000" y="21793"/>
                    <a:pt x="68893" y="20586"/>
                  </a:cubicBezTo>
                  <a:cubicBezTo>
                    <a:pt x="68749" y="19023"/>
                    <a:pt x="68575" y="17456"/>
                    <a:pt x="68566" y="15891"/>
                  </a:cubicBezTo>
                  <a:cubicBezTo>
                    <a:pt x="68560" y="14532"/>
                    <a:pt x="68792" y="13176"/>
                    <a:pt x="68872" y="11814"/>
                  </a:cubicBezTo>
                  <a:cubicBezTo>
                    <a:pt x="68957" y="10392"/>
                    <a:pt x="69704" y="9340"/>
                    <a:pt x="70654" y="8379"/>
                  </a:cubicBezTo>
                  <a:cubicBezTo>
                    <a:pt x="70736" y="8297"/>
                    <a:pt x="70794" y="8250"/>
                    <a:pt x="70856" y="8250"/>
                  </a:cubicBezTo>
                  <a:cubicBezTo>
                    <a:pt x="70911" y="8250"/>
                    <a:pt x="70969" y="8287"/>
                    <a:pt x="71050" y="8367"/>
                  </a:cubicBezTo>
                  <a:cubicBezTo>
                    <a:pt x="71234" y="8550"/>
                    <a:pt x="71492" y="8659"/>
                    <a:pt x="71736" y="8807"/>
                  </a:cubicBezTo>
                  <a:cubicBezTo>
                    <a:pt x="71531" y="8946"/>
                    <a:pt x="71222" y="9134"/>
                    <a:pt x="70943" y="9358"/>
                  </a:cubicBezTo>
                  <a:cubicBezTo>
                    <a:pt x="70858" y="9429"/>
                    <a:pt x="70857" y="9606"/>
                    <a:pt x="70817" y="9734"/>
                  </a:cubicBezTo>
                  <a:cubicBezTo>
                    <a:pt x="70926" y="9746"/>
                    <a:pt x="71043" y="9790"/>
                    <a:pt x="71149" y="9790"/>
                  </a:cubicBezTo>
                  <a:cubicBezTo>
                    <a:pt x="71177" y="9790"/>
                    <a:pt x="71204" y="9787"/>
                    <a:pt x="71229" y="9780"/>
                  </a:cubicBezTo>
                  <a:cubicBezTo>
                    <a:pt x="72224" y="9499"/>
                    <a:pt x="73199" y="9138"/>
                    <a:pt x="74207" y="8923"/>
                  </a:cubicBezTo>
                  <a:cubicBezTo>
                    <a:pt x="74405" y="8881"/>
                    <a:pt x="74602" y="8859"/>
                    <a:pt x="74798" y="8859"/>
                  </a:cubicBezTo>
                  <a:cubicBezTo>
                    <a:pt x="75357" y="8859"/>
                    <a:pt x="75904" y="9033"/>
                    <a:pt x="76392" y="9401"/>
                  </a:cubicBezTo>
                  <a:cubicBezTo>
                    <a:pt x="76491" y="9478"/>
                    <a:pt x="76706" y="9551"/>
                    <a:pt x="76796" y="9551"/>
                  </a:cubicBezTo>
                  <a:cubicBezTo>
                    <a:pt x="76816" y="9551"/>
                    <a:pt x="76829" y="9547"/>
                    <a:pt x="76835" y="9539"/>
                  </a:cubicBezTo>
                  <a:cubicBezTo>
                    <a:pt x="76943" y="9387"/>
                    <a:pt x="76974" y="9180"/>
                    <a:pt x="77036" y="8984"/>
                  </a:cubicBezTo>
                  <a:cubicBezTo>
                    <a:pt x="77079" y="9020"/>
                    <a:pt x="77147" y="9122"/>
                    <a:pt x="77227" y="9131"/>
                  </a:cubicBezTo>
                  <a:cubicBezTo>
                    <a:pt x="77248" y="9134"/>
                    <a:pt x="77269" y="9135"/>
                    <a:pt x="77291" y="9135"/>
                  </a:cubicBezTo>
                  <a:cubicBezTo>
                    <a:pt x="77406" y="9135"/>
                    <a:pt x="77525" y="9101"/>
                    <a:pt x="77643" y="9085"/>
                  </a:cubicBezTo>
                  <a:cubicBezTo>
                    <a:pt x="77617" y="8944"/>
                    <a:pt x="77639" y="8761"/>
                    <a:pt x="77558" y="8669"/>
                  </a:cubicBezTo>
                  <a:cubicBezTo>
                    <a:pt x="76932" y="7966"/>
                    <a:pt x="76093" y="7717"/>
                    <a:pt x="75191" y="7679"/>
                  </a:cubicBezTo>
                  <a:cubicBezTo>
                    <a:pt x="75088" y="7674"/>
                    <a:pt x="74985" y="7672"/>
                    <a:pt x="74882" y="7672"/>
                  </a:cubicBezTo>
                  <a:cubicBezTo>
                    <a:pt x="73832" y="7672"/>
                    <a:pt x="72835" y="7921"/>
                    <a:pt x="71905" y="8704"/>
                  </a:cubicBezTo>
                  <a:cubicBezTo>
                    <a:pt x="72144" y="8242"/>
                    <a:pt x="72314" y="7887"/>
                    <a:pt x="72518" y="7555"/>
                  </a:cubicBezTo>
                  <a:cubicBezTo>
                    <a:pt x="72540" y="7520"/>
                    <a:pt x="72622" y="7503"/>
                    <a:pt x="72705" y="7503"/>
                  </a:cubicBezTo>
                  <a:cubicBezTo>
                    <a:pt x="72762" y="7503"/>
                    <a:pt x="72820" y="7511"/>
                    <a:pt x="72861" y="7526"/>
                  </a:cubicBezTo>
                  <a:cubicBezTo>
                    <a:pt x="73002" y="7579"/>
                    <a:pt x="73125" y="7607"/>
                    <a:pt x="73230" y="7607"/>
                  </a:cubicBezTo>
                  <a:cubicBezTo>
                    <a:pt x="73455" y="7607"/>
                    <a:pt x="73595" y="7476"/>
                    <a:pt x="73637" y="7171"/>
                  </a:cubicBezTo>
                  <a:cubicBezTo>
                    <a:pt x="73753" y="6310"/>
                    <a:pt x="74433" y="5901"/>
                    <a:pt x="74949" y="5352"/>
                  </a:cubicBezTo>
                  <a:cubicBezTo>
                    <a:pt x="75896" y="4351"/>
                    <a:pt x="77181" y="4176"/>
                    <a:pt x="78431" y="3912"/>
                  </a:cubicBezTo>
                  <a:cubicBezTo>
                    <a:pt x="78486" y="3901"/>
                    <a:pt x="78537" y="3895"/>
                    <a:pt x="78584" y="3895"/>
                  </a:cubicBezTo>
                  <a:close/>
                  <a:moveTo>
                    <a:pt x="20766" y="27386"/>
                  </a:moveTo>
                  <a:cubicBezTo>
                    <a:pt x="20948" y="27386"/>
                    <a:pt x="21102" y="27532"/>
                    <a:pt x="21272" y="27747"/>
                  </a:cubicBezTo>
                  <a:cubicBezTo>
                    <a:pt x="21520" y="28067"/>
                    <a:pt x="21857" y="28314"/>
                    <a:pt x="22136" y="28612"/>
                  </a:cubicBezTo>
                  <a:cubicBezTo>
                    <a:pt x="22222" y="28705"/>
                    <a:pt x="22245" y="28858"/>
                    <a:pt x="22297" y="28986"/>
                  </a:cubicBezTo>
                  <a:cubicBezTo>
                    <a:pt x="22120" y="29015"/>
                    <a:pt x="21871" y="29109"/>
                    <a:pt x="21722" y="29109"/>
                  </a:cubicBezTo>
                  <a:cubicBezTo>
                    <a:pt x="21676" y="29109"/>
                    <a:pt x="21640" y="29100"/>
                    <a:pt x="21618" y="29078"/>
                  </a:cubicBezTo>
                  <a:cubicBezTo>
                    <a:pt x="21487" y="28937"/>
                    <a:pt x="21374" y="28887"/>
                    <a:pt x="21260" y="28887"/>
                  </a:cubicBezTo>
                  <a:cubicBezTo>
                    <a:pt x="21132" y="28887"/>
                    <a:pt x="21004" y="28951"/>
                    <a:pt x="20849" y="29021"/>
                  </a:cubicBezTo>
                  <a:cubicBezTo>
                    <a:pt x="20275" y="29283"/>
                    <a:pt x="19673" y="29490"/>
                    <a:pt x="19014" y="29745"/>
                  </a:cubicBezTo>
                  <a:cubicBezTo>
                    <a:pt x="19273" y="29042"/>
                    <a:pt x="19463" y="28510"/>
                    <a:pt x="19668" y="27982"/>
                  </a:cubicBezTo>
                  <a:cubicBezTo>
                    <a:pt x="19694" y="27911"/>
                    <a:pt x="19786" y="27854"/>
                    <a:pt x="19860" y="27818"/>
                  </a:cubicBezTo>
                  <a:cubicBezTo>
                    <a:pt x="20023" y="27740"/>
                    <a:pt x="20236" y="27716"/>
                    <a:pt x="20360" y="27599"/>
                  </a:cubicBezTo>
                  <a:cubicBezTo>
                    <a:pt x="20515" y="27450"/>
                    <a:pt x="20647" y="27386"/>
                    <a:pt x="20766" y="27386"/>
                  </a:cubicBezTo>
                  <a:close/>
                  <a:moveTo>
                    <a:pt x="26180" y="8761"/>
                  </a:moveTo>
                  <a:cubicBezTo>
                    <a:pt x="27300" y="9163"/>
                    <a:pt x="28419" y="9565"/>
                    <a:pt x="29440" y="9931"/>
                  </a:cubicBezTo>
                  <a:cubicBezTo>
                    <a:pt x="29267" y="10128"/>
                    <a:pt x="29014" y="10430"/>
                    <a:pt x="28755" y="10726"/>
                  </a:cubicBezTo>
                  <a:cubicBezTo>
                    <a:pt x="28178" y="11389"/>
                    <a:pt x="27863" y="12178"/>
                    <a:pt x="27679" y="13019"/>
                  </a:cubicBezTo>
                  <a:cubicBezTo>
                    <a:pt x="27648" y="13165"/>
                    <a:pt x="27751" y="13339"/>
                    <a:pt x="27792" y="13498"/>
                  </a:cubicBezTo>
                  <a:cubicBezTo>
                    <a:pt x="27947" y="13412"/>
                    <a:pt x="28164" y="13363"/>
                    <a:pt x="28247" y="13228"/>
                  </a:cubicBezTo>
                  <a:cubicBezTo>
                    <a:pt x="28929" y="12115"/>
                    <a:pt x="29776" y="11189"/>
                    <a:pt x="30981" y="10625"/>
                  </a:cubicBezTo>
                  <a:cubicBezTo>
                    <a:pt x="31128" y="10556"/>
                    <a:pt x="31208" y="10345"/>
                    <a:pt x="31392" y="10107"/>
                  </a:cubicBezTo>
                  <a:cubicBezTo>
                    <a:pt x="31815" y="10744"/>
                    <a:pt x="32255" y="11404"/>
                    <a:pt x="32685" y="12072"/>
                  </a:cubicBezTo>
                  <a:cubicBezTo>
                    <a:pt x="32708" y="12111"/>
                    <a:pt x="32651" y="12244"/>
                    <a:pt x="32596" y="12285"/>
                  </a:cubicBezTo>
                  <a:cubicBezTo>
                    <a:pt x="32396" y="12433"/>
                    <a:pt x="32185" y="12566"/>
                    <a:pt x="31970" y="12693"/>
                  </a:cubicBezTo>
                  <a:cubicBezTo>
                    <a:pt x="31896" y="12738"/>
                    <a:pt x="31801" y="12742"/>
                    <a:pt x="31713" y="12765"/>
                  </a:cubicBezTo>
                  <a:cubicBezTo>
                    <a:pt x="31740" y="12677"/>
                    <a:pt x="31766" y="12592"/>
                    <a:pt x="31796" y="12507"/>
                  </a:cubicBezTo>
                  <a:cubicBezTo>
                    <a:pt x="31894" y="12218"/>
                    <a:pt x="32016" y="11934"/>
                    <a:pt x="32078" y="11637"/>
                  </a:cubicBezTo>
                  <a:cubicBezTo>
                    <a:pt x="32100" y="11544"/>
                    <a:pt x="31962" y="11416"/>
                    <a:pt x="31896" y="11304"/>
                  </a:cubicBezTo>
                  <a:cubicBezTo>
                    <a:pt x="31798" y="11376"/>
                    <a:pt x="31660" y="11425"/>
                    <a:pt x="31607" y="11522"/>
                  </a:cubicBezTo>
                  <a:cubicBezTo>
                    <a:pt x="31451" y="11804"/>
                    <a:pt x="31376" y="12139"/>
                    <a:pt x="31184" y="12384"/>
                  </a:cubicBezTo>
                  <a:cubicBezTo>
                    <a:pt x="30984" y="12635"/>
                    <a:pt x="30709" y="12863"/>
                    <a:pt x="30417" y="13001"/>
                  </a:cubicBezTo>
                  <a:cubicBezTo>
                    <a:pt x="29590" y="13392"/>
                    <a:pt x="28981" y="14000"/>
                    <a:pt x="28529" y="14777"/>
                  </a:cubicBezTo>
                  <a:cubicBezTo>
                    <a:pt x="28462" y="14897"/>
                    <a:pt x="28536" y="15102"/>
                    <a:pt x="28544" y="15268"/>
                  </a:cubicBezTo>
                  <a:cubicBezTo>
                    <a:pt x="28689" y="15212"/>
                    <a:pt x="28863" y="15194"/>
                    <a:pt x="28972" y="15097"/>
                  </a:cubicBezTo>
                  <a:cubicBezTo>
                    <a:pt x="29409" y="14718"/>
                    <a:pt x="29829" y="14311"/>
                    <a:pt x="30284" y="13888"/>
                  </a:cubicBezTo>
                  <a:cubicBezTo>
                    <a:pt x="30581" y="14600"/>
                    <a:pt x="30839" y="15247"/>
                    <a:pt x="31545" y="15542"/>
                  </a:cubicBezTo>
                  <a:cubicBezTo>
                    <a:pt x="31639" y="15581"/>
                    <a:pt x="31729" y="15600"/>
                    <a:pt x="31812" y="15600"/>
                  </a:cubicBezTo>
                  <a:cubicBezTo>
                    <a:pt x="32071" y="15600"/>
                    <a:pt x="32259" y="15418"/>
                    <a:pt x="32268" y="15106"/>
                  </a:cubicBezTo>
                  <a:cubicBezTo>
                    <a:pt x="32272" y="14926"/>
                    <a:pt x="32238" y="14741"/>
                    <a:pt x="32195" y="14564"/>
                  </a:cubicBezTo>
                  <a:cubicBezTo>
                    <a:pt x="32149" y="14350"/>
                    <a:pt x="31957" y="14132"/>
                    <a:pt x="32278" y="13960"/>
                  </a:cubicBezTo>
                  <a:cubicBezTo>
                    <a:pt x="32323" y="13937"/>
                    <a:pt x="32310" y="13777"/>
                    <a:pt x="32297" y="13685"/>
                  </a:cubicBezTo>
                  <a:cubicBezTo>
                    <a:pt x="32278" y="13541"/>
                    <a:pt x="32166" y="13343"/>
                    <a:pt x="32223" y="13267"/>
                  </a:cubicBezTo>
                  <a:cubicBezTo>
                    <a:pt x="32406" y="13022"/>
                    <a:pt x="32643" y="12821"/>
                    <a:pt x="32876" y="12614"/>
                  </a:cubicBezTo>
                  <a:cubicBezTo>
                    <a:pt x="32877" y="12613"/>
                    <a:pt x="32880" y="12612"/>
                    <a:pt x="32882" y="12612"/>
                  </a:cubicBezTo>
                  <a:cubicBezTo>
                    <a:pt x="32914" y="12612"/>
                    <a:pt x="33041" y="12683"/>
                    <a:pt x="33068" y="12739"/>
                  </a:cubicBezTo>
                  <a:cubicBezTo>
                    <a:pt x="33828" y="14456"/>
                    <a:pt x="34296" y="16251"/>
                    <a:pt x="34582" y="18104"/>
                  </a:cubicBezTo>
                  <a:cubicBezTo>
                    <a:pt x="34845" y="19812"/>
                    <a:pt x="34951" y="21524"/>
                    <a:pt x="34895" y="23246"/>
                  </a:cubicBezTo>
                  <a:cubicBezTo>
                    <a:pt x="34815" y="25704"/>
                    <a:pt x="33933" y="27703"/>
                    <a:pt x="31581" y="28793"/>
                  </a:cubicBezTo>
                  <a:cubicBezTo>
                    <a:pt x="30755" y="29172"/>
                    <a:pt x="29901" y="29509"/>
                    <a:pt x="29031" y="29768"/>
                  </a:cubicBezTo>
                  <a:cubicBezTo>
                    <a:pt x="28712" y="29863"/>
                    <a:pt x="28398" y="29904"/>
                    <a:pt x="28088" y="29904"/>
                  </a:cubicBezTo>
                  <a:cubicBezTo>
                    <a:pt x="27293" y="29904"/>
                    <a:pt x="26524" y="29632"/>
                    <a:pt x="25778" y="29296"/>
                  </a:cubicBezTo>
                  <a:cubicBezTo>
                    <a:pt x="24857" y="28879"/>
                    <a:pt x="23918" y="28495"/>
                    <a:pt x="23039" y="27998"/>
                  </a:cubicBezTo>
                  <a:cubicBezTo>
                    <a:pt x="22475" y="27678"/>
                    <a:pt x="21991" y="27205"/>
                    <a:pt x="21507" y="26761"/>
                  </a:cubicBezTo>
                  <a:cubicBezTo>
                    <a:pt x="21317" y="26587"/>
                    <a:pt x="21171" y="26459"/>
                    <a:pt x="20998" y="26459"/>
                  </a:cubicBezTo>
                  <a:cubicBezTo>
                    <a:pt x="20872" y="26459"/>
                    <a:pt x="20731" y="26528"/>
                    <a:pt x="20548" y="26696"/>
                  </a:cubicBezTo>
                  <a:cubicBezTo>
                    <a:pt x="20174" y="27044"/>
                    <a:pt x="19727" y="27166"/>
                    <a:pt x="19257" y="27166"/>
                  </a:cubicBezTo>
                  <a:cubicBezTo>
                    <a:pt x="18962" y="27166"/>
                    <a:pt x="18657" y="27118"/>
                    <a:pt x="18357" y="27047"/>
                  </a:cubicBezTo>
                  <a:cubicBezTo>
                    <a:pt x="17093" y="26751"/>
                    <a:pt x="16249" y="25946"/>
                    <a:pt x="15809" y="24762"/>
                  </a:cubicBezTo>
                  <a:cubicBezTo>
                    <a:pt x="15523" y="23993"/>
                    <a:pt x="15422" y="23196"/>
                    <a:pt x="16092" y="22490"/>
                  </a:cubicBezTo>
                  <a:cubicBezTo>
                    <a:pt x="16482" y="22077"/>
                    <a:pt x="16955" y="21867"/>
                    <a:pt x="17423" y="21867"/>
                  </a:cubicBezTo>
                  <a:cubicBezTo>
                    <a:pt x="17895" y="21867"/>
                    <a:pt x="18363" y="22080"/>
                    <a:pt x="18739" y="22513"/>
                  </a:cubicBezTo>
                  <a:cubicBezTo>
                    <a:pt x="19094" y="22923"/>
                    <a:pt x="20128" y="23265"/>
                    <a:pt x="20833" y="23265"/>
                  </a:cubicBezTo>
                  <a:cubicBezTo>
                    <a:pt x="21002" y="23265"/>
                    <a:pt x="21153" y="23245"/>
                    <a:pt x="21270" y="23202"/>
                  </a:cubicBezTo>
                  <a:cubicBezTo>
                    <a:pt x="21670" y="23054"/>
                    <a:pt x="21697" y="22474"/>
                    <a:pt x="21321" y="22149"/>
                  </a:cubicBezTo>
                  <a:cubicBezTo>
                    <a:pt x="19891" y="20907"/>
                    <a:pt x="19445" y="19275"/>
                    <a:pt x="19271" y="17454"/>
                  </a:cubicBezTo>
                  <a:cubicBezTo>
                    <a:pt x="19166" y="16354"/>
                    <a:pt x="19917" y="15857"/>
                    <a:pt x="20428" y="15159"/>
                  </a:cubicBezTo>
                  <a:cubicBezTo>
                    <a:pt x="21321" y="13935"/>
                    <a:pt x="22041" y="12648"/>
                    <a:pt x="22005" y="11062"/>
                  </a:cubicBezTo>
                  <a:cubicBezTo>
                    <a:pt x="22004" y="10979"/>
                    <a:pt x="22203" y="10815"/>
                    <a:pt x="22307" y="10815"/>
                  </a:cubicBezTo>
                  <a:cubicBezTo>
                    <a:pt x="22309" y="10815"/>
                    <a:pt x="22312" y="10815"/>
                    <a:pt x="22314" y="10815"/>
                  </a:cubicBezTo>
                  <a:cubicBezTo>
                    <a:pt x="22853" y="10858"/>
                    <a:pt x="23421" y="10859"/>
                    <a:pt x="23923" y="11036"/>
                  </a:cubicBezTo>
                  <a:cubicBezTo>
                    <a:pt x="24887" y="11379"/>
                    <a:pt x="25850" y="11760"/>
                    <a:pt x="26535" y="12601"/>
                  </a:cubicBezTo>
                  <a:cubicBezTo>
                    <a:pt x="26635" y="12724"/>
                    <a:pt x="26906" y="12849"/>
                    <a:pt x="27040" y="12849"/>
                  </a:cubicBezTo>
                  <a:cubicBezTo>
                    <a:pt x="27066" y="12849"/>
                    <a:pt x="27087" y="12844"/>
                    <a:pt x="27100" y="12834"/>
                  </a:cubicBezTo>
                  <a:cubicBezTo>
                    <a:pt x="27344" y="12640"/>
                    <a:pt x="27671" y="12338"/>
                    <a:pt x="27668" y="12080"/>
                  </a:cubicBezTo>
                  <a:cubicBezTo>
                    <a:pt x="27662" y="10966"/>
                    <a:pt x="27134" y="10043"/>
                    <a:pt x="26395" y="9237"/>
                  </a:cubicBezTo>
                  <a:cubicBezTo>
                    <a:pt x="26295" y="9130"/>
                    <a:pt x="26129" y="9082"/>
                    <a:pt x="25995" y="9006"/>
                  </a:cubicBezTo>
                  <a:cubicBezTo>
                    <a:pt x="26056" y="8924"/>
                    <a:pt x="26118" y="8842"/>
                    <a:pt x="26180" y="8761"/>
                  </a:cubicBezTo>
                  <a:close/>
                  <a:moveTo>
                    <a:pt x="110416" y="11919"/>
                  </a:moveTo>
                  <a:cubicBezTo>
                    <a:pt x="110009" y="12381"/>
                    <a:pt x="109531" y="12794"/>
                    <a:pt x="109213" y="13306"/>
                  </a:cubicBezTo>
                  <a:cubicBezTo>
                    <a:pt x="108740" y="14073"/>
                    <a:pt x="108478" y="14929"/>
                    <a:pt x="108964" y="15809"/>
                  </a:cubicBezTo>
                  <a:cubicBezTo>
                    <a:pt x="109049" y="15960"/>
                    <a:pt x="109283" y="16026"/>
                    <a:pt x="109449" y="16133"/>
                  </a:cubicBezTo>
                  <a:cubicBezTo>
                    <a:pt x="109460" y="15943"/>
                    <a:pt x="109526" y="15736"/>
                    <a:pt x="109470" y="15570"/>
                  </a:cubicBezTo>
                  <a:cubicBezTo>
                    <a:pt x="109260" y="14939"/>
                    <a:pt x="109426" y="14358"/>
                    <a:pt x="109736" y="13839"/>
                  </a:cubicBezTo>
                  <a:cubicBezTo>
                    <a:pt x="110170" y="13117"/>
                    <a:pt x="110726" y="12483"/>
                    <a:pt x="111463" y="12128"/>
                  </a:cubicBezTo>
                  <a:lnTo>
                    <a:pt x="111463" y="12128"/>
                  </a:lnTo>
                  <a:cubicBezTo>
                    <a:pt x="111411" y="12615"/>
                    <a:pt x="111329" y="13117"/>
                    <a:pt x="111312" y="13623"/>
                  </a:cubicBezTo>
                  <a:cubicBezTo>
                    <a:pt x="111285" y="14565"/>
                    <a:pt x="111751" y="15251"/>
                    <a:pt x="112529" y="15737"/>
                  </a:cubicBezTo>
                  <a:cubicBezTo>
                    <a:pt x="112611" y="15788"/>
                    <a:pt x="112722" y="15827"/>
                    <a:pt x="112819" y="15827"/>
                  </a:cubicBezTo>
                  <a:cubicBezTo>
                    <a:pt x="112843" y="15827"/>
                    <a:pt x="112867" y="15824"/>
                    <a:pt x="112888" y="15819"/>
                  </a:cubicBezTo>
                  <a:cubicBezTo>
                    <a:pt x="113019" y="15788"/>
                    <a:pt x="113130" y="15675"/>
                    <a:pt x="113251" y="15596"/>
                  </a:cubicBezTo>
                  <a:cubicBezTo>
                    <a:pt x="113182" y="15498"/>
                    <a:pt x="113134" y="15369"/>
                    <a:pt x="113041" y="15307"/>
                  </a:cubicBezTo>
                  <a:cubicBezTo>
                    <a:pt x="111961" y="14614"/>
                    <a:pt x="111637" y="13232"/>
                    <a:pt x="112263" y="12216"/>
                  </a:cubicBezTo>
                  <a:lnTo>
                    <a:pt x="112263" y="12216"/>
                  </a:lnTo>
                  <a:cubicBezTo>
                    <a:pt x="112788" y="13060"/>
                    <a:pt x="113258" y="13999"/>
                    <a:pt x="113905" y="14797"/>
                  </a:cubicBezTo>
                  <a:cubicBezTo>
                    <a:pt x="114506" y="15534"/>
                    <a:pt x="115244" y="16196"/>
                    <a:pt x="116022" y="16747"/>
                  </a:cubicBezTo>
                  <a:cubicBezTo>
                    <a:pt x="116475" y="17066"/>
                    <a:pt x="116807" y="17346"/>
                    <a:pt x="116954" y="17888"/>
                  </a:cubicBezTo>
                  <a:cubicBezTo>
                    <a:pt x="117447" y="19702"/>
                    <a:pt x="118468" y="21174"/>
                    <a:pt x="119939" y="22339"/>
                  </a:cubicBezTo>
                  <a:cubicBezTo>
                    <a:pt x="120014" y="22397"/>
                    <a:pt x="120032" y="22522"/>
                    <a:pt x="120081" y="22611"/>
                  </a:cubicBezTo>
                  <a:cubicBezTo>
                    <a:pt x="120178" y="22782"/>
                    <a:pt x="120275" y="22952"/>
                    <a:pt x="120373" y="23120"/>
                  </a:cubicBezTo>
                  <a:cubicBezTo>
                    <a:pt x="120533" y="23011"/>
                    <a:pt x="120707" y="22920"/>
                    <a:pt x="120849" y="22792"/>
                  </a:cubicBezTo>
                  <a:cubicBezTo>
                    <a:pt x="121315" y="22382"/>
                    <a:pt x="121722" y="21885"/>
                    <a:pt x="122238" y="21558"/>
                  </a:cubicBezTo>
                  <a:cubicBezTo>
                    <a:pt x="122459" y="21419"/>
                    <a:pt x="122641" y="21350"/>
                    <a:pt x="122803" y="21350"/>
                  </a:cubicBezTo>
                  <a:cubicBezTo>
                    <a:pt x="123069" y="21350"/>
                    <a:pt x="123281" y="21537"/>
                    <a:pt x="123527" y="21905"/>
                  </a:cubicBezTo>
                  <a:cubicBezTo>
                    <a:pt x="123683" y="22141"/>
                    <a:pt x="123793" y="22433"/>
                    <a:pt x="123847" y="22716"/>
                  </a:cubicBezTo>
                  <a:cubicBezTo>
                    <a:pt x="124001" y="23479"/>
                    <a:pt x="123985" y="23481"/>
                    <a:pt x="123288" y="23755"/>
                  </a:cubicBezTo>
                  <a:cubicBezTo>
                    <a:pt x="123199" y="23791"/>
                    <a:pt x="123082" y="23826"/>
                    <a:pt x="123035" y="23898"/>
                  </a:cubicBezTo>
                  <a:cubicBezTo>
                    <a:pt x="122936" y="24046"/>
                    <a:pt x="122877" y="24221"/>
                    <a:pt x="122799" y="24385"/>
                  </a:cubicBezTo>
                  <a:cubicBezTo>
                    <a:pt x="122976" y="24405"/>
                    <a:pt x="123150" y="24439"/>
                    <a:pt x="123330" y="24441"/>
                  </a:cubicBezTo>
                  <a:cubicBezTo>
                    <a:pt x="123331" y="24441"/>
                    <a:pt x="123333" y="24442"/>
                    <a:pt x="123334" y="24442"/>
                  </a:cubicBezTo>
                  <a:cubicBezTo>
                    <a:pt x="123409" y="24442"/>
                    <a:pt x="123484" y="24377"/>
                    <a:pt x="123563" y="24368"/>
                  </a:cubicBezTo>
                  <a:cubicBezTo>
                    <a:pt x="123576" y="24367"/>
                    <a:pt x="123589" y="24366"/>
                    <a:pt x="123602" y="24366"/>
                  </a:cubicBezTo>
                  <a:cubicBezTo>
                    <a:pt x="123674" y="24366"/>
                    <a:pt x="123749" y="24384"/>
                    <a:pt x="123823" y="24393"/>
                  </a:cubicBezTo>
                  <a:cubicBezTo>
                    <a:pt x="123757" y="24453"/>
                    <a:pt x="123701" y="24548"/>
                    <a:pt x="123627" y="24567"/>
                  </a:cubicBezTo>
                  <a:cubicBezTo>
                    <a:pt x="123337" y="24637"/>
                    <a:pt x="123292" y="24778"/>
                    <a:pt x="123432" y="25028"/>
                  </a:cubicBezTo>
                  <a:cubicBezTo>
                    <a:pt x="123469" y="25103"/>
                    <a:pt x="123469" y="25227"/>
                    <a:pt x="123439" y="25307"/>
                  </a:cubicBezTo>
                  <a:cubicBezTo>
                    <a:pt x="123189" y="25938"/>
                    <a:pt x="122780" y="26399"/>
                    <a:pt x="122140" y="26698"/>
                  </a:cubicBezTo>
                  <a:cubicBezTo>
                    <a:pt x="121243" y="27119"/>
                    <a:pt x="120347" y="27506"/>
                    <a:pt x="119346" y="27586"/>
                  </a:cubicBezTo>
                  <a:cubicBezTo>
                    <a:pt x="119287" y="27591"/>
                    <a:pt x="119231" y="27594"/>
                    <a:pt x="119180" y="27594"/>
                  </a:cubicBezTo>
                  <a:cubicBezTo>
                    <a:pt x="118928" y="27594"/>
                    <a:pt x="118807" y="27516"/>
                    <a:pt x="119062" y="27166"/>
                  </a:cubicBezTo>
                  <a:cubicBezTo>
                    <a:pt x="119122" y="27079"/>
                    <a:pt x="119169" y="26954"/>
                    <a:pt x="119161" y="26852"/>
                  </a:cubicBezTo>
                  <a:cubicBezTo>
                    <a:pt x="119152" y="26734"/>
                    <a:pt x="119073" y="26623"/>
                    <a:pt x="119027" y="26511"/>
                  </a:cubicBezTo>
                  <a:cubicBezTo>
                    <a:pt x="118929" y="26561"/>
                    <a:pt x="118801" y="26587"/>
                    <a:pt x="118738" y="26666"/>
                  </a:cubicBezTo>
                  <a:cubicBezTo>
                    <a:pt x="118312" y="27198"/>
                    <a:pt x="117936" y="27773"/>
                    <a:pt x="117477" y="28274"/>
                  </a:cubicBezTo>
                  <a:cubicBezTo>
                    <a:pt x="116588" y="29239"/>
                    <a:pt x="115639" y="30160"/>
                    <a:pt x="114408" y="30681"/>
                  </a:cubicBezTo>
                  <a:cubicBezTo>
                    <a:pt x="113346" y="31130"/>
                    <a:pt x="112280" y="31618"/>
                    <a:pt x="111166" y="31889"/>
                  </a:cubicBezTo>
                  <a:cubicBezTo>
                    <a:pt x="110677" y="32007"/>
                    <a:pt x="110188" y="32059"/>
                    <a:pt x="109700" y="32059"/>
                  </a:cubicBezTo>
                  <a:cubicBezTo>
                    <a:pt x="108649" y="32059"/>
                    <a:pt x="107603" y="31820"/>
                    <a:pt x="106581" y="31499"/>
                  </a:cubicBezTo>
                  <a:cubicBezTo>
                    <a:pt x="104860" y="30960"/>
                    <a:pt x="103202" y="30280"/>
                    <a:pt x="101931" y="28937"/>
                  </a:cubicBezTo>
                  <a:cubicBezTo>
                    <a:pt x="100867" y="27815"/>
                    <a:pt x="100363" y="26115"/>
                    <a:pt x="100964" y="24584"/>
                  </a:cubicBezTo>
                  <a:cubicBezTo>
                    <a:pt x="101341" y="23628"/>
                    <a:pt x="101839" y="22716"/>
                    <a:pt x="102175" y="21745"/>
                  </a:cubicBezTo>
                  <a:cubicBezTo>
                    <a:pt x="102558" y="20639"/>
                    <a:pt x="102806" y="19489"/>
                    <a:pt x="103143" y="18367"/>
                  </a:cubicBezTo>
                  <a:cubicBezTo>
                    <a:pt x="103525" y="17090"/>
                    <a:pt x="103863" y="15780"/>
                    <a:pt x="104742" y="14739"/>
                  </a:cubicBezTo>
                  <a:cubicBezTo>
                    <a:pt x="105388" y="13973"/>
                    <a:pt x="106232" y="13421"/>
                    <a:pt x="107128" y="12966"/>
                  </a:cubicBezTo>
                  <a:cubicBezTo>
                    <a:pt x="108172" y="12436"/>
                    <a:pt x="109260" y="12049"/>
                    <a:pt x="110416" y="11919"/>
                  </a:cubicBezTo>
                  <a:close/>
                  <a:moveTo>
                    <a:pt x="83339" y="24083"/>
                  </a:moveTo>
                  <a:lnTo>
                    <a:pt x="83339" y="24083"/>
                  </a:lnTo>
                  <a:cubicBezTo>
                    <a:pt x="82775" y="25904"/>
                    <a:pt x="82487" y="27734"/>
                    <a:pt x="82469" y="29611"/>
                  </a:cubicBezTo>
                  <a:cubicBezTo>
                    <a:pt x="82464" y="30040"/>
                    <a:pt x="82486" y="30475"/>
                    <a:pt x="82423" y="30897"/>
                  </a:cubicBezTo>
                  <a:cubicBezTo>
                    <a:pt x="82397" y="31075"/>
                    <a:pt x="82214" y="31309"/>
                    <a:pt x="82046" y="31377"/>
                  </a:cubicBezTo>
                  <a:cubicBezTo>
                    <a:pt x="80515" y="32008"/>
                    <a:pt x="78940" y="32463"/>
                    <a:pt x="77263" y="32503"/>
                  </a:cubicBezTo>
                  <a:cubicBezTo>
                    <a:pt x="76915" y="32509"/>
                    <a:pt x="76570" y="32637"/>
                    <a:pt x="76222" y="32648"/>
                  </a:cubicBezTo>
                  <a:cubicBezTo>
                    <a:pt x="76216" y="32648"/>
                    <a:pt x="76209" y="32648"/>
                    <a:pt x="76203" y="32648"/>
                  </a:cubicBezTo>
                  <a:cubicBezTo>
                    <a:pt x="75998" y="32648"/>
                    <a:pt x="75791" y="32542"/>
                    <a:pt x="75586" y="32491"/>
                  </a:cubicBezTo>
                  <a:cubicBezTo>
                    <a:pt x="75520" y="32477"/>
                    <a:pt x="75436" y="32448"/>
                    <a:pt x="75373" y="32448"/>
                  </a:cubicBezTo>
                  <a:cubicBezTo>
                    <a:pt x="75349" y="32448"/>
                    <a:pt x="75328" y="32453"/>
                    <a:pt x="75313" y="32464"/>
                  </a:cubicBezTo>
                  <a:cubicBezTo>
                    <a:pt x="75172" y="32573"/>
                    <a:pt x="75034" y="32612"/>
                    <a:pt x="74898" y="32612"/>
                  </a:cubicBezTo>
                  <a:cubicBezTo>
                    <a:pt x="74647" y="32612"/>
                    <a:pt x="74403" y="32480"/>
                    <a:pt x="74161" y="32411"/>
                  </a:cubicBezTo>
                  <a:cubicBezTo>
                    <a:pt x="74100" y="32394"/>
                    <a:pt x="74051" y="32117"/>
                    <a:pt x="74088" y="31987"/>
                  </a:cubicBezTo>
                  <a:cubicBezTo>
                    <a:pt x="74380" y="30976"/>
                    <a:pt x="74668" y="29966"/>
                    <a:pt x="74629" y="28896"/>
                  </a:cubicBezTo>
                  <a:cubicBezTo>
                    <a:pt x="74620" y="28609"/>
                    <a:pt x="74627" y="28320"/>
                    <a:pt x="74627" y="28031"/>
                  </a:cubicBezTo>
                  <a:lnTo>
                    <a:pt x="74627" y="28031"/>
                  </a:lnTo>
                  <a:cubicBezTo>
                    <a:pt x="74913" y="28074"/>
                    <a:pt x="75201" y="28128"/>
                    <a:pt x="75492" y="28154"/>
                  </a:cubicBezTo>
                  <a:cubicBezTo>
                    <a:pt x="75848" y="28185"/>
                    <a:pt x="76201" y="28203"/>
                    <a:pt x="76551" y="28203"/>
                  </a:cubicBezTo>
                  <a:cubicBezTo>
                    <a:pt x="78058" y="28203"/>
                    <a:pt x="79497" y="27882"/>
                    <a:pt x="80783" y="26969"/>
                  </a:cubicBezTo>
                  <a:cubicBezTo>
                    <a:pt x="81317" y="26591"/>
                    <a:pt x="81727" y="26029"/>
                    <a:pt x="82167" y="25527"/>
                  </a:cubicBezTo>
                  <a:cubicBezTo>
                    <a:pt x="82575" y="25063"/>
                    <a:pt x="82949" y="24567"/>
                    <a:pt x="83339" y="24083"/>
                  </a:cubicBezTo>
                  <a:close/>
                  <a:moveTo>
                    <a:pt x="23009" y="29198"/>
                  </a:moveTo>
                  <a:cubicBezTo>
                    <a:pt x="24612" y="29858"/>
                    <a:pt x="26195" y="30791"/>
                    <a:pt x="28015" y="30791"/>
                  </a:cubicBezTo>
                  <a:cubicBezTo>
                    <a:pt x="28448" y="30791"/>
                    <a:pt x="28894" y="30738"/>
                    <a:pt x="29358" y="30616"/>
                  </a:cubicBezTo>
                  <a:lnTo>
                    <a:pt x="29358" y="30616"/>
                  </a:lnTo>
                  <a:cubicBezTo>
                    <a:pt x="29214" y="31180"/>
                    <a:pt x="29097" y="31693"/>
                    <a:pt x="28946" y="32197"/>
                  </a:cubicBezTo>
                  <a:cubicBezTo>
                    <a:pt x="28912" y="32307"/>
                    <a:pt x="28759" y="32445"/>
                    <a:pt x="28649" y="32458"/>
                  </a:cubicBezTo>
                  <a:cubicBezTo>
                    <a:pt x="27451" y="32598"/>
                    <a:pt x="26254" y="32769"/>
                    <a:pt x="25053" y="32769"/>
                  </a:cubicBezTo>
                  <a:cubicBezTo>
                    <a:pt x="24431" y="32769"/>
                    <a:pt x="23808" y="32723"/>
                    <a:pt x="23184" y="32604"/>
                  </a:cubicBezTo>
                  <a:cubicBezTo>
                    <a:pt x="22784" y="32526"/>
                    <a:pt x="22396" y="32379"/>
                    <a:pt x="22017" y="32235"/>
                  </a:cubicBezTo>
                  <a:cubicBezTo>
                    <a:pt x="21955" y="32211"/>
                    <a:pt x="21901" y="32011"/>
                    <a:pt x="21933" y="31929"/>
                  </a:cubicBezTo>
                  <a:cubicBezTo>
                    <a:pt x="22283" y="31015"/>
                    <a:pt x="22651" y="30106"/>
                    <a:pt x="23009" y="29198"/>
                  </a:cubicBezTo>
                  <a:close/>
                  <a:moveTo>
                    <a:pt x="82224" y="32182"/>
                  </a:moveTo>
                  <a:lnTo>
                    <a:pt x="82224" y="32182"/>
                  </a:lnTo>
                  <a:cubicBezTo>
                    <a:pt x="82063" y="32507"/>
                    <a:pt x="81888" y="32773"/>
                    <a:pt x="81793" y="33064"/>
                  </a:cubicBezTo>
                  <a:cubicBezTo>
                    <a:pt x="81745" y="33215"/>
                    <a:pt x="81677" y="33258"/>
                    <a:pt x="81602" y="33258"/>
                  </a:cubicBezTo>
                  <a:cubicBezTo>
                    <a:pt x="81503" y="33258"/>
                    <a:pt x="81392" y="33185"/>
                    <a:pt x="81295" y="33185"/>
                  </a:cubicBezTo>
                  <a:cubicBezTo>
                    <a:pt x="81279" y="33185"/>
                    <a:pt x="81263" y="33187"/>
                    <a:pt x="81248" y="33192"/>
                  </a:cubicBezTo>
                  <a:cubicBezTo>
                    <a:pt x="81247" y="33192"/>
                    <a:pt x="81246" y="33192"/>
                    <a:pt x="81245" y="33192"/>
                  </a:cubicBezTo>
                  <a:cubicBezTo>
                    <a:pt x="81212" y="33192"/>
                    <a:pt x="81086" y="33048"/>
                    <a:pt x="81097" y="32992"/>
                  </a:cubicBezTo>
                  <a:cubicBezTo>
                    <a:pt x="81136" y="32809"/>
                    <a:pt x="81172" y="32552"/>
                    <a:pt x="81300" y="32477"/>
                  </a:cubicBezTo>
                  <a:cubicBezTo>
                    <a:pt x="81557" y="32330"/>
                    <a:pt x="81872" y="32289"/>
                    <a:pt x="82224" y="32182"/>
                  </a:cubicBezTo>
                  <a:close/>
                  <a:moveTo>
                    <a:pt x="116851" y="29855"/>
                  </a:moveTo>
                  <a:cubicBezTo>
                    <a:pt x="116938" y="30319"/>
                    <a:pt x="117035" y="30820"/>
                    <a:pt x="117116" y="31325"/>
                  </a:cubicBezTo>
                  <a:cubicBezTo>
                    <a:pt x="117125" y="31380"/>
                    <a:pt x="117047" y="31485"/>
                    <a:pt x="116985" y="31512"/>
                  </a:cubicBezTo>
                  <a:cubicBezTo>
                    <a:pt x="115235" y="32313"/>
                    <a:pt x="113430" y="32947"/>
                    <a:pt x="111524" y="33236"/>
                  </a:cubicBezTo>
                  <a:cubicBezTo>
                    <a:pt x="111346" y="33263"/>
                    <a:pt x="111165" y="33273"/>
                    <a:pt x="110983" y="33273"/>
                  </a:cubicBezTo>
                  <a:cubicBezTo>
                    <a:pt x="110740" y="33273"/>
                    <a:pt x="110494" y="33256"/>
                    <a:pt x="110251" y="33239"/>
                  </a:cubicBezTo>
                  <a:cubicBezTo>
                    <a:pt x="110130" y="33230"/>
                    <a:pt x="110019" y="33081"/>
                    <a:pt x="109904" y="32995"/>
                  </a:cubicBezTo>
                  <a:cubicBezTo>
                    <a:pt x="110019" y="32888"/>
                    <a:pt x="110130" y="32693"/>
                    <a:pt x="110250" y="32685"/>
                  </a:cubicBezTo>
                  <a:cubicBezTo>
                    <a:pt x="111867" y="32604"/>
                    <a:pt x="113279" y="31903"/>
                    <a:pt x="114673" y="31184"/>
                  </a:cubicBezTo>
                  <a:cubicBezTo>
                    <a:pt x="115425" y="30796"/>
                    <a:pt x="116125" y="30301"/>
                    <a:pt x="116851" y="29855"/>
                  </a:cubicBezTo>
                  <a:close/>
                  <a:moveTo>
                    <a:pt x="80212" y="32819"/>
                  </a:moveTo>
                  <a:cubicBezTo>
                    <a:pt x="80230" y="32819"/>
                    <a:pt x="80248" y="32819"/>
                    <a:pt x="80266" y="32819"/>
                  </a:cubicBezTo>
                  <a:cubicBezTo>
                    <a:pt x="80353" y="32819"/>
                    <a:pt x="80435" y="33008"/>
                    <a:pt x="80572" y="33170"/>
                  </a:cubicBezTo>
                  <a:cubicBezTo>
                    <a:pt x="80424" y="33302"/>
                    <a:pt x="80341" y="33423"/>
                    <a:pt x="80225" y="33468"/>
                  </a:cubicBezTo>
                  <a:cubicBezTo>
                    <a:pt x="80021" y="33545"/>
                    <a:pt x="79803" y="33590"/>
                    <a:pt x="79586" y="33619"/>
                  </a:cubicBezTo>
                  <a:cubicBezTo>
                    <a:pt x="79557" y="33623"/>
                    <a:pt x="79528" y="33625"/>
                    <a:pt x="79499" y="33625"/>
                  </a:cubicBezTo>
                  <a:cubicBezTo>
                    <a:pt x="79396" y="33625"/>
                    <a:pt x="79289" y="33602"/>
                    <a:pt x="79183" y="33594"/>
                  </a:cubicBezTo>
                  <a:cubicBezTo>
                    <a:pt x="79297" y="33373"/>
                    <a:pt x="79358" y="33081"/>
                    <a:pt x="79537" y="32954"/>
                  </a:cubicBezTo>
                  <a:cubicBezTo>
                    <a:pt x="79706" y="32832"/>
                    <a:pt x="79978" y="32819"/>
                    <a:pt x="80212" y="32819"/>
                  </a:cubicBezTo>
                  <a:close/>
                  <a:moveTo>
                    <a:pt x="77785" y="33167"/>
                  </a:moveTo>
                  <a:cubicBezTo>
                    <a:pt x="77803" y="33167"/>
                    <a:pt x="77821" y="33168"/>
                    <a:pt x="77840" y="33169"/>
                  </a:cubicBezTo>
                  <a:cubicBezTo>
                    <a:pt x="78099" y="33182"/>
                    <a:pt x="78569" y="33166"/>
                    <a:pt x="78585" y="33236"/>
                  </a:cubicBezTo>
                  <a:cubicBezTo>
                    <a:pt x="78683" y="33726"/>
                    <a:pt x="78438" y="33942"/>
                    <a:pt x="77795" y="33942"/>
                  </a:cubicBezTo>
                  <a:cubicBezTo>
                    <a:pt x="77791" y="33942"/>
                    <a:pt x="77787" y="33942"/>
                    <a:pt x="77782" y="33942"/>
                  </a:cubicBezTo>
                  <a:cubicBezTo>
                    <a:pt x="77667" y="33942"/>
                    <a:pt x="77552" y="33734"/>
                    <a:pt x="77437" y="33623"/>
                  </a:cubicBezTo>
                  <a:cubicBezTo>
                    <a:pt x="77415" y="33259"/>
                    <a:pt x="77559" y="33167"/>
                    <a:pt x="77785" y="33167"/>
                  </a:cubicBezTo>
                  <a:close/>
                  <a:moveTo>
                    <a:pt x="73891" y="32951"/>
                  </a:moveTo>
                  <a:cubicBezTo>
                    <a:pt x="73942" y="32951"/>
                    <a:pt x="74009" y="32971"/>
                    <a:pt x="74091" y="33003"/>
                  </a:cubicBezTo>
                  <a:cubicBezTo>
                    <a:pt x="74335" y="33098"/>
                    <a:pt x="74612" y="33110"/>
                    <a:pt x="74855" y="33212"/>
                  </a:cubicBezTo>
                  <a:cubicBezTo>
                    <a:pt x="74983" y="33265"/>
                    <a:pt x="75105" y="33413"/>
                    <a:pt x="75161" y="33550"/>
                  </a:cubicBezTo>
                  <a:cubicBezTo>
                    <a:pt x="75294" y="33877"/>
                    <a:pt x="75230" y="34029"/>
                    <a:pt x="75026" y="34029"/>
                  </a:cubicBezTo>
                  <a:cubicBezTo>
                    <a:pt x="74948" y="34029"/>
                    <a:pt x="74849" y="34007"/>
                    <a:pt x="74734" y="33964"/>
                  </a:cubicBezTo>
                  <a:cubicBezTo>
                    <a:pt x="74456" y="33862"/>
                    <a:pt x="74174" y="33764"/>
                    <a:pt x="73923" y="33613"/>
                  </a:cubicBezTo>
                  <a:cubicBezTo>
                    <a:pt x="73823" y="33554"/>
                    <a:pt x="73806" y="33358"/>
                    <a:pt x="73750" y="33223"/>
                  </a:cubicBezTo>
                  <a:cubicBezTo>
                    <a:pt x="73746" y="33026"/>
                    <a:pt x="73790" y="32951"/>
                    <a:pt x="73891" y="32951"/>
                  </a:cubicBezTo>
                  <a:close/>
                  <a:moveTo>
                    <a:pt x="32562" y="32218"/>
                  </a:moveTo>
                  <a:cubicBezTo>
                    <a:pt x="32649" y="32218"/>
                    <a:pt x="32739" y="32226"/>
                    <a:pt x="32832" y="32235"/>
                  </a:cubicBezTo>
                  <a:cubicBezTo>
                    <a:pt x="32940" y="32246"/>
                    <a:pt x="33049" y="32249"/>
                    <a:pt x="33159" y="32249"/>
                  </a:cubicBezTo>
                  <a:cubicBezTo>
                    <a:pt x="33331" y="32249"/>
                    <a:pt x="33506" y="32241"/>
                    <a:pt x="33686" y="32241"/>
                  </a:cubicBezTo>
                  <a:cubicBezTo>
                    <a:pt x="33290" y="33358"/>
                    <a:pt x="32347" y="33761"/>
                    <a:pt x="31319" y="34039"/>
                  </a:cubicBezTo>
                  <a:cubicBezTo>
                    <a:pt x="31261" y="34054"/>
                    <a:pt x="31191" y="34063"/>
                    <a:pt x="31121" y="34063"/>
                  </a:cubicBezTo>
                  <a:cubicBezTo>
                    <a:pt x="30992" y="34063"/>
                    <a:pt x="30861" y="34035"/>
                    <a:pt x="30793" y="33970"/>
                  </a:cubicBezTo>
                  <a:cubicBezTo>
                    <a:pt x="30537" y="33737"/>
                    <a:pt x="30527" y="33453"/>
                    <a:pt x="30829" y="33199"/>
                  </a:cubicBezTo>
                  <a:cubicBezTo>
                    <a:pt x="31039" y="33020"/>
                    <a:pt x="31180" y="32727"/>
                    <a:pt x="31489" y="32727"/>
                  </a:cubicBezTo>
                  <a:cubicBezTo>
                    <a:pt x="31547" y="32727"/>
                    <a:pt x="31610" y="32737"/>
                    <a:pt x="31681" y="32760"/>
                  </a:cubicBezTo>
                  <a:cubicBezTo>
                    <a:pt x="31687" y="32762"/>
                    <a:pt x="31693" y="32763"/>
                    <a:pt x="31700" y="32763"/>
                  </a:cubicBezTo>
                  <a:cubicBezTo>
                    <a:pt x="31777" y="32763"/>
                    <a:pt x="31925" y="32646"/>
                    <a:pt x="31970" y="32559"/>
                  </a:cubicBezTo>
                  <a:cubicBezTo>
                    <a:pt x="32115" y="32281"/>
                    <a:pt x="32324" y="32218"/>
                    <a:pt x="32562" y="32218"/>
                  </a:cubicBezTo>
                  <a:close/>
                  <a:moveTo>
                    <a:pt x="76727" y="33243"/>
                  </a:moveTo>
                  <a:cubicBezTo>
                    <a:pt x="76858" y="33243"/>
                    <a:pt x="76944" y="33314"/>
                    <a:pt x="76894" y="33594"/>
                  </a:cubicBezTo>
                  <a:cubicBezTo>
                    <a:pt x="76932" y="34038"/>
                    <a:pt x="76735" y="34084"/>
                    <a:pt x="76525" y="34084"/>
                  </a:cubicBezTo>
                  <a:cubicBezTo>
                    <a:pt x="76470" y="34084"/>
                    <a:pt x="76414" y="34081"/>
                    <a:pt x="76362" y="34081"/>
                  </a:cubicBezTo>
                  <a:cubicBezTo>
                    <a:pt x="76302" y="34081"/>
                    <a:pt x="76247" y="34085"/>
                    <a:pt x="76201" y="34102"/>
                  </a:cubicBezTo>
                  <a:cubicBezTo>
                    <a:pt x="76142" y="34124"/>
                    <a:pt x="76090" y="34135"/>
                    <a:pt x="76043" y="34135"/>
                  </a:cubicBezTo>
                  <a:cubicBezTo>
                    <a:pt x="75867" y="34135"/>
                    <a:pt x="75778" y="33980"/>
                    <a:pt x="75745" y="33725"/>
                  </a:cubicBezTo>
                  <a:cubicBezTo>
                    <a:pt x="75702" y="33374"/>
                    <a:pt x="75866" y="33307"/>
                    <a:pt x="76061" y="33307"/>
                  </a:cubicBezTo>
                  <a:cubicBezTo>
                    <a:pt x="76121" y="33307"/>
                    <a:pt x="76184" y="33313"/>
                    <a:pt x="76245" y="33320"/>
                  </a:cubicBezTo>
                  <a:cubicBezTo>
                    <a:pt x="76254" y="33321"/>
                    <a:pt x="76264" y="33321"/>
                    <a:pt x="76274" y="33321"/>
                  </a:cubicBezTo>
                  <a:cubicBezTo>
                    <a:pt x="76404" y="33321"/>
                    <a:pt x="76590" y="33243"/>
                    <a:pt x="76727" y="33243"/>
                  </a:cubicBezTo>
                  <a:close/>
                  <a:moveTo>
                    <a:pt x="49245" y="28962"/>
                  </a:moveTo>
                  <a:cubicBezTo>
                    <a:pt x="49248" y="28962"/>
                    <a:pt x="49251" y="28963"/>
                    <a:pt x="49252" y="28964"/>
                  </a:cubicBezTo>
                  <a:cubicBezTo>
                    <a:pt x="49369" y="29062"/>
                    <a:pt x="49480" y="29198"/>
                    <a:pt x="49524" y="29341"/>
                  </a:cubicBezTo>
                  <a:cubicBezTo>
                    <a:pt x="49569" y="29483"/>
                    <a:pt x="49534" y="29650"/>
                    <a:pt x="49534" y="29805"/>
                  </a:cubicBezTo>
                  <a:cubicBezTo>
                    <a:pt x="49560" y="29809"/>
                    <a:pt x="49586" y="29812"/>
                    <a:pt x="49612" y="29817"/>
                  </a:cubicBezTo>
                  <a:cubicBezTo>
                    <a:pt x="49383" y="31281"/>
                    <a:pt x="49094" y="32734"/>
                    <a:pt x="48950" y="34207"/>
                  </a:cubicBezTo>
                  <a:cubicBezTo>
                    <a:pt x="48865" y="35042"/>
                    <a:pt x="48379" y="35193"/>
                    <a:pt x="47729" y="35362"/>
                  </a:cubicBezTo>
                  <a:cubicBezTo>
                    <a:pt x="47619" y="35390"/>
                    <a:pt x="47536" y="35407"/>
                    <a:pt x="47475" y="35407"/>
                  </a:cubicBezTo>
                  <a:cubicBezTo>
                    <a:pt x="47338" y="35407"/>
                    <a:pt x="47322" y="35320"/>
                    <a:pt x="47384" y="35087"/>
                  </a:cubicBezTo>
                  <a:cubicBezTo>
                    <a:pt x="47840" y="33399"/>
                    <a:pt x="47850" y="31611"/>
                    <a:pt x="48520" y="29972"/>
                  </a:cubicBezTo>
                  <a:cubicBezTo>
                    <a:pt x="48635" y="29692"/>
                    <a:pt x="48792" y="29428"/>
                    <a:pt x="48959" y="29172"/>
                  </a:cubicBezTo>
                  <a:cubicBezTo>
                    <a:pt x="49018" y="29081"/>
                    <a:pt x="49200" y="28962"/>
                    <a:pt x="49245" y="28962"/>
                  </a:cubicBezTo>
                  <a:close/>
                  <a:moveTo>
                    <a:pt x="29963" y="34023"/>
                  </a:moveTo>
                  <a:lnTo>
                    <a:pt x="29963" y="34023"/>
                  </a:lnTo>
                  <a:cubicBezTo>
                    <a:pt x="30340" y="34434"/>
                    <a:pt x="30186" y="35291"/>
                    <a:pt x="29665" y="35482"/>
                  </a:cubicBezTo>
                  <a:cubicBezTo>
                    <a:pt x="29640" y="35491"/>
                    <a:pt x="29613" y="35494"/>
                    <a:pt x="29584" y="35494"/>
                  </a:cubicBezTo>
                  <a:cubicBezTo>
                    <a:pt x="29524" y="35494"/>
                    <a:pt x="29459" y="35481"/>
                    <a:pt x="29399" y="35480"/>
                  </a:cubicBezTo>
                  <a:cubicBezTo>
                    <a:pt x="29405" y="35389"/>
                    <a:pt x="29386" y="35288"/>
                    <a:pt x="29421" y="35209"/>
                  </a:cubicBezTo>
                  <a:cubicBezTo>
                    <a:pt x="29595" y="34809"/>
                    <a:pt x="29782" y="34417"/>
                    <a:pt x="29963" y="34023"/>
                  </a:cubicBezTo>
                  <a:close/>
                  <a:moveTo>
                    <a:pt x="50007" y="34121"/>
                  </a:moveTo>
                  <a:cubicBezTo>
                    <a:pt x="50141" y="34227"/>
                    <a:pt x="50309" y="34313"/>
                    <a:pt x="50400" y="34448"/>
                  </a:cubicBezTo>
                  <a:cubicBezTo>
                    <a:pt x="50480" y="34564"/>
                    <a:pt x="50476" y="34738"/>
                    <a:pt x="50506" y="34876"/>
                  </a:cubicBezTo>
                  <a:cubicBezTo>
                    <a:pt x="50476" y="35060"/>
                    <a:pt x="50470" y="35226"/>
                    <a:pt x="50420" y="35382"/>
                  </a:cubicBezTo>
                  <a:cubicBezTo>
                    <a:pt x="50358" y="35567"/>
                    <a:pt x="50260" y="35741"/>
                    <a:pt x="50178" y="35922"/>
                  </a:cubicBezTo>
                  <a:cubicBezTo>
                    <a:pt x="49875" y="35740"/>
                    <a:pt x="49626" y="35501"/>
                    <a:pt x="49632" y="35127"/>
                  </a:cubicBezTo>
                  <a:cubicBezTo>
                    <a:pt x="49635" y="34913"/>
                    <a:pt x="49717" y="34691"/>
                    <a:pt x="49792" y="34483"/>
                  </a:cubicBezTo>
                  <a:cubicBezTo>
                    <a:pt x="49836" y="34354"/>
                    <a:pt x="49932" y="34240"/>
                    <a:pt x="50007" y="34121"/>
                  </a:cubicBezTo>
                  <a:close/>
                  <a:moveTo>
                    <a:pt x="20591" y="31693"/>
                  </a:moveTo>
                  <a:lnTo>
                    <a:pt x="20591" y="31693"/>
                  </a:lnTo>
                  <a:cubicBezTo>
                    <a:pt x="20442" y="32110"/>
                    <a:pt x="20318" y="32290"/>
                    <a:pt x="20882" y="32401"/>
                  </a:cubicBezTo>
                  <a:cubicBezTo>
                    <a:pt x="21427" y="32506"/>
                    <a:pt x="21899" y="32956"/>
                    <a:pt x="22444" y="33085"/>
                  </a:cubicBezTo>
                  <a:cubicBezTo>
                    <a:pt x="23400" y="33314"/>
                    <a:pt x="24382" y="33476"/>
                    <a:pt x="25364" y="33545"/>
                  </a:cubicBezTo>
                  <a:cubicBezTo>
                    <a:pt x="25541" y="33558"/>
                    <a:pt x="25718" y="33563"/>
                    <a:pt x="25896" y="33563"/>
                  </a:cubicBezTo>
                  <a:cubicBezTo>
                    <a:pt x="26556" y="33563"/>
                    <a:pt x="27220" y="33491"/>
                    <a:pt x="27881" y="33439"/>
                  </a:cubicBezTo>
                  <a:cubicBezTo>
                    <a:pt x="28220" y="33410"/>
                    <a:pt x="28552" y="33281"/>
                    <a:pt x="28889" y="33199"/>
                  </a:cubicBezTo>
                  <a:lnTo>
                    <a:pt x="28889" y="33199"/>
                  </a:lnTo>
                  <a:cubicBezTo>
                    <a:pt x="28893" y="33836"/>
                    <a:pt x="28961" y="34470"/>
                    <a:pt x="28551" y="35038"/>
                  </a:cubicBezTo>
                  <a:cubicBezTo>
                    <a:pt x="28466" y="35155"/>
                    <a:pt x="28521" y="35429"/>
                    <a:pt x="28597" y="35590"/>
                  </a:cubicBezTo>
                  <a:cubicBezTo>
                    <a:pt x="28782" y="35981"/>
                    <a:pt x="28662" y="36229"/>
                    <a:pt x="28268" y="36256"/>
                  </a:cubicBezTo>
                  <a:cubicBezTo>
                    <a:pt x="27752" y="36292"/>
                    <a:pt x="27232" y="36333"/>
                    <a:pt x="26716" y="36333"/>
                  </a:cubicBezTo>
                  <a:cubicBezTo>
                    <a:pt x="26459" y="36333"/>
                    <a:pt x="26202" y="36323"/>
                    <a:pt x="25948" y="36296"/>
                  </a:cubicBezTo>
                  <a:cubicBezTo>
                    <a:pt x="24680" y="36170"/>
                    <a:pt x="23404" y="36016"/>
                    <a:pt x="22172" y="35714"/>
                  </a:cubicBezTo>
                  <a:cubicBezTo>
                    <a:pt x="21106" y="35455"/>
                    <a:pt x="20090" y="34985"/>
                    <a:pt x="19064" y="34579"/>
                  </a:cubicBezTo>
                  <a:cubicBezTo>
                    <a:pt x="18841" y="34492"/>
                    <a:pt x="18667" y="34283"/>
                    <a:pt x="18470" y="34128"/>
                  </a:cubicBezTo>
                  <a:cubicBezTo>
                    <a:pt x="18705" y="33996"/>
                    <a:pt x="18928" y="33826"/>
                    <a:pt x="19179" y="33737"/>
                  </a:cubicBezTo>
                  <a:cubicBezTo>
                    <a:pt x="19792" y="33520"/>
                    <a:pt x="20192" y="33225"/>
                    <a:pt x="19763" y="32463"/>
                  </a:cubicBezTo>
                  <a:cubicBezTo>
                    <a:pt x="19709" y="32360"/>
                    <a:pt x="19788" y="32089"/>
                    <a:pt x="19890" y="32012"/>
                  </a:cubicBezTo>
                  <a:cubicBezTo>
                    <a:pt x="20091" y="31863"/>
                    <a:pt x="20353" y="31795"/>
                    <a:pt x="20591" y="31693"/>
                  </a:cubicBezTo>
                  <a:close/>
                  <a:moveTo>
                    <a:pt x="83359" y="28538"/>
                  </a:moveTo>
                  <a:cubicBezTo>
                    <a:pt x="83424" y="28538"/>
                    <a:pt x="83505" y="28571"/>
                    <a:pt x="83596" y="28613"/>
                  </a:cubicBezTo>
                  <a:cubicBezTo>
                    <a:pt x="84160" y="28875"/>
                    <a:pt x="84472" y="29335"/>
                    <a:pt x="84547" y="29926"/>
                  </a:cubicBezTo>
                  <a:cubicBezTo>
                    <a:pt x="84632" y="30593"/>
                    <a:pt x="84680" y="31272"/>
                    <a:pt x="84689" y="31943"/>
                  </a:cubicBezTo>
                  <a:cubicBezTo>
                    <a:pt x="84708" y="33649"/>
                    <a:pt x="84698" y="35353"/>
                    <a:pt x="84695" y="37056"/>
                  </a:cubicBezTo>
                  <a:cubicBezTo>
                    <a:pt x="84695" y="37163"/>
                    <a:pt x="84666" y="37270"/>
                    <a:pt x="84634" y="37494"/>
                  </a:cubicBezTo>
                  <a:cubicBezTo>
                    <a:pt x="84215" y="36966"/>
                    <a:pt x="83854" y="36528"/>
                    <a:pt x="83513" y="36073"/>
                  </a:cubicBezTo>
                  <a:cubicBezTo>
                    <a:pt x="83224" y="35693"/>
                    <a:pt x="82884" y="35496"/>
                    <a:pt x="82509" y="35496"/>
                  </a:cubicBezTo>
                  <a:cubicBezTo>
                    <a:pt x="82277" y="35496"/>
                    <a:pt x="82031" y="35572"/>
                    <a:pt x="81776" y="35727"/>
                  </a:cubicBezTo>
                  <a:cubicBezTo>
                    <a:pt x="81505" y="35891"/>
                    <a:pt x="81251" y="36079"/>
                    <a:pt x="80860" y="36345"/>
                  </a:cubicBezTo>
                  <a:cubicBezTo>
                    <a:pt x="81170" y="35701"/>
                    <a:pt x="81416" y="35190"/>
                    <a:pt x="81661" y="34680"/>
                  </a:cubicBezTo>
                  <a:cubicBezTo>
                    <a:pt x="82020" y="33932"/>
                    <a:pt x="82286" y="33120"/>
                    <a:pt x="82761" y="32454"/>
                  </a:cubicBezTo>
                  <a:cubicBezTo>
                    <a:pt x="83378" y="31591"/>
                    <a:pt x="82961" y="30662"/>
                    <a:pt x="83142" y="29784"/>
                  </a:cubicBezTo>
                  <a:cubicBezTo>
                    <a:pt x="83205" y="29470"/>
                    <a:pt x="83215" y="29141"/>
                    <a:pt x="83211" y="28817"/>
                  </a:cubicBezTo>
                  <a:cubicBezTo>
                    <a:pt x="83208" y="28607"/>
                    <a:pt x="83266" y="28538"/>
                    <a:pt x="83359" y="28538"/>
                  </a:cubicBezTo>
                  <a:close/>
                  <a:moveTo>
                    <a:pt x="51300" y="35306"/>
                  </a:moveTo>
                  <a:cubicBezTo>
                    <a:pt x="51475" y="35455"/>
                    <a:pt x="51710" y="35569"/>
                    <a:pt x="51816" y="35758"/>
                  </a:cubicBezTo>
                  <a:cubicBezTo>
                    <a:pt x="52166" y="36373"/>
                    <a:pt x="51789" y="36900"/>
                    <a:pt x="51540" y="37434"/>
                  </a:cubicBezTo>
                  <a:cubicBezTo>
                    <a:pt x="51483" y="37560"/>
                    <a:pt x="51386" y="37667"/>
                    <a:pt x="51306" y="37785"/>
                  </a:cubicBezTo>
                  <a:cubicBezTo>
                    <a:pt x="50604" y="37165"/>
                    <a:pt x="50905" y="36452"/>
                    <a:pt x="51104" y="35750"/>
                  </a:cubicBezTo>
                  <a:cubicBezTo>
                    <a:pt x="51149" y="35595"/>
                    <a:pt x="51234" y="35452"/>
                    <a:pt x="51300" y="35306"/>
                  </a:cubicBezTo>
                  <a:close/>
                  <a:moveTo>
                    <a:pt x="30401" y="35898"/>
                  </a:moveTo>
                  <a:cubicBezTo>
                    <a:pt x="30485" y="35898"/>
                    <a:pt x="30735" y="36069"/>
                    <a:pt x="30847" y="36193"/>
                  </a:cubicBezTo>
                  <a:cubicBezTo>
                    <a:pt x="31287" y="36673"/>
                    <a:pt x="31434" y="37267"/>
                    <a:pt x="31466" y="37913"/>
                  </a:cubicBezTo>
                  <a:cubicBezTo>
                    <a:pt x="31417" y="38151"/>
                    <a:pt x="31368" y="38389"/>
                    <a:pt x="31319" y="38627"/>
                  </a:cubicBezTo>
                  <a:cubicBezTo>
                    <a:pt x="31100" y="38507"/>
                    <a:pt x="30852" y="38419"/>
                    <a:pt x="30669" y="38258"/>
                  </a:cubicBezTo>
                  <a:cubicBezTo>
                    <a:pt x="30159" y="37802"/>
                    <a:pt x="29688" y="37290"/>
                    <a:pt x="29869" y="36532"/>
                  </a:cubicBezTo>
                  <a:cubicBezTo>
                    <a:pt x="29928" y="36291"/>
                    <a:pt x="30171" y="36068"/>
                    <a:pt x="30381" y="35904"/>
                  </a:cubicBezTo>
                  <a:cubicBezTo>
                    <a:pt x="30386" y="35900"/>
                    <a:pt x="30393" y="35898"/>
                    <a:pt x="30401" y="35898"/>
                  </a:cubicBezTo>
                  <a:close/>
                  <a:moveTo>
                    <a:pt x="116748" y="32348"/>
                  </a:moveTo>
                  <a:cubicBezTo>
                    <a:pt x="116775" y="32348"/>
                    <a:pt x="116832" y="32360"/>
                    <a:pt x="117015" y="32382"/>
                  </a:cubicBezTo>
                  <a:cubicBezTo>
                    <a:pt x="116371" y="33462"/>
                    <a:pt x="115825" y="34492"/>
                    <a:pt x="115172" y="35448"/>
                  </a:cubicBezTo>
                  <a:cubicBezTo>
                    <a:pt x="114358" y="36639"/>
                    <a:pt x="113456" y="37770"/>
                    <a:pt x="112591" y="38925"/>
                  </a:cubicBezTo>
                  <a:cubicBezTo>
                    <a:pt x="112484" y="39067"/>
                    <a:pt x="112352" y="39191"/>
                    <a:pt x="112233" y="39322"/>
                  </a:cubicBezTo>
                  <a:cubicBezTo>
                    <a:pt x="112133" y="39161"/>
                    <a:pt x="112013" y="39008"/>
                    <a:pt x="111935" y="38836"/>
                  </a:cubicBezTo>
                  <a:cubicBezTo>
                    <a:pt x="111406" y="37619"/>
                    <a:pt x="110878" y="36401"/>
                    <a:pt x="110365" y="35178"/>
                  </a:cubicBezTo>
                  <a:cubicBezTo>
                    <a:pt x="110218" y="34830"/>
                    <a:pt x="110090" y="34467"/>
                    <a:pt x="109998" y="34102"/>
                  </a:cubicBezTo>
                  <a:cubicBezTo>
                    <a:pt x="109977" y="34018"/>
                    <a:pt x="110140" y="33791"/>
                    <a:pt x="110204" y="33791"/>
                  </a:cubicBezTo>
                  <a:cubicBezTo>
                    <a:pt x="110205" y="33791"/>
                    <a:pt x="110206" y="33791"/>
                    <a:pt x="110206" y="33791"/>
                  </a:cubicBezTo>
                  <a:cubicBezTo>
                    <a:pt x="110499" y="33822"/>
                    <a:pt x="110788" y="33836"/>
                    <a:pt x="111073" y="33836"/>
                  </a:cubicBezTo>
                  <a:cubicBezTo>
                    <a:pt x="113070" y="33836"/>
                    <a:pt x="114909" y="33137"/>
                    <a:pt x="116731" y="32350"/>
                  </a:cubicBezTo>
                  <a:cubicBezTo>
                    <a:pt x="116735" y="32349"/>
                    <a:pt x="116740" y="32348"/>
                    <a:pt x="116748" y="32348"/>
                  </a:cubicBezTo>
                  <a:close/>
                  <a:moveTo>
                    <a:pt x="52309" y="37635"/>
                  </a:moveTo>
                  <a:cubicBezTo>
                    <a:pt x="52349" y="37635"/>
                    <a:pt x="52652" y="37736"/>
                    <a:pt x="52660" y="37805"/>
                  </a:cubicBezTo>
                  <a:cubicBezTo>
                    <a:pt x="52683" y="38018"/>
                    <a:pt x="52673" y="38268"/>
                    <a:pt x="52576" y="38450"/>
                  </a:cubicBezTo>
                  <a:cubicBezTo>
                    <a:pt x="52371" y="38837"/>
                    <a:pt x="52104" y="39192"/>
                    <a:pt x="51868" y="39551"/>
                  </a:cubicBezTo>
                  <a:cubicBezTo>
                    <a:pt x="51217" y="38695"/>
                    <a:pt x="51972" y="38217"/>
                    <a:pt x="52305" y="37637"/>
                  </a:cubicBezTo>
                  <a:cubicBezTo>
                    <a:pt x="52306" y="37636"/>
                    <a:pt x="52307" y="37635"/>
                    <a:pt x="52309" y="37635"/>
                  </a:cubicBezTo>
                  <a:close/>
                  <a:moveTo>
                    <a:pt x="73762" y="29705"/>
                  </a:moveTo>
                  <a:cubicBezTo>
                    <a:pt x="73759" y="29785"/>
                    <a:pt x="73770" y="29866"/>
                    <a:pt x="73753" y="29942"/>
                  </a:cubicBezTo>
                  <a:cubicBezTo>
                    <a:pt x="73580" y="30759"/>
                    <a:pt x="73359" y="31570"/>
                    <a:pt x="73243" y="32392"/>
                  </a:cubicBezTo>
                  <a:cubicBezTo>
                    <a:pt x="73158" y="32986"/>
                    <a:pt x="73255" y="33603"/>
                    <a:pt x="73189" y="34200"/>
                  </a:cubicBezTo>
                  <a:cubicBezTo>
                    <a:pt x="73092" y="35101"/>
                    <a:pt x="72938" y="35997"/>
                    <a:pt x="72777" y="36887"/>
                  </a:cubicBezTo>
                  <a:cubicBezTo>
                    <a:pt x="72613" y="37775"/>
                    <a:pt x="72408" y="38650"/>
                    <a:pt x="72217" y="39565"/>
                  </a:cubicBezTo>
                  <a:cubicBezTo>
                    <a:pt x="72022" y="38412"/>
                    <a:pt x="71872" y="37290"/>
                    <a:pt x="71631" y="36186"/>
                  </a:cubicBezTo>
                  <a:cubicBezTo>
                    <a:pt x="71418" y="35218"/>
                    <a:pt x="71192" y="34230"/>
                    <a:pt x="70486" y="33466"/>
                  </a:cubicBezTo>
                  <a:cubicBezTo>
                    <a:pt x="70325" y="33289"/>
                    <a:pt x="70093" y="33161"/>
                    <a:pt x="69875" y="33058"/>
                  </a:cubicBezTo>
                  <a:cubicBezTo>
                    <a:pt x="69862" y="33052"/>
                    <a:pt x="69847" y="33049"/>
                    <a:pt x="69832" y="33049"/>
                  </a:cubicBezTo>
                  <a:cubicBezTo>
                    <a:pt x="69751" y="33049"/>
                    <a:pt x="69637" y="33121"/>
                    <a:pt x="69544" y="33150"/>
                  </a:cubicBezTo>
                  <a:cubicBezTo>
                    <a:pt x="69587" y="33252"/>
                    <a:pt x="69602" y="33403"/>
                    <a:pt x="69678" y="33448"/>
                  </a:cubicBezTo>
                  <a:cubicBezTo>
                    <a:pt x="70224" y="33763"/>
                    <a:pt x="70423" y="34308"/>
                    <a:pt x="70633" y="34847"/>
                  </a:cubicBezTo>
                  <a:cubicBezTo>
                    <a:pt x="70715" y="35057"/>
                    <a:pt x="70694" y="35195"/>
                    <a:pt x="70417" y="35318"/>
                  </a:cubicBezTo>
                  <a:cubicBezTo>
                    <a:pt x="69691" y="35635"/>
                    <a:pt x="68996" y="36025"/>
                    <a:pt x="68267" y="36397"/>
                  </a:cubicBezTo>
                  <a:cubicBezTo>
                    <a:pt x="68375" y="35291"/>
                    <a:pt x="68477" y="34177"/>
                    <a:pt x="68602" y="33064"/>
                  </a:cubicBezTo>
                  <a:cubicBezTo>
                    <a:pt x="68618" y="32934"/>
                    <a:pt x="68740" y="32783"/>
                    <a:pt x="68855" y="32701"/>
                  </a:cubicBezTo>
                  <a:cubicBezTo>
                    <a:pt x="70355" y="31641"/>
                    <a:pt x="71750" y="30411"/>
                    <a:pt x="73513" y="29771"/>
                  </a:cubicBezTo>
                  <a:cubicBezTo>
                    <a:pt x="73591" y="29740"/>
                    <a:pt x="73678" y="29726"/>
                    <a:pt x="73762" y="29705"/>
                  </a:cubicBezTo>
                  <a:close/>
                  <a:moveTo>
                    <a:pt x="49977" y="40209"/>
                  </a:moveTo>
                  <a:cubicBezTo>
                    <a:pt x="50374" y="40249"/>
                    <a:pt x="50706" y="40285"/>
                    <a:pt x="51076" y="40324"/>
                  </a:cubicBezTo>
                  <a:cubicBezTo>
                    <a:pt x="50858" y="40531"/>
                    <a:pt x="50681" y="40636"/>
                    <a:pt x="50519" y="40636"/>
                  </a:cubicBezTo>
                  <a:cubicBezTo>
                    <a:pt x="50332" y="40636"/>
                    <a:pt x="50165" y="40496"/>
                    <a:pt x="49977" y="40209"/>
                  </a:cubicBezTo>
                  <a:close/>
                  <a:moveTo>
                    <a:pt x="23357" y="36601"/>
                  </a:moveTo>
                  <a:cubicBezTo>
                    <a:pt x="23386" y="36601"/>
                    <a:pt x="23413" y="36603"/>
                    <a:pt x="23436" y="36607"/>
                  </a:cubicBezTo>
                  <a:cubicBezTo>
                    <a:pt x="24179" y="36726"/>
                    <a:pt x="24921" y="36860"/>
                    <a:pt x="25656" y="37015"/>
                  </a:cubicBezTo>
                  <a:cubicBezTo>
                    <a:pt x="25751" y="37034"/>
                    <a:pt x="25889" y="37209"/>
                    <a:pt x="25878" y="37296"/>
                  </a:cubicBezTo>
                  <a:cubicBezTo>
                    <a:pt x="25803" y="37923"/>
                    <a:pt x="25790" y="38580"/>
                    <a:pt x="25576" y="39164"/>
                  </a:cubicBezTo>
                  <a:cubicBezTo>
                    <a:pt x="25310" y="39886"/>
                    <a:pt x="24868" y="40546"/>
                    <a:pt x="24451" y="41332"/>
                  </a:cubicBezTo>
                  <a:cubicBezTo>
                    <a:pt x="24140" y="40346"/>
                    <a:pt x="23874" y="39427"/>
                    <a:pt x="23554" y="38528"/>
                  </a:cubicBezTo>
                  <a:cubicBezTo>
                    <a:pt x="23449" y="38229"/>
                    <a:pt x="23142" y="38000"/>
                    <a:pt x="23045" y="37703"/>
                  </a:cubicBezTo>
                  <a:cubicBezTo>
                    <a:pt x="22941" y="37385"/>
                    <a:pt x="22960" y="37024"/>
                    <a:pt x="22968" y="36682"/>
                  </a:cubicBezTo>
                  <a:cubicBezTo>
                    <a:pt x="22968" y="36656"/>
                    <a:pt x="23195" y="36601"/>
                    <a:pt x="23357" y="36601"/>
                  </a:cubicBezTo>
                  <a:close/>
                  <a:moveTo>
                    <a:pt x="112251" y="40488"/>
                  </a:moveTo>
                  <a:cubicBezTo>
                    <a:pt x="112309" y="40488"/>
                    <a:pt x="112499" y="40811"/>
                    <a:pt x="112514" y="40991"/>
                  </a:cubicBezTo>
                  <a:cubicBezTo>
                    <a:pt x="112544" y="41361"/>
                    <a:pt x="112265" y="41700"/>
                    <a:pt x="111969" y="41700"/>
                  </a:cubicBezTo>
                  <a:cubicBezTo>
                    <a:pt x="111949" y="41700"/>
                    <a:pt x="111930" y="41699"/>
                    <a:pt x="111910" y="41696"/>
                  </a:cubicBezTo>
                  <a:cubicBezTo>
                    <a:pt x="111788" y="41676"/>
                    <a:pt x="111689" y="41509"/>
                    <a:pt x="111633" y="41457"/>
                  </a:cubicBezTo>
                  <a:cubicBezTo>
                    <a:pt x="111686" y="40932"/>
                    <a:pt x="111817" y="40579"/>
                    <a:pt x="112248" y="40488"/>
                  </a:cubicBezTo>
                  <a:cubicBezTo>
                    <a:pt x="112249" y="40488"/>
                    <a:pt x="112250" y="40488"/>
                    <a:pt x="112251" y="40488"/>
                  </a:cubicBezTo>
                  <a:close/>
                  <a:moveTo>
                    <a:pt x="15872" y="42488"/>
                  </a:moveTo>
                  <a:cubicBezTo>
                    <a:pt x="15900" y="42488"/>
                    <a:pt x="15942" y="42554"/>
                    <a:pt x="15977" y="42586"/>
                  </a:cubicBezTo>
                  <a:cubicBezTo>
                    <a:pt x="15935" y="42631"/>
                    <a:pt x="15894" y="42713"/>
                    <a:pt x="15849" y="42714"/>
                  </a:cubicBezTo>
                  <a:cubicBezTo>
                    <a:pt x="15750" y="42721"/>
                    <a:pt x="15650" y="42722"/>
                    <a:pt x="15551" y="42722"/>
                  </a:cubicBezTo>
                  <a:cubicBezTo>
                    <a:pt x="15431" y="42722"/>
                    <a:pt x="15312" y="42720"/>
                    <a:pt x="15192" y="42720"/>
                  </a:cubicBezTo>
                  <a:cubicBezTo>
                    <a:pt x="15186" y="42682"/>
                    <a:pt x="15180" y="42642"/>
                    <a:pt x="15173" y="42603"/>
                  </a:cubicBezTo>
                  <a:cubicBezTo>
                    <a:pt x="15405" y="42563"/>
                    <a:pt x="15635" y="42519"/>
                    <a:pt x="15869" y="42488"/>
                  </a:cubicBezTo>
                  <a:cubicBezTo>
                    <a:pt x="15870" y="42488"/>
                    <a:pt x="15871" y="42488"/>
                    <a:pt x="15872" y="42488"/>
                  </a:cubicBezTo>
                  <a:close/>
                  <a:moveTo>
                    <a:pt x="48886" y="35804"/>
                  </a:moveTo>
                  <a:cubicBezTo>
                    <a:pt x="49354" y="35804"/>
                    <a:pt x="49963" y="36484"/>
                    <a:pt x="49905" y="36936"/>
                  </a:cubicBezTo>
                  <a:cubicBezTo>
                    <a:pt x="49889" y="37056"/>
                    <a:pt x="49934" y="37247"/>
                    <a:pt x="50020" y="37301"/>
                  </a:cubicBezTo>
                  <a:cubicBezTo>
                    <a:pt x="50732" y="37776"/>
                    <a:pt x="50719" y="38588"/>
                    <a:pt x="50955" y="39282"/>
                  </a:cubicBezTo>
                  <a:cubicBezTo>
                    <a:pt x="50959" y="39292"/>
                    <a:pt x="50630" y="39482"/>
                    <a:pt x="50501" y="39482"/>
                  </a:cubicBezTo>
                  <a:cubicBezTo>
                    <a:pt x="50486" y="39482"/>
                    <a:pt x="50473" y="39479"/>
                    <a:pt x="50465" y="39473"/>
                  </a:cubicBezTo>
                  <a:cubicBezTo>
                    <a:pt x="50036" y="39161"/>
                    <a:pt x="49631" y="38810"/>
                    <a:pt x="49262" y="38429"/>
                  </a:cubicBezTo>
                  <a:cubicBezTo>
                    <a:pt x="48943" y="38100"/>
                    <a:pt x="48699" y="37700"/>
                    <a:pt x="48388" y="37360"/>
                  </a:cubicBezTo>
                  <a:cubicBezTo>
                    <a:pt x="48329" y="37294"/>
                    <a:pt x="48159" y="37247"/>
                    <a:pt x="48053" y="37247"/>
                  </a:cubicBezTo>
                  <a:cubicBezTo>
                    <a:pt x="48013" y="37247"/>
                    <a:pt x="47982" y="37253"/>
                    <a:pt x="47970" y="37268"/>
                  </a:cubicBezTo>
                  <a:cubicBezTo>
                    <a:pt x="47872" y="37383"/>
                    <a:pt x="47787" y="37632"/>
                    <a:pt x="47849" y="37736"/>
                  </a:cubicBezTo>
                  <a:cubicBezTo>
                    <a:pt x="48042" y="38056"/>
                    <a:pt x="47974" y="38310"/>
                    <a:pt x="47791" y="38593"/>
                  </a:cubicBezTo>
                  <a:cubicBezTo>
                    <a:pt x="47348" y="39273"/>
                    <a:pt x="46916" y="39957"/>
                    <a:pt x="46494" y="40652"/>
                  </a:cubicBezTo>
                  <a:cubicBezTo>
                    <a:pt x="46437" y="40747"/>
                    <a:pt x="46473" y="40901"/>
                    <a:pt x="46467" y="41026"/>
                  </a:cubicBezTo>
                  <a:cubicBezTo>
                    <a:pt x="46476" y="41025"/>
                    <a:pt x="46486" y="41025"/>
                    <a:pt x="46496" y="41025"/>
                  </a:cubicBezTo>
                  <a:cubicBezTo>
                    <a:pt x="46589" y="41025"/>
                    <a:pt x="46702" y="41041"/>
                    <a:pt x="46794" y="41041"/>
                  </a:cubicBezTo>
                  <a:cubicBezTo>
                    <a:pt x="46867" y="41041"/>
                    <a:pt x="46927" y="41031"/>
                    <a:pt x="46953" y="40996"/>
                  </a:cubicBezTo>
                  <a:cubicBezTo>
                    <a:pt x="47384" y="40409"/>
                    <a:pt x="47773" y="39792"/>
                    <a:pt x="48178" y="39188"/>
                  </a:cubicBezTo>
                  <a:cubicBezTo>
                    <a:pt x="48262" y="39063"/>
                    <a:pt x="48359" y="38948"/>
                    <a:pt x="48450" y="38827"/>
                  </a:cubicBezTo>
                  <a:cubicBezTo>
                    <a:pt x="48503" y="38971"/>
                    <a:pt x="48535" y="39129"/>
                    <a:pt x="48610" y="39259"/>
                  </a:cubicBezTo>
                  <a:cubicBezTo>
                    <a:pt x="48845" y="39667"/>
                    <a:pt x="49081" y="40077"/>
                    <a:pt x="49352" y="40462"/>
                  </a:cubicBezTo>
                  <a:cubicBezTo>
                    <a:pt x="49547" y="40737"/>
                    <a:pt x="49813" y="40961"/>
                    <a:pt x="50017" y="41232"/>
                  </a:cubicBezTo>
                  <a:cubicBezTo>
                    <a:pt x="50053" y="41279"/>
                    <a:pt x="49967" y="41467"/>
                    <a:pt x="49889" y="41542"/>
                  </a:cubicBezTo>
                  <a:cubicBezTo>
                    <a:pt x="49645" y="41772"/>
                    <a:pt x="49377" y="41976"/>
                    <a:pt x="49119" y="42191"/>
                  </a:cubicBezTo>
                  <a:cubicBezTo>
                    <a:pt x="48907" y="42363"/>
                    <a:pt x="48795" y="42539"/>
                    <a:pt x="48804" y="42856"/>
                  </a:cubicBezTo>
                  <a:cubicBezTo>
                    <a:pt x="48817" y="43355"/>
                    <a:pt x="48735" y="43865"/>
                    <a:pt x="48627" y="44353"/>
                  </a:cubicBezTo>
                  <a:cubicBezTo>
                    <a:pt x="48601" y="44468"/>
                    <a:pt x="48306" y="44523"/>
                    <a:pt x="48214" y="44568"/>
                  </a:cubicBezTo>
                  <a:cubicBezTo>
                    <a:pt x="47059" y="44428"/>
                    <a:pt x="46028" y="44310"/>
                    <a:pt x="44999" y="44177"/>
                  </a:cubicBezTo>
                  <a:cubicBezTo>
                    <a:pt x="44723" y="44141"/>
                    <a:pt x="44580" y="44060"/>
                    <a:pt x="44567" y="43665"/>
                  </a:cubicBezTo>
                  <a:cubicBezTo>
                    <a:pt x="44508" y="41890"/>
                    <a:pt x="44425" y="40111"/>
                    <a:pt x="44211" y="38353"/>
                  </a:cubicBezTo>
                  <a:cubicBezTo>
                    <a:pt x="44137" y="37757"/>
                    <a:pt x="44185" y="37447"/>
                    <a:pt x="44727" y="37253"/>
                  </a:cubicBezTo>
                  <a:cubicBezTo>
                    <a:pt x="46067" y="36771"/>
                    <a:pt x="47402" y="36273"/>
                    <a:pt x="48752" y="35825"/>
                  </a:cubicBezTo>
                  <a:cubicBezTo>
                    <a:pt x="48795" y="35810"/>
                    <a:pt x="48840" y="35804"/>
                    <a:pt x="48886" y="35804"/>
                  </a:cubicBezTo>
                  <a:close/>
                  <a:moveTo>
                    <a:pt x="19640" y="45049"/>
                  </a:moveTo>
                  <a:cubicBezTo>
                    <a:pt x="19782" y="45218"/>
                    <a:pt x="20071" y="45425"/>
                    <a:pt x="20036" y="45543"/>
                  </a:cubicBezTo>
                  <a:cubicBezTo>
                    <a:pt x="19930" y="45911"/>
                    <a:pt x="19707" y="46246"/>
                    <a:pt x="19520" y="46588"/>
                  </a:cubicBezTo>
                  <a:cubicBezTo>
                    <a:pt x="19499" y="46624"/>
                    <a:pt x="19424" y="46633"/>
                    <a:pt x="19375" y="46654"/>
                  </a:cubicBezTo>
                  <a:cubicBezTo>
                    <a:pt x="19358" y="46592"/>
                    <a:pt x="19339" y="46533"/>
                    <a:pt x="19339" y="46525"/>
                  </a:cubicBezTo>
                  <a:cubicBezTo>
                    <a:pt x="19373" y="46078"/>
                    <a:pt x="19384" y="45725"/>
                    <a:pt x="19435" y="45376"/>
                  </a:cubicBezTo>
                  <a:cubicBezTo>
                    <a:pt x="19451" y="45259"/>
                    <a:pt x="19569" y="45157"/>
                    <a:pt x="19640" y="45049"/>
                  </a:cubicBezTo>
                  <a:close/>
                  <a:moveTo>
                    <a:pt x="27791" y="37074"/>
                  </a:moveTo>
                  <a:cubicBezTo>
                    <a:pt x="27821" y="37074"/>
                    <a:pt x="27851" y="37074"/>
                    <a:pt x="27881" y="37074"/>
                  </a:cubicBezTo>
                  <a:cubicBezTo>
                    <a:pt x="27951" y="37077"/>
                    <a:pt x="28083" y="37232"/>
                    <a:pt x="28079" y="37307"/>
                  </a:cubicBezTo>
                  <a:cubicBezTo>
                    <a:pt x="27978" y="38525"/>
                    <a:pt x="27846" y="39742"/>
                    <a:pt x="27751" y="40958"/>
                  </a:cubicBezTo>
                  <a:cubicBezTo>
                    <a:pt x="27646" y="42270"/>
                    <a:pt x="27574" y="43584"/>
                    <a:pt x="27490" y="44896"/>
                  </a:cubicBezTo>
                  <a:cubicBezTo>
                    <a:pt x="27464" y="45303"/>
                    <a:pt x="27293" y="45606"/>
                    <a:pt x="26930" y="45822"/>
                  </a:cubicBezTo>
                  <a:cubicBezTo>
                    <a:pt x="26126" y="46303"/>
                    <a:pt x="25335" y="46805"/>
                    <a:pt x="24491" y="47329"/>
                  </a:cubicBezTo>
                  <a:cubicBezTo>
                    <a:pt x="24785" y="45965"/>
                    <a:pt x="25087" y="44655"/>
                    <a:pt x="25344" y="43337"/>
                  </a:cubicBezTo>
                  <a:cubicBezTo>
                    <a:pt x="25734" y="41342"/>
                    <a:pt x="26089" y="39342"/>
                    <a:pt x="26469" y="37345"/>
                  </a:cubicBezTo>
                  <a:cubicBezTo>
                    <a:pt x="26486" y="37258"/>
                    <a:pt x="26620" y="37139"/>
                    <a:pt x="26709" y="37127"/>
                  </a:cubicBezTo>
                  <a:cubicBezTo>
                    <a:pt x="27069" y="37090"/>
                    <a:pt x="27430" y="37074"/>
                    <a:pt x="27791" y="37074"/>
                  </a:cubicBezTo>
                  <a:close/>
                  <a:moveTo>
                    <a:pt x="43404" y="44506"/>
                  </a:moveTo>
                  <a:cubicBezTo>
                    <a:pt x="43441" y="44506"/>
                    <a:pt x="43475" y="44509"/>
                    <a:pt x="43505" y="44516"/>
                  </a:cubicBezTo>
                  <a:cubicBezTo>
                    <a:pt x="44189" y="44676"/>
                    <a:pt x="44852" y="44943"/>
                    <a:pt x="45541" y="45042"/>
                  </a:cubicBezTo>
                  <a:cubicBezTo>
                    <a:pt x="46570" y="45187"/>
                    <a:pt x="47612" y="45232"/>
                    <a:pt x="48650" y="45303"/>
                  </a:cubicBezTo>
                  <a:cubicBezTo>
                    <a:pt x="48709" y="45307"/>
                    <a:pt x="48769" y="45308"/>
                    <a:pt x="48829" y="45308"/>
                  </a:cubicBezTo>
                  <a:cubicBezTo>
                    <a:pt x="49031" y="45308"/>
                    <a:pt x="49235" y="45290"/>
                    <a:pt x="49438" y="45290"/>
                  </a:cubicBezTo>
                  <a:cubicBezTo>
                    <a:pt x="49494" y="45290"/>
                    <a:pt x="49551" y="45292"/>
                    <a:pt x="49608" y="45295"/>
                  </a:cubicBezTo>
                  <a:cubicBezTo>
                    <a:pt x="49721" y="45303"/>
                    <a:pt x="49830" y="45419"/>
                    <a:pt x="49947" y="45487"/>
                  </a:cubicBezTo>
                  <a:cubicBezTo>
                    <a:pt x="49746" y="46618"/>
                    <a:pt x="49577" y="47645"/>
                    <a:pt x="49359" y="48660"/>
                  </a:cubicBezTo>
                  <a:cubicBezTo>
                    <a:pt x="49327" y="48795"/>
                    <a:pt x="49055" y="48984"/>
                    <a:pt x="48903" y="48984"/>
                  </a:cubicBezTo>
                  <a:cubicBezTo>
                    <a:pt x="48894" y="48984"/>
                    <a:pt x="48885" y="48984"/>
                    <a:pt x="48877" y="48982"/>
                  </a:cubicBezTo>
                  <a:cubicBezTo>
                    <a:pt x="47054" y="48670"/>
                    <a:pt x="45381" y="47930"/>
                    <a:pt x="43761" y="47068"/>
                  </a:cubicBezTo>
                  <a:cubicBezTo>
                    <a:pt x="43368" y="46858"/>
                    <a:pt x="43004" y="46575"/>
                    <a:pt x="42663" y="46285"/>
                  </a:cubicBezTo>
                  <a:cubicBezTo>
                    <a:pt x="42560" y="46196"/>
                    <a:pt x="42502" y="45942"/>
                    <a:pt x="42545" y="45801"/>
                  </a:cubicBezTo>
                  <a:cubicBezTo>
                    <a:pt x="42668" y="45400"/>
                    <a:pt x="42832" y="45005"/>
                    <a:pt x="43034" y="44638"/>
                  </a:cubicBezTo>
                  <a:cubicBezTo>
                    <a:pt x="43080" y="44557"/>
                    <a:pt x="43259" y="44506"/>
                    <a:pt x="43404" y="44506"/>
                  </a:cubicBezTo>
                  <a:close/>
                  <a:moveTo>
                    <a:pt x="15056" y="43401"/>
                  </a:moveTo>
                  <a:cubicBezTo>
                    <a:pt x="15226" y="43401"/>
                    <a:pt x="15397" y="43413"/>
                    <a:pt x="15564" y="43437"/>
                  </a:cubicBezTo>
                  <a:cubicBezTo>
                    <a:pt x="15645" y="43450"/>
                    <a:pt x="15764" y="43624"/>
                    <a:pt x="15758" y="43716"/>
                  </a:cubicBezTo>
                  <a:cubicBezTo>
                    <a:pt x="15682" y="44851"/>
                    <a:pt x="15577" y="45984"/>
                    <a:pt x="15501" y="47120"/>
                  </a:cubicBezTo>
                  <a:cubicBezTo>
                    <a:pt x="15452" y="47832"/>
                    <a:pt x="15435" y="48545"/>
                    <a:pt x="15409" y="49257"/>
                  </a:cubicBezTo>
                  <a:cubicBezTo>
                    <a:pt x="15402" y="49462"/>
                    <a:pt x="15385" y="49573"/>
                    <a:pt x="15174" y="49573"/>
                  </a:cubicBezTo>
                  <a:cubicBezTo>
                    <a:pt x="15139" y="49573"/>
                    <a:pt x="15097" y="49570"/>
                    <a:pt x="15049" y="49563"/>
                  </a:cubicBezTo>
                  <a:cubicBezTo>
                    <a:pt x="14493" y="49487"/>
                    <a:pt x="14143" y="49326"/>
                    <a:pt x="14191" y="48682"/>
                  </a:cubicBezTo>
                  <a:cubicBezTo>
                    <a:pt x="14212" y="48363"/>
                    <a:pt x="14138" y="48038"/>
                    <a:pt x="14108" y="47727"/>
                  </a:cubicBezTo>
                  <a:cubicBezTo>
                    <a:pt x="14225" y="46357"/>
                    <a:pt x="14333" y="45002"/>
                    <a:pt x="14466" y="43650"/>
                  </a:cubicBezTo>
                  <a:cubicBezTo>
                    <a:pt x="14474" y="43561"/>
                    <a:pt x="14631" y="43427"/>
                    <a:pt x="14729" y="43416"/>
                  </a:cubicBezTo>
                  <a:cubicBezTo>
                    <a:pt x="14837" y="43406"/>
                    <a:pt x="14946" y="43401"/>
                    <a:pt x="15056" y="43401"/>
                  </a:cubicBezTo>
                  <a:close/>
                  <a:moveTo>
                    <a:pt x="18206" y="43435"/>
                  </a:moveTo>
                  <a:lnTo>
                    <a:pt x="18206" y="43435"/>
                  </a:lnTo>
                  <a:cubicBezTo>
                    <a:pt x="18239" y="43790"/>
                    <a:pt x="18167" y="44296"/>
                    <a:pt x="18318" y="44375"/>
                  </a:cubicBezTo>
                  <a:cubicBezTo>
                    <a:pt x="19210" y="44838"/>
                    <a:pt x="18748" y="45548"/>
                    <a:pt x="18722" y="46170"/>
                  </a:cubicBezTo>
                  <a:cubicBezTo>
                    <a:pt x="18705" y="46604"/>
                    <a:pt x="18647" y="47040"/>
                    <a:pt x="18561" y="47465"/>
                  </a:cubicBezTo>
                  <a:cubicBezTo>
                    <a:pt x="18496" y="47779"/>
                    <a:pt x="18304" y="48075"/>
                    <a:pt x="18268" y="48390"/>
                  </a:cubicBezTo>
                  <a:cubicBezTo>
                    <a:pt x="18236" y="48683"/>
                    <a:pt x="18331" y="48994"/>
                    <a:pt x="18383" y="49296"/>
                  </a:cubicBezTo>
                  <a:cubicBezTo>
                    <a:pt x="18397" y="49381"/>
                    <a:pt x="18446" y="49461"/>
                    <a:pt x="18480" y="49546"/>
                  </a:cubicBezTo>
                  <a:cubicBezTo>
                    <a:pt x="18390" y="49572"/>
                    <a:pt x="18304" y="49604"/>
                    <a:pt x="18212" y="49619"/>
                  </a:cubicBezTo>
                  <a:cubicBezTo>
                    <a:pt x="18193" y="49622"/>
                    <a:pt x="18173" y="49623"/>
                    <a:pt x="18154" y="49623"/>
                  </a:cubicBezTo>
                  <a:cubicBezTo>
                    <a:pt x="18112" y="49623"/>
                    <a:pt x="18070" y="49619"/>
                    <a:pt x="18028" y="49619"/>
                  </a:cubicBezTo>
                  <a:cubicBezTo>
                    <a:pt x="18018" y="49619"/>
                    <a:pt x="18008" y="49619"/>
                    <a:pt x="17999" y="49619"/>
                  </a:cubicBezTo>
                  <a:cubicBezTo>
                    <a:pt x="17909" y="49622"/>
                    <a:pt x="17833" y="49624"/>
                    <a:pt x="17769" y="49624"/>
                  </a:cubicBezTo>
                  <a:cubicBezTo>
                    <a:pt x="17378" y="49624"/>
                    <a:pt x="17416" y="49544"/>
                    <a:pt x="17447" y="49000"/>
                  </a:cubicBezTo>
                  <a:cubicBezTo>
                    <a:pt x="17529" y="47583"/>
                    <a:pt x="17541" y="46165"/>
                    <a:pt x="17610" y="44749"/>
                  </a:cubicBezTo>
                  <a:cubicBezTo>
                    <a:pt x="17629" y="44340"/>
                    <a:pt x="17717" y="43928"/>
                    <a:pt x="17825" y="43532"/>
                  </a:cubicBezTo>
                  <a:cubicBezTo>
                    <a:pt x="17846" y="43459"/>
                    <a:pt x="18120" y="43455"/>
                    <a:pt x="18206" y="43435"/>
                  </a:cubicBezTo>
                  <a:close/>
                  <a:moveTo>
                    <a:pt x="16836" y="43436"/>
                  </a:moveTo>
                  <a:cubicBezTo>
                    <a:pt x="16916" y="43436"/>
                    <a:pt x="17002" y="43456"/>
                    <a:pt x="17091" y="43499"/>
                  </a:cubicBezTo>
                  <a:cubicBezTo>
                    <a:pt x="17160" y="43531"/>
                    <a:pt x="17193" y="43701"/>
                    <a:pt x="17189" y="43807"/>
                  </a:cubicBezTo>
                  <a:cubicBezTo>
                    <a:pt x="17137" y="45215"/>
                    <a:pt x="17081" y="46623"/>
                    <a:pt x="17019" y="48030"/>
                  </a:cubicBezTo>
                  <a:cubicBezTo>
                    <a:pt x="16998" y="48538"/>
                    <a:pt x="16985" y="49047"/>
                    <a:pt x="16923" y="49549"/>
                  </a:cubicBezTo>
                  <a:cubicBezTo>
                    <a:pt x="16909" y="49673"/>
                    <a:pt x="16723" y="49776"/>
                    <a:pt x="16615" y="49887"/>
                  </a:cubicBezTo>
                  <a:cubicBezTo>
                    <a:pt x="16613" y="49887"/>
                    <a:pt x="16611" y="49887"/>
                    <a:pt x="16608" y="49887"/>
                  </a:cubicBezTo>
                  <a:cubicBezTo>
                    <a:pt x="16247" y="49887"/>
                    <a:pt x="16132" y="49780"/>
                    <a:pt x="16145" y="49493"/>
                  </a:cubicBezTo>
                  <a:cubicBezTo>
                    <a:pt x="16197" y="48377"/>
                    <a:pt x="16242" y="47261"/>
                    <a:pt x="16286" y="46142"/>
                  </a:cubicBezTo>
                  <a:cubicBezTo>
                    <a:pt x="16315" y="45428"/>
                    <a:pt x="16348" y="44711"/>
                    <a:pt x="16362" y="43997"/>
                  </a:cubicBezTo>
                  <a:cubicBezTo>
                    <a:pt x="16370" y="43659"/>
                    <a:pt x="16568" y="43436"/>
                    <a:pt x="16836" y="43436"/>
                  </a:cubicBezTo>
                  <a:close/>
                  <a:moveTo>
                    <a:pt x="105676" y="33655"/>
                  </a:moveTo>
                  <a:cubicBezTo>
                    <a:pt x="105771" y="33655"/>
                    <a:pt x="105887" y="33710"/>
                    <a:pt x="105982" y="33748"/>
                  </a:cubicBezTo>
                  <a:cubicBezTo>
                    <a:pt x="106039" y="33773"/>
                    <a:pt x="106062" y="33886"/>
                    <a:pt x="106117" y="33902"/>
                  </a:cubicBezTo>
                  <a:cubicBezTo>
                    <a:pt x="106827" y="34093"/>
                    <a:pt x="106525" y="34587"/>
                    <a:pt x="106400" y="34965"/>
                  </a:cubicBezTo>
                  <a:cubicBezTo>
                    <a:pt x="105925" y="36417"/>
                    <a:pt x="105263" y="37780"/>
                    <a:pt x="104255" y="38959"/>
                  </a:cubicBezTo>
                  <a:cubicBezTo>
                    <a:pt x="104400" y="38508"/>
                    <a:pt x="104574" y="38064"/>
                    <a:pt x="104673" y="37605"/>
                  </a:cubicBezTo>
                  <a:cubicBezTo>
                    <a:pt x="104725" y="37375"/>
                    <a:pt x="104696" y="36936"/>
                    <a:pt x="104597" y="36900"/>
                  </a:cubicBezTo>
                  <a:cubicBezTo>
                    <a:pt x="104544" y="36882"/>
                    <a:pt x="104499" y="36874"/>
                    <a:pt x="104460" y="36874"/>
                  </a:cubicBezTo>
                  <a:cubicBezTo>
                    <a:pt x="104220" y="36874"/>
                    <a:pt x="104208" y="37181"/>
                    <a:pt x="104135" y="37385"/>
                  </a:cubicBezTo>
                  <a:cubicBezTo>
                    <a:pt x="104116" y="37438"/>
                    <a:pt x="104091" y="37490"/>
                    <a:pt x="104068" y="37543"/>
                  </a:cubicBezTo>
                  <a:cubicBezTo>
                    <a:pt x="104042" y="37521"/>
                    <a:pt x="104019" y="37509"/>
                    <a:pt x="104003" y="37490"/>
                  </a:cubicBezTo>
                  <a:cubicBezTo>
                    <a:pt x="103892" y="37340"/>
                    <a:pt x="103783" y="37189"/>
                    <a:pt x="103672" y="37038"/>
                  </a:cubicBezTo>
                  <a:cubicBezTo>
                    <a:pt x="103610" y="37248"/>
                    <a:pt x="103433" y="37526"/>
                    <a:pt x="103508" y="37657"/>
                  </a:cubicBezTo>
                  <a:cubicBezTo>
                    <a:pt x="103967" y="38465"/>
                    <a:pt x="103497" y="39161"/>
                    <a:pt x="103314" y="39894"/>
                  </a:cubicBezTo>
                  <a:cubicBezTo>
                    <a:pt x="103137" y="40599"/>
                    <a:pt x="102953" y="41303"/>
                    <a:pt x="102817" y="42017"/>
                  </a:cubicBezTo>
                  <a:cubicBezTo>
                    <a:pt x="102681" y="42744"/>
                    <a:pt x="102466" y="43495"/>
                    <a:pt x="102526" y="44215"/>
                  </a:cubicBezTo>
                  <a:cubicBezTo>
                    <a:pt x="102607" y="45176"/>
                    <a:pt x="101924" y="45714"/>
                    <a:pt x="101564" y="46420"/>
                  </a:cubicBezTo>
                  <a:cubicBezTo>
                    <a:pt x="100937" y="47655"/>
                    <a:pt x="100201" y="48839"/>
                    <a:pt x="99508" y="50042"/>
                  </a:cubicBezTo>
                  <a:cubicBezTo>
                    <a:pt x="99406" y="50220"/>
                    <a:pt x="99288" y="50386"/>
                    <a:pt x="99099" y="50673"/>
                  </a:cubicBezTo>
                  <a:cubicBezTo>
                    <a:pt x="99022" y="49586"/>
                    <a:pt x="98938" y="48630"/>
                    <a:pt x="98885" y="47672"/>
                  </a:cubicBezTo>
                  <a:cubicBezTo>
                    <a:pt x="98810" y="46374"/>
                    <a:pt x="98760" y="45072"/>
                    <a:pt x="98698" y="43771"/>
                  </a:cubicBezTo>
                  <a:cubicBezTo>
                    <a:pt x="98672" y="43220"/>
                    <a:pt x="98636" y="42670"/>
                    <a:pt x="98615" y="42116"/>
                  </a:cubicBezTo>
                  <a:cubicBezTo>
                    <a:pt x="98610" y="42025"/>
                    <a:pt x="98632" y="41919"/>
                    <a:pt x="98675" y="41838"/>
                  </a:cubicBezTo>
                  <a:cubicBezTo>
                    <a:pt x="99502" y="40328"/>
                    <a:pt x="100299" y="38801"/>
                    <a:pt x="101173" y="37319"/>
                  </a:cubicBezTo>
                  <a:cubicBezTo>
                    <a:pt x="102204" y="35576"/>
                    <a:pt x="103681" y="34325"/>
                    <a:pt x="105618" y="33663"/>
                  </a:cubicBezTo>
                  <a:cubicBezTo>
                    <a:pt x="105636" y="33657"/>
                    <a:pt x="105655" y="33655"/>
                    <a:pt x="105676" y="33655"/>
                  </a:cubicBezTo>
                  <a:close/>
                  <a:moveTo>
                    <a:pt x="32937" y="44620"/>
                  </a:moveTo>
                  <a:cubicBezTo>
                    <a:pt x="33024" y="44620"/>
                    <a:pt x="33125" y="44647"/>
                    <a:pt x="33236" y="44704"/>
                  </a:cubicBezTo>
                  <a:cubicBezTo>
                    <a:pt x="33453" y="44818"/>
                    <a:pt x="33526" y="45238"/>
                    <a:pt x="33627" y="45531"/>
                  </a:cubicBezTo>
                  <a:cubicBezTo>
                    <a:pt x="33676" y="45671"/>
                    <a:pt x="33636" y="45837"/>
                    <a:pt x="33636" y="45996"/>
                  </a:cubicBezTo>
                  <a:cubicBezTo>
                    <a:pt x="33676" y="46000"/>
                    <a:pt x="33716" y="46004"/>
                    <a:pt x="33756" y="46009"/>
                  </a:cubicBezTo>
                  <a:cubicBezTo>
                    <a:pt x="33654" y="46915"/>
                    <a:pt x="33578" y="47826"/>
                    <a:pt x="33433" y="48728"/>
                  </a:cubicBezTo>
                  <a:cubicBezTo>
                    <a:pt x="33384" y="49025"/>
                    <a:pt x="33174" y="49302"/>
                    <a:pt x="33014" y="49575"/>
                  </a:cubicBezTo>
                  <a:cubicBezTo>
                    <a:pt x="32730" y="50068"/>
                    <a:pt x="32441" y="50558"/>
                    <a:pt x="32121" y="51032"/>
                  </a:cubicBezTo>
                  <a:cubicBezTo>
                    <a:pt x="32039" y="51148"/>
                    <a:pt x="31838" y="51184"/>
                    <a:pt x="31691" y="51259"/>
                  </a:cubicBezTo>
                  <a:cubicBezTo>
                    <a:pt x="31697" y="51125"/>
                    <a:pt x="31686" y="50987"/>
                    <a:pt x="31714" y="50856"/>
                  </a:cubicBezTo>
                  <a:cubicBezTo>
                    <a:pt x="32123" y="49002"/>
                    <a:pt x="32523" y="47146"/>
                    <a:pt x="32534" y="45232"/>
                  </a:cubicBezTo>
                  <a:cubicBezTo>
                    <a:pt x="32535" y="44848"/>
                    <a:pt x="32683" y="44620"/>
                    <a:pt x="32937" y="44620"/>
                  </a:cubicBezTo>
                  <a:close/>
                  <a:moveTo>
                    <a:pt x="28457" y="44128"/>
                  </a:moveTo>
                  <a:lnTo>
                    <a:pt x="28457" y="44128"/>
                  </a:lnTo>
                  <a:cubicBezTo>
                    <a:pt x="28557" y="44145"/>
                    <a:pt x="28659" y="44161"/>
                    <a:pt x="28761" y="44177"/>
                  </a:cubicBezTo>
                  <a:cubicBezTo>
                    <a:pt x="29217" y="44256"/>
                    <a:pt x="29674" y="44323"/>
                    <a:pt x="30124" y="44420"/>
                  </a:cubicBezTo>
                  <a:cubicBezTo>
                    <a:pt x="30261" y="44447"/>
                    <a:pt x="30381" y="44549"/>
                    <a:pt x="30456" y="44588"/>
                  </a:cubicBezTo>
                  <a:cubicBezTo>
                    <a:pt x="30161" y="46476"/>
                    <a:pt x="29878" y="48235"/>
                    <a:pt x="29616" y="49995"/>
                  </a:cubicBezTo>
                  <a:cubicBezTo>
                    <a:pt x="29557" y="50403"/>
                    <a:pt x="29555" y="50823"/>
                    <a:pt x="29557" y="51237"/>
                  </a:cubicBezTo>
                  <a:cubicBezTo>
                    <a:pt x="29557" y="51408"/>
                    <a:pt x="29528" y="51499"/>
                    <a:pt x="29424" y="51499"/>
                  </a:cubicBezTo>
                  <a:cubicBezTo>
                    <a:pt x="29384" y="51499"/>
                    <a:pt x="29334" y="51486"/>
                    <a:pt x="29270" y="51459"/>
                  </a:cubicBezTo>
                  <a:cubicBezTo>
                    <a:pt x="28987" y="51338"/>
                    <a:pt x="28696" y="51233"/>
                    <a:pt x="28421" y="51096"/>
                  </a:cubicBezTo>
                  <a:cubicBezTo>
                    <a:pt x="27792" y="50780"/>
                    <a:pt x="27807" y="50162"/>
                    <a:pt x="27876" y="49628"/>
                  </a:cubicBezTo>
                  <a:cubicBezTo>
                    <a:pt x="28085" y="48035"/>
                    <a:pt x="28377" y="46454"/>
                    <a:pt x="28626" y="44868"/>
                  </a:cubicBezTo>
                  <a:cubicBezTo>
                    <a:pt x="28647" y="44727"/>
                    <a:pt x="28621" y="44575"/>
                    <a:pt x="28591" y="44434"/>
                  </a:cubicBezTo>
                  <a:cubicBezTo>
                    <a:pt x="28568" y="44328"/>
                    <a:pt x="28503" y="44230"/>
                    <a:pt x="28457" y="44128"/>
                  </a:cubicBezTo>
                  <a:close/>
                  <a:moveTo>
                    <a:pt x="31412" y="44541"/>
                  </a:moveTo>
                  <a:cubicBezTo>
                    <a:pt x="31534" y="44541"/>
                    <a:pt x="31678" y="44592"/>
                    <a:pt x="31803" y="44592"/>
                  </a:cubicBezTo>
                  <a:cubicBezTo>
                    <a:pt x="31847" y="44592"/>
                    <a:pt x="31889" y="44586"/>
                    <a:pt x="31926" y="44569"/>
                  </a:cubicBezTo>
                  <a:cubicBezTo>
                    <a:pt x="31957" y="44694"/>
                    <a:pt x="32034" y="44828"/>
                    <a:pt x="32015" y="44947"/>
                  </a:cubicBezTo>
                  <a:cubicBezTo>
                    <a:pt x="31838" y="46142"/>
                    <a:pt x="31660" y="47337"/>
                    <a:pt x="31453" y="48527"/>
                  </a:cubicBezTo>
                  <a:cubicBezTo>
                    <a:pt x="31300" y="49412"/>
                    <a:pt x="31096" y="50291"/>
                    <a:pt x="30935" y="51175"/>
                  </a:cubicBezTo>
                  <a:cubicBezTo>
                    <a:pt x="30886" y="51433"/>
                    <a:pt x="30796" y="51527"/>
                    <a:pt x="30541" y="51527"/>
                  </a:cubicBezTo>
                  <a:cubicBezTo>
                    <a:pt x="30524" y="51527"/>
                    <a:pt x="30506" y="51527"/>
                    <a:pt x="30488" y="51526"/>
                  </a:cubicBezTo>
                  <a:cubicBezTo>
                    <a:pt x="30088" y="51512"/>
                    <a:pt x="30337" y="51252"/>
                    <a:pt x="30294" y="51112"/>
                  </a:cubicBezTo>
                  <a:cubicBezTo>
                    <a:pt x="30262" y="51007"/>
                    <a:pt x="30288" y="50886"/>
                    <a:pt x="30288" y="50774"/>
                  </a:cubicBezTo>
                  <a:cubicBezTo>
                    <a:pt x="30274" y="50771"/>
                    <a:pt x="30258" y="50770"/>
                    <a:pt x="30243" y="50765"/>
                  </a:cubicBezTo>
                  <a:cubicBezTo>
                    <a:pt x="30394" y="49755"/>
                    <a:pt x="30544" y="48742"/>
                    <a:pt x="30696" y="47731"/>
                  </a:cubicBezTo>
                  <a:cubicBezTo>
                    <a:pt x="30843" y="46751"/>
                    <a:pt x="30971" y="45766"/>
                    <a:pt x="31154" y="44792"/>
                  </a:cubicBezTo>
                  <a:cubicBezTo>
                    <a:pt x="31191" y="44592"/>
                    <a:pt x="31291" y="44541"/>
                    <a:pt x="31412" y="44541"/>
                  </a:cubicBezTo>
                  <a:close/>
                  <a:moveTo>
                    <a:pt x="24199" y="48964"/>
                  </a:moveTo>
                  <a:lnTo>
                    <a:pt x="24199" y="48964"/>
                  </a:lnTo>
                  <a:cubicBezTo>
                    <a:pt x="24864" y="49687"/>
                    <a:pt x="24691" y="50727"/>
                    <a:pt x="23683" y="51592"/>
                  </a:cubicBezTo>
                  <a:cubicBezTo>
                    <a:pt x="23780" y="51067"/>
                    <a:pt x="23849" y="50648"/>
                    <a:pt x="23932" y="50232"/>
                  </a:cubicBezTo>
                  <a:cubicBezTo>
                    <a:pt x="24015" y="49808"/>
                    <a:pt x="24109" y="49386"/>
                    <a:pt x="24199" y="48964"/>
                  </a:cubicBezTo>
                  <a:close/>
                  <a:moveTo>
                    <a:pt x="45873" y="24774"/>
                  </a:moveTo>
                  <a:cubicBezTo>
                    <a:pt x="45874" y="24774"/>
                    <a:pt x="45875" y="24774"/>
                    <a:pt x="45876" y="24774"/>
                  </a:cubicBezTo>
                  <a:cubicBezTo>
                    <a:pt x="46162" y="24791"/>
                    <a:pt x="46447" y="24884"/>
                    <a:pt x="46730" y="24958"/>
                  </a:cubicBezTo>
                  <a:cubicBezTo>
                    <a:pt x="46743" y="24961"/>
                    <a:pt x="46739" y="25055"/>
                    <a:pt x="46730" y="25107"/>
                  </a:cubicBezTo>
                  <a:cubicBezTo>
                    <a:pt x="46447" y="26791"/>
                    <a:pt x="46156" y="28475"/>
                    <a:pt x="45899" y="30163"/>
                  </a:cubicBezTo>
                  <a:cubicBezTo>
                    <a:pt x="45877" y="30308"/>
                    <a:pt x="46077" y="30487"/>
                    <a:pt x="46174" y="30649"/>
                  </a:cubicBezTo>
                  <a:cubicBezTo>
                    <a:pt x="46273" y="30510"/>
                    <a:pt x="46434" y="30380"/>
                    <a:pt x="46460" y="30229"/>
                  </a:cubicBezTo>
                  <a:cubicBezTo>
                    <a:pt x="46683" y="28870"/>
                    <a:pt x="46882" y="27506"/>
                    <a:pt x="47085" y="26143"/>
                  </a:cubicBezTo>
                  <a:cubicBezTo>
                    <a:pt x="47128" y="25851"/>
                    <a:pt x="47200" y="25556"/>
                    <a:pt x="47173" y="25271"/>
                  </a:cubicBezTo>
                  <a:cubicBezTo>
                    <a:pt x="47152" y="25085"/>
                    <a:pt x="47169" y="25020"/>
                    <a:pt x="47285" y="25020"/>
                  </a:cubicBezTo>
                  <a:cubicBezTo>
                    <a:pt x="47315" y="25020"/>
                    <a:pt x="47351" y="25025"/>
                    <a:pt x="47396" y="25032"/>
                  </a:cubicBezTo>
                  <a:cubicBezTo>
                    <a:pt x="47833" y="25107"/>
                    <a:pt x="48276" y="25162"/>
                    <a:pt x="48712" y="25252"/>
                  </a:cubicBezTo>
                  <a:cubicBezTo>
                    <a:pt x="48788" y="25267"/>
                    <a:pt x="48901" y="25414"/>
                    <a:pt x="48894" y="25490"/>
                  </a:cubicBezTo>
                  <a:cubicBezTo>
                    <a:pt x="48796" y="26481"/>
                    <a:pt x="48702" y="27471"/>
                    <a:pt x="48559" y="28456"/>
                  </a:cubicBezTo>
                  <a:cubicBezTo>
                    <a:pt x="48528" y="28684"/>
                    <a:pt x="48274" y="28870"/>
                    <a:pt x="48204" y="29101"/>
                  </a:cubicBezTo>
                  <a:cubicBezTo>
                    <a:pt x="47870" y="30221"/>
                    <a:pt x="47527" y="31340"/>
                    <a:pt x="47258" y="32477"/>
                  </a:cubicBezTo>
                  <a:cubicBezTo>
                    <a:pt x="47032" y="33432"/>
                    <a:pt x="46913" y="34411"/>
                    <a:pt x="46713" y="35373"/>
                  </a:cubicBezTo>
                  <a:cubicBezTo>
                    <a:pt x="46678" y="35531"/>
                    <a:pt x="46499" y="35697"/>
                    <a:pt x="46340" y="35782"/>
                  </a:cubicBezTo>
                  <a:cubicBezTo>
                    <a:pt x="45572" y="36203"/>
                    <a:pt x="44772" y="36559"/>
                    <a:pt x="44022" y="37011"/>
                  </a:cubicBezTo>
                  <a:cubicBezTo>
                    <a:pt x="43500" y="37327"/>
                    <a:pt x="43456" y="37828"/>
                    <a:pt x="43572" y="38407"/>
                  </a:cubicBezTo>
                  <a:cubicBezTo>
                    <a:pt x="43700" y="39041"/>
                    <a:pt x="43700" y="39704"/>
                    <a:pt x="43740" y="40356"/>
                  </a:cubicBezTo>
                  <a:cubicBezTo>
                    <a:pt x="43789" y="41121"/>
                    <a:pt x="43821" y="41892"/>
                    <a:pt x="43861" y="42658"/>
                  </a:cubicBezTo>
                  <a:cubicBezTo>
                    <a:pt x="43870" y="42808"/>
                    <a:pt x="43906" y="42959"/>
                    <a:pt x="43902" y="43105"/>
                  </a:cubicBezTo>
                  <a:cubicBezTo>
                    <a:pt x="43896" y="43351"/>
                    <a:pt x="43868" y="43597"/>
                    <a:pt x="43848" y="43842"/>
                  </a:cubicBezTo>
                  <a:cubicBezTo>
                    <a:pt x="43625" y="43785"/>
                    <a:pt x="43404" y="43692"/>
                    <a:pt x="43181" y="43691"/>
                  </a:cubicBezTo>
                  <a:cubicBezTo>
                    <a:pt x="43179" y="43690"/>
                    <a:pt x="43176" y="43690"/>
                    <a:pt x="43174" y="43690"/>
                  </a:cubicBezTo>
                  <a:cubicBezTo>
                    <a:pt x="43023" y="43690"/>
                    <a:pt x="42803" y="43777"/>
                    <a:pt x="42742" y="43890"/>
                  </a:cubicBezTo>
                  <a:cubicBezTo>
                    <a:pt x="42453" y="44434"/>
                    <a:pt x="42222" y="45008"/>
                    <a:pt x="41950" y="45558"/>
                  </a:cubicBezTo>
                  <a:cubicBezTo>
                    <a:pt x="41730" y="45997"/>
                    <a:pt x="41694" y="46378"/>
                    <a:pt x="42108" y="46739"/>
                  </a:cubicBezTo>
                  <a:cubicBezTo>
                    <a:pt x="42187" y="46810"/>
                    <a:pt x="42177" y="47070"/>
                    <a:pt x="42120" y="47204"/>
                  </a:cubicBezTo>
                  <a:cubicBezTo>
                    <a:pt x="41596" y="48413"/>
                    <a:pt x="41041" y="49611"/>
                    <a:pt x="40522" y="50823"/>
                  </a:cubicBezTo>
                  <a:cubicBezTo>
                    <a:pt x="40306" y="51331"/>
                    <a:pt x="40157" y="51868"/>
                    <a:pt x="40005" y="52316"/>
                  </a:cubicBezTo>
                  <a:cubicBezTo>
                    <a:pt x="39638" y="51965"/>
                    <a:pt x="39237" y="51602"/>
                    <a:pt x="38870" y="51211"/>
                  </a:cubicBezTo>
                  <a:cubicBezTo>
                    <a:pt x="38771" y="51105"/>
                    <a:pt x="38758" y="50905"/>
                    <a:pt x="38732" y="50744"/>
                  </a:cubicBezTo>
                  <a:cubicBezTo>
                    <a:pt x="38411" y="48767"/>
                    <a:pt x="38095" y="46787"/>
                    <a:pt x="37784" y="44809"/>
                  </a:cubicBezTo>
                  <a:cubicBezTo>
                    <a:pt x="37642" y="43909"/>
                    <a:pt x="37561" y="42997"/>
                    <a:pt x="37372" y="42109"/>
                  </a:cubicBezTo>
                  <a:cubicBezTo>
                    <a:pt x="37229" y="41456"/>
                    <a:pt x="36914" y="40840"/>
                    <a:pt x="36750" y="40190"/>
                  </a:cubicBezTo>
                  <a:cubicBezTo>
                    <a:pt x="36581" y="39516"/>
                    <a:pt x="36569" y="38797"/>
                    <a:pt x="36351" y="38143"/>
                  </a:cubicBezTo>
                  <a:cubicBezTo>
                    <a:pt x="36211" y="37726"/>
                    <a:pt x="35876" y="37322"/>
                    <a:pt x="35529" y="37033"/>
                  </a:cubicBezTo>
                  <a:cubicBezTo>
                    <a:pt x="34697" y="36332"/>
                    <a:pt x="33614" y="36168"/>
                    <a:pt x="32617" y="35820"/>
                  </a:cubicBezTo>
                  <a:cubicBezTo>
                    <a:pt x="32078" y="35633"/>
                    <a:pt x="31558" y="35393"/>
                    <a:pt x="31041" y="35150"/>
                  </a:cubicBezTo>
                  <a:cubicBezTo>
                    <a:pt x="30957" y="35110"/>
                    <a:pt x="30903" y="34929"/>
                    <a:pt x="30908" y="34815"/>
                  </a:cubicBezTo>
                  <a:cubicBezTo>
                    <a:pt x="30908" y="34759"/>
                    <a:pt x="31067" y="34676"/>
                    <a:pt x="31165" y="34660"/>
                  </a:cubicBezTo>
                  <a:cubicBezTo>
                    <a:pt x="32334" y="34471"/>
                    <a:pt x="33413" y="34115"/>
                    <a:pt x="34077" y="33032"/>
                  </a:cubicBezTo>
                  <a:cubicBezTo>
                    <a:pt x="34199" y="32832"/>
                    <a:pt x="34293" y="32592"/>
                    <a:pt x="34319" y="32362"/>
                  </a:cubicBezTo>
                  <a:cubicBezTo>
                    <a:pt x="34372" y="31872"/>
                    <a:pt x="34050" y="31663"/>
                    <a:pt x="33282" y="31578"/>
                  </a:cubicBezTo>
                  <a:cubicBezTo>
                    <a:pt x="34054" y="31340"/>
                    <a:pt x="34818" y="31058"/>
                    <a:pt x="35603" y="30874"/>
                  </a:cubicBezTo>
                  <a:cubicBezTo>
                    <a:pt x="36615" y="30638"/>
                    <a:pt x="37656" y="30531"/>
                    <a:pt x="38663" y="30278"/>
                  </a:cubicBezTo>
                  <a:cubicBezTo>
                    <a:pt x="39766" y="30005"/>
                    <a:pt x="40859" y="29666"/>
                    <a:pt x="41931" y="29282"/>
                  </a:cubicBezTo>
                  <a:cubicBezTo>
                    <a:pt x="42858" y="28948"/>
                    <a:pt x="43715" y="28456"/>
                    <a:pt x="44314" y="27629"/>
                  </a:cubicBezTo>
                  <a:cubicBezTo>
                    <a:pt x="44872" y="26860"/>
                    <a:pt x="45411" y="26076"/>
                    <a:pt x="45623" y="25122"/>
                  </a:cubicBezTo>
                  <a:cubicBezTo>
                    <a:pt x="45651" y="24989"/>
                    <a:pt x="45791" y="24774"/>
                    <a:pt x="45873" y="24774"/>
                  </a:cubicBezTo>
                  <a:close/>
                  <a:moveTo>
                    <a:pt x="50910" y="1"/>
                  </a:moveTo>
                  <a:cubicBezTo>
                    <a:pt x="50331" y="1"/>
                    <a:pt x="49749" y="98"/>
                    <a:pt x="49162" y="320"/>
                  </a:cubicBezTo>
                  <a:cubicBezTo>
                    <a:pt x="47774" y="844"/>
                    <a:pt x="46281" y="1137"/>
                    <a:pt x="44967" y="1796"/>
                  </a:cubicBezTo>
                  <a:cubicBezTo>
                    <a:pt x="43476" y="2541"/>
                    <a:pt x="42051" y="3478"/>
                    <a:pt x="40749" y="4521"/>
                  </a:cubicBezTo>
                  <a:cubicBezTo>
                    <a:pt x="39437" y="5571"/>
                    <a:pt x="38221" y="6791"/>
                    <a:pt x="38034" y="8644"/>
                  </a:cubicBezTo>
                  <a:cubicBezTo>
                    <a:pt x="37967" y="9322"/>
                    <a:pt x="37843" y="9985"/>
                    <a:pt x="38313" y="10589"/>
                  </a:cubicBezTo>
                  <a:cubicBezTo>
                    <a:pt x="38444" y="10759"/>
                    <a:pt x="38479" y="11006"/>
                    <a:pt x="38585" y="11202"/>
                  </a:cubicBezTo>
                  <a:cubicBezTo>
                    <a:pt x="38706" y="11420"/>
                    <a:pt x="38660" y="11531"/>
                    <a:pt x="38451" y="11678"/>
                  </a:cubicBezTo>
                  <a:cubicBezTo>
                    <a:pt x="37947" y="12033"/>
                    <a:pt x="37569" y="12494"/>
                    <a:pt x="37461" y="13130"/>
                  </a:cubicBezTo>
                  <a:cubicBezTo>
                    <a:pt x="37233" y="14463"/>
                    <a:pt x="37380" y="15763"/>
                    <a:pt x="37932" y="16988"/>
                  </a:cubicBezTo>
                  <a:cubicBezTo>
                    <a:pt x="38142" y="17457"/>
                    <a:pt x="38457" y="17946"/>
                    <a:pt x="38860" y="18247"/>
                  </a:cubicBezTo>
                  <a:cubicBezTo>
                    <a:pt x="39455" y="18691"/>
                    <a:pt x="40145" y="19036"/>
                    <a:pt x="40840" y="19309"/>
                  </a:cubicBezTo>
                  <a:cubicBezTo>
                    <a:pt x="41243" y="19469"/>
                    <a:pt x="41666" y="19588"/>
                    <a:pt x="42090" y="19588"/>
                  </a:cubicBezTo>
                  <a:cubicBezTo>
                    <a:pt x="42421" y="19588"/>
                    <a:pt x="42754" y="19516"/>
                    <a:pt x="43079" y="19334"/>
                  </a:cubicBezTo>
                  <a:cubicBezTo>
                    <a:pt x="43186" y="19273"/>
                    <a:pt x="43273" y="19244"/>
                    <a:pt x="43348" y="19244"/>
                  </a:cubicBezTo>
                  <a:cubicBezTo>
                    <a:pt x="43491" y="19244"/>
                    <a:pt x="43588" y="19350"/>
                    <a:pt x="43683" y="19545"/>
                  </a:cubicBezTo>
                  <a:cubicBezTo>
                    <a:pt x="43817" y="19823"/>
                    <a:pt x="44014" y="20064"/>
                    <a:pt x="44186" y="20322"/>
                  </a:cubicBezTo>
                  <a:cubicBezTo>
                    <a:pt x="44564" y="20898"/>
                    <a:pt x="45173" y="21285"/>
                    <a:pt x="45145" y="22151"/>
                  </a:cubicBezTo>
                  <a:cubicBezTo>
                    <a:pt x="45095" y="23813"/>
                    <a:pt x="45062" y="25445"/>
                    <a:pt x="44008" y="26852"/>
                  </a:cubicBezTo>
                  <a:cubicBezTo>
                    <a:pt x="43736" y="27215"/>
                    <a:pt x="43569" y="27716"/>
                    <a:pt x="43221" y="27953"/>
                  </a:cubicBezTo>
                  <a:cubicBezTo>
                    <a:pt x="41986" y="28796"/>
                    <a:pt x="40561" y="29178"/>
                    <a:pt x="39099" y="29414"/>
                  </a:cubicBezTo>
                  <a:cubicBezTo>
                    <a:pt x="38439" y="29520"/>
                    <a:pt x="37763" y="29533"/>
                    <a:pt x="37114" y="29679"/>
                  </a:cubicBezTo>
                  <a:cubicBezTo>
                    <a:pt x="35941" y="29940"/>
                    <a:pt x="34769" y="30225"/>
                    <a:pt x="33620" y="30580"/>
                  </a:cubicBezTo>
                  <a:cubicBezTo>
                    <a:pt x="32185" y="31025"/>
                    <a:pt x="30988" y="31837"/>
                    <a:pt x="30133" y="33108"/>
                  </a:cubicBezTo>
                  <a:cubicBezTo>
                    <a:pt x="30054" y="33223"/>
                    <a:pt x="29865" y="33264"/>
                    <a:pt x="29727" y="33338"/>
                  </a:cubicBezTo>
                  <a:cubicBezTo>
                    <a:pt x="29661" y="33174"/>
                    <a:pt x="29523" y="33002"/>
                    <a:pt x="29542" y="32847"/>
                  </a:cubicBezTo>
                  <a:cubicBezTo>
                    <a:pt x="29601" y="32322"/>
                    <a:pt x="29697" y="31798"/>
                    <a:pt x="29818" y="31282"/>
                  </a:cubicBezTo>
                  <a:cubicBezTo>
                    <a:pt x="29944" y="30763"/>
                    <a:pt x="30123" y="30356"/>
                    <a:pt x="30744" y="30120"/>
                  </a:cubicBezTo>
                  <a:cubicBezTo>
                    <a:pt x="31906" y="29680"/>
                    <a:pt x="33069" y="29214"/>
                    <a:pt x="33946" y="28210"/>
                  </a:cubicBezTo>
                  <a:cubicBezTo>
                    <a:pt x="34848" y="27178"/>
                    <a:pt x="35378" y="26020"/>
                    <a:pt x="35603" y="24695"/>
                  </a:cubicBezTo>
                  <a:cubicBezTo>
                    <a:pt x="35866" y="23137"/>
                    <a:pt x="35715" y="21577"/>
                    <a:pt x="35560" y="20028"/>
                  </a:cubicBezTo>
                  <a:cubicBezTo>
                    <a:pt x="35427" y="18708"/>
                    <a:pt x="35174" y="17398"/>
                    <a:pt x="34911" y="16097"/>
                  </a:cubicBezTo>
                  <a:cubicBezTo>
                    <a:pt x="34322" y="13198"/>
                    <a:pt x="33068" y="10665"/>
                    <a:pt x="30711" y="8772"/>
                  </a:cubicBezTo>
                  <a:cubicBezTo>
                    <a:pt x="30675" y="8741"/>
                    <a:pt x="30682" y="8600"/>
                    <a:pt x="30718" y="8547"/>
                  </a:cubicBezTo>
                  <a:cubicBezTo>
                    <a:pt x="31266" y="7736"/>
                    <a:pt x="31821" y="6929"/>
                    <a:pt x="31857" y="5900"/>
                  </a:cubicBezTo>
                  <a:cubicBezTo>
                    <a:pt x="31872" y="5520"/>
                    <a:pt x="31652" y="5290"/>
                    <a:pt x="31314" y="5290"/>
                  </a:cubicBezTo>
                  <a:cubicBezTo>
                    <a:pt x="31259" y="5290"/>
                    <a:pt x="31201" y="5296"/>
                    <a:pt x="31141" y="5309"/>
                  </a:cubicBezTo>
                  <a:cubicBezTo>
                    <a:pt x="30482" y="5445"/>
                    <a:pt x="29822" y="5635"/>
                    <a:pt x="29155" y="5675"/>
                  </a:cubicBezTo>
                  <a:cubicBezTo>
                    <a:pt x="28962" y="5687"/>
                    <a:pt x="28754" y="5699"/>
                    <a:pt x="28547" y="5699"/>
                  </a:cubicBezTo>
                  <a:cubicBezTo>
                    <a:pt x="28144" y="5699"/>
                    <a:pt x="27742" y="5654"/>
                    <a:pt x="27451" y="5471"/>
                  </a:cubicBezTo>
                  <a:cubicBezTo>
                    <a:pt x="26806" y="5064"/>
                    <a:pt x="26069" y="4844"/>
                    <a:pt x="25337" y="4844"/>
                  </a:cubicBezTo>
                  <a:cubicBezTo>
                    <a:pt x="24572" y="4844"/>
                    <a:pt x="23810" y="5085"/>
                    <a:pt x="23163" y="5606"/>
                  </a:cubicBezTo>
                  <a:cubicBezTo>
                    <a:pt x="22275" y="6320"/>
                    <a:pt x="21441" y="7098"/>
                    <a:pt x="20573" y="7830"/>
                  </a:cubicBezTo>
                  <a:cubicBezTo>
                    <a:pt x="20115" y="8214"/>
                    <a:pt x="19677" y="8690"/>
                    <a:pt x="19141" y="8898"/>
                  </a:cubicBezTo>
                  <a:cubicBezTo>
                    <a:pt x="17737" y="9447"/>
                    <a:pt x="16382" y="10060"/>
                    <a:pt x="15124" y="10897"/>
                  </a:cubicBezTo>
                  <a:cubicBezTo>
                    <a:pt x="13968" y="11669"/>
                    <a:pt x="13099" y="12673"/>
                    <a:pt x="12553" y="13943"/>
                  </a:cubicBezTo>
                  <a:cubicBezTo>
                    <a:pt x="12202" y="14756"/>
                    <a:pt x="12345" y="15591"/>
                    <a:pt x="12562" y="16413"/>
                  </a:cubicBezTo>
                  <a:cubicBezTo>
                    <a:pt x="12583" y="16491"/>
                    <a:pt x="12575" y="16573"/>
                    <a:pt x="12580" y="16652"/>
                  </a:cubicBezTo>
                  <a:cubicBezTo>
                    <a:pt x="12507" y="16635"/>
                    <a:pt x="12429" y="16617"/>
                    <a:pt x="12357" y="16599"/>
                  </a:cubicBezTo>
                  <a:cubicBezTo>
                    <a:pt x="11951" y="16496"/>
                    <a:pt x="11541" y="16305"/>
                    <a:pt x="11138" y="16305"/>
                  </a:cubicBezTo>
                  <a:cubicBezTo>
                    <a:pt x="11127" y="16305"/>
                    <a:pt x="11115" y="16305"/>
                    <a:pt x="11104" y="16305"/>
                  </a:cubicBezTo>
                  <a:cubicBezTo>
                    <a:pt x="10635" y="16318"/>
                    <a:pt x="10163" y="16498"/>
                    <a:pt x="9712" y="16660"/>
                  </a:cubicBezTo>
                  <a:cubicBezTo>
                    <a:pt x="9621" y="16693"/>
                    <a:pt x="9612" y="16964"/>
                    <a:pt x="9565" y="17126"/>
                  </a:cubicBezTo>
                  <a:cubicBezTo>
                    <a:pt x="9685" y="17137"/>
                    <a:pt x="9820" y="17182"/>
                    <a:pt x="9936" y="17182"/>
                  </a:cubicBezTo>
                  <a:cubicBezTo>
                    <a:pt x="9979" y="17182"/>
                    <a:pt x="10020" y="17176"/>
                    <a:pt x="10055" y="17159"/>
                  </a:cubicBezTo>
                  <a:cubicBezTo>
                    <a:pt x="10287" y="17054"/>
                    <a:pt x="10509" y="17013"/>
                    <a:pt x="10725" y="17013"/>
                  </a:cubicBezTo>
                  <a:cubicBezTo>
                    <a:pt x="11267" y="17013"/>
                    <a:pt x="11779" y="17275"/>
                    <a:pt x="12353" y="17466"/>
                  </a:cubicBezTo>
                  <a:cubicBezTo>
                    <a:pt x="11892" y="17510"/>
                    <a:pt x="11515" y="17487"/>
                    <a:pt x="11177" y="17592"/>
                  </a:cubicBezTo>
                  <a:cubicBezTo>
                    <a:pt x="10051" y="17939"/>
                    <a:pt x="8844" y="19627"/>
                    <a:pt x="8876" y="20805"/>
                  </a:cubicBezTo>
                  <a:cubicBezTo>
                    <a:pt x="8880" y="20979"/>
                    <a:pt x="9059" y="21151"/>
                    <a:pt x="9158" y="21325"/>
                  </a:cubicBezTo>
                  <a:cubicBezTo>
                    <a:pt x="9279" y="21226"/>
                    <a:pt x="9456" y="21151"/>
                    <a:pt x="9513" y="21023"/>
                  </a:cubicBezTo>
                  <a:cubicBezTo>
                    <a:pt x="9666" y="20684"/>
                    <a:pt x="9723" y="20296"/>
                    <a:pt x="9900" y="19971"/>
                  </a:cubicBezTo>
                  <a:cubicBezTo>
                    <a:pt x="10310" y="19211"/>
                    <a:pt x="10766" y="18465"/>
                    <a:pt x="11741" y="18349"/>
                  </a:cubicBezTo>
                  <a:cubicBezTo>
                    <a:pt x="11823" y="18339"/>
                    <a:pt x="11906" y="18335"/>
                    <a:pt x="11989" y="18335"/>
                  </a:cubicBezTo>
                  <a:cubicBezTo>
                    <a:pt x="12205" y="18335"/>
                    <a:pt x="12422" y="18360"/>
                    <a:pt x="12638" y="18366"/>
                  </a:cubicBezTo>
                  <a:cubicBezTo>
                    <a:pt x="12547" y="18574"/>
                    <a:pt x="12454" y="18783"/>
                    <a:pt x="12365" y="18993"/>
                  </a:cubicBezTo>
                  <a:cubicBezTo>
                    <a:pt x="12322" y="19095"/>
                    <a:pt x="12287" y="19198"/>
                    <a:pt x="12247" y="19303"/>
                  </a:cubicBezTo>
                  <a:cubicBezTo>
                    <a:pt x="11940" y="20097"/>
                    <a:pt x="11735" y="20897"/>
                    <a:pt x="12014" y="21751"/>
                  </a:cubicBezTo>
                  <a:cubicBezTo>
                    <a:pt x="12332" y="22732"/>
                    <a:pt x="13013" y="23454"/>
                    <a:pt x="13873" y="23883"/>
                  </a:cubicBezTo>
                  <a:cubicBezTo>
                    <a:pt x="14665" y="24277"/>
                    <a:pt x="15120" y="24781"/>
                    <a:pt x="15475" y="25585"/>
                  </a:cubicBezTo>
                  <a:cubicBezTo>
                    <a:pt x="16057" y="26903"/>
                    <a:pt x="17178" y="27644"/>
                    <a:pt x="18624" y="27845"/>
                  </a:cubicBezTo>
                  <a:cubicBezTo>
                    <a:pt x="18988" y="27897"/>
                    <a:pt x="19166" y="27992"/>
                    <a:pt x="18854" y="28360"/>
                  </a:cubicBezTo>
                  <a:cubicBezTo>
                    <a:pt x="18603" y="28658"/>
                    <a:pt x="18367" y="28978"/>
                    <a:pt x="18176" y="29316"/>
                  </a:cubicBezTo>
                  <a:cubicBezTo>
                    <a:pt x="18056" y="29528"/>
                    <a:pt x="17912" y="29866"/>
                    <a:pt x="17999" y="30017"/>
                  </a:cubicBezTo>
                  <a:cubicBezTo>
                    <a:pt x="18120" y="30225"/>
                    <a:pt x="18450" y="30426"/>
                    <a:pt x="18692" y="30429"/>
                  </a:cubicBezTo>
                  <a:cubicBezTo>
                    <a:pt x="18711" y="30430"/>
                    <a:pt x="18730" y="30430"/>
                    <a:pt x="18749" y="30430"/>
                  </a:cubicBezTo>
                  <a:cubicBezTo>
                    <a:pt x="19239" y="30430"/>
                    <a:pt x="19732" y="30325"/>
                    <a:pt x="20219" y="30235"/>
                  </a:cubicBezTo>
                  <a:cubicBezTo>
                    <a:pt x="20495" y="30182"/>
                    <a:pt x="20757" y="29995"/>
                    <a:pt x="21029" y="29985"/>
                  </a:cubicBezTo>
                  <a:cubicBezTo>
                    <a:pt x="21049" y="29984"/>
                    <a:pt x="21069" y="29983"/>
                    <a:pt x="21090" y="29983"/>
                  </a:cubicBezTo>
                  <a:cubicBezTo>
                    <a:pt x="21387" y="29983"/>
                    <a:pt x="21687" y="30086"/>
                    <a:pt x="21996" y="30142"/>
                  </a:cubicBezTo>
                  <a:cubicBezTo>
                    <a:pt x="21867" y="30406"/>
                    <a:pt x="21733" y="30748"/>
                    <a:pt x="21539" y="31050"/>
                  </a:cubicBezTo>
                  <a:cubicBezTo>
                    <a:pt x="21457" y="31178"/>
                    <a:pt x="21362" y="31218"/>
                    <a:pt x="21262" y="31218"/>
                  </a:cubicBezTo>
                  <a:cubicBezTo>
                    <a:pt x="21090" y="31218"/>
                    <a:pt x="20900" y="31100"/>
                    <a:pt x="20722" y="31100"/>
                  </a:cubicBezTo>
                  <a:cubicBezTo>
                    <a:pt x="20668" y="31100"/>
                    <a:pt x="20615" y="31111"/>
                    <a:pt x="20564" y="31140"/>
                  </a:cubicBezTo>
                  <a:cubicBezTo>
                    <a:pt x="20559" y="31143"/>
                    <a:pt x="20553" y="31144"/>
                    <a:pt x="20546" y="31144"/>
                  </a:cubicBezTo>
                  <a:cubicBezTo>
                    <a:pt x="20517" y="31144"/>
                    <a:pt x="20476" y="31119"/>
                    <a:pt x="20443" y="31119"/>
                  </a:cubicBezTo>
                  <a:cubicBezTo>
                    <a:pt x="20442" y="31119"/>
                    <a:pt x="20441" y="31119"/>
                    <a:pt x="20440" y="31119"/>
                  </a:cubicBezTo>
                  <a:cubicBezTo>
                    <a:pt x="19464" y="31153"/>
                    <a:pt x="18820" y="31712"/>
                    <a:pt x="19002" y="32474"/>
                  </a:cubicBezTo>
                  <a:cubicBezTo>
                    <a:pt x="19107" y="32920"/>
                    <a:pt x="18905" y="32949"/>
                    <a:pt x="18619" y="33021"/>
                  </a:cubicBezTo>
                  <a:cubicBezTo>
                    <a:pt x="18105" y="33149"/>
                    <a:pt x="17688" y="33432"/>
                    <a:pt x="17644" y="33978"/>
                  </a:cubicBezTo>
                  <a:cubicBezTo>
                    <a:pt x="17612" y="34351"/>
                    <a:pt x="17435" y="34450"/>
                    <a:pt x="17153" y="34471"/>
                  </a:cubicBezTo>
                  <a:cubicBezTo>
                    <a:pt x="16247" y="34538"/>
                    <a:pt x="15341" y="34628"/>
                    <a:pt x="14437" y="34633"/>
                  </a:cubicBezTo>
                  <a:cubicBezTo>
                    <a:pt x="13281" y="34637"/>
                    <a:pt x="12270" y="34906"/>
                    <a:pt x="11499" y="35835"/>
                  </a:cubicBezTo>
                  <a:cubicBezTo>
                    <a:pt x="10257" y="37332"/>
                    <a:pt x="9283" y="38994"/>
                    <a:pt x="8407" y="40724"/>
                  </a:cubicBezTo>
                  <a:cubicBezTo>
                    <a:pt x="7823" y="41874"/>
                    <a:pt x="7263" y="43036"/>
                    <a:pt x="6623" y="44155"/>
                  </a:cubicBezTo>
                  <a:cubicBezTo>
                    <a:pt x="5433" y="46239"/>
                    <a:pt x="4228" y="48315"/>
                    <a:pt x="2967" y="50356"/>
                  </a:cubicBezTo>
                  <a:cubicBezTo>
                    <a:pt x="2136" y="51702"/>
                    <a:pt x="1190" y="52980"/>
                    <a:pt x="313" y="54299"/>
                  </a:cubicBezTo>
                  <a:cubicBezTo>
                    <a:pt x="165" y="54524"/>
                    <a:pt x="103" y="54806"/>
                    <a:pt x="1" y="55064"/>
                  </a:cubicBezTo>
                  <a:lnTo>
                    <a:pt x="681" y="55064"/>
                  </a:lnTo>
                  <a:cubicBezTo>
                    <a:pt x="872" y="54813"/>
                    <a:pt x="1076" y="54575"/>
                    <a:pt x="1249" y="54312"/>
                  </a:cubicBezTo>
                  <a:cubicBezTo>
                    <a:pt x="1880" y="53340"/>
                    <a:pt x="2523" y="52375"/>
                    <a:pt x="3123" y="51384"/>
                  </a:cubicBezTo>
                  <a:cubicBezTo>
                    <a:pt x="4154" y="49678"/>
                    <a:pt x="5192" y="47973"/>
                    <a:pt x="6160" y="46231"/>
                  </a:cubicBezTo>
                  <a:cubicBezTo>
                    <a:pt x="7352" y="44083"/>
                    <a:pt x="8427" y="41870"/>
                    <a:pt x="9644" y="39736"/>
                  </a:cubicBezTo>
                  <a:cubicBezTo>
                    <a:pt x="10438" y="38348"/>
                    <a:pt x="11168" y="36889"/>
                    <a:pt x="12392" y="35796"/>
                  </a:cubicBezTo>
                  <a:cubicBezTo>
                    <a:pt x="12609" y="35600"/>
                    <a:pt x="12940" y="35432"/>
                    <a:pt x="13223" y="35425"/>
                  </a:cubicBezTo>
                  <a:cubicBezTo>
                    <a:pt x="14555" y="35395"/>
                    <a:pt x="15892" y="35458"/>
                    <a:pt x="17186" y="35057"/>
                  </a:cubicBezTo>
                  <a:cubicBezTo>
                    <a:pt x="17362" y="35004"/>
                    <a:pt x="17526" y="34910"/>
                    <a:pt x="17701" y="34874"/>
                  </a:cubicBezTo>
                  <a:cubicBezTo>
                    <a:pt x="17766" y="34861"/>
                    <a:pt x="17834" y="34855"/>
                    <a:pt x="17903" y="34855"/>
                  </a:cubicBezTo>
                  <a:cubicBezTo>
                    <a:pt x="17989" y="34855"/>
                    <a:pt x="18076" y="34864"/>
                    <a:pt x="18158" y="34878"/>
                  </a:cubicBezTo>
                  <a:cubicBezTo>
                    <a:pt x="18332" y="34910"/>
                    <a:pt x="18496" y="34988"/>
                    <a:pt x="18669" y="35025"/>
                  </a:cubicBezTo>
                  <a:cubicBezTo>
                    <a:pt x="19189" y="35137"/>
                    <a:pt x="19407" y="35534"/>
                    <a:pt x="19553" y="35977"/>
                  </a:cubicBezTo>
                  <a:cubicBezTo>
                    <a:pt x="20067" y="37513"/>
                    <a:pt x="19775" y="39043"/>
                    <a:pt x="19458" y="40560"/>
                  </a:cubicBezTo>
                  <a:cubicBezTo>
                    <a:pt x="19325" y="41200"/>
                    <a:pt x="19069" y="41817"/>
                    <a:pt x="18826" y="42427"/>
                  </a:cubicBezTo>
                  <a:cubicBezTo>
                    <a:pt x="18775" y="42559"/>
                    <a:pt x="18548" y="42688"/>
                    <a:pt x="18393" y="42698"/>
                  </a:cubicBezTo>
                  <a:cubicBezTo>
                    <a:pt x="18265" y="42708"/>
                    <a:pt x="18137" y="42712"/>
                    <a:pt x="18008" y="42712"/>
                  </a:cubicBezTo>
                  <a:cubicBezTo>
                    <a:pt x="17706" y="42712"/>
                    <a:pt x="17403" y="42693"/>
                    <a:pt x="17100" y="42693"/>
                  </a:cubicBezTo>
                  <a:cubicBezTo>
                    <a:pt x="16867" y="42693"/>
                    <a:pt x="16740" y="42639"/>
                    <a:pt x="16738" y="42359"/>
                  </a:cubicBezTo>
                  <a:cubicBezTo>
                    <a:pt x="16732" y="41981"/>
                    <a:pt x="16519" y="41795"/>
                    <a:pt x="16180" y="41795"/>
                  </a:cubicBezTo>
                  <a:cubicBezTo>
                    <a:pt x="16142" y="41795"/>
                    <a:pt x="16103" y="41798"/>
                    <a:pt x="16062" y="41802"/>
                  </a:cubicBezTo>
                  <a:cubicBezTo>
                    <a:pt x="15672" y="41844"/>
                    <a:pt x="15268" y="41863"/>
                    <a:pt x="14901" y="41982"/>
                  </a:cubicBezTo>
                  <a:cubicBezTo>
                    <a:pt x="14743" y="42035"/>
                    <a:pt x="14653" y="42310"/>
                    <a:pt x="14543" y="42491"/>
                  </a:cubicBezTo>
                  <a:cubicBezTo>
                    <a:pt x="14493" y="42577"/>
                    <a:pt x="14480" y="42764"/>
                    <a:pt x="14431" y="42772"/>
                  </a:cubicBezTo>
                  <a:cubicBezTo>
                    <a:pt x="14036" y="42825"/>
                    <a:pt x="13952" y="43078"/>
                    <a:pt x="13925" y="43422"/>
                  </a:cubicBezTo>
                  <a:cubicBezTo>
                    <a:pt x="13775" y="45202"/>
                    <a:pt x="13565" y="46975"/>
                    <a:pt x="13478" y="48758"/>
                  </a:cubicBezTo>
                  <a:cubicBezTo>
                    <a:pt x="13429" y="49729"/>
                    <a:pt x="13748" y="50051"/>
                    <a:pt x="14661" y="50354"/>
                  </a:cubicBezTo>
                  <a:cubicBezTo>
                    <a:pt x="15311" y="50571"/>
                    <a:pt x="15957" y="50687"/>
                    <a:pt x="16599" y="50687"/>
                  </a:cubicBezTo>
                  <a:cubicBezTo>
                    <a:pt x="17356" y="50687"/>
                    <a:pt x="18107" y="50525"/>
                    <a:pt x="18850" y="50172"/>
                  </a:cubicBezTo>
                  <a:cubicBezTo>
                    <a:pt x="18880" y="50158"/>
                    <a:pt x="18917" y="50152"/>
                    <a:pt x="18956" y="50152"/>
                  </a:cubicBezTo>
                  <a:cubicBezTo>
                    <a:pt x="19043" y="50152"/>
                    <a:pt x="19144" y="50181"/>
                    <a:pt x="19215" y="50219"/>
                  </a:cubicBezTo>
                  <a:cubicBezTo>
                    <a:pt x="19335" y="50282"/>
                    <a:pt x="19405" y="50452"/>
                    <a:pt x="19526" y="50497"/>
                  </a:cubicBezTo>
                  <a:cubicBezTo>
                    <a:pt x="19687" y="50558"/>
                    <a:pt x="19877" y="50544"/>
                    <a:pt x="20054" y="50563"/>
                  </a:cubicBezTo>
                  <a:cubicBezTo>
                    <a:pt x="20071" y="50399"/>
                    <a:pt x="20160" y="50190"/>
                    <a:pt x="20090" y="50077"/>
                  </a:cubicBezTo>
                  <a:cubicBezTo>
                    <a:pt x="19883" y="49732"/>
                    <a:pt x="19647" y="49391"/>
                    <a:pt x="19365" y="49110"/>
                  </a:cubicBezTo>
                  <a:cubicBezTo>
                    <a:pt x="19071" y="48817"/>
                    <a:pt x="19158" y="48598"/>
                    <a:pt x="19345" y="48306"/>
                  </a:cubicBezTo>
                  <a:cubicBezTo>
                    <a:pt x="19872" y="47481"/>
                    <a:pt x="20397" y="46650"/>
                    <a:pt x="20889" y="45800"/>
                  </a:cubicBezTo>
                  <a:cubicBezTo>
                    <a:pt x="21106" y="45423"/>
                    <a:pt x="21055" y="45032"/>
                    <a:pt x="20649" y="44772"/>
                  </a:cubicBezTo>
                  <a:cubicBezTo>
                    <a:pt x="20202" y="44487"/>
                    <a:pt x="19743" y="44221"/>
                    <a:pt x="19299" y="43935"/>
                  </a:cubicBezTo>
                  <a:cubicBezTo>
                    <a:pt x="19228" y="43888"/>
                    <a:pt x="19149" y="43732"/>
                    <a:pt x="19178" y="43682"/>
                  </a:cubicBezTo>
                  <a:cubicBezTo>
                    <a:pt x="19860" y="42349"/>
                    <a:pt x="20251" y="40932"/>
                    <a:pt x="20430" y="39450"/>
                  </a:cubicBezTo>
                  <a:cubicBezTo>
                    <a:pt x="20581" y="38192"/>
                    <a:pt x="20561" y="36953"/>
                    <a:pt x="20032" y="35674"/>
                  </a:cubicBezTo>
                  <a:lnTo>
                    <a:pt x="20032" y="35674"/>
                  </a:lnTo>
                  <a:cubicBezTo>
                    <a:pt x="20255" y="35741"/>
                    <a:pt x="20394" y="35777"/>
                    <a:pt x="20530" y="35825"/>
                  </a:cubicBezTo>
                  <a:cubicBezTo>
                    <a:pt x="21099" y="36022"/>
                    <a:pt x="21674" y="36211"/>
                    <a:pt x="22238" y="36429"/>
                  </a:cubicBezTo>
                  <a:cubicBezTo>
                    <a:pt x="22337" y="36469"/>
                    <a:pt x="22458" y="36637"/>
                    <a:pt x="22452" y="36735"/>
                  </a:cubicBezTo>
                  <a:cubicBezTo>
                    <a:pt x="22365" y="37913"/>
                    <a:pt x="22298" y="39093"/>
                    <a:pt x="22140" y="40262"/>
                  </a:cubicBezTo>
                  <a:cubicBezTo>
                    <a:pt x="21950" y="41638"/>
                    <a:pt x="21679" y="43003"/>
                    <a:pt x="21438" y="44371"/>
                  </a:cubicBezTo>
                  <a:cubicBezTo>
                    <a:pt x="20991" y="46899"/>
                    <a:pt x="20538" y="49424"/>
                    <a:pt x="20094" y="51952"/>
                  </a:cubicBezTo>
                  <a:cubicBezTo>
                    <a:pt x="19913" y="52987"/>
                    <a:pt x="19749" y="54027"/>
                    <a:pt x="19578" y="55065"/>
                  </a:cubicBezTo>
                  <a:lnTo>
                    <a:pt x="23151" y="55065"/>
                  </a:lnTo>
                  <a:cubicBezTo>
                    <a:pt x="23235" y="54427"/>
                    <a:pt x="23293" y="53782"/>
                    <a:pt x="23409" y="53151"/>
                  </a:cubicBezTo>
                  <a:cubicBezTo>
                    <a:pt x="23443" y="52968"/>
                    <a:pt x="23611" y="52792"/>
                    <a:pt x="23755" y="52651"/>
                  </a:cubicBezTo>
                  <a:cubicBezTo>
                    <a:pt x="24109" y="52313"/>
                    <a:pt x="24470" y="51983"/>
                    <a:pt x="24852" y="51679"/>
                  </a:cubicBezTo>
                  <a:cubicBezTo>
                    <a:pt x="25473" y="51188"/>
                    <a:pt x="25626" y="50584"/>
                    <a:pt x="25390" y="49844"/>
                  </a:cubicBezTo>
                  <a:cubicBezTo>
                    <a:pt x="25238" y="49363"/>
                    <a:pt x="25104" y="48876"/>
                    <a:pt x="24995" y="48386"/>
                  </a:cubicBezTo>
                  <a:cubicBezTo>
                    <a:pt x="24970" y="48269"/>
                    <a:pt x="25033" y="48061"/>
                    <a:pt x="25127" y="47996"/>
                  </a:cubicBezTo>
                  <a:cubicBezTo>
                    <a:pt x="25939" y="47452"/>
                    <a:pt x="26769" y="46929"/>
                    <a:pt x="27678" y="46346"/>
                  </a:cubicBezTo>
                  <a:lnTo>
                    <a:pt x="27678" y="46346"/>
                  </a:lnTo>
                  <a:cubicBezTo>
                    <a:pt x="27534" y="47143"/>
                    <a:pt x="27376" y="47826"/>
                    <a:pt x="27291" y="48515"/>
                  </a:cubicBezTo>
                  <a:cubicBezTo>
                    <a:pt x="27211" y="49184"/>
                    <a:pt x="27140" y="49861"/>
                    <a:pt x="27175" y="50530"/>
                  </a:cubicBezTo>
                  <a:cubicBezTo>
                    <a:pt x="27218" y="51333"/>
                    <a:pt x="27858" y="51690"/>
                    <a:pt x="28503" y="52002"/>
                  </a:cubicBezTo>
                  <a:cubicBezTo>
                    <a:pt x="29006" y="52246"/>
                    <a:pt x="29523" y="52375"/>
                    <a:pt x="30060" y="52375"/>
                  </a:cubicBezTo>
                  <a:cubicBezTo>
                    <a:pt x="30245" y="52375"/>
                    <a:pt x="30432" y="52359"/>
                    <a:pt x="30622" y="52329"/>
                  </a:cubicBezTo>
                  <a:cubicBezTo>
                    <a:pt x="30625" y="52328"/>
                    <a:pt x="30629" y="52328"/>
                    <a:pt x="30633" y="52328"/>
                  </a:cubicBezTo>
                  <a:cubicBezTo>
                    <a:pt x="30685" y="52328"/>
                    <a:pt x="30754" y="52378"/>
                    <a:pt x="30794" y="52422"/>
                  </a:cubicBezTo>
                  <a:cubicBezTo>
                    <a:pt x="30826" y="52455"/>
                    <a:pt x="30803" y="52553"/>
                    <a:pt x="30834" y="52577"/>
                  </a:cubicBezTo>
                  <a:cubicBezTo>
                    <a:pt x="31533" y="53039"/>
                    <a:pt x="30888" y="53449"/>
                    <a:pt x="30778" y="53870"/>
                  </a:cubicBezTo>
                  <a:cubicBezTo>
                    <a:pt x="30675" y="54276"/>
                    <a:pt x="30519" y="54667"/>
                    <a:pt x="30386" y="55065"/>
                  </a:cubicBezTo>
                  <a:lnTo>
                    <a:pt x="31238" y="55065"/>
                  </a:lnTo>
                  <a:cubicBezTo>
                    <a:pt x="31666" y="54146"/>
                    <a:pt x="32095" y="53226"/>
                    <a:pt x="32553" y="52245"/>
                  </a:cubicBezTo>
                  <a:cubicBezTo>
                    <a:pt x="32863" y="53223"/>
                    <a:pt x="33157" y="54145"/>
                    <a:pt x="33450" y="55065"/>
                  </a:cubicBezTo>
                  <a:lnTo>
                    <a:pt x="34218" y="55065"/>
                  </a:lnTo>
                  <a:cubicBezTo>
                    <a:pt x="33892" y="54129"/>
                    <a:pt x="33610" y="53174"/>
                    <a:pt x="33229" y="52262"/>
                  </a:cubicBezTo>
                  <a:cubicBezTo>
                    <a:pt x="32994" y="51694"/>
                    <a:pt x="33039" y="51224"/>
                    <a:pt x="33381" y="50754"/>
                  </a:cubicBezTo>
                  <a:cubicBezTo>
                    <a:pt x="34352" y="49421"/>
                    <a:pt x="34659" y="47946"/>
                    <a:pt x="34437" y="46316"/>
                  </a:cubicBezTo>
                  <a:cubicBezTo>
                    <a:pt x="34242" y="44911"/>
                    <a:pt x="34434" y="43514"/>
                    <a:pt x="34713" y="42130"/>
                  </a:cubicBezTo>
                  <a:cubicBezTo>
                    <a:pt x="34740" y="41999"/>
                    <a:pt x="34671" y="41848"/>
                    <a:pt x="34645" y="41709"/>
                  </a:cubicBezTo>
                  <a:cubicBezTo>
                    <a:pt x="34494" y="41815"/>
                    <a:pt x="34247" y="41896"/>
                    <a:pt x="34209" y="42034"/>
                  </a:cubicBezTo>
                  <a:cubicBezTo>
                    <a:pt x="34032" y="42695"/>
                    <a:pt x="33912" y="43374"/>
                    <a:pt x="33771" y="44046"/>
                  </a:cubicBezTo>
                  <a:cubicBezTo>
                    <a:pt x="33756" y="44122"/>
                    <a:pt x="33736" y="44197"/>
                    <a:pt x="33720" y="44273"/>
                  </a:cubicBezTo>
                  <a:cubicBezTo>
                    <a:pt x="33643" y="44236"/>
                    <a:pt x="33571" y="44179"/>
                    <a:pt x="33490" y="44161"/>
                  </a:cubicBezTo>
                  <a:cubicBezTo>
                    <a:pt x="33042" y="44067"/>
                    <a:pt x="32593" y="43980"/>
                    <a:pt x="32142" y="43892"/>
                  </a:cubicBezTo>
                  <a:cubicBezTo>
                    <a:pt x="31768" y="43818"/>
                    <a:pt x="31394" y="43726"/>
                    <a:pt x="31013" y="43691"/>
                  </a:cubicBezTo>
                  <a:cubicBezTo>
                    <a:pt x="30998" y="43689"/>
                    <a:pt x="30984" y="43689"/>
                    <a:pt x="30969" y="43689"/>
                  </a:cubicBezTo>
                  <a:cubicBezTo>
                    <a:pt x="30790" y="43689"/>
                    <a:pt x="30603" y="43784"/>
                    <a:pt x="30420" y="43784"/>
                  </a:cubicBezTo>
                  <a:cubicBezTo>
                    <a:pt x="30413" y="43784"/>
                    <a:pt x="30406" y="43784"/>
                    <a:pt x="30399" y="43784"/>
                  </a:cubicBezTo>
                  <a:cubicBezTo>
                    <a:pt x="29795" y="43758"/>
                    <a:pt x="29192" y="43709"/>
                    <a:pt x="28593" y="43646"/>
                  </a:cubicBezTo>
                  <a:cubicBezTo>
                    <a:pt x="28529" y="43640"/>
                    <a:pt x="28436" y="43473"/>
                    <a:pt x="28437" y="43380"/>
                  </a:cubicBezTo>
                  <a:cubicBezTo>
                    <a:pt x="28440" y="42616"/>
                    <a:pt x="28440" y="41851"/>
                    <a:pt x="28480" y="41088"/>
                  </a:cubicBezTo>
                  <a:cubicBezTo>
                    <a:pt x="28547" y="39817"/>
                    <a:pt x="28620" y="38544"/>
                    <a:pt x="28744" y="37278"/>
                  </a:cubicBezTo>
                  <a:cubicBezTo>
                    <a:pt x="28767" y="37041"/>
                    <a:pt x="29037" y="36825"/>
                    <a:pt x="29232" y="36544"/>
                  </a:cubicBezTo>
                  <a:lnTo>
                    <a:pt x="29232" y="36544"/>
                  </a:lnTo>
                  <a:cubicBezTo>
                    <a:pt x="29165" y="38184"/>
                    <a:pt x="30268" y="39037"/>
                    <a:pt x="31372" y="39306"/>
                  </a:cubicBezTo>
                  <a:cubicBezTo>
                    <a:pt x="31425" y="39319"/>
                    <a:pt x="31482" y="39325"/>
                    <a:pt x="31541" y="39325"/>
                  </a:cubicBezTo>
                  <a:cubicBezTo>
                    <a:pt x="31727" y="39325"/>
                    <a:pt x="31931" y="39266"/>
                    <a:pt x="32097" y="39192"/>
                  </a:cubicBezTo>
                  <a:cubicBezTo>
                    <a:pt x="32195" y="39151"/>
                    <a:pt x="32203" y="38903"/>
                    <a:pt x="32251" y="38748"/>
                  </a:cubicBezTo>
                  <a:cubicBezTo>
                    <a:pt x="31909" y="38640"/>
                    <a:pt x="32083" y="38391"/>
                    <a:pt x="32071" y="38171"/>
                  </a:cubicBezTo>
                  <a:cubicBezTo>
                    <a:pt x="32047" y="37606"/>
                    <a:pt x="31978" y="37043"/>
                    <a:pt x="31923" y="36439"/>
                  </a:cubicBezTo>
                  <a:lnTo>
                    <a:pt x="31923" y="36439"/>
                  </a:lnTo>
                  <a:cubicBezTo>
                    <a:pt x="32886" y="36825"/>
                    <a:pt x="33907" y="37196"/>
                    <a:pt x="34887" y="37651"/>
                  </a:cubicBezTo>
                  <a:cubicBezTo>
                    <a:pt x="35406" y="37891"/>
                    <a:pt x="35760" y="38299"/>
                    <a:pt x="35859" y="38955"/>
                  </a:cubicBezTo>
                  <a:cubicBezTo>
                    <a:pt x="36014" y="39969"/>
                    <a:pt x="36329" y="40958"/>
                    <a:pt x="36533" y="41965"/>
                  </a:cubicBezTo>
                  <a:cubicBezTo>
                    <a:pt x="36677" y="42684"/>
                    <a:pt x="36739" y="43420"/>
                    <a:pt x="36857" y="44143"/>
                  </a:cubicBezTo>
                  <a:cubicBezTo>
                    <a:pt x="37147" y="45957"/>
                    <a:pt x="37439" y="47769"/>
                    <a:pt x="37750" y="49579"/>
                  </a:cubicBezTo>
                  <a:cubicBezTo>
                    <a:pt x="37860" y="50215"/>
                    <a:pt x="38016" y="50843"/>
                    <a:pt x="38178" y="51469"/>
                  </a:cubicBezTo>
                  <a:cubicBezTo>
                    <a:pt x="38211" y="51592"/>
                    <a:pt x="38377" y="51684"/>
                    <a:pt x="38492" y="51778"/>
                  </a:cubicBezTo>
                  <a:cubicBezTo>
                    <a:pt x="38630" y="51890"/>
                    <a:pt x="38812" y="51965"/>
                    <a:pt x="38917" y="52100"/>
                  </a:cubicBezTo>
                  <a:cubicBezTo>
                    <a:pt x="39296" y="52589"/>
                    <a:pt x="39224" y="52771"/>
                    <a:pt x="38861" y="53268"/>
                  </a:cubicBezTo>
                  <a:cubicBezTo>
                    <a:pt x="38453" y="53828"/>
                    <a:pt x="38142" y="54463"/>
                    <a:pt x="37791" y="55065"/>
                  </a:cubicBezTo>
                  <a:lnTo>
                    <a:pt x="38387" y="55065"/>
                  </a:lnTo>
                  <a:cubicBezTo>
                    <a:pt x="38736" y="54533"/>
                    <a:pt x="39078" y="54000"/>
                    <a:pt x="39438" y="53476"/>
                  </a:cubicBezTo>
                  <a:cubicBezTo>
                    <a:pt x="39474" y="53426"/>
                    <a:pt x="39581" y="53384"/>
                    <a:pt x="39657" y="53384"/>
                  </a:cubicBezTo>
                  <a:cubicBezTo>
                    <a:pt x="39676" y="53384"/>
                    <a:pt x="39693" y="53387"/>
                    <a:pt x="39707" y="53393"/>
                  </a:cubicBezTo>
                  <a:cubicBezTo>
                    <a:pt x="39785" y="53426"/>
                    <a:pt x="39854" y="53552"/>
                    <a:pt x="39861" y="53644"/>
                  </a:cubicBezTo>
                  <a:cubicBezTo>
                    <a:pt x="39892" y="54119"/>
                    <a:pt x="39901" y="54591"/>
                    <a:pt x="39918" y="55065"/>
                  </a:cubicBezTo>
                  <a:lnTo>
                    <a:pt x="40598" y="55065"/>
                  </a:lnTo>
                  <a:cubicBezTo>
                    <a:pt x="40571" y="54743"/>
                    <a:pt x="40541" y="54422"/>
                    <a:pt x="40511" y="54099"/>
                  </a:cubicBezTo>
                  <a:cubicBezTo>
                    <a:pt x="40539" y="54096"/>
                    <a:pt x="40560" y="54090"/>
                    <a:pt x="40575" y="54090"/>
                  </a:cubicBezTo>
                  <a:cubicBezTo>
                    <a:pt x="40581" y="54090"/>
                    <a:pt x="40586" y="54091"/>
                    <a:pt x="40590" y="54093"/>
                  </a:cubicBezTo>
                  <a:cubicBezTo>
                    <a:pt x="40754" y="54201"/>
                    <a:pt x="40915" y="54312"/>
                    <a:pt x="41079" y="54422"/>
                  </a:cubicBezTo>
                  <a:cubicBezTo>
                    <a:pt x="41126" y="54199"/>
                    <a:pt x="41230" y="53968"/>
                    <a:pt x="41202" y="53755"/>
                  </a:cubicBezTo>
                  <a:cubicBezTo>
                    <a:pt x="41172" y="53532"/>
                    <a:pt x="41069" y="53250"/>
                    <a:pt x="40900" y="53128"/>
                  </a:cubicBezTo>
                  <a:cubicBezTo>
                    <a:pt x="40394" y="52757"/>
                    <a:pt x="40657" y="52344"/>
                    <a:pt x="40803" y="51973"/>
                  </a:cubicBezTo>
                  <a:cubicBezTo>
                    <a:pt x="41366" y="50527"/>
                    <a:pt x="41972" y="49097"/>
                    <a:pt x="42544" y="47657"/>
                  </a:cubicBezTo>
                  <a:cubicBezTo>
                    <a:pt x="42614" y="47481"/>
                    <a:pt x="42655" y="47386"/>
                    <a:pt x="42766" y="47386"/>
                  </a:cubicBezTo>
                  <a:cubicBezTo>
                    <a:pt x="42823" y="47386"/>
                    <a:pt x="42899" y="47411"/>
                    <a:pt x="43006" y="47462"/>
                  </a:cubicBezTo>
                  <a:cubicBezTo>
                    <a:pt x="44448" y="48154"/>
                    <a:pt x="45909" y="48807"/>
                    <a:pt x="47371" y="49455"/>
                  </a:cubicBezTo>
                  <a:cubicBezTo>
                    <a:pt x="47633" y="49571"/>
                    <a:pt x="47932" y="49594"/>
                    <a:pt x="48201" y="49657"/>
                  </a:cubicBezTo>
                  <a:cubicBezTo>
                    <a:pt x="47265" y="51369"/>
                    <a:pt x="46821" y="53214"/>
                    <a:pt x="46386" y="55065"/>
                  </a:cubicBezTo>
                  <a:lnTo>
                    <a:pt x="47153" y="55065"/>
                  </a:lnTo>
                  <a:cubicBezTo>
                    <a:pt x="47425" y="54017"/>
                    <a:pt x="47686" y="52968"/>
                    <a:pt x="47967" y="51922"/>
                  </a:cubicBezTo>
                  <a:cubicBezTo>
                    <a:pt x="48123" y="51339"/>
                    <a:pt x="48316" y="50765"/>
                    <a:pt x="48490" y="50186"/>
                  </a:cubicBezTo>
                  <a:cubicBezTo>
                    <a:pt x="48505" y="50133"/>
                    <a:pt x="48516" y="50069"/>
                    <a:pt x="48499" y="50021"/>
                  </a:cubicBezTo>
                  <a:cubicBezTo>
                    <a:pt x="48414" y="49748"/>
                    <a:pt x="48490" y="49684"/>
                    <a:pt x="48611" y="49684"/>
                  </a:cubicBezTo>
                  <a:cubicBezTo>
                    <a:pt x="48693" y="49684"/>
                    <a:pt x="48796" y="49714"/>
                    <a:pt x="48883" y="49729"/>
                  </a:cubicBezTo>
                  <a:cubicBezTo>
                    <a:pt x="49009" y="49751"/>
                    <a:pt x="49119" y="49763"/>
                    <a:pt x="49217" y="49763"/>
                  </a:cubicBezTo>
                  <a:cubicBezTo>
                    <a:pt x="49565" y="49763"/>
                    <a:pt x="49751" y="49608"/>
                    <a:pt x="49921" y="49194"/>
                  </a:cubicBezTo>
                  <a:cubicBezTo>
                    <a:pt x="50078" y="48807"/>
                    <a:pt x="50245" y="48409"/>
                    <a:pt x="50315" y="48003"/>
                  </a:cubicBezTo>
                  <a:cubicBezTo>
                    <a:pt x="50457" y="47159"/>
                    <a:pt x="50575" y="46311"/>
                    <a:pt x="50631" y="45458"/>
                  </a:cubicBezTo>
                  <a:cubicBezTo>
                    <a:pt x="50675" y="44751"/>
                    <a:pt x="50534" y="44624"/>
                    <a:pt x="49849" y="44624"/>
                  </a:cubicBezTo>
                  <a:cubicBezTo>
                    <a:pt x="49837" y="44624"/>
                    <a:pt x="49825" y="44624"/>
                    <a:pt x="49813" y="44624"/>
                  </a:cubicBezTo>
                  <a:cubicBezTo>
                    <a:pt x="49809" y="44624"/>
                    <a:pt x="49804" y="44624"/>
                    <a:pt x="49800" y="44624"/>
                  </a:cubicBezTo>
                  <a:cubicBezTo>
                    <a:pt x="49509" y="44624"/>
                    <a:pt x="49405" y="44530"/>
                    <a:pt x="49441" y="44241"/>
                  </a:cubicBezTo>
                  <a:cubicBezTo>
                    <a:pt x="49458" y="44103"/>
                    <a:pt x="49442" y="43958"/>
                    <a:pt x="49429" y="43818"/>
                  </a:cubicBezTo>
                  <a:cubicBezTo>
                    <a:pt x="49369" y="43137"/>
                    <a:pt x="49438" y="42519"/>
                    <a:pt x="50127" y="42153"/>
                  </a:cubicBezTo>
                  <a:cubicBezTo>
                    <a:pt x="50197" y="42114"/>
                    <a:pt x="50263" y="42040"/>
                    <a:pt x="50298" y="41968"/>
                  </a:cubicBezTo>
                  <a:cubicBezTo>
                    <a:pt x="50551" y="41439"/>
                    <a:pt x="51048" y="41181"/>
                    <a:pt x="51480" y="40835"/>
                  </a:cubicBezTo>
                  <a:cubicBezTo>
                    <a:pt x="52288" y="40182"/>
                    <a:pt x="53100" y="39515"/>
                    <a:pt x="53328" y="38406"/>
                  </a:cubicBezTo>
                  <a:cubicBezTo>
                    <a:pt x="53438" y="37867"/>
                    <a:pt x="53221" y="37386"/>
                    <a:pt x="52734" y="37103"/>
                  </a:cubicBezTo>
                  <a:cubicBezTo>
                    <a:pt x="52675" y="37069"/>
                    <a:pt x="52632" y="36936"/>
                    <a:pt x="52643" y="36859"/>
                  </a:cubicBezTo>
                  <a:cubicBezTo>
                    <a:pt x="52790" y="35704"/>
                    <a:pt x="52504" y="35225"/>
                    <a:pt x="51419" y="34768"/>
                  </a:cubicBezTo>
                  <a:cubicBezTo>
                    <a:pt x="51303" y="34719"/>
                    <a:pt x="51191" y="34566"/>
                    <a:pt x="51150" y="34438"/>
                  </a:cubicBezTo>
                  <a:cubicBezTo>
                    <a:pt x="50997" y="33958"/>
                    <a:pt x="50718" y="33640"/>
                    <a:pt x="50207" y="33525"/>
                  </a:cubicBezTo>
                  <a:cubicBezTo>
                    <a:pt x="50135" y="33509"/>
                    <a:pt x="50050" y="33297"/>
                    <a:pt x="50063" y="33187"/>
                  </a:cubicBezTo>
                  <a:cubicBezTo>
                    <a:pt x="50148" y="32506"/>
                    <a:pt x="50295" y="31828"/>
                    <a:pt x="50352" y="31147"/>
                  </a:cubicBezTo>
                  <a:cubicBezTo>
                    <a:pt x="50406" y="30481"/>
                    <a:pt x="50396" y="29809"/>
                    <a:pt x="50375" y="29139"/>
                  </a:cubicBezTo>
                  <a:cubicBezTo>
                    <a:pt x="50362" y="28777"/>
                    <a:pt x="50188" y="28488"/>
                    <a:pt x="49825" y="28324"/>
                  </a:cubicBezTo>
                  <a:cubicBezTo>
                    <a:pt x="49130" y="28016"/>
                    <a:pt x="49147" y="28008"/>
                    <a:pt x="49277" y="27287"/>
                  </a:cubicBezTo>
                  <a:cubicBezTo>
                    <a:pt x="49370" y="26761"/>
                    <a:pt x="49438" y="26232"/>
                    <a:pt x="49500" y="25704"/>
                  </a:cubicBezTo>
                  <a:cubicBezTo>
                    <a:pt x="49524" y="25492"/>
                    <a:pt x="49548" y="25351"/>
                    <a:pt x="49779" y="25351"/>
                  </a:cubicBezTo>
                  <a:cubicBezTo>
                    <a:pt x="49805" y="25351"/>
                    <a:pt x="49834" y="25352"/>
                    <a:pt x="49865" y="25356"/>
                  </a:cubicBezTo>
                  <a:cubicBezTo>
                    <a:pt x="50018" y="25373"/>
                    <a:pt x="50173" y="25378"/>
                    <a:pt x="50329" y="25378"/>
                  </a:cubicBezTo>
                  <a:cubicBezTo>
                    <a:pt x="50569" y="25378"/>
                    <a:pt x="50814" y="25366"/>
                    <a:pt x="51067" y="25366"/>
                  </a:cubicBezTo>
                  <a:cubicBezTo>
                    <a:pt x="50608" y="26565"/>
                    <a:pt x="50672" y="27732"/>
                    <a:pt x="50824" y="28896"/>
                  </a:cubicBezTo>
                  <a:cubicBezTo>
                    <a:pt x="50846" y="29056"/>
                    <a:pt x="51054" y="29190"/>
                    <a:pt x="51175" y="29336"/>
                  </a:cubicBezTo>
                  <a:cubicBezTo>
                    <a:pt x="51245" y="29167"/>
                    <a:pt x="51369" y="28998"/>
                    <a:pt x="51375" y="28826"/>
                  </a:cubicBezTo>
                  <a:cubicBezTo>
                    <a:pt x="51422" y="27736"/>
                    <a:pt x="51440" y="26644"/>
                    <a:pt x="51480" y="25554"/>
                  </a:cubicBezTo>
                  <a:cubicBezTo>
                    <a:pt x="51481" y="25485"/>
                    <a:pt x="51588" y="25390"/>
                    <a:pt x="51664" y="25365"/>
                  </a:cubicBezTo>
                  <a:cubicBezTo>
                    <a:pt x="51796" y="25324"/>
                    <a:pt x="51943" y="25329"/>
                    <a:pt x="52081" y="25316"/>
                  </a:cubicBezTo>
                  <a:cubicBezTo>
                    <a:pt x="52120" y="25313"/>
                    <a:pt x="52156" y="25311"/>
                    <a:pt x="52189" y="25311"/>
                  </a:cubicBezTo>
                  <a:cubicBezTo>
                    <a:pt x="52416" y="25311"/>
                    <a:pt x="52520" y="25392"/>
                    <a:pt x="52525" y="25733"/>
                  </a:cubicBezTo>
                  <a:cubicBezTo>
                    <a:pt x="52538" y="26745"/>
                    <a:pt x="52630" y="27759"/>
                    <a:pt x="52725" y="28768"/>
                  </a:cubicBezTo>
                  <a:cubicBezTo>
                    <a:pt x="52741" y="28935"/>
                    <a:pt x="52932" y="29086"/>
                    <a:pt x="53043" y="29243"/>
                  </a:cubicBezTo>
                  <a:cubicBezTo>
                    <a:pt x="53138" y="29075"/>
                    <a:pt x="53319" y="28904"/>
                    <a:pt x="53312" y="28740"/>
                  </a:cubicBezTo>
                  <a:cubicBezTo>
                    <a:pt x="53270" y="27688"/>
                    <a:pt x="53187" y="26639"/>
                    <a:pt x="53116" y="25588"/>
                  </a:cubicBezTo>
                  <a:cubicBezTo>
                    <a:pt x="53105" y="25403"/>
                    <a:pt x="53059" y="25244"/>
                    <a:pt x="53356" y="25244"/>
                  </a:cubicBezTo>
                  <a:cubicBezTo>
                    <a:pt x="53360" y="25244"/>
                    <a:pt x="53364" y="25244"/>
                    <a:pt x="53368" y="25244"/>
                  </a:cubicBezTo>
                  <a:cubicBezTo>
                    <a:pt x="53379" y="25244"/>
                    <a:pt x="53390" y="25244"/>
                    <a:pt x="53401" y="25244"/>
                  </a:cubicBezTo>
                  <a:cubicBezTo>
                    <a:pt x="53781" y="25244"/>
                    <a:pt x="54161" y="25174"/>
                    <a:pt x="54541" y="25135"/>
                  </a:cubicBezTo>
                  <a:cubicBezTo>
                    <a:pt x="54576" y="25511"/>
                    <a:pt x="54607" y="25889"/>
                    <a:pt x="54646" y="26266"/>
                  </a:cubicBezTo>
                  <a:cubicBezTo>
                    <a:pt x="54674" y="26541"/>
                    <a:pt x="54682" y="26823"/>
                    <a:pt x="54758" y="27084"/>
                  </a:cubicBezTo>
                  <a:cubicBezTo>
                    <a:pt x="54879" y="27506"/>
                    <a:pt x="55056" y="27851"/>
                    <a:pt x="55544" y="28044"/>
                  </a:cubicBezTo>
                  <a:cubicBezTo>
                    <a:pt x="56063" y="28252"/>
                    <a:pt x="56513" y="28638"/>
                    <a:pt x="56984" y="28958"/>
                  </a:cubicBezTo>
                  <a:cubicBezTo>
                    <a:pt x="58057" y="29683"/>
                    <a:pt x="59301" y="29864"/>
                    <a:pt x="60525" y="30153"/>
                  </a:cubicBezTo>
                  <a:cubicBezTo>
                    <a:pt x="62026" y="30508"/>
                    <a:pt x="63507" y="30967"/>
                    <a:pt x="64978" y="31440"/>
                  </a:cubicBezTo>
                  <a:cubicBezTo>
                    <a:pt x="65884" y="31729"/>
                    <a:pt x="66183" y="32627"/>
                    <a:pt x="66656" y="33338"/>
                  </a:cubicBezTo>
                  <a:cubicBezTo>
                    <a:pt x="66685" y="33386"/>
                    <a:pt x="66701" y="33443"/>
                    <a:pt x="66726" y="33494"/>
                  </a:cubicBezTo>
                  <a:cubicBezTo>
                    <a:pt x="67302" y="34643"/>
                    <a:pt x="67227" y="34749"/>
                    <a:pt x="66094" y="35341"/>
                  </a:cubicBezTo>
                  <a:cubicBezTo>
                    <a:pt x="64944" y="35944"/>
                    <a:pt x="63851" y="36662"/>
                    <a:pt x="62718" y="37303"/>
                  </a:cubicBezTo>
                  <a:cubicBezTo>
                    <a:pt x="61977" y="37721"/>
                    <a:pt x="61218" y="38108"/>
                    <a:pt x="60456" y="38481"/>
                  </a:cubicBezTo>
                  <a:cubicBezTo>
                    <a:pt x="59666" y="38865"/>
                    <a:pt x="58983" y="39253"/>
                    <a:pt x="58699" y="40232"/>
                  </a:cubicBezTo>
                  <a:cubicBezTo>
                    <a:pt x="58277" y="41692"/>
                    <a:pt x="57580" y="43071"/>
                    <a:pt x="57154" y="44530"/>
                  </a:cubicBezTo>
                  <a:cubicBezTo>
                    <a:pt x="56825" y="45668"/>
                    <a:pt x="56713" y="46868"/>
                    <a:pt x="56534" y="48048"/>
                  </a:cubicBezTo>
                  <a:cubicBezTo>
                    <a:pt x="56277" y="49753"/>
                    <a:pt x="56043" y="51464"/>
                    <a:pt x="55807" y="53174"/>
                  </a:cubicBezTo>
                  <a:cubicBezTo>
                    <a:pt x="55719" y="53801"/>
                    <a:pt x="55653" y="54435"/>
                    <a:pt x="55580" y="55065"/>
                  </a:cubicBezTo>
                  <a:lnTo>
                    <a:pt x="56260" y="55065"/>
                  </a:lnTo>
                  <a:cubicBezTo>
                    <a:pt x="56362" y="54139"/>
                    <a:pt x="56438" y="53210"/>
                    <a:pt x="56567" y="52290"/>
                  </a:cubicBezTo>
                  <a:cubicBezTo>
                    <a:pt x="56908" y="49874"/>
                    <a:pt x="57219" y="47449"/>
                    <a:pt x="57650" y="45049"/>
                  </a:cubicBezTo>
                  <a:cubicBezTo>
                    <a:pt x="57854" y="43912"/>
                    <a:pt x="58303" y="42816"/>
                    <a:pt x="58654" y="41705"/>
                  </a:cubicBezTo>
                  <a:cubicBezTo>
                    <a:pt x="58762" y="41361"/>
                    <a:pt x="58888" y="41019"/>
                    <a:pt x="59048" y="40697"/>
                  </a:cubicBezTo>
                  <a:cubicBezTo>
                    <a:pt x="59406" y="39965"/>
                    <a:pt x="60164" y="39720"/>
                    <a:pt x="60795" y="39329"/>
                  </a:cubicBezTo>
                  <a:cubicBezTo>
                    <a:pt x="61984" y="38588"/>
                    <a:pt x="63192" y="37881"/>
                    <a:pt x="64383" y="37143"/>
                  </a:cubicBezTo>
                  <a:cubicBezTo>
                    <a:pt x="65302" y="36572"/>
                    <a:pt x="66196" y="35968"/>
                    <a:pt x="67120" y="35412"/>
                  </a:cubicBezTo>
                  <a:cubicBezTo>
                    <a:pt x="67145" y="35396"/>
                    <a:pt x="67178" y="35390"/>
                    <a:pt x="67216" y="35390"/>
                  </a:cubicBezTo>
                  <a:cubicBezTo>
                    <a:pt x="67337" y="35390"/>
                    <a:pt x="67504" y="35459"/>
                    <a:pt x="67614" y="35523"/>
                  </a:cubicBezTo>
                  <a:cubicBezTo>
                    <a:pt x="67703" y="35573"/>
                    <a:pt x="67769" y="35746"/>
                    <a:pt x="67768" y="35862"/>
                  </a:cubicBezTo>
                  <a:cubicBezTo>
                    <a:pt x="67761" y="36157"/>
                    <a:pt x="67679" y="36450"/>
                    <a:pt x="67689" y="36741"/>
                  </a:cubicBezTo>
                  <a:cubicBezTo>
                    <a:pt x="67698" y="36961"/>
                    <a:pt x="67805" y="37176"/>
                    <a:pt x="67870" y="37394"/>
                  </a:cubicBezTo>
                  <a:cubicBezTo>
                    <a:pt x="68005" y="37294"/>
                    <a:pt x="68132" y="37176"/>
                    <a:pt x="68276" y="37094"/>
                  </a:cubicBezTo>
                  <a:cubicBezTo>
                    <a:pt x="68727" y="36837"/>
                    <a:pt x="69177" y="36585"/>
                    <a:pt x="69637" y="36345"/>
                  </a:cubicBezTo>
                  <a:cubicBezTo>
                    <a:pt x="69973" y="36167"/>
                    <a:pt x="70318" y="36002"/>
                    <a:pt x="70666" y="35851"/>
                  </a:cubicBezTo>
                  <a:cubicBezTo>
                    <a:pt x="70674" y="35847"/>
                    <a:pt x="70684" y="35846"/>
                    <a:pt x="70696" y="35846"/>
                  </a:cubicBezTo>
                  <a:cubicBezTo>
                    <a:pt x="70767" y="35846"/>
                    <a:pt x="70893" y="35903"/>
                    <a:pt x="70900" y="35944"/>
                  </a:cubicBezTo>
                  <a:cubicBezTo>
                    <a:pt x="71123" y="37126"/>
                    <a:pt x="71357" y="38308"/>
                    <a:pt x="71536" y="39497"/>
                  </a:cubicBezTo>
                  <a:cubicBezTo>
                    <a:pt x="71656" y="40307"/>
                    <a:pt x="71689" y="41128"/>
                    <a:pt x="71779" y="41942"/>
                  </a:cubicBezTo>
                  <a:cubicBezTo>
                    <a:pt x="71914" y="43194"/>
                    <a:pt x="72089" y="44445"/>
                    <a:pt x="72203" y="45702"/>
                  </a:cubicBezTo>
                  <a:cubicBezTo>
                    <a:pt x="72293" y="46683"/>
                    <a:pt x="72305" y="47669"/>
                    <a:pt x="72375" y="48652"/>
                  </a:cubicBezTo>
                  <a:cubicBezTo>
                    <a:pt x="72482" y="50174"/>
                    <a:pt x="72607" y="51696"/>
                    <a:pt x="72722" y="53219"/>
                  </a:cubicBezTo>
                  <a:cubicBezTo>
                    <a:pt x="72769" y="53834"/>
                    <a:pt x="72811" y="54450"/>
                    <a:pt x="72856" y="55065"/>
                  </a:cubicBezTo>
                  <a:lnTo>
                    <a:pt x="73451" y="55065"/>
                  </a:lnTo>
                  <a:cubicBezTo>
                    <a:pt x="73322" y="53311"/>
                    <a:pt x="73182" y="51558"/>
                    <a:pt x="73064" y="49803"/>
                  </a:cubicBezTo>
                  <a:cubicBezTo>
                    <a:pt x="72975" y="48445"/>
                    <a:pt x="72943" y="47081"/>
                    <a:pt x="72833" y="45725"/>
                  </a:cubicBezTo>
                  <a:cubicBezTo>
                    <a:pt x="72738" y="44512"/>
                    <a:pt x="72545" y="43304"/>
                    <a:pt x="72446" y="42089"/>
                  </a:cubicBezTo>
                  <a:cubicBezTo>
                    <a:pt x="72416" y="41728"/>
                    <a:pt x="72538" y="41351"/>
                    <a:pt x="72610" y="40983"/>
                  </a:cubicBezTo>
                  <a:cubicBezTo>
                    <a:pt x="72798" y="40025"/>
                    <a:pt x="73014" y="39072"/>
                    <a:pt x="73188" y="38111"/>
                  </a:cubicBezTo>
                  <a:cubicBezTo>
                    <a:pt x="73406" y="36909"/>
                    <a:pt x="73592" y="35705"/>
                    <a:pt x="73802" y="34505"/>
                  </a:cubicBezTo>
                  <a:cubicBezTo>
                    <a:pt x="73810" y="34460"/>
                    <a:pt x="73916" y="34387"/>
                    <a:pt x="73962" y="34387"/>
                  </a:cubicBezTo>
                  <a:cubicBezTo>
                    <a:pt x="73967" y="34387"/>
                    <a:pt x="73971" y="34388"/>
                    <a:pt x="73974" y="34390"/>
                  </a:cubicBezTo>
                  <a:cubicBezTo>
                    <a:pt x="74679" y="34706"/>
                    <a:pt x="75399" y="34809"/>
                    <a:pt x="76123" y="34809"/>
                  </a:cubicBezTo>
                  <a:cubicBezTo>
                    <a:pt x="76785" y="34809"/>
                    <a:pt x="77452" y="34723"/>
                    <a:pt x="78113" y="34634"/>
                  </a:cubicBezTo>
                  <a:cubicBezTo>
                    <a:pt x="79104" y="34502"/>
                    <a:pt x="80073" y="34218"/>
                    <a:pt x="81054" y="34003"/>
                  </a:cubicBezTo>
                  <a:cubicBezTo>
                    <a:pt x="81117" y="33987"/>
                    <a:pt x="81179" y="33968"/>
                    <a:pt x="81294" y="33938"/>
                  </a:cubicBezTo>
                  <a:lnTo>
                    <a:pt x="81294" y="33938"/>
                  </a:lnTo>
                  <a:cubicBezTo>
                    <a:pt x="80934" y="34709"/>
                    <a:pt x="80645" y="35451"/>
                    <a:pt x="80254" y="36132"/>
                  </a:cubicBezTo>
                  <a:cubicBezTo>
                    <a:pt x="79903" y="36741"/>
                    <a:pt x="80011" y="37394"/>
                    <a:pt x="79921" y="38028"/>
                  </a:cubicBezTo>
                  <a:cubicBezTo>
                    <a:pt x="79721" y="39374"/>
                    <a:pt x="79505" y="40720"/>
                    <a:pt x="79376" y="42074"/>
                  </a:cubicBezTo>
                  <a:cubicBezTo>
                    <a:pt x="79285" y="43051"/>
                    <a:pt x="79314" y="44037"/>
                    <a:pt x="79299" y="45019"/>
                  </a:cubicBezTo>
                  <a:cubicBezTo>
                    <a:pt x="79272" y="46631"/>
                    <a:pt x="79251" y="48245"/>
                    <a:pt x="79229" y="49857"/>
                  </a:cubicBezTo>
                  <a:cubicBezTo>
                    <a:pt x="79204" y="51592"/>
                    <a:pt x="79180" y="53329"/>
                    <a:pt x="79156" y="55065"/>
                  </a:cubicBezTo>
                  <a:lnTo>
                    <a:pt x="79921" y="55065"/>
                  </a:lnTo>
                  <a:cubicBezTo>
                    <a:pt x="79944" y="52974"/>
                    <a:pt x="79971" y="50885"/>
                    <a:pt x="79991" y="48795"/>
                  </a:cubicBezTo>
                  <a:cubicBezTo>
                    <a:pt x="80008" y="46876"/>
                    <a:pt x="79947" y="44953"/>
                    <a:pt x="80049" y="43039"/>
                  </a:cubicBezTo>
                  <a:cubicBezTo>
                    <a:pt x="80142" y="41234"/>
                    <a:pt x="80392" y="39435"/>
                    <a:pt x="80611" y="37638"/>
                  </a:cubicBezTo>
                  <a:cubicBezTo>
                    <a:pt x="80640" y="37396"/>
                    <a:pt x="80835" y="37129"/>
                    <a:pt x="81031" y="36965"/>
                  </a:cubicBezTo>
                  <a:cubicBezTo>
                    <a:pt x="81362" y="36687"/>
                    <a:pt x="81751" y="36476"/>
                    <a:pt x="82128" y="36256"/>
                  </a:cubicBezTo>
                  <a:cubicBezTo>
                    <a:pt x="82242" y="36189"/>
                    <a:pt x="82350" y="36151"/>
                    <a:pt x="82454" y="36151"/>
                  </a:cubicBezTo>
                  <a:cubicBezTo>
                    <a:pt x="82598" y="36151"/>
                    <a:pt x="82732" y="36223"/>
                    <a:pt x="82860" y="36394"/>
                  </a:cubicBezTo>
                  <a:cubicBezTo>
                    <a:pt x="83399" y="37126"/>
                    <a:pt x="83954" y="37846"/>
                    <a:pt x="84528" y="38551"/>
                  </a:cubicBezTo>
                  <a:cubicBezTo>
                    <a:pt x="84639" y="38685"/>
                    <a:pt x="84864" y="38787"/>
                    <a:pt x="85035" y="38787"/>
                  </a:cubicBezTo>
                  <a:cubicBezTo>
                    <a:pt x="85039" y="38787"/>
                    <a:pt x="85042" y="38787"/>
                    <a:pt x="85046" y="38787"/>
                  </a:cubicBezTo>
                  <a:cubicBezTo>
                    <a:pt x="85135" y="38785"/>
                    <a:pt x="85276" y="38511"/>
                    <a:pt x="85290" y="38353"/>
                  </a:cubicBezTo>
                  <a:cubicBezTo>
                    <a:pt x="85361" y="37520"/>
                    <a:pt x="85432" y="36685"/>
                    <a:pt x="85438" y="35848"/>
                  </a:cubicBezTo>
                  <a:cubicBezTo>
                    <a:pt x="85447" y="34633"/>
                    <a:pt x="85398" y="33413"/>
                    <a:pt x="85376" y="32197"/>
                  </a:cubicBezTo>
                  <a:cubicBezTo>
                    <a:pt x="85376" y="32120"/>
                    <a:pt x="85414" y="32046"/>
                    <a:pt x="85432" y="31972"/>
                  </a:cubicBezTo>
                  <a:cubicBezTo>
                    <a:pt x="85539" y="32005"/>
                    <a:pt x="85650" y="32031"/>
                    <a:pt x="85752" y="32074"/>
                  </a:cubicBezTo>
                  <a:cubicBezTo>
                    <a:pt x="86645" y="32454"/>
                    <a:pt x="87520" y="32884"/>
                    <a:pt x="88434" y="33212"/>
                  </a:cubicBezTo>
                  <a:cubicBezTo>
                    <a:pt x="90044" y="33788"/>
                    <a:pt x="91685" y="34295"/>
                    <a:pt x="93304" y="34853"/>
                  </a:cubicBezTo>
                  <a:cubicBezTo>
                    <a:pt x="94361" y="35216"/>
                    <a:pt x="95408" y="35623"/>
                    <a:pt x="96456" y="36019"/>
                  </a:cubicBezTo>
                  <a:cubicBezTo>
                    <a:pt x="96545" y="36052"/>
                    <a:pt x="96642" y="36140"/>
                    <a:pt x="96682" y="36227"/>
                  </a:cubicBezTo>
                  <a:cubicBezTo>
                    <a:pt x="97251" y="37414"/>
                    <a:pt x="97581" y="38659"/>
                    <a:pt x="97666" y="39976"/>
                  </a:cubicBezTo>
                  <a:cubicBezTo>
                    <a:pt x="97812" y="42287"/>
                    <a:pt x="97981" y="44595"/>
                    <a:pt x="98157" y="46903"/>
                  </a:cubicBezTo>
                  <a:cubicBezTo>
                    <a:pt x="98274" y="48447"/>
                    <a:pt x="98408" y="49992"/>
                    <a:pt x="98557" y="51533"/>
                  </a:cubicBezTo>
                  <a:cubicBezTo>
                    <a:pt x="98642" y="52435"/>
                    <a:pt x="98770" y="53332"/>
                    <a:pt x="98885" y="54230"/>
                  </a:cubicBezTo>
                  <a:cubicBezTo>
                    <a:pt x="98899" y="54340"/>
                    <a:pt x="98908" y="54976"/>
                    <a:pt x="98967" y="55065"/>
                  </a:cubicBezTo>
                  <a:cubicBezTo>
                    <a:pt x="98984" y="55091"/>
                    <a:pt x="98999" y="55101"/>
                    <a:pt x="99014" y="55101"/>
                  </a:cubicBezTo>
                  <a:cubicBezTo>
                    <a:pt x="99034" y="55101"/>
                    <a:pt x="99053" y="55083"/>
                    <a:pt x="99073" y="55065"/>
                  </a:cubicBezTo>
                  <a:cubicBezTo>
                    <a:pt x="99090" y="55052"/>
                    <a:pt x="99108" y="55039"/>
                    <a:pt x="99129" y="55039"/>
                  </a:cubicBezTo>
                  <a:cubicBezTo>
                    <a:pt x="99144" y="55039"/>
                    <a:pt x="99161" y="55046"/>
                    <a:pt x="99180" y="55065"/>
                  </a:cubicBezTo>
                  <a:cubicBezTo>
                    <a:pt x="99180" y="55065"/>
                    <a:pt x="99373" y="55123"/>
                    <a:pt x="99499" y="55123"/>
                  </a:cubicBezTo>
                  <a:cubicBezTo>
                    <a:pt x="99562" y="55123"/>
                    <a:pt x="99608" y="55109"/>
                    <a:pt x="99605" y="55065"/>
                  </a:cubicBezTo>
                  <a:cubicBezTo>
                    <a:pt x="99574" y="54474"/>
                    <a:pt x="99437" y="53250"/>
                    <a:pt x="99298" y="52681"/>
                  </a:cubicBezTo>
                  <a:cubicBezTo>
                    <a:pt x="99115" y="51940"/>
                    <a:pt x="99437" y="51382"/>
                    <a:pt x="99769" y="50799"/>
                  </a:cubicBezTo>
                  <a:cubicBezTo>
                    <a:pt x="100693" y="49181"/>
                    <a:pt x="101609" y="47563"/>
                    <a:pt x="102527" y="45944"/>
                  </a:cubicBezTo>
                  <a:cubicBezTo>
                    <a:pt x="102532" y="45935"/>
                    <a:pt x="102536" y="45929"/>
                    <a:pt x="102542" y="45921"/>
                  </a:cubicBezTo>
                  <a:cubicBezTo>
                    <a:pt x="102968" y="46650"/>
                    <a:pt x="103397" y="47431"/>
                    <a:pt x="103872" y="48183"/>
                  </a:cubicBezTo>
                  <a:cubicBezTo>
                    <a:pt x="104357" y="48955"/>
                    <a:pt x="105109" y="49434"/>
                    <a:pt x="105872" y="49891"/>
                  </a:cubicBezTo>
                  <a:cubicBezTo>
                    <a:pt x="106029" y="49985"/>
                    <a:pt x="106206" y="50131"/>
                    <a:pt x="106259" y="50291"/>
                  </a:cubicBezTo>
                  <a:cubicBezTo>
                    <a:pt x="106666" y="51512"/>
                    <a:pt x="107059" y="52737"/>
                    <a:pt x="107417" y="53974"/>
                  </a:cubicBezTo>
                  <a:cubicBezTo>
                    <a:pt x="107514" y="54316"/>
                    <a:pt x="107474" y="54698"/>
                    <a:pt x="107499" y="55065"/>
                  </a:cubicBezTo>
                  <a:lnTo>
                    <a:pt x="108180" y="55065"/>
                  </a:lnTo>
                  <a:cubicBezTo>
                    <a:pt x="108176" y="53472"/>
                    <a:pt x="107720" y="52001"/>
                    <a:pt x="107023" y="50584"/>
                  </a:cubicBezTo>
                  <a:cubicBezTo>
                    <a:pt x="106974" y="50489"/>
                    <a:pt x="107119" y="50313"/>
                    <a:pt x="107108" y="50179"/>
                  </a:cubicBezTo>
                  <a:cubicBezTo>
                    <a:pt x="107093" y="50011"/>
                    <a:pt x="107062" y="49780"/>
                    <a:pt x="106948" y="49696"/>
                  </a:cubicBezTo>
                  <a:cubicBezTo>
                    <a:pt x="106521" y="49379"/>
                    <a:pt x="106041" y="49136"/>
                    <a:pt x="105613" y="48821"/>
                  </a:cubicBezTo>
                  <a:cubicBezTo>
                    <a:pt x="104558" y="48040"/>
                    <a:pt x="103839" y="46991"/>
                    <a:pt x="103452" y="45760"/>
                  </a:cubicBezTo>
                  <a:cubicBezTo>
                    <a:pt x="103118" y="44696"/>
                    <a:pt x="103297" y="43587"/>
                    <a:pt x="103439" y="42497"/>
                  </a:cubicBezTo>
                  <a:cubicBezTo>
                    <a:pt x="103495" y="42081"/>
                    <a:pt x="103488" y="41628"/>
                    <a:pt x="103659" y="41260"/>
                  </a:cubicBezTo>
                  <a:cubicBezTo>
                    <a:pt x="103950" y="40630"/>
                    <a:pt x="104286" y="39995"/>
                    <a:pt x="104728" y="39467"/>
                  </a:cubicBezTo>
                  <a:cubicBezTo>
                    <a:pt x="105806" y="38186"/>
                    <a:pt x="106508" y="36700"/>
                    <a:pt x="107212" y="35208"/>
                  </a:cubicBezTo>
                  <a:cubicBezTo>
                    <a:pt x="107404" y="34804"/>
                    <a:pt x="107601" y="34400"/>
                    <a:pt x="107835" y="34020"/>
                  </a:cubicBezTo>
                  <a:cubicBezTo>
                    <a:pt x="107901" y="33911"/>
                    <a:pt x="108101" y="33853"/>
                    <a:pt x="108248" y="33830"/>
                  </a:cubicBezTo>
                  <a:cubicBezTo>
                    <a:pt x="108500" y="33789"/>
                    <a:pt x="108679" y="33762"/>
                    <a:pt x="108812" y="33762"/>
                  </a:cubicBezTo>
                  <a:cubicBezTo>
                    <a:pt x="109176" y="33762"/>
                    <a:pt x="109193" y="33962"/>
                    <a:pt x="109404" y="34602"/>
                  </a:cubicBezTo>
                  <a:cubicBezTo>
                    <a:pt x="109870" y="36023"/>
                    <a:pt x="110470" y="37396"/>
                    <a:pt x="111033" y="38780"/>
                  </a:cubicBezTo>
                  <a:cubicBezTo>
                    <a:pt x="111190" y="39169"/>
                    <a:pt x="111434" y="39520"/>
                    <a:pt x="111614" y="39903"/>
                  </a:cubicBezTo>
                  <a:cubicBezTo>
                    <a:pt x="111647" y="39975"/>
                    <a:pt x="111570" y="40114"/>
                    <a:pt x="111521" y="40212"/>
                  </a:cubicBezTo>
                  <a:cubicBezTo>
                    <a:pt x="111341" y="40582"/>
                    <a:pt x="111097" y="40932"/>
                    <a:pt x="110980" y="41321"/>
                  </a:cubicBezTo>
                  <a:cubicBezTo>
                    <a:pt x="110833" y="41817"/>
                    <a:pt x="111084" y="42191"/>
                    <a:pt x="111539" y="42415"/>
                  </a:cubicBezTo>
                  <a:cubicBezTo>
                    <a:pt x="111629" y="42458"/>
                    <a:pt x="111741" y="42478"/>
                    <a:pt x="111862" y="42478"/>
                  </a:cubicBezTo>
                  <a:cubicBezTo>
                    <a:pt x="112191" y="42478"/>
                    <a:pt x="112588" y="42332"/>
                    <a:pt x="112785" y="42114"/>
                  </a:cubicBezTo>
                  <a:cubicBezTo>
                    <a:pt x="113397" y="41439"/>
                    <a:pt x="113458" y="40714"/>
                    <a:pt x="112988" y="39934"/>
                  </a:cubicBezTo>
                  <a:cubicBezTo>
                    <a:pt x="112931" y="39841"/>
                    <a:pt x="112939" y="39648"/>
                    <a:pt x="113000" y="39559"/>
                  </a:cubicBezTo>
                  <a:cubicBezTo>
                    <a:pt x="113689" y="38587"/>
                    <a:pt x="114395" y="37628"/>
                    <a:pt x="115090" y="36659"/>
                  </a:cubicBezTo>
                  <a:cubicBezTo>
                    <a:pt x="115981" y="35413"/>
                    <a:pt x="116856" y="34158"/>
                    <a:pt x="117327" y="32675"/>
                  </a:cubicBezTo>
                  <a:cubicBezTo>
                    <a:pt x="117353" y="32598"/>
                    <a:pt x="117517" y="32491"/>
                    <a:pt x="117557" y="32491"/>
                  </a:cubicBezTo>
                  <a:cubicBezTo>
                    <a:pt x="117560" y="32491"/>
                    <a:pt x="117562" y="32492"/>
                    <a:pt x="117563" y="32493"/>
                  </a:cubicBezTo>
                  <a:cubicBezTo>
                    <a:pt x="118198" y="32991"/>
                    <a:pt x="118896" y="33121"/>
                    <a:pt x="119617" y="33121"/>
                  </a:cubicBezTo>
                  <a:cubicBezTo>
                    <a:pt x="119976" y="33121"/>
                    <a:pt x="120341" y="33089"/>
                    <a:pt x="120707" y="33054"/>
                  </a:cubicBezTo>
                  <a:cubicBezTo>
                    <a:pt x="120760" y="33048"/>
                    <a:pt x="120813" y="33048"/>
                    <a:pt x="120817" y="33048"/>
                  </a:cubicBezTo>
                  <a:cubicBezTo>
                    <a:pt x="120517" y="33978"/>
                    <a:pt x="120166" y="34906"/>
                    <a:pt x="119920" y="35858"/>
                  </a:cubicBezTo>
                  <a:cubicBezTo>
                    <a:pt x="119420" y="37793"/>
                    <a:pt x="119207" y="39771"/>
                    <a:pt x="119585" y="41745"/>
                  </a:cubicBezTo>
                  <a:cubicBezTo>
                    <a:pt x="119748" y="42598"/>
                    <a:pt x="120038" y="43465"/>
                    <a:pt x="120845" y="44028"/>
                  </a:cubicBezTo>
                  <a:cubicBezTo>
                    <a:pt x="121245" y="44308"/>
                    <a:pt x="121590" y="44471"/>
                    <a:pt x="121935" y="44471"/>
                  </a:cubicBezTo>
                  <a:cubicBezTo>
                    <a:pt x="122309" y="44471"/>
                    <a:pt x="122684" y="44279"/>
                    <a:pt x="123134" y="43837"/>
                  </a:cubicBezTo>
                  <a:lnTo>
                    <a:pt x="123134" y="43837"/>
                  </a:lnTo>
                  <a:cubicBezTo>
                    <a:pt x="122938" y="44838"/>
                    <a:pt x="122800" y="45855"/>
                    <a:pt x="122534" y="46837"/>
                  </a:cubicBezTo>
                  <a:cubicBezTo>
                    <a:pt x="122066" y="48554"/>
                    <a:pt x="121516" y="50251"/>
                    <a:pt x="121002" y="51956"/>
                  </a:cubicBezTo>
                  <a:cubicBezTo>
                    <a:pt x="120751" y="52780"/>
                    <a:pt x="120249" y="54233"/>
                    <a:pt x="120019" y="55065"/>
                  </a:cubicBezTo>
                  <a:cubicBezTo>
                    <a:pt x="120010" y="55097"/>
                    <a:pt x="120024" y="55108"/>
                    <a:pt x="120051" y="55108"/>
                  </a:cubicBezTo>
                  <a:cubicBezTo>
                    <a:pt x="120093" y="55108"/>
                    <a:pt x="120167" y="55082"/>
                    <a:pt x="120242" y="55065"/>
                  </a:cubicBezTo>
                  <a:cubicBezTo>
                    <a:pt x="120284" y="55055"/>
                    <a:pt x="120326" y="55048"/>
                    <a:pt x="120365" y="55048"/>
                  </a:cubicBezTo>
                  <a:cubicBezTo>
                    <a:pt x="120395" y="55048"/>
                    <a:pt x="120422" y="55052"/>
                    <a:pt x="120445" y="55065"/>
                  </a:cubicBezTo>
                  <a:cubicBezTo>
                    <a:pt x="120463" y="55075"/>
                    <a:pt x="120483" y="55080"/>
                    <a:pt x="120502" y="55080"/>
                  </a:cubicBezTo>
                  <a:cubicBezTo>
                    <a:pt x="120523" y="55080"/>
                    <a:pt x="120544" y="55075"/>
                    <a:pt x="120564" y="55065"/>
                  </a:cubicBezTo>
                  <a:cubicBezTo>
                    <a:pt x="120698" y="55012"/>
                    <a:pt x="120836" y="54796"/>
                    <a:pt x="120889" y="54707"/>
                  </a:cubicBezTo>
                  <a:cubicBezTo>
                    <a:pt x="121069" y="54404"/>
                    <a:pt x="121191" y="54054"/>
                    <a:pt x="121293" y="53712"/>
                  </a:cubicBezTo>
                  <a:cubicBezTo>
                    <a:pt x="121582" y="52736"/>
                    <a:pt x="121859" y="51756"/>
                    <a:pt x="122120" y="50771"/>
                  </a:cubicBezTo>
                  <a:cubicBezTo>
                    <a:pt x="122195" y="50491"/>
                    <a:pt x="122335" y="50371"/>
                    <a:pt x="122616" y="50314"/>
                  </a:cubicBezTo>
                  <a:cubicBezTo>
                    <a:pt x="123098" y="50216"/>
                    <a:pt x="123581" y="50104"/>
                    <a:pt x="124043" y="49936"/>
                  </a:cubicBezTo>
                  <a:cubicBezTo>
                    <a:pt x="124919" y="49617"/>
                    <a:pt x="125146" y="49231"/>
                    <a:pt x="125093" y="48311"/>
                  </a:cubicBezTo>
                  <a:cubicBezTo>
                    <a:pt x="125087" y="48194"/>
                    <a:pt x="125093" y="48076"/>
                    <a:pt x="125093" y="47960"/>
                  </a:cubicBezTo>
                  <a:cubicBezTo>
                    <a:pt x="125137" y="47951"/>
                    <a:pt x="125182" y="47941"/>
                    <a:pt x="125226" y="47933"/>
                  </a:cubicBezTo>
                  <a:cubicBezTo>
                    <a:pt x="125328" y="48285"/>
                    <a:pt x="125455" y="48634"/>
                    <a:pt x="125531" y="48994"/>
                  </a:cubicBezTo>
                  <a:cubicBezTo>
                    <a:pt x="125647" y="49541"/>
                    <a:pt x="125850" y="49814"/>
                    <a:pt x="126170" y="49814"/>
                  </a:cubicBezTo>
                  <a:cubicBezTo>
                    <a:pt x="126349" y="49814"/>
                    <a:pt x="126565" y="49729"/>
                    <a:pt x="126823" y="49558"/>
                  </a:cubicBezTo>
                  <a:cubicBezTo>
                    <a:pt x="127136" y="49346"/>
                    <a:pt x="127401" y="49060"/>
                    <a:pt x="127720" y="48778"/>
                  </a:cubicBezTo>
                  <a:cubicBezTo>
                    <a:pt x="128289" y="49560"/>
                    <a:pt x="128935" y="50422"/>
                    <a:pt x="129550" y="51308"/>
                  </a:cubicBezTo>
                  <a:cubicBezTo>
                    <a:pt x="130346" y="52447"/>
                    <a:pt x="131115" y="53604"/>
                    <a:pt x="131892" y="54756"/>
                  </a:cubicBezTo>
                  <a:cubicBezTo>
                    <a:pt x="131953" y="54845"/>
                    <a:pt x="131972" y="54960"/>
                    <a:pt x="132011" y="55064"/>
                  </a:cubicBezTo>
                  <a:lnTo>
                    <a:pt x="132776" y="55064"/>
                  </a:lnTo>
                  <a:cubicBezTo>
                    <a:pt x="132297" y="54320"/>
                    <a:pt x="131840" y="53561"/>
                    <a:pt x="131334" y="52833"/>
                  </a:cubicBezTo>
                  <a:cubicBezTo>
                    <a:pt x="130173" y="51167"/>
                    <a:pt x="129005" y="49501"/>
                    <a:pt x="127809" y="47859"/>
                  </a:cubicBezTo>
                  <a:cubicBezTo>
                    <a:pt x="126965" y="46705"/>
                    <a:pt x="126101" y="45558"/>
                    <a:pt x="125185" y="44461"/>
                  </a:cubicBezTo>
                  <a:cubicBezTo>
                    <a:pt x="124243" y="43332"/>
                    <a:pt x="123226" y="42267"/>
                    <a:pt x="122244" y="41173"/>
                  </a:cubicBezTo>
                  <a:cubicBezTo>
                    <a:pt x="122159" y="41079"/>
                    <a:pt x="122097" y="40955"/>
                    <a:pt x="121997" y="40884"/>
                  </a:cubicBezTo>
                  <a:cubicBezTo>
                    <a:pt x="121882" y="40797"/>
                    <a:pt x="121735" y="40756"/>
                    <a:pt x="121601" y="40694"/>
                  </a:cubicBezTo>
                  <a:lnTo>
                    <a:pt x="121601" y="40694"/>
                  </a:lnTo>
                  <a:cubicBezTo>
                    <a:pt x="121604" y="40858"/>
                    <a:pt x="121542" y="41062"/>
                    <a:pt x="121618" y="41173"/>
                  </a:cubicBezTo>
                  <a:cubicBezTo>
                    <a:pt x="121893" y="41565"/>
                    <a:pt x="122212" y="41929"/>
                    <a:pt x="122514" y="42301"/>
                  </a:cubicBezTo>
                  <a:cubicBezTo>
                    <a:pt x="122567" y="42368"/>
                    <a:pt x="122641" y="42418"/>
                    <a:pt x="122683" y="42488"/>
                  </a:cubicBezTo>
                  <a:cubicBezTo>
                    <a:pt x="122795" y="42687"/>
                    <a:pt x="123035" y="43003"/>
                    <a:pt x="122977" y="43075"/>
                  </a:cubicBezTo>
                  <a:cubicBezTo>
                    <a:pt x="122707" y="43415"/>
                    <a:pt x="122426" y="43855"/>
                    <a:pt x="121959" y="43855"/>
                  </a:cubicBezTo>
                  <a:cubicBezTo>
                    <a:pt x="121909" y="43855"/>
                    <a:pt x="121856" y="43850"/>
                    <a:pt x="121801" y="43839"/>
                  </a:cubicBezTo>
                  <a:cubicBezTo>
                    <a:pt x="121303" y="43739"/>
                    <a:pt x="120920" y="43381"/>
                    <a:pt x="120681" y="42898"/>
                  </a:cubicBezTo>
                  <a:cubicBezTo>
                    <a:pt x="119970" y="41462"/>
                    <a:pt x="120054" y="39929"/>
                    <a:pt x="120113" y="38390"/>
                  </a:cubicBezTo>
                  <a:cubicBezTo>
                    <a:pt x="120175" y="36787"/>
                    <a:pt x="120638" y="35281"/>
                    <a:pt x="121132" y="33778"/>
                  </a:cubicBezTo>
                  <a:cubicBezTo>
                    <a:pt x="121312" y="33232"/>
                    <a:pt x="121700" y="32935"/>
                    <a:pt x="122148" y="32935"/>
                  </a:cubicBezTo>
                  <a:cubicBezTo>
                    <a:pt x="122478" y="32935"/>
                    <a:pt x="122840" y="33096"/>
                    <a:pt x="123177" y="33436"/>
                  </a:cubicBezTo>
                  <a:cubicBezTo>
                    <a:pt x="123833" y="34095"/>
                    <a:pt x="124457" y="34822"/>
                    <a:pt x="124927" y="35620"/>
                  </a:cubicBezTo>
                  <a:cubicBezTo>
                    <a:pt x="126411" y="38133"/>
                    <a:pt x="128071" y="40517"/>
                    <a:pt x="129887" y="42803"/>
                  </a:cubicBezTo>
                  <a:cubicBezTo>
                    <a:pt x="130524" y="43607"/>
                    <a:pt x="131060" y="44504"/>
                    <a:pt x="131575" y="45397"/>
                  </a:cubicBezTo>
                  <a:cubicBezTo>
                    <a:pt x="132669" y="47294"/>
                    <a:pt x="133718" y="49221"/>
                    <a:pt x="134792" y="51131"/>
                  </a:cubicBezTo>
                  <a:cubicBezTo>
                    <a:pt x="135533" y="52447"/>
                    <a:pt x="136285" y="53754"/>
                    <a:pt x="137034" y="55064"/>
                  </a:cubicBezTo>
                  <a:lnTo>
                    <a:pt x="137544" y="55064"/>
                  </a:lnTo>
                  <a:cubicBezTo>
                    <a:pt x="137353" y="54634"/>
                    <a:pt x="137188" y="54188"/>
                    <a:pt x="136963" y="53774"/>
                  </a:cubicBezTo>
                  <a:cubicBezTo>
                    <a:pt x="136175" y="52321"/>
                    <a:pt x="135359" y="50883"/>
                    <a:pt x="134568" y="49431"/>
                  </a:cubicBezTo>
                  <a:cubicBezTo>
                    <a:pt x="134008" y="48404"/>
                    <a:pt x="133498" y="47350"/>
                    <a:pt x="132920" y="46338"/>
                  </a:cubicBezTo>
                  <a:cubicBezTo>
                    <a:pt x="132307" y="45268"/>
                    <a:pt x="131680" y="44202"/>
                    <a:pt x="130984" y="43189"/>
                  </a:cubicBezTo>
                  <a:cubicBezTo>
                    <a:pt x="130097" y="41897"/>
                    <a:pt x="129132" y="40661"/>
                    <a:pt x="128209" y="39395"/>
                  </a:cubicBezTo>
                  <a:cubicBezTo>
                    <a:pt x="128115" y="39264"/>
                    <a:pt x="128052" y="39102"/>
                    <a:pt x="128018" y="38944"/>
                  </a:cubicBezTo>
                  <a:cubicBezTo>
                    <a:pt x="127822" y="38068"/>
                    <a:pt x="127760" y="37140"/>
                    <a:pt x="127429" y="36324"/>
                  </a:cubicBezTo>
                  <a:cubicBezTo>
                    <a:pt x="126742" y="34622"/>
                    <a:pt x="125911" y="32979"/>
                    <a:pt x="125144" y="31309"/>
                  </a:cubicBezTo>
                  <a:cubicBezTo>
                    <a:pt x="124965" y="30917"/>
                    <a:pt x="124805" y="30513"/>
                    <a:pt x="124637" y="30113"/>
                  </a:cubicBezTo>
                  <a:cubicBezTo>
                    <a:pt x="124677" y="30096"/>
                    <a:pt x="124717" y="30077"/>
                    <a:pt x="124758" y="30057"/>
                  </a:cubicBezTo>
                  <a:cubicBezTo>
                    <a:pt x="126142" y="31856"/>
                    <a:pt x="127488" y="33681"/>
                    <a:pt x="128518" y="35711"/>
                  </a:cubicBezTo>
                  <a:cubicBezTo>
                    <a:pt x="129237" y="37130"/>
                    <a:pt x="129770" y="38620"/>
                    <a:pt x="130064" y="40195"/>
                  </a:cubicBezTo>
                  <a:cubicBezTo>
                    <a:pt x="130106" y="40419"/>
                    <a:pt x="130278" y="40622"/>
                    <a:pt x="130393" y="40836"/>
                  </a:cubicBezTo>
                  <a:cubicBezTo>
                    <a:pt x="130478" y="40605"/>
                    <a:pt x="130571" y="40374"/>
                    <a:pt x="130645" y="40139"/>
                  </a:cubicBezTo>
                  <a:cubicBezTo>
                    <a:pt x="130668" y="40065"/>
                    <a:pt x="130645" y="39969"/>
                    <a:pt x="130623" y="39888"/>
                  </a:cubicBezTo>
                  <a:cubicBezTo>
                    <a:pt x="130412" y="39062"/>
                    <a:pt x="130225" y="38229"/>
                    <a:pt x="129980" y="37414"/>
                  </a:cubicBezTo>
                  <a:cubicBezTo>
                    <a:pt x="129447" y="35629"/>
                    <a:pt x="128505" y="34043"/>
                    <a:pt x="127467" y="32522"/>
                  </a:cubicBezTo>
                  <a:cubicBezTo>
                    <a:pt x="126551" y="31178"/>
                    <a:pt x="125547" y="29891"/>
                    <a:pt x="124566" y="28590"/>
                  </a:cubicBezTo>
                  <a:cubicBezTo>
                    <a:pt x="123823" y="27604"/>
                    <a:pt x="123525" y="26608"/>
                    <a:pt x="124267" y="25462"/>
                  </a:cubicBezTo>
                  <a:cubicBezTo>
                    <a:pt x="124422" y="25222"/>
                    <a:pt x="124524" y="25082"/>
                    <a:pt x="124782" y="25082"/>
                  </a:cubicBezTo>
                  <a:cubicBezTo>
                    <a:pt x="124806" y="25082"/>
                    <a:pt x="124831" y="25083"/>
                    <a:pt x="124858" y="25086"/>
                  </a:cubicBezTo>
                  <a:cubicBezTo>
                    <a:pt x="124862" y="25086"/>
                    <a:pt x="124867" y="25086"/>
                    <a:pt x="124871" y="25086"/>
                  </a:cubicBezTo>
                  <a:cubicBezTo>
                    <a:pt x="124970" y="25086"/>
                    <a:pt x="125080" y="24959"/>
                    <a:pt x="125183" y="24894"/>
                  </a:cubicBezTo>
                  <a:cubicBezTo>
                    <a:pt x="125098" y="24797"/>
                    <a:pt x="125022" y="24686"/>
                    <a:pt x="124920" y="24607"/>
                  </a:cubicBezTo>
                  <a:cubicBezTo>
                    <a:pt x="124864" y="24562"/>
                    <a:pt x="124766" y="24571"/>
                    <a:pt x="124578" y="24531"/>
                  </a:cubicBezTo>
                  <a:cubicBezTo>
                    <a:pt x="124765" y="24322"/>
                    <a:pt x="124880" y="24082"/>
                    <a:pt x="125055" y="24024"/>
                  </a:cubicBezTo>
                  <a:cubicBezTo>
                    <a:pt x="125390" y="23917"/>
                    <a:pt x="125764" y="23929"/>
                    <a:pt x="126112" y="23855"/>
                  </a:cubicBezTo>
                  <a:cubicBezTo>
                    <a:pt x="126263" y="23823"/>
                    <a:pt x="126395" y="23698"/>
                    <a:pt x="126534" y="23615"/>
                  </a:cubicBezTo>
                  <a:cubicBezTo>
                    <a:pt x="126374" y="23487"/>
                    <a:pt x="126230" y="23285"/>
                    <a:pt x="126053" y="23252"/>
                  </a:cubicBezTo>
                  <a:cubicBezTo>
                    <a:pt x="125944" y="23233"/>
                    <a:pt x="125829" y="23223"/>
                    <a:pt x="125713" y="23223"/>
                  </a:cubicBezTo>
                  <a:cubicBezTo>
                    <a:pt x="125533" y="23223"/>
                    <a:pt x="125351" y="23247"/>
                    <a:pt x="125183" y="23294"/>
                  </a:cubicBezTo>
                  <a:cubicBezTo>
                    <a:pt x="125118" y="23312"/>
                    <a:pt x="125065" y="23321"/>
                    <a:pt x="125024" y="23321"/>
                  </a:cubicBezTo>
                  <a:cubicBezTo>
                    <a:pt x="124853" y="23321"/>
                    <a:pt x="124862" y="23179"/>
                    <a:pt x="124854" y="22996"/>
                  </a:cubicBezTo>
                  <a:cubicBezTo>
                    <a:pt x="124814" y="22198"/>
                    <a:pt x="124615" y="21367"/>
                    <a:pt x="123961" y="20944"/>
                  </a:cubicBezTo>
                  <a:cubicBezTo>
                    <a:pt x="123341" y="20542"/>
                    <a:pt x="123272" y="20176"/>
                    <a:pt x="123314" y="19503"/>
                  </a:cubicBezTo>
                  <a:cubicBezTo>
                    <a:pt x="123379" y="18528"/>
                    <a:pt x="123294" y="17526"/>
                    <a:pt x="123144" y="16554"/>
                  </a:cubicBezTo>
                  <a:cubicBezTo>
                    <a:pt x="122872" y="14802"/>
                    <a:pt x="121887" y="13515"/>
                    <a:pt x="120320" y="12687"/>
                  </a:cubicBezTo>
                  <a:cubicBezTo>
                    <a:pt x="119794" y="12408"/>
                    <a:pt x="119253" y="12157"/>
                    <a:pt x="118599" y="11834"/>
                  </a:cubicBezTo>
                  <a:cubicBezTo>
                    <a:pt x="118941" y="11834"/>
                    <a:pt x="119237" y="11838"/>
                    <a:pt x="119513" y="11838"/>
                  </a:cubicBezTo>
                  <a:cubicBezTo>
                    <a:pt x="119710" y="11838"/>
                    <a:pt x="119897" y="11836"/>
                    <a:pt x="120084" y="11830"/>
                  </a:cubicBezTo>
                  <a:cubicBezTo>
                    <a:pt x="120248" y="11823"/>
                    <a:pt x="120408" y="11752"/>
                    <a:pt x="120567" y="11712"/>
                  </a:cubicBezTo>
                  <a:cubicBezTo>
                    <a:pt x="120449" y="11574"/>
                    <a:pt x="120346" y="11419"/>
                    <a:pt x="120208" y="11304"/>
                  </a:cubicBezTo>
                  <a:cubicBezTo>
                    <a:pt x="120134" y="11242"/>
                    <a:pt x="120013" y="11214"/>
                    <a:pt x="119909" y="11214"/>
                  </a:cubicBezTo>
                  <a:cubicBezTo>
                    <a:pt x="119902" y="11214"/>
                    <a:pt x="119894" y="11214"/>
                    <a:pt x="119887" y="11215"/>
                  </a:cubicBezTo>
                  <a:cubicBezTo>
                    <a:pt x="119008" y="11249"/>
                    <a:pt x="118130" y="11294"/>
                    <a:pt x="117241" y="11335"/>
                  </a:cubicBezTo>
                  <a:cubicBezTo>
                    <a:pt x="117494" y="11120"/>
                    <a:pt x="117770" y="10832"/>
                    <a:pt x="118097" y="10619"/>
                  </a:cubicBezTo>
                  <a:cubicBezTo>
                    <a:pt x="118695" y="10228"/>
                    <a:pt x="119338" y="9959"/>
                    <a:pt x="120050" y="9959"/>
                  </a:cubicBezTo>
                  <a:cubicBezTo>
                    <a:pt x="120186" y="9959"/>
                    <a:pt x="120325" y="9969"/>
                    <a:pt x="120467" y="9989"/>
                  </a:cubicBezTo>
                  <a:cubicBezTo>
                    <a:pt x="120509" y="9996"/>
                    <a:pt x="120551" y="9998"/>
                    <a:pt x="120595" y="9998"/>
                  </a:cubicBezTo>
                  <a:cubicBezTo>
                    <a:pt x="120727" y="9998"/>
                    <a:pt x="120864" y="9975"/>
                    <a:pt x="120997" y="9969"/>
                  </a:cubicBezTo>
                  <a:cubicBezTo>
                    <a:pt x="120878" y="9798"/>
                    <a:pt x="120781" y="9606"/>
                    <a:pt x="120633" y="9469"/>
                  </a:cubicBezTo>
                  <a:cubicBezTo>
                    <a:pt x="120541" y="9386"/>
                    <a:pt x="120372" y="9374"/>
                    <a:pt x="120235" y="9365"/>
                  </a:cubicBezTo>
                  <a:cubicBezTo>
                    <a:pt x="120137" y="9359"/>
                    <a:pt x="120040" y="9356"/>
                    <a:pt x="119944" y="9356"/>
                  </a:cubicBezTo>
                  <a:cubicBezTo>
                    <a:pt x="118583" y="9356"/>
                    <a:pt x="117523" y="9991"/>
                    <a:pt x="116654" y="11054"/>
                  </a:cubicBezTo>
                  <a:cubicBezTo>
                    <a:pt x="116541" y="11191"/>
                    <a:pt x="116296" y="11300"/>
                    <a:pt x="116109" y="11300"/>
                  </a:cubicBezTo>
                  <a:cubicBezTo>
                    <a:pt x="116100" y="11300"/>
                    <a:pt x="116091" y="11300"/>
                    <a:pt x="116082" y="11300"/>
                  </a:cubicBezTo>
                  <a:cubicBezTo>
                    <a:pt x="114575" y="11219"/>
                    <a:pt x="113069" y="11077"/>
                    <a:pt x="111561" y="11013"/>
                  </a:cubicBezTo>
                  <a:cubicBezTo>
                    <a:pt x="111486" y="11010"/>
                    <a:pt x="111410" y="11009"/>
                    <a:pt x="111335" y="11009"/>
                  </a:cubicBezTo>
                  <a:cubicBezTo>
                    <a:pt x="110756" y="11009"/>
                    <a:pt x="110171" y="11098"/>
                    <a:pt x="109592" y="11149"/>
                  </a:cubicBezTo>
                  <a:cubicBezTo>
                    <a:pt x="107927" y="11294"/>
                    <a:pt x="106315" y="11620"/>
                    <a:pt x="104889" y="12561"/>
                  </a:cubicBezTo>
                  <a:cubicBezTo>
                    <a:pt x="104191" y="13019"/>
                    <a:pt x="103609" y="13554"/>
                    <a:pt x="103502" y="14453"/>
                  </a:cubicBezTo>
                  <a:cubicBezTo>
                    <a:pt x="103449" y="14896"/>
                    <a:pt x="103392" y="15349"/>
                    <a:pt x="103262" y="15773"/>
                  </a:cubicBezTo>
                  <a:cubicBezTo>
                    <a:pt x="103035" y="16524"/>
                    <a:pt x="102733" y="17254"/>
                    <a:pt x="102496" y="18002"/>
                  </a:cubicBezTo>
                  <a:cubicBezTo>
                    <a:pt x="102425" y="18233"/>
                    <a:pt x="102359" y="18310"/>
                    <a:pt x="102125" y="18310"/>
                  </a:cubicBezTo>
                  <a:cubicBezTo>
                    <a:pt x="102108" y="18310"/>
                    <a:pt x="102090" y="18309"/>
                    <a:pt x="102072" y="18308"/>
                  </a:cubicBezTo>
                  <a:cubicBezTo>
                    <a:pt x="102056" y="18308"/>
                    <a:pt x="102040" y="18308"/>
                    <a:pt x="102024" y="18308"/>
                  </a:cubicBezTo>
                  <a:cubicBezTo>
                    <a:pt x="101731" y="18308"/>
                    <a:pt x="101409" y="18382"/>
                    <a:pt x="101154" y="18521"/>
                  </a:cubicBezTo>
                  <a:cubicBezTo>
                    <a:pt x="100435" y="18912"/>
                    <a:pt x="100004" y="19565"/>
                    <a:pt x="99696" y="20310"/>
                  </a:cubicBezTo>
                  <a:cubicBezTo>
                    <a:pt x="99109" y="21722"/>
                    <a:pt x="99145" y="23075"/>
                    <a:pt x="100041" y="24362"/>
                  </a:cubicBezTo>
                  <a:cubicBezTo>
                    <a:pt x="100097" y="24443"/>
                    <a:pt x="100127" y="24577"/>
                    <a:pt x="100106" y="24670"/>
                  </a:cubicBezTo>
                  <a:cubicBezTo>
                    <a:pt x="99526" y="27135"/>
                    <a:pt x="100494" y="29004"/>
                    <a:pt x="102481" y="30337"/>
                  </a:cubicBezTo>
                  <a:cubicBezTo>
                    <a:pt x="103525" y="31038"/>
                    <a:pt x="104746" y="31486"/>
                    <a:pt x="105915" y="31984"/>
                  </a:cubicBezTo>
                  <a:cubicBezTo>
                    <a:pt x="106331" y="32161"/>
                    <a:pt x="106305" y="32437"/>
                    <a:pt x="106261" y="32726"/>
                  </a:cubicBezTo>
                  <a:cubicBezTo>
                    <a:pt x="106246" y="32818"/>
                    <a:pt x="105976" y="32874"/>
                    <a:pt x="105818" y="32936"/>
                  </a:cubicBezTo>
                  <a:cubicBezTo>
                    <a:pt x="105741" y="32966"/>
                    <a:pt x="105652" y="32966"/>
                    <a:pt x="105572" y="32985"/>
                  </a:cubicBezTo>
                  <a:cubicBezTo>
                    <a:pt x="103564" y="33485"/>
                    <a:pt x="102028" y="34710"/>
                    <a:pt x="100882" y="36345"/>
                  </a:cubicBezTo>
                  <a:cubicBezTo>
                    <a:pt x="99971" y="37647"/>
                    <a:pt x="99288" y="39105"/>
                    <a:pt x="98569" y="40379"/>
                  </a:cubicBezTo>
                  <a:cubicBezTo>
                    <a:pt x="98265" y="39273"/>
                    <a:pt x="97969" y="38056"/>
                    <a:pt x="97586" y="36870"/>
                  </a:cubicBezTo>
                  <a:cubicBezTo>
                    <a:pt x="97405" y="36311"/>
                    <a:pt x="97178" y="35639"/>
                    <a:pt x="96750" y="35313"/>
                  </a:cubicBezTo>
                  <a:cubicBezTo>
                    <a:pt x="96085" y="34814"/>
                    <a:pt x="95255" y="34490"/>
                    <a:pt x="94453" y="34231"/>
                  </a:cubicBezTo>
                  <a:cubicBezTo>
                    <a:pt x="93192" y="33820"/>
                    <a:pt x="91878" y="33578"/>
                    <a:pt x="90616" y="33167"/>
                  </a:cubicBezTo>
                  <a:cubicBezTo>
                    <a:pt x="89066" y="32664"/>
                    <a:pt x="87562" y="32012"/>
                    <a:pt x="86008" y="31526"/>
                  </a:cubicBezTo>
                  <a:cubicBezTo>
                    <a:pt x="85371" y="31327"/>
                    <a:pt x="85281" y="30950"/>
                    <a:pt x="85264" y="30426"/>
                  </a:cubicBezTo>
                  <a:cubicBezTo>
                    <a:pt x="85228" y="29336"/>
                    <a:pt x="84887" y="28396"/>
                    <a:pt x="83477" y="28026"/>
                  </a:cubicBezTo>
                  <a:cubicBezTo>
                    <a:pt x="83403" y="28006"/>
                    <a:pt x="83283" y="27917"/>
                    <a:pt x="83288" y="27877"/>
                  </a:cubicBezTo>
                  <a:cubicBezTo>
                    <a:pt x="83435" y="26869"/>
                    <a:pt x="83586" y="25864"/>
                    <a:pt x="83759" y="24860"/>
                  </a:cubicBezTo>
                  <a:cubicBezTo>
                    <a:pt x="83809" y="24558"/>
                    <a:pt x="83911" y="24260"/>
                    <a:pt x="84022" y="23973"/>
                  </a:cubicBezTo>
                  <a:cubicBezTo>
                    <a:pt x="84061" y="23878"/>
                    <a:pt x="84194" y="23758"/>
                    <a:pt x="84289" y="23754"/>
                  </a:cubicBezTo>
                  <a:cubicBezTo>
                    <a:pt x="84336" y="23752"/>
                    <a:pt x="84382" y="23751"/>
                    <a:pt x="84428" y="23751"/>
                  </a:cubicBezTo>
                  <a:cubicBezTo>
                    <a:pt x="84690" y="23751"/>
                    <a:pt x="84953" y="23777"/>
                    <a:pt x="85212" y="23777"/>
                  </a:cubicBezTo>
                  <a:cubicBezTo>
                    <a:pt x="85321" y="23777"/>
                    <a:pt x="85429" y="23773"/>
                    <a:pt x="85536" y="23760"/>
                  </a:cubicBezTo>
                  <a:cubicBezTo>
                    <a:pt x="86914" y="23593"/>
                    <a:pt x="88170" y="23025"/>
                    <a:pt x="89209" y="22159"/>
                  </a:cubicBezTo>
                  <a:cubicBezTo>
                    <a:pt x="89886" y="21594"/>
                    <a:pt x="90386" y="20764"/>
                    <a:pt x="90818" y="19974"/>
                  </a:cubicBezTo>
                  <a:cubicBezTo>
                    <a:pt x="91281" y="19122"/>
                    <a:pt x="91556" y="18090"/>
                    <a:pt x="90881" y="17270"/>
                  </a:cubicBezTo>
                  <a:cubicBezTo>
                    <a:pt x="90339" y="16611"/>
                    <a:pt x="90471" y="16171"/>
                    <a:pt x="90808" y="15537"/>
                  </a:cubicBezTo>
                  <a:cubicBezTo>
                    <a:pt x="91502" y="14232"/>
                    <a:pt x="91809" y="12795"/>
                    <a:pt x="92000" y="11343"/>
                  </a:cubicBezTo>
                  <a:cubicBezTo>
                    <a:pt x="92147" y="10245"/>
                    <a:pt x="92182" y="9141"/>
                    <a:pt x="91688" y="8103"/>
                  </a:cubicBezTo>
                  <a:cubicBezTo>
                    <a:pt x="91200" y="7092"/>
                    <a:pt x="90454" y="6294"/>
                    <a:pt x="89561" y="5624"/>
                  </a:cubicBezTo>
                  <a:cubicBezTo>
                    <a:pt x="89478" y="5565"/>
                    <a:pt x="89419" y="5473"/>
                    <a:pt x="89348" y="5397"/>
                  </a:cubicBezTo>
                  <a:cubicBezTo>
                    <a:pt x="89438" y="5375"/>
                    <a:pt x="89532" y="5332"/>
                    <a:pt x="89621" y="5332"/>
                  </a:cubicBezTo>
                  <a:cubicBezTo>
                    <a:pt x="89629" y="5332"/>
                    <a:pt x="89637" y="5333"/>
                    <a:pt x="89644" y="5333"/>
                  </a:cubicBezTo>
                  <a:cubicBezTo>
                    <a:pt x="90130" y="5378"/>
                    <a:pt x="90618" y="5450"/>
                    <a:pt x="91105" y="5477"/>
                  </a:cubicBezTo>
                  <a:cubicBezTo>
                    <a:pt x="91111" y="5477"/>
                    <a:pt x="91117" y="5478"/>
                    <a:pt x="91123" y="5478"/>
                  </a:cubicBezTo>
                  <a:cubicBezTo>
                    <a:pt x="91264" y="5478"/>
                    <a:pt x="91409" y="5382"/>
                    <a:pt x="91551" y="5333"/>
                  </a:cubicBezTo>
                  <a:cubicBezTo>
                    <a:pt x="91456" y="5246"/>
                    <a:pt x="91373" y="5125"/>
                    <a:pt x="91261" y="5073"/>
                  </a:cubicBezTo>
                  <a:cubicBezTo>
                    <a:pt x="91110" y="5005"/>
                    <a:pt x="90934" y="4979"/>
                    <a:pt x="90769" y="4956"/>
                  </a:cubicBezTo>
                  <a:cubicBezTo>
                    <a:pt x="90312" y="4890"/>
                    <a:pt x="89853" y="4833"/>
                    <a:pt x="89396" y="4771"/>
                  </a:cubicBezTo>
                  <a:cubicBezTo>
                    <a:pt x="90083" y="4501"/>
                    <a:pt x="90767" y="4256"/>
                    <a:pt x="91460" y="4256"/>
                  </a:cubicBezTo>
                  <a:cubicBezTo>
                    <a:pt x="91874" y="4256"/>
                    <a:pt x="92293" y="4343"/>
                    <a:pt x="92717" y="4565"/>
                  </a:cubicBezTo>
                  <a:cubicBezTo>
                    <a:pt x="92745" y="4580"/>
                    <a:pt x="92785" y="4586"/>
                    <a:pt x="92828" y="4586"/>
                  </a:cubicBezTo>
                  <a:cubicBezTo>
                    <a:pt x="92906" y="4586"/>
                    <a:pt x="92989" y="4565"/>
                    <a:pt x="93011" y="4531"/>
                  </a:cubicBezTo>
                  <a:cubicBezTo>
                    <a:pt x="93061" y="4443"/>
                    <a:pt x="93078" y="4255"/>
                    <a:pt x="93021" y="4199"/>
                  </a:cubicBezTo>
                  <a:cubicBezTo>
                    <a:pt x="92866" y="4046"/>
                    <a:pt x="92679" y="3895"/>
                    <a:pt x="92476" y="3825"/>
                  </a:cubicBezTo>
                  <a:cubicBezTo>
                    <a:pt x="92029" y="3671"/>
                    <a:pt x="91594" y="3605"/>
                    <a:pt x="91168" y="3605"/>
                  </a:cubicBezTo>
                  <a:cubicBezTo>
                    <a:pt x="90166" y="3605"/>
                    <a:pt x="89212" y="3968"/>
                    <a:pt x="88265" y="4399"/>
                  </a:cubicBezTo>
                  <a:cubicBezTo>
                    <a:pt x="88158" y="4449"/>
                    <a:pt x="88018" y="4480"/>
                    <a:pt x="87886" y="4480"/>
                  </a:cubicBezTo>
                  <a:cubicBezTo>
                    <a:pt x="87805" y="4480"/>
                    <a:pt x="87727" y="4468"/>
                    <a:pt x="87661" y="4443"/>
                  </a:cubicBezTo>
                  <a:cubicBezTo>
                    <a:pt x="86639" y="4043"/>
                    <a:pt x="85651" y="3541"/>
                    <a:pt x="84609" y="3202"/>
                  </a:cubicBezTo>
                  <a:cubicBezTo>
                    <a:pt x="82716" y="2587"/>
                    <a:pt x="80776" y="2137"/>
                    <a:pt x="78799" y="1879"/>
                  </a:cubicBezTo>
                  <a:cubicBezTo>
                    <a:pt x="78697" y="1866"/>
                    <a:pt x="78612" y="1730"/>
                    <a:pt x="78514" y="1662"/>
                  </a:cubicBezTo>
                  <a:cubicBezTo>
                    <a:pt x="78127" y="1396"/>
                    <a:pt x="77768" y="1062"/>
                    <a:pt x="77344" y="886"/>
                  </a:cubicBezTo>
                  <a:cubicBezTo>
                    <a:pt x="76847" y="679"/>
                    <a:pt x="76341" y="590"/>
                    <a:pt x="75832" y="590"/>
                  </a:cubicBezTo>
                  <a:cubicBezTo>
                    <a:pt x="75312" y="590"/>
                    <a:pt x="74789" y="683"/>
                    <a:pt x="74268" y="841"/>
                  </a:cubicBezTo>
                  <a:cubicBezTo>
                    <a:pt x="73106" y="1195"/>
                    <a:pt x="72020" y="1643"/>
                    <a:pt x="71492" y="2874"/>
                  </a:cubicBezTo>
                  <a:cubicBezTo>
                    <a:pt x="71278" y="3375"/>
                    <a:pt x="71074" y="3892"/>
                    <a:pt x="70772" y="4340"/>
                  </a:cubicBezTo>
                  <a:cubicBezTo>
                    <a:pt x="70217" y="5171"/>
                    <a:pt x="69589" y="5953"/>
                    <a:pt x="68996" y="6760"/>
                  </a:cubicBezTo>
                  <a:cubicBezTo>
                    <a:pt x="68188" y="7858"/>
                    <a:pt x="67818" y="9075"/>
                    <a:pt x="68020" y="10441"/>
                  </a:cubicBezTo>
                  <a:cubicBezTo>
                    <a:pt x="68067" y="10749"/>
                    <a:pt x="68238" y="11056"/>
                    <a:pt x="68215" y="11354"/>
                  </a:cubicBezTo>
                  <a:cubicBezTo>
                    <a:pt x="68139" y="12313"/>
                    <a:pt x="67985" y="13267"/>
                    <a:pt x="67883" y="14223"/>
                  </a:cubicBezTo>
                  <a:cubicBezTo>
                    <a:pt x="67656" y="16320"/>
                    <a:pt x="67820" y="18406"/>
                    <a:pt x="68002" y="20497"/>
                  </a:cubicBezTo>
                  <a:cubicBezTo>
                    <a:pt x="68136" y="22011"/>
                    <a:pt x="68165" y="23533"/>
                    <a:pt x="68793" y="24953"/>
                  </a:cubicBezTo>
                  <a:cubicBezTo>
                    <a:pt x="69075" y="25588"/>
                    <a:pt x="69262" y="26271"/>
                    <a:pt x="69926" y="26657"/>
                  </a:cubicBezTo>
                  <a:cubicBezTo>
                    <a:pt x="71005" y="27284"/>
                    <a:pt x="72178" y="27628"/>
                    <a:pt x="73395" y="27849"/>
                  </a:cubicBezTo>
                  <a:cubicBezTo>
                    <a:pt x="73648" y="27897"/>
                    <a:pt x="73931" y="27906"/>
                    <a:pt x="73884" y="28279"/>
                  </a:cubicBezTo>
                  <a:cubicBezTo>
                    <a:pt x="73839" y="28635"/>
                    <a:pt x="74046" y="29052"/>
                    <a:pt x="73470" y="29239"/>
                  </a:cubicBezTo>
                  <a:cubicBezTo>
                    <a:pt x="71582" y="29851"/>
                    <a:pt x="70010" y="31020"/>
                    <a:pt x="68451" y="32202"/>
                  </a:cubicBezTo>
                  <a:cubicBezTo>
                    <a:pt x="68189" y="32402"/>
                    <a:pt x="68051" y="32634"/>
                    <a:pt x="68090" y="33000"/>
                  </a:cubicBezTo>
                  <a:cubicBezTo>
                    <a:pt x="68119" y="33282"/>
                    <a:pt x="68017" y="33578"/>
                    <a:pt x="67975" y="33859"/>
                  </a:cubicBezTo>
                  <a:cubicBezTo>
                    <a:pt x="67679" y="33259"/>
                    <a:pt x="67414" y="32677"/>
                    <a:pt x="67108" y="32116"/>
                  </a:cubicBezTo>
                  <a:cubicBezTo>
                    <a:pt x="66642" y="31268"/>
                    <a:pt x="66004" y="30593"/>
                    <a:pt x="65034" y="30323"/>
                  </a:cubicBezTo>
                  <a:cubicBezTo>
                    <a:pt x="64084" y="30060"/>
                    <a:pt x="63130" y="29782"/>
                    <a:pt x="62166" y="29578"/>
                  </a:cubicBezTo>
                  <a:cubicBezTo>
                    <a:pt x="61114" y="29355"/>
                    <a:pt x="60026" y="29285"/>
                    <a:pt x="58995" y="28998"/>
                  </a:cubicBezTo>
                  <a:cubicBezTo>
                    <a:pt x="58115" y="28754"/>
                    <a:pt x="57268" y="28341"/>
                    <a:pt x="56450" y="27920"/>
                  </a:cubicBezTo>
                  <a:cubicBezTo>
                    <a:pt x="55713" y="27543"/>
                    <a:pt x="55206" y="26967"/>
                    <a:pt x="55273" y="26032"/>
                  </a:cubicBezTo>
                  <a:cubicBezTo>
                    <a:pt x="55338" y="25147"/>
                    <a:pt x="55335" y="24256"/>
                    <a:pt x="55380" y="23367"/>
                  </a:cubicBezTo>
                  <a:cubicBezTo>
                    <a:pt x="55384" y="23291"/>
                    <a:pt x="55508" y="23208"/>
                    <a:pt x="55590" y="23150"/>
                  </a:cubicBezTo>
                  <a:cubicBezTo>
                    <a:pt x="56334" y="22621"/>
                    <a:pt x="57140" y="22161"/>
                    <a:pt x="57819" y="21557"/>
                  </a:cubicBezTo>
                  <a:cubicBezTo>
                    <a:pt x="59278" y="20267"/>
                    <a:pt x="60119" y="18652"/>
                    <a:pt x="59898" y="16647"/>
                  </a:cubicBezTo>
                  <a:cubicBezTo>
                    <a:pt x="59741" y="15222"/>
                    <a:pt x="59531" y="13800"/>
                    <a:pt x="59261" y="12392"/>
                  </a:cubicBezTo>
                  <a:cubicBezTo>
                    <a:pt x="58982" y="10940"/>
                    <a:pt x="58612" y="9505"/>
                    <a:pt x="58263" y="8067"/>
                  </a:cubicBezTo>
                  <a:cubicBezTo>
                    <a:pt x="58097" y="7378"/>
                    <a:pt x="57932" y="6684"/>
                    <a:pt x="57689" y="6018"/>
                  </a:cubicBezTo>
                  <a:cubicBezTo>
                    <a:pt x="57210" y="4708"/>
                    <a:pt x="56493" y="3523"/>
                    <a:pt x="55641" y="2420"/>
                  </a:cubicBezTo>
                  <a:cubicBezTo>
                    <a:pt x="54918" y="1484"/>
                    <a:pt x="54034" y="732"/>
                    <a:pt x="52913" y="355"/>
                  </a:cubicBezTo>
                  <a:cubicBezTo>
                    <a:pt x="52251" y="133"/>
                    <a:pt x="51584" y="1"/>
                    <a:pt x="50910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204;p26">
            <a:extLst>
              <a:ext uri="{FF2B5EF4-FFF2-40B4-BE49-F238E27FC236}">
                <a16:creationId xmlns:a16="http://schemas.microsoft.com/office/drawing/2014/main" id="{43A4038F-E93F-85B9-3EA7-24A4201B2E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0717" y="1675500"/>
            <a:ext cx="7374916" cy="106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4800" dirty="0">
                <a:solidFill>
                  <a:srgbClr val="C00000"/>
                </a:solidFill>
                <a:latin typeface="Londrina Solid" pitchFamily="2" charset="77"/>
              </a:rPr>
              <a:t>What’s your future job?</a:t>
            </a:r>
          </a:p>
        </p:txBody>
      </p:sp>
      <p:sp>
        <p:nvSpPr>
          <p:cNvPr id="7" name="Google Shape;205;p26">
            <a:extLst>
              <a:ext uri="{FF2B5EF4-FFF2-40B4-BE49-F238E27FC236}">
                <a16:creationId xmlns:a16="http://schemas.microsoft.com/office/drawing/2014/main" id="{9F8CE715-A79F-E204-1F8C-25B7A1C8EAFC}"/>
              </a:ext>
            </a:extLst>
          </p:cNvPr>
          <p:cNvSpPr txBox="1">
            <a:spLocks/>
          </p:cNvSpPr>
          <p:nvPr/>
        </p:nvSpPr>
        <p:spPr>
          <a:xfrm>
            <a:off x="3997915" y="355043"/>
            <a:ext cx="1056172" cy="1025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lt1"/>
              </a:buClr>
              <a:buSzPts val="6000"/>
              <a:buFont typeface="Metrophobic"/>
              <a:buNone/>
              <a:defRPr sz="4800">
                <a:solidFill>
                  <a:schemeClr val="dk1"/>
                </a:solidFill>
                <a:latin typeface="Londrina Solid" pitchFamily="2" charset="77"/>
                <a:ea typeface="Metrophobic"/>
                <a:cs typeface="Metrophobic"/>
                <a:sym typeface="Metrophobic"/>
              </a:defRPr>
            </a:lvl1pPr>
            <a:lvl2pPr algn="ctr">
              <a:buClr>
                <a:schemeClr val="lt1"/>
              </a:buClr>
              <a:buSzPts val="6000"/>
              <a:buFont typeface="Metrophobic"/>
              <a:buNone/>
              <a:defRPr sz="6000" b="1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algn="ctr">
              <a:buClr>
                <a:schemeClr val="lt1"/>
              </a:buClr>
              <a:buSzPts val="6000"/>
              <a:buFont typeface="Metrophobic"/>
              <a:buNone/>
              <a:defRPr sz="6000" b="1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algn="ctr">
              <a:buClr>
                <a:schemeClr val="lt1"/>
              </a:buClr>
              <a:buSzPts val="6000"/>
              <a:buFont typeface="Metrophobic"/>
              <a:buNone/>
              <a:defRPr sz="6000" b="1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algn="ctr">
              <a:buClr>
                <a:schemeClr val="lt1"/>
              </a:buClr>
              <a:buSzPts val="6000"/>
              <a:buFont typeface="Metrophobic"/>
              <a:buNone/>
              <a:defRPr sz="6000" b="1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algn="ctr">
              <a:buClr>
                <a:schemeClr val="lt1"/>
              </a:buClr>
              <a:buSzPts val="6000"/>
              <a:buFont typeface="Metrophobic"/>
              <a:buNone/>
              <a:defRPr sz="6000" b="1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algn="ctr">
              <a:buClr>
                <a:schemeClr val="lt1"/>
              </a:buClr>
              <a:buSzPts val="6000"/>
              <a:buFont typeface="Metrophobic"/>
              <a:buNone/>
              <a:defRPr sz="6000" b="1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algn="ctr">
              <a:buClr>
                <a:schemeClr val="lt1"/>
              </a:buClr>
              <a:buSzPts val="6000"/>
              <a:buFont typeface="Metrophobic"/>
              <a:buNone/>
              <a:defRPr sz="6000" b="1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algn="ctr">
              <a:buClr>
                <a:schemeClr val="lt1"/>
              </a:buClr>
              <a:buSzPts val="6000"/>
              <a:buFont typeface="Metrophobic"/>
              <a:buNone/>
              <a:defRPr sz="6000" b="1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r>
              <a:rPr lang="en" sz="5400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21258795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279</TotalTime>
  <Words>967</Words>
  <Application>Microsoft Office PowerPoint</Application>
  <PresentationFormat>On-screen Show (16:9)</PresentationFormat>
  <Paragraphs>112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Calibri</vt:lpstr>
      <vt:lpstr>Anaheim</vt:lpstr>
      <vt:lpstr>Inter</vt:lpstr>
      <vt:lpstr>Nunito Light</vt:lpstr>
      <vt:lpstr>Londrina Solid</vt:lpstr>
      <vt:lpstr>Public Sans</vt:lpstr>
      <vt:lpstr>Metrophobic</vt:lpstr>
      <vt:lpstr>Calibri Light</vt:lpstr>
      <vt:lpstr>Patrick Hand</vt:lpstr>
      <vt:lpstr>Arial</vt:lpstr>
      <vt:lpstr>Retrospect</vt:lpstr>
      <vt:lpstr>Unit 12: Career Choices</vt:lpstr>
      <vt:lpstr>PowerPoint Presentation</vt:lpstr>
      <vt:lpstr>How to express hope and respond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your future job?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Duyên Lương</cp:lastModifiedBy>
  <cp:revision>18</cp:revision>
  <dcterms:modified xsi:type="dcterms:W3CDTF">2025-04-12T05:33:10Z</dcterms:modified>
</cp:coreProperties>
</file>