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6" r:id="rId2"/>
    <p:sldId id="277" r:id="rId3"/>
    <p:sldId id="275" r:id="rId4"/>
    <p:sldId id="278" r:id="rId5"/>
    <p:sldId id="279" r:id="rId6"/>
    <p:sldId id="280" r:id="rId7"/>
    <p:sldId id="258" r:id="rId8"/>
    <p:sldId id="259" r:id="rId9"/>
    <p:sldId id="260" r:id="rId10"/>
    <p:sldId id="261" r:id="rId11"/>
    <p:sldId id="274" r:id="rId12"/>
    <p:sldId id="273" r:id="rId13"/>
    <p:sldId id="282" r:id="rId14"/>
    <p:sldId id="283" r:id="rId15"/>
    <p:sldId id="28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16"/>
    <a:srgbClr val="3BBEF3"/>
    <a:srgbClr val="EF5F88"/>
    <a:srgbClr val="F47A69"/>
    <a:srgbClr val="92DBF8"/>
    <a:srgbClr val="6ECFF6"/>
    <a:srgbClr val="FAC5BE"/>
    <a:srgbClr val="F8ACA2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8" d="100"/>
          <a:sy n="68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0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4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1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11" Type="http://schemas.openxmlformats.org/officeDocument/2006/relationships/image" Target="../media/image7.gif"/><Relationship Id="rId5" Type="http://schemas.openxmlformats.org/officeDocument/2006/relationships/image" Target="../media/image1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17.png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88" name="Musi1034.wav">
            <a:hlinkClick r:id="" action="ppaction://media"/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6248400"/>
            <a:ext cx="609600" cy="609600"/>
          </a:xfrm>
        </p:spPr>
      </p:pic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5720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4056064" y="5324476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524626" y="5591176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3397251" y="4852988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734426" y="28576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1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1371601" y="304801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152400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2438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85377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04780"/>
            <a:ext cx="587409" cy="53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380637" y="97102"/>
            <a:ext cx="78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the information from the conversation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27" y="1340620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756981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756980" y="25628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20921" y="2571507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756980" y="35910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20921" y="3599741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2756980" y="458170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20921" y="4590358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2756980" y="566834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0921" y="5676993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5454070" y="1613319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5454071" y="1628612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5400204" y="2580160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5378495" y="2575761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6060167" y="3623284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6018996" y="3600324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4886036" y="4590358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4798684" y="4585870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5465847" y="5672245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5387732" y="5672851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380637" y="202251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789382" y="1184563"/>
            <a:ext cx="6650182" cy="11014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84877" y="1261653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4877" y="1685501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1574" y="128069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31574" y="1704545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1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6" y="2341158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1" y="4727496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75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2563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6854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2564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6855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3082205" y="1261653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3082205" y="1685501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5828902" y="128069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5828902" y="1704545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7068727" y="4073739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a.  </a:t>
            </a:r>
            <a:r>
              <a:rPr lang="en-US" sz="2200" dirty="0">
                <a:solidFill>
                  <a:srgbClr val="FF000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2858478" y="4155019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b.  </a:t>
            </a:r>
            <a:r>
              <a:rPr lang="en-US" sz="2200" dirty="0">
                <a:solidFill>
                  <a:srgbClr val="FF000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2186881" y="6193628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c. 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chung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tet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6838539" y="6225670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d.  </a:t>
            </a:r>
            <a:r>
              <a:rPr lang="en-US" sz="2200" dirty="0">
                <a:solidFill>
                  <a:srgbClr val="FF000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43" y="161816"/>
            <a:ext cx="538313" cy="50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1991592" y="669368"/>
            <a:ext cx="823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283230" y="207704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1591" y="1686638"/>
            <a:ext cx="238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 1: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1365" y="2344705"/>
            <a:ext cx="6099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i="1" dirty="0" err="1"/>
              <a:t>banh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about </a:t>
            </a:r>
            <a:r>
              <a:rPr lang="en-US" sz="2800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dirty="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not about </a:t>
            </a:r>
            <a:r>
              <a:rPr lang="en-US" sz="2800" dirty="0" err="1"/>
              <a:t>Tet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15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1" y="3340100"/>
            <a:ext cx="2516675" cy="324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016501"/>
            <a:ext cx="2890294" cy="1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95787" y="5209726"/>
            <a:ext cx="2267920" cy="1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71587" y="404174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27" y="1373983"/>
            <a:ext cx="6657101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48606" y="1450183"/>
            <a:ext cx="22859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00800" y="1983583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2516983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81800" y="2516983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629405" y="3050383"/>
            <a:ext cx="1143001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57805" y="3583783"/>
            <a:ext cx="13028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543800" y="3583783"/>
            <a:ext cx="16002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48401" y="4114801"/>
            <a:ext cx="2189775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89100" y="221909"/>
            <a:ext cx="3105154" cy="10088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* </a:t>
            </a:r>
            <a:r>
              <a:rPr lang="en-US" b="1" u="sng" dirty="0"/>
              <a:t>Production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362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133604" y="1371600"/>
            <a:ext cx="83804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Read the dialogue again.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Do exercises on workbook.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1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53" y="4786316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023091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6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appy New Yea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5100" y="525463"/>
            <a:ext cx="609600" cy="609600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1"/>
            <a:ext cx="3872552" cy="217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47" y="1066803"/>
            <a:ext cx="1723020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4" y="1121655"/>
            <a:ext cx="1238731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49" y="1384301"/>
            <a:ext cx="2799607" cy="20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82" y="3741956"/>
            <a:ext cx="4073874" cy="300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41957"/>
            <a:ext cx="4368800" cy="28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tvt\7_HWQ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76" y="1121654"/>
            <a:ext cx="1852613" cy="228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371969" y="355600"/>
            <a:ext cx="6683183" cy="59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HAPPY NEW YEAR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5300" y="127001"/>
            <a:ext cx="15875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* Chatting:</a:t>
            </a:r>
            <a:endParaRPr lang="en-GB" sz="24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05200" y="172709"/>
            <a:ext cx="5308600" cy="2725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1.What holiday are these pictures about?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78200" y="884366"/>
            <a:ext cx="709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3. What do you think about when talking about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0901" y="508168"/>
            <a:ext cx="347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What are there in the picture?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800" y="5239602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holiday.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169897" y="5806474"/>
            <a:ext cx="7685303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Cherry flower and apricot flowers , firework, lucky money, </a:t>
            </a:r>
            <a:r>
              <a:rPr lang="en-GB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GB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greetings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48" y="1739471"/>
            <a:ext cx="2700553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942424" y="1500093"/>
            <a:ext cx="2248576" cy="14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58" y="3137023"/>
            <a:ext cx="1718084" cy="20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58" y="3340101"/>
            <a:ext cx="2876800" cy="34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46" y="1574800"/>
            <a:ext cx="2762024" cy="15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47" y="3311760"/>
            <a:ext cx="2705100" cy="173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185273" y="6238273"/>
            <a:ext cx="7669927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funny,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delicous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food, get lucky money, visit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relatves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,…..  </a:t>
            </a:r>
          </a:p>
        </p:txBody>
      </p:sp>
    </p:spTree>
    <p:extLst>
      <p:ext uri="{BB962C8B-B14F-4D97-AF65-F5344CB8AC3E}">
        <p14:creationId xmlns:p14="http://schemas.microsoft.com/office/powerpoint/2010/main" val="2837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-1304468"/>
            <a:ext cx="5758543" cy="38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48200" y="2133600"/>
            <a:ext cx="6705600" cy="457200"/>
          </a:xfrm>
        </p:spPr>
        <p:txBody>
          <a:bodyPr>
            <a:noAutofit/>
          </a:bodyPr>
          <a:lstStyle/>
          <a:p>
            <a:b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86600" y="4152900"/>
            <a:ext cx="3581400" cy="2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09" y="291206"/>
            <a:ext cx="30480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828309" y="3008532"/>
            <a:ext cx="5638800" cy="645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44" y="4005277"/>
            <a:ext cx="1921331" cy="260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vel 3"/>
          <p:cNvSpPr/>
          <p:nvPr/>
        </p:nvSpPr>
        <p:spPr>
          <a:xfrm>
            <a:off x="3298376" y="2564509"/>
            <a:ext cx="6144491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70" y="4131110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42" y="4157706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3415" y="511409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Happy New Year!</a:t>
            </a:r>
          </a:p>
        </p:txBody>
      </p:sp>
      <p:sp>
        <p:nvSpPr>
          <p:cNvPr id="7" name="Bevel 6"/>
          <p:cNvSpPr/>
          <p:nvPr/>
        </p:nvSpPr>
        <p:spPr>
          <a:xfrm>
            <a:off x="1651000" y="342009"/>
            <a:ext cx="8733158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6470" y="2708544"/>
            <a:ext cx="3103938" cy="6463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BodoniH" pitchFamily="34" charset="0"/>
              </a:rPr>
              <a:t>LESSON 1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8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550" y="228600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* Vocabulary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2126738" y="1186935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celebrate (v):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2123758" y="1656835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decorate (v):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2101338" y="2114035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 family gathering (N. phr.):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114038" y="2584433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lucky money (N. phr.)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6770639" y="123566"/>
            <a:ext cx="3529258" cy="317120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24" y="977509"/>
            <a:ext cx="3699230" cy="250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40" y="1199634"/>
            <a:ext cx="3496237" cy="2330432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83" y="437078"/>
            <a:ext cx="4263512" cy="2651766"/>
          </a:xfrm>
          <a:prstGeom prst="round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32" y="690525"/>
            <a:ext cx="4174668" cy="278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96460" y="3017771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- peach flowers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73039" y="1199635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niệm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5653344" y="2123133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09101" y="1661468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59339" y="2596402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5088" y="2986993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350" y="225428"/>
            <a:ext cx="4311650" cy="68897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E3016"/>
                </a:solidFill>
              </a:rPr>
              <a:t>* Checking vocab:</a:t>
            </a:r>
            <a:endParaRPr lang="en-GB" b="1" dirty="0">
              <a:solidFill>
                <a:srgbClr val="EE30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6301" y="4183812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celebrate (v):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2184242" y="2487526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decorate (v):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2121864" y="3057228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 family gathering (N. phr.):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2082642" y="3587646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lucky money (N. phr.)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151702" y="1965512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- peach 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24427" y="4247313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niệm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5760926" y="3092837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82638" y="2471622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60926" y="3613647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82638" y="1950124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3994" y="1155700"/>
            <a:ext cx="51891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RUB OUT AND REMEMBER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199480"/>
            <a:ext cx="5205186" cy="2916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74840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2437486" y="1194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9486" y="667449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9887" y="74840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7486" y="3948818"/>
            <a:ext cx="778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1. What do you think they are talking about?</a:t>
            </a:r>
          </a:p>
          <a:p>
            <a:r>
              <a:rPr lang="en-GB" sz="2000" dirty="0"/>
              <a:t>2. When is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  <a:p>
            <a:r>
              <a:rPr lang="en-GB" sz="2000" dirty="0"/>
              <a:t>3. Is it a holiday?</a:t>
            </a:r>
          </a:p>
          <a:p>
            <a:r>
              <a:rPr lang="en-GB" sz="2000" dirty="0"/>
              <a:t>4. What do we do at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7386" y="5316190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They are talking about </a:t>
            </a:r>
            <a:r>
              <a:rPr lang="en-GB" b="1" dirty="0" err="1">
                <a:solidFill>
                  <a:srgbClr val="FF0000"/>
                </a:solidFill>
              </a:rPr>
              <a:t>Tet</a:t>
            </a:r>
            <a:r>
              <a:rPr lang="en-GB" b="1" dirty="0">
                <a:solidFill>
                  <a:srgbClr val="FF0000"/>
                </a:solidFill>
              </a:rPr>
              <a:t>/ New Year.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76717" y="5685522"/>
            <a:ext cx="27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 It’s in January/ February.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4874" y="6394708"/>
            <a:ext cx="579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4. We clean our houses, decorate them, meet relatives,…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4214" y="5316190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*</a:t>
            </a:r>
            <a:r>
              <a:rPr lang="en-GB" b="1" u="sng" dirty="0">
                <a:solidFill>
                  <a:srgbClr val="7030A0"/>
                </a:solidFill>
              </a:rPr>
              <a:t> Suggested answers: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6717" y="6047988"/>
            <a:ext cx="128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3. Yes, it is.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9663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</a:t>
            </a:r>
            <a:r>
              <a:rPr lang="en-US" sz="2200" dirty="0" err="1"/>
              <a:t>Tet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When is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What do you do at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Is </a:t>
            </a:r>
            <a:r>
              <a:rPr lang="en-US" sz="2200" dirty="0" err="1"/>
              <a:t>Tet</a:t>
            </a:r>
            <a:r>
              <a:rPr lang="en-US" sz="2200" dirty="0"/>
              <a:t>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</a:t>
            </a:r>
            <a:r>
              <a:rPr lang="en-US" sz="2200" dirty="0" err="1"/>
              <a:t>Tet</a:t>
            </a:r>
            <a:r>
              <a:rPr lang="en-US" sz="2200" dirty="0"/>
              <a:t>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9551" y="305237"/>
            <a:ext cx="527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232" y="110262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0586" y="43287"/>
            <a:ext cx="436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85005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471626" y="712029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talking about?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440455" y="1511796"/>
            <a:ext cx="7396275" cy="530713"/>
            <a:chOff x="363373" y="1262747"/>
            <a:chExt cx="6973597" cy="612900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40455" y="2464695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40455" y="3417594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2351313" y="2472187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</TotalTime>
  <Words>685</Words>
  <Application>Microsoft Office PowerPoint</Application>
  <PresentationFormat>Widescreen</PresentationFormat>
  <Paragraphs>132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.VnBodoniH</vt:lpstr>
      <vt:lpstr>.VnVogue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* Vocabulary</vt:lpstr>
      <vt:lpstr>* Checking vocab: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90</cp:revision>
  <dcterms:created xsi:type="dcterms:W3CDTF">2020-12-09T02:04:09Z</dcterms:created>
  <dcterms:modified xsi:type="dcterms:W3CDTF">2022-12-08T08:25:59Z</dcterms:modified>
</cp:coreProperties>
</file>