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95" r:id="rId3"/>
    <p:sldId id="257" r:id="rId4"/>
    <p:sldId id="258" r:id="rId5"/>
    <p:sldId id="259" r:id="rId6"/>
    <p:sldId id="280" r:id="rId7"/>
    <p:sldId id="305" r:id="rId8"/>
    <p:sldId id="306" r:id="rId9"/>
    <p:sldId id="307" r:id="rId10"/>
    <p:sldId id="297" r:id="rId11"/>
    <p:sldId id="288" r:id="rId12"/>
    <p:sldId id="262" r:id="rId13"/>
    <p:sldId id="290" r:id="rId14"/>
    <p:sldId id="291" r:id="rId15"/>
    <p:sldId id="292" r:id="rId16"/>
    <p:sldId id="293" r:id="rId17"/>
    <p:sldId id="298" r:id="rId18"/>
    <p:sldId id="263" r:id="rId19"/>
    <p:sldId id="309" r:id="rId20"/>
    <p:sldId id="318" r:id="rId21"/>
    <p:sldId id="324" r:id="rId22"/>
    <p:sldId id="301" r:id="rId23"/>
    <p:sldId id="300" r:id="rId24"/>
    <p:sldId id="311" r:id="rId25"/>
    <p:sldId id="312" r:id="rId26"/>
    <p:sldId id="313" r:id="rId27"/>
    <p:sldId id="314" r:id="rId28"/>
    <p:sldId id="315" r:id="rId29"/>
    <p:sldId id="316" r:id="rId30"/>
    <p:sldId id="270" r:id="rId31"/>
    <p:sldId id="272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9900"/>
    <a:srgbClr val="FEFEFF"/>
    <a:srgbClr val="FDF2B3"/>
    <a:srgbClr val="FFFDB1"/>
    <a:srgbClr val="FBE7B5"/>
    <a:srgbClr val="F1A60F"/>
    <a:srgbClr val="F3330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60"/>
  </p:normalViewPr>
  <p:slideViewPr>
    <p:cSldViewPr>
      <p:cViewPr varScale="1">
        <p:scale>
          <a:sx n="92" d="100"/>
          <a:sy n="92" d="100"/>
        </p:scale>
        <p:origin x="6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2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………………………….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ea typeface="VL Abraham Lincoln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……………………..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ea typeface="VL Abraham Lincoln" pitchFamily="50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1511300" y="1047011"/>
            <a:ext cx="5956300" cy="19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- NHẬN THỨC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VỀ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lithographic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offset…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7600" y="1617642"/>
            <a:ext cx="8057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endParaRPr lang="en-US" sz="28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ạo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khuôn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bìa</a:t>
            </a:r>
            <a:r>
              <a:rPr lang="en-US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2498" y="4564618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57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141073" y="1242779"/>
            <a:ext cx="2808830" cy="198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2219569" y="1242780"/>
            <a:ext cx="2808829" cy="1982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428854" y="1132222"/>
            <a:ext cx="2800171" cy="2212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6613430" y="1250167"/>
            <a:ext cx="2800171" cy="197659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90915" y="3862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3433483" y="38620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5638439" y="38620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38620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82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346668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38518" r="16420" b="25926"/>
          <a:stretch/>
        </p:blipFill>
        <p:spPr>
          <a:xfrm rot="16200000">
            <a:off x="4436344" y="1085849"/>
            <a:ext cx="4210046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661" y="3409950"/>
            <a:ext cx="4616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51967" r="18457" b="12477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3105150"/>
            <a:ext cx="335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r="9999" b="31760"/>
          <a:stretch/>
        </p:blipFill>
        <p:spPr>
          <a:xfrm rot="5400000">
            <a:off x="4372372" y="768349"/>
            <a:ext cx="456485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8400" y="3327618"/>
            <a:ext cx="332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4814" r="19753" b="49630"/>
          <a:stretch/>
        </p:blipFill>
        <p:spPr>
          <a:xfrm rot="16200000">
            <a:off x="4714878" y="1071235"/>
            <a:ext cx="4210048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CÁCH TẠO TRANH TỪ KHUÔN IN BẰNG GIẤY BÌA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1" y="180975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in.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THÍCH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885950"/>
            <a:ext cx="4980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Nắm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93724" y="414491"/>
            <a:ext cx="255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  <a:endParaRPr lang="en-US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0915" y="40144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3433483" y="401442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5638439" y="401442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853786" y="401442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14702" r="53010" b="9743"/>
          <a:stretch/>
        </p:blipFill>
        <p:spPr>
          <a:xfrm>
            <a:off x="4609738" y="957171"/>
            <a:ext cx="2057401" cy="2882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t="15269" r="16296" b="13620"/>
          <a:stretch/>
        </p:blipFill>
        <p:spPr>
          <a:xfrm>
            <a:off x="2524165" y="979807"/>
            <a:ext cx="2006600" cy="2832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556" r="13518" b="52963"/>
          <a:stretch/>
        </p:blipFill>
        <p:spPr>
          <a:xfrm rot="16200000">
            <a:off x="-22871" y="1344590"/>
            <a:ext cx="2842015" cy="2094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 t="16137" r="8506" b="8308"/>
          <a:stretch/>
        </p:blipFill>
        <p:spPr>
          <a:xfrm>
            <a:off x="6825085" y="979807"/>
            <a:ext cx="2057401" cy="2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6115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13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TRANH IN ĐƯƠNG ĐẠI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9665" y="2901375"/>
            <a:ext cx="6217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14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NGHỆ THUẬT SẮP ĐẶT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62" t="10417" r="5490" b="70833"/>
          <a:stretch/>
        </p:blipFill>
        <p:spPr>
          <a:xfrm>
            <a:off x="838200" y="664246"/>
            <a:ext cx="7747001" cy="9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38031" y="1739480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YÊU THÍCH (</a:t>
            </a:r>
            <a:r>
              <a:rPr lang="en-US" sz="2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830" y="3012817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2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64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TẠO TRANH IN CHÂN DUNG NHÂN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EM YÊU THÍCH (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1581150"/>
            <a:ext cx="754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in?...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TÌM HIỂU VỀ HỘI HOẠ ĐƯƠNG ĐẠI VIỆT NAM 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600" y="2863155"/>
            <a:ext cx="774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813471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TÁC PHẨM HỘI HOẠ ĐƯƠNG ĐẠI 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6400" y="43243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440055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14350"/>
            <a:ext cx="556452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25755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72200" y="364367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Thắm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Poong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2011,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821871" y="590550"/>
            <a:ext cx="5134627" cy="393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52600" y="424302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4259818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Quảng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xưởng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2000,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914400" y="890814"/>
            <a:ext cx="7406231" cy="29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1995,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1219200" y="436981"/>
            <a:ext cx="4495800" cy="42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359" y="2274164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640258" y="4452830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8382000" y="227416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8433955" y="4370541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921" r="5416" b="10852"/>
          <a:stretch/>
        </p:blipFill>
        <p:spPr>
          <a:xfrm>
            <a:off x="1211409" y="2966467"/>
            <a:ext cx="4454686" cy="1790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16245" r="17695" b="31903"/>
          <a:stretch/>
        </p:blipFill>
        <p:spPr>
          <a:xfrm>
            <a:off x="6357153" y="2966467"/>
            <a:ext cx="1892498" cy="1790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7408" r="7570" b="9629"/>
          <a:stretch/>
        </p:blipFill>
        <p:spPr>
          <a:xfrm>
            <a:off x="5346502" y="492027"/>
            <a:ext cx="2883098" cy="221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08" y="438150"/>
            <a:ext cx="3311686" cy="22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4582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4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TÌM HIỂU VỀ HỘI HOẠ ĐƯƠNG ĐẠI VIỆT NAM 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74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1482" r="10494" b="8518"/>
          <a:stretch/>
        </p:blipFill>
        <p:spPr>
          <a:xfrm>
            <a:off x="640918" y="590550"/>
            <a:ext cx="2849848" cy="3847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631" t="20833" r="4904" b="23958"/>
          <a:stretch/>
        </p:blipFill>
        <p:spPr>
          <a:xfrm>
            <a:off x="3751841" y="1105303"/>
            <a:ext cx="4936116" cy="293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1200150"/>
            <a:ext cx="805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5233" y="1123950"/>
            <a:ext cx="7613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- NHẬN THỨC VỀ TRANH IN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ĐƯƠNG ĐẠI VIỆT NAM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5232" y="1881485"/>
            <a:ext cx="788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TẠO TRANH TỪ KHUÔN IN BẰNG GIẤY BÌA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7046" y="2350353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 IN CHÂN DUNG NHÂN VẬT EM     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YÊU THÍCH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5232" y="4025480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8031" y="4467820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HỘI HOẠ ĐƯƠNG ĐẠI VIỆT NAM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0" y="1123950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TIẾT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0631" t="52388" r="4904" b="33047"/>
          <a:stretch/>
        </p:blipFill>
        <p:spPr>
          <a:xfrm>
            <a:off x="2150484" y="371929"/>
            <a:ext cx="4936116" cy="752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1560" y="3287357"/>
            <a:ext cx="744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TẠO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IN CHÂN DUNG NHÂN VẬT EM     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YÊU THÍCH (</a:t>
            </a:r>
            <a:r>
              <a:rPr lang="en-US" sz="2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6858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 SÁT - NHẬN THỨC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VỀ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TRANH IN ĐƯƠNG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 VIỆT NAM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2863155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Nội</a:t>
            </a:r>
            <a:r>
              <a:rPr lang="en-US" sz="2400" b="1" dirty="0">
                <a:solidFill>
                  <a:srgbClr val="800000"/>
                </a:solidFill>
              </a:rPr>
              <a:t> dung,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ảnh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Nét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, </a:t>
            </a:r>
            <a:r>
              <a:rPr lang="en-US" sz="2400" b="1" dirty="0" err="1">
                <a:solidFill>
                  <a:srgbClr val="800000"/>
                </a:solidFill>
              </a:rPr>
              <a:t>màu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trong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 in?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Kĩ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thuật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thể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hiện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in ở </a:t>
            </a:r>
            <a:r>
              <a:rPr lang="en-US" sz="2400" b="1" dirty="0" err="1">
                <a:solidFill>
                  <a:srgbClr val="800000"/>
                </a:solidFill>
              </a:rPr>
              <a:t>mỗi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bức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- </a:t>
            </a:r>
            <a:r>
              <a:rPr lang="en-US" sz="2400" b="1" dirty="0" err="1">
                <a:solidFill>
                  <a:srgbClr val="800000"/>
                </a:solidFill>
              </a:rPr>
              <a:t>Chất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liệu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và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hình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thức</a:t>
            </a:r>
            <a:r>
              <a:rPr lang="en-US" sz="2400" b="1" dirty="0">
                <a:solidFill>
                  <a:srgbClr val="800000"/>
                </a:solidFill>
              </a:rPr>
              <a:t> in </a:t>
            </a:r>
            <a:r>
              <a:rPr lang="en-US" sz="2400" b="1" dirty="0" err="1">
                <a:solidFill>
                  <a:srgbClr val="800000"/>
                </a:solidFill>
              </a:rPr>
              <a:t>tranh</a:t>
            </a:r>
            <a:r>
              <a:rPr lang="en-US" sz="2400" b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57685"/>
            <a:ext cx="780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MỘT SỐ TRANG IN ĐƯƠNG ĐẠI</a:t>
            </a:r>
          </a:p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 NÊU CẢM NHẬN</a:t>
            </a:r>
            <a:endParaRPr lang="en-US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8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38250" y="466657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thoáng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1997,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790700" y="590550"/>
            <a:ext cx="5524500" cy="39460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248400" y="3395893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378202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mực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2003, in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bản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31017"/>
            <a:ext cx="4991100" cy="39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19200" y="4626227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250" y="4629150"/>
            <a:ext cx="668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Đinh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2010,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khắc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gỗ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12702"/>
          <a:stretch/>
        </p:blipFill>
        <p:spPr>
          <a:xfrm>
            <a:off x="901700" y="666750"/>
            <a:ext cx="7543800" cy="37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52632" y="2177128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895600" y="14501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56 -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khoa</a:t>
            </a:r>
            <a:endParaRPr lang="en-US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3325" r="4478" b="4040"/>
          <a:stretch/>
        </p:blipFill>
        <p:spPr>
          <a:xfrm>
            <a:off x="1498600" y="742950"/>
            <a:ext cx="2514600" cy="1796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64" y="742950"/>
            <a:ext cx="2286000" cy="182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218" r="3333" b="20658"/>
          <a:stretch/>
        </p:blipFill>
        <p:spPr>
          <a:xfrm>
            <a:off x="2387600" y="2879272"/>
            <a:ext cx="4445000" cy="1905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10100" y="2129992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1828800" y="4398145"/>
            <a:ext cx="381000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401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924</Words>
  <Application>Microsoft Office PowerPoint</Application>
  <PresentationFormat>On-screen Show (16:9)</PresentationFormat>
  <Paragraphs>118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VL Abraham Lincoln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</cp:lastModifiedBy>
  <cp:revision>97</cp:revision>
  <dcterms:created xsi:type="dcterms:W3CDTF">2021-09-23T13:57:15Z</dcterms:created>
  <dcterms:modified xsi:type="dcterms:W3CDTF">2024-02-27T15:34:55Z</dcterms:modified>
</cp:coreProperties>
</file>