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5" r:id="rId17"/>
    <p:sldId id="324" r:id="rId18"/>
    <p:sldId id="301" r:id="rId19"/>
    <p:sldId id="300" r:id="rId20"/>
    <p:sldId id="326" r:id="rId21"/>
    <p:sldId id="311" r:id="rId22"/>
    <p:sldId id="316" r:id="rId23"/>
    <p:sldId id="270" r:id="rId24"/>
    <p:sldId id="272" r:id="rId25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0" autoAdjust="0"/>
    <p:restoredTop sz="94536"/>
  </p:normalViewPr>
  <p:slideViewPr>
    <p:cSldViewPr>
      <p:cViewPr varScale="1">
        <p:scale>
          <a:sx n="91" d="100"/>
          <a:sy n="91" d="100"/>
        </p:scale>
        <p:origin x="71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02/27/2024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GV: 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607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……………………..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472" y="2343150"/>
            <a:ext cx="4616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6" y="438150"/>
            <a:ext cx="3143496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399" y="2266950"/>
            <a:ext cx="3581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799" y="819149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0"/>
            <a:ext cx="3745706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58674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Từ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khái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bằng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các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nét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thẳng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mờ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đối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tỉ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lệ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nguyên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mẫu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hoàn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hoạ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533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663808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8134350" cy="994172"/>
          </a:xfrm>
        </p:spPr>
        <p:txBody>
          <a:bodyPr>
            <a:normAutofit/>
          </a:bodyPr>
          <a:lstStyle/>
          <a:p>
            <a:r>
              <a:rPr lang="en-VN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50830" y="2054066"/>
            <a:ext cx="74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 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81001" y="155477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704720" y="372416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hình kí hoạ cho phù hợp tỉ lệ dáng người.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5" y="150495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915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/>
              <a:t> </a:t>
            </a:r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VN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en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83814" y="1047750"/>
            <a:ext cx="69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8" y="1569988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636785"/>
            <a:ext cx="65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172" y="2358493"/>
            <a:ext cx="731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698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342902" y="328882"/>
            <a:ext cx="843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en-VN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382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789134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/>
              <a:t> </a:t>
            </a:r>
            <a:r>
              <a:rPr lang="pt-BR" sz="2400" b="1" dirty="0">
                <a:solidFill>
                  <a:srgbClr val="C00000"/>
                </a:solidFill>
              </a:rPr>
              <a:t>- Đây là hình ảnh cơ thể người theo các độ tuổi nào?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Người ta căn cứ vào đâu để xác định tỷ lệ kích thước các bộ phận trên cơ thể người?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Đầu người được tính từ đâu đến đâu?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 </a:t>
            </a:r>
            <a:r>
              <a:rPr lang="en-US" sz="2400" b="1" dirty="0" err="1">
                <a:solidFill>
                  <a:srgbClr val="C00000"/>
                </a:solidFill>
              </a:rPr>
              <a:t>Vai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trò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của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tỉ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lệ</a:t>
            </a:r>
            <a:r>
              <a:rPr lang="vi-VN" sz="2400" b="1" dirty="0">
                <a:solidFill>
                  <a:srgbClr val="C00000"/>
                </a:solidFill>
              </a:rPr>
              <a:t> khi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vẽ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người</a:t>
            </a:r>
            <a:r>
              <a:rPr lang="en-US" sz="2400" b="1" dirty="0">
                <a:solidFill>
                  <a:srgbClr val="C00000"/>
                </a:solidFill>
              </a:rPr>
              <a:t> ?</a:t>
            </a:r>
            <a:endParaRPr lang="en-VN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6866" y="4516794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thành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có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đương</a:t>
            </a:r>
            <a:r>
              <a:rPr lang="en-US" sz="2400" b="1" dirty="0">
                <a:solidFill>
                  <a:srgbClr val="800000"/>
                </a:solidFill>
              </a:rPr>
              <a:t> 7,5 </a:t>
            </a:r>
            <a:r>
              <a:rPr lang="en-US" sz="2400" b="1" dirty="0" err="1">
                <a:solidFill>
                  <a:srgbClr val="800000"/>
                </a:solidFill>
              </a:rPr>
              <a:t>đơn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vị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đầu</a:t>
            </a:r>
            <a:r>
              <a:rPr lang="en-US" sz="2400" b="1" dirty="0">
                <a:solidFill>
                  <a:srgbClr val="800000"/>
                </a:solidFill>
              </a:rPr>
              <a:t> . (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Việt</a:t>
            </a:r>
            <a:r>
              <a:rPr lang="en-US" sz="2400" b="1" dirty="0">
                <a:solidFill>
                  <a:srgbClr val="800000"/>
                </a:solidFill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thấp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hơn</a:t>
            </a:r>
            <a:r>
              <a:rPr lang="en-US" sz="2400" b="1" dirty="0">
                <a:solidFill>
                  <a:srgbClr val="800000"/>
                </a:solidFill>
              </a:rPr>
              <a:t> so </a:t>
            </a:r>
            <a:r>
              <a:rPr lang="en-US" sz="2400" b="1" dirty="0" err="1">
                <a:solidFill>
                  <a:srgbClr val="800000"/>
                </a:solidFill>
              </a:rPr>
              <a:t>với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chuẩn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Châu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Âu</a:t>
            </a:r>
            <a:r>
              <a:rPr lang="en-US" sz="2400" b="1" dirty="0">
                <a:solidFill>
                  <a:srgbClr val="800000"/>
                </a:solidFill>
              </a:rPr>
              <a:t> . </a:t>
            </a:r>
            <a:r>
              <a:rPr lang="en-US" sz="2400" b="1" dirty="0" err="1">
                <a:solidFill>
                  <a:srgbClr val="800000"/>
                </a:solidFill>
              </a:rPr>
              <a:t>Khi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kí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họa</a:t>
            </a:r>
            <a:r>
              <a:rPr lang="en-US" sz="2400" b="1" dirty="0">
                <a:solidFill>
                  <a:srgbClr val="800000"/>
                </a:solidFill>
              </a:rPr>
              <a:t> ,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dáng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cũng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thay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đổi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tùy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theo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thế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hoạt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động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endParaRPr lang="en-US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590550"/>
            <a:ext cx="2310847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2525</TotalTime>
  <Words>881</Words>
  <Application>Microsoft Office PowerPoint</Application>
  <PresentationFormat>On-screen Show (16:9)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VL Abraham Lincoln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Lê Quang Vũ</cp:lastModifiedBy>
  <cp:revision>149</cp:revision>
  <dcterms:created xsi:type="dcterms:W3CDTF">2021-09-23T13:57:15Z</dcterms:created>
  <dcterms:modified xsi:type="dcterms:W3CDTF">2024-02-27T00:36:13Z</dcterms:modified>
</cp:coreProperties>
</file>