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35" r:id="rId2"/>
    <p:sldId id="357" r:id="rId3"/>
    <p:sldId id="334" r:id="rId4"/>
    <p:sldId id="36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3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FF"/>
    <a:srgbClr val="006600"/>
    <a:srgbClr val="0000CC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8" autoAdjust="0"/>
    <p:restoredTop sz="98566" autoAdjust="0"/>
  </p:normalViewPr>
  <p:slideViewPr>
    <p:cSldViewPr snapToGrid="0">
      <p:cViewPr>
        <p:scale>
          <a:sx n="66" d="100"/>
          <a:sy n="66" d="100"/>
        </p:scale>
        <p:origin x="-72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u%20+%20AgNO3.mp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Cl%20+%20Fe,%20Al,%20Cu,%20Zn,%20Mg.mp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Na,%20Mg%20+N&#432;&#7899;c.mp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3486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2909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6: KIM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7978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57485" y="3307809"/>
            <a:ext cx="6923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Au.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48204"/>
            <a:ext cx="443732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7729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Na, Mg, Fe, Cu, Na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70073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85371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SGK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28057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K, Na, Ca, Mg,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Al, Zn, Fe,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Cu, Ag, Au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2271485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Ý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699657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Mức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dần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11331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loãng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3548743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kiện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thường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kiềm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hydrogen.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4383315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trở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đẩy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khỏi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6586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694099" cy="317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40843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Mg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447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ZnSO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Cu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1397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d)	Zn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ZnCl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Fe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1"/>
            <a:ext cx="1219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K, Na, Ca, Mg, Al, Zn, Fe,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Cu, Ag, Au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40857"/>
            <a:ext cx="1219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K, Ca, Ag, Au,  Mg, Fe, Cu, Al, Zn.</a:t>
            </a:r>
          </a:p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20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4,48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Cho 15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Al, Fe, Cu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10%,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8,96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94562"/>
            <a:ext cx="12192001" cy="252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16: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98836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phoi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phoi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9456" y="0"/>
            <a:ext cx="9162251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5093065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2AgNO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Cu(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2Ag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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9121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So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Ag.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93029" y="3120571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39314" y="3120571"/>
            <a:ext cx="23077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15029" y="3766456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518400" cy="667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329714" y="0"/>
            <a:ext cx="48622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Mg, Fe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Fe.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7771" y="2654666"/>
            <a:ext cx="48042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MgCl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4048035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Hydrogen (H).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04457" y="4572000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5152571"/>
            <a:ext cx="23077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9943" y="5493656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315200" y="5339805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Mg, Fe, H, Cu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617029" y="5834743"/>
            <a:ext cx="13498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8629" y="6139543"/>
            <a:ext cx="6371771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412343" cy="468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804228" y="1290324"/>
            <a:ext cx="48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FeCl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9543" y="2400667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2HCl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xảy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1409700"/>
            <a:ext cx="30670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04228" y="1290324"/>
            <a:ext cx="48042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FeSO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69543" y="2400667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xảy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ra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57486" cy="600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04228" y="1290324"/>
            <a:ext cx="6923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copper (II) nitrate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8571" y="3169924"/>
            <a:ext cx="70466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Mg + Cu(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Mg(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NO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+ Cu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1465"/>
            <a:ext cx="4699027" cy="393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246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604000" y="798286"/>
            <a:ext cx="5588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Na tan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dung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7535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PTHH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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</a:t>
            </a:r>
            <a:endParaRPr lang="vi-VN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9121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So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 Mg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Mg.</a:t>
            </a:r>
            <a:endParaRPr lang="vi-VN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94858" y="3918857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26457" y="4187371"/>
            <a:ext cx="3657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457" y="4484914"/>
            <a:ext cx="5399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1709</TotalTime>
  <Words>773</Words>
  <Application>Microsoft Office PowerPoint</Application>
  <PresentationFormat>Custom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Admin</cp:lastModifiedBy>
  <cp:revision>301</cp:revision>
  <dcterms:created xsi:type="dcterms:W3CDTF">2022-07-11T10:05:56Z</dcterms:created>
  <dcterms:modified xsi:type="dcterms:W3CDTF">2024-09-14T13:02:38Z</dcterms:modified>
</cp:coreProperties>
</file>