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6" r:id="rId5"/>
    <p:sldId id="293" r:id="rId6"/>
    <p:sldId id="295" r:id="rId7"/>
    <p:sldId id="294" r:id="rId8"/>
    <p:sldId id="309" r:id="rId9"/>
    <p:sldId id="297" r:id="rId10"/>
    <p:sldId id="298" r:id="rId11"/>
    <p:sldId id="299" r:id="rId12"/>
    <p:sldId id="300" r:id="rId13"/>
    <p:sldId id="302" r:id="rId14"/>
    <p:sldId id="303" r:id="rId15"/>
    <p:sldId id="313" r:id="rId16"/>
    <p:sldId id="314" r:id="rId17"/>
    <p:sldId id="315" r:id="rId18"/>
    <p:sldId id="305" r:id="rId19"/>
    <p:sldId id="311" r:id="rId20"/>
    <p:sldId id="306" r:id="rId21"/>
    <p:sldId id="316" r:id="rId22"/>
    <p:sldId id="308" r:id="rId23"/>
    <p:sldId id="307" r:id="rId24"/>
    <p:sldId id="318" r:id="rId25"/>
    <p:sldId id="317" r:id="rId26"/>
    <p:sldId id="319"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98" d="100"/>
          <a:sy n="98" d="100"/>
        </p:scale>
        <p:origin x="1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731F-A2C0-5DF4-0E04-942056E9D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3A5C4-3A1D-6555-093B-D646BC2B5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85D38-D28B-D0CE-FD3E-597D22A65A06}"/>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5" name="Footer Placeholder 4">
            <a:extLst>
              <a:ext uri="{FF2B5EF4-FFF2-40B4-BE49-F238E27FC236}">
                <a16:creationId xmlns:a16="http://schemas.microsoft.com/office/drawing/2014/main" id="{6F6756E5-A96B-75D2-5200-B8932F4A9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2D484-AEAE-691B-7E85-DA91415F5882}"/>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28393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72F0-35AF-665C-51B5-1D3B4BA28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31027-FEFB-4F5C-1FB2-962A18FBE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4C225-14D3-0BAB-28FC-057E9273A5BC}"/>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5" name="Footer Placeholder 4">
            <a:extLst>
              <a:ext uri="{FF2B5EF4-FFF2-40B4-BE49-F238E27FC236}">
                <a16:creationId xmlns:a16="http://schemas.microsoft.com/office/drawing/2014/main" id="{8A0C97FD-620E-F751-86C0-3173F09D9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C6B74-DACC-C3FA-CF90-1FA0FB030800}"/>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158229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BED27-5271-C9F1-0BAF-1EEAC69B8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A02CC-321F-5EF8-801E-8C2A8E165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C6958-A412-C014-E5EA-56DA5EC6C5AE}"/>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5" name="Footer Placeholder 4">
            <a:extLst>
              <a:ext uri="{FF2B5EF4-FFF2-40B4-BE49-F238E27FC236}">
                <a16:creationId xmlns:a16="http://schemas.microsoft.com/office/drawing/2014/main" id="{98E47C78-6B50-8C58-2710-DA76C3B1E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41968-05F6-4B59-6BF8-35AC500D6E06}"/>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62263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E2A3-C5CF-5801-0E56-ECDDF5F6A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39A43-1AAC-0F01-38A9-62FDFE934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D98B3-88EC-CCE6-15AE-AABCA2A4C750}"/>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5" name="Footer Placeholder 4">
            <a:extLst>
              <a:ext uri="{FF2B5EF4-FFF2-40B4-BE49-F238E27FC236}">
                <a16:creationId xmlns:a16="http://schemas.microsoft.com/office/drawing/2014/main" id="{36FACB10-5F0A-45FA-647A-3D68ABB42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7B3AE-AF20-3BF9-8AA2-7BF917D842A4}"/>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4122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C85F-906F-AEAB-DB37-A5725DB46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1DB16D-1E8B-F92A-5CDF-AD02D2239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DE8188-6F1B-AAAF-0B72-513F45A228F3}"/>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5" name="Footer Placeholder 4">
            <a:extLst>
              <a:ext uri="{FF2B5EF4-FFF2-40B4-BE49-F238E27FC236}">
                <a16:creationId xmlns:a16="http://schemas.microsoft.com/office/drawing/2014/main" id="{1C1170A9-06FD-A5DA-7ABB-5C99F61B1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2ECD2-E875-A926-777B-D65B28D01D4A}"/>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410026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8065-7305-695E-52BC-A44511489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80CE6-D11B-0F00-D60F-524FB233D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A7F53-7890-DC3A-8251-1E34AEA79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8FC4E3-1544-3894-BC44-1020B5128C13}"/>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6" name="Footer Placeholder 5">
            <a:extLst>
              <a:ext uri="{FF2B5EF4-FFF2-40B4-BE49-F238E27FC236}">
                <a16:creationId xmlns:a16="http://schemas.microsoft.com/office/drawing/2014/main" id="{CA427117-5AD9-1D80-883E-5CC208B9A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0BF14-A815-4372-4357-D7E54ED2D8CD}"/>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47656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0CEE-2E18-AB53-85D1-AC92BB27B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121D9-F461-63B0-661B-48382730B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4A98F-B8A8-8A2F-D0D6-59052EA54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CD42E-FF80-9882-1F0C-B483EC302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A1AF-9609-770D-4E79-137007C44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B3793-CE27-A774-F617-7BE9FC7900DA}"/>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8" name="Footer Placeholder 7">
            <a:extLst>
              <a:ext uri="{FF2B5EF4-FFF2-40B4-BE49-F238E27FC236}">
                <a16:creationId xmlns:a16="http://schemas.microsoft.com/office/drawing/2014/main" id="{EB4724B0-8DBB-71B0-D500-8743C4B52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09FE91-B3D3-B046-337B-FD5223DF67E3}"/>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2230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7437-1C75-A2BC-8EE3-5ADE91951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69730-5659-C626-6564-FF1641306C1B}"/>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4" name="Footer Placeholder 3">
            <a:extLst>
              <a:ext uri="{FF2B5EF4-FFF2-40B4-BE49-F238E27FC236}">
                <a16:creationId xmlns:a16="http://schemas.microsoft.com/office/drawing/2014/main" id="{4885CFA0-3E78-4C33-EDD3-575ED4BCA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EBA618-8319-DCDF-32F1-3B2893398A34}"/>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08420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695D9-A9CD-B4D8-1F6A-A86E20ED81DD}"/>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3" name="Footer Placeholder 2">
            <a:extLst>
              <a:ext uri="{FF2B5EF4-FFF2-40B4-BE49-F238E27FC236}">
                <a16:creationId xmlns:a16="http://schemas.microsoft.com/office/drawing/2014/main" id="{2821C37D-7C79-87B8-97BA-369AF378F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5245B5-520C-2C6B-25BF-B45D523F8A19}"/>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24279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B96-58EE-6B40-4DEA-A616DD3CE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94A47-43F2-F1D0-33DA-7FA321D3C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B4742-0BAE-D391-5026-1950A8F7F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CBE72-C322-15E7-6C9E-FFBA365E8401}"/>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6" name="Footer Placeholder 5">
            <a:extLst>
              <a:ext uri="{FF2B5EF4-FFF2-40B4-BE49-F238E27FC236}">
                <a16:creationId xmlns:a16="http://schemas.microsoft.com/office/drawing/2014/main" id="{3740449C-6631-3734-01F3-EC4BD2E06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7AE80-E020-1F77-DC82-13DD97B16067}"/>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99463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C487-16DE-12C1-5770-519DBAF3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F1D75-9232-C0AB-E7A9-220A055E5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B3569-CC9A-A1BA-7427-352B2A751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9F53D-629E-D6A1-8563-D9991F0072FB}"/>
              </a:ext>
            </a:extLst>
          </p:cNvPr>
          <p:cNvSpPr>
            <a:spLocks noGrp="1"/>
          </p:cNvSpPr>
          <p:nvPr>
            <p:ph type="dt" sz="half" idx="10"/>
          </p:nvPr>
        </p:nvSpPr>
        <p:spPr/>
        <p:txBody>
          <a:bodyPr/>
          <a:lstStyle/>
          <a:p>
            <a:fld id="{29232942-3AAA-47FB-B66F-02D9AE0E7B3E}" type="datetimeFigureOut">
              <a:rPr lang="en-US" smtClean="0"/>
              <a:t>10/21/2024</a:t>
            </a:fld>
            <a:endParaRPr lang="en-US"/>
          </a:p>
        </p:txBody>
      </p:sp>
      <p:sp>
        <p:nvSpPr>
          <p:cNvPr id="6" name="Footer Placeholder 5">
            <a:extLst>
              <a:ext uri="{FF2B5EF4-FFF2-40B4-BE49-F238E27FC236}">
                <a16:creationId xmlns:a16="http://schemas.microsoft.com/office/drawing/2014/main" id="{07685919-2018-CFC3-7A79-AC88AC2CF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C4CB5-9073-B7B9-F7A7-FD3E04182281}"/>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27880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703BC-B90F-0BC9-FFA3-ED29E0F5A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AF3A1E-27E5-2D5C-E17B-D2D65A120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FB145-0F11-C781-95D6-80A820F5B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2942-3AAA-47FB-B66F-02D9AE0E7B3E}" type="datetimeFigureOut">
              <a:rPr lang="en-US" smtClean="0"/>
              <a:t>10/21/2024</a:t>
            </a:fld>
            <a:endParaRPr lang="en-US"/>
          </a:p>
        </p:txBody>
      </p:sp>
      <p:sp>
        <p:nvSpPr>
          <p:cNvPr id="5" name="Footer Placeholder 4">
            <a:extLst>
              <a:ext uri="{FF2B5EF4-FFF2-40B4-BE49-F238E27FC236}">
                <a16:creationId xmlns:a16="http://schemas.microsoft.com/office/drawing/2014/main" id="{1BAFD82B-4077-AE0B-4596-ED44F6D25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4BA0B5-624F-A981-D2E8-55502B65D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7763A-BCD4-47C8-9EEB-52BD3EB19D26}" type="slidenum">
              <a:rPr lang="en-US" smtClean="0"/>
              <a:t>‹#›</a:t>
            </a:fld>
            <a:endParaRPr lang="en-US"/>
          </a:p>
        </p:txBody>
      </p:sp>
    </p:spTree>
    <p:extLst>
      <p:ext uri="{BB962C8B-B14F-4D97-AF65-F5344CB8AC3E}">
        <p14:creationId xmlns:p14="http://schemas.microsoft.com/office/powerpoint/2010/main" val="190828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Tree>
    <p:extLst>
      <p:ext uri="{BB962C8B-B14F-4D97-AF65-F5344CB8AC3E}">
        <p14:creationId xmlns:p14="http://schemas.microsoft.com/office/powerpoint/2010/main" val="19440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pic>
        <p:nvPicPr>
          <p:cNvPr id="5" name="Picture 4">
            <a:extLst>
              <a:ext uri="{FF2B5EF4-FFF2-40B4-BE49-F238E27FC236}">
                <a16:creationId xmlns:a16="http://schemas.microsoft.com/office/drawing/2014/main" id="{99325F46-9534-9E51-A290-213B5DDB679B}"/>
              </a:ext>
            </a:extLst>
          </p:cNvPr>
          <p:cNvPicPr>
            <a:picLocks noChangeAspect="1"/>
          </p:cNvPicPr>
          <p:nvPr/>
        </p:nvPicPr>
        <p:blipFill rotWithShape="1">
          <a:blip r:embed="rId3">
            <a:extLst>
              <a:ext uri="{28A0092B-C50C-407E-A947-70E740481C1C}">
                <a14:useLocalDpi xmlns:a14="http://schemas.microsoft.com/office/drawing/2010/main" val="0"/>
              </a:ext>
            </a:extLst>
          </a:blip>
          <a:srcRect l="27391" t="27288" r="23940" b="5039"/>
          <a:stretch/>
        </p:blipFill>
        <p:spPr>
          <a:xfrm>
            <a:off x="2295939" y="2064444"/>
            <a:ext cx="6609521" cy="4763740"/>
          </a:xfrm>
          <a:prstGeom prst="rect">
            <a:avLst/>
          </a:prstGeom>
        </p:spPr>
      </p:pic>
    </p:spTree>
    <p:extLst>
      <p:ext uri="{BB962C8B-B14F-4D97-AF65-F5344CB8AC3E}">
        <p14:creationId xmlns:p14="http://schemas.microsoft.com/office/powerpoint/2010/main" val="168825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970F2CE6-5BE5-519B-A3EA-B7C07771A848}"/>
              </a:ext>
            </a:extLst>
          </p:cNvPr>
          <p:cNvPicPr>
            <a:picLocks noChangeAspect="1"/>
          </p:cNvPicPr>
          <p:nvPr/>
        </p:nvPicPr>
        <p:blipFill rotWithShape="1">
          <a:blip r:embed="rId3">
            <a:extLst>
              <a:ext uri="{28A0092B-C50C-407E-A947-70E740481C1C}">
                <a14:useLocalDpi xmlns:a14="http://schemas.microsoft.com/office/drawing/2010/main" val="0"/>
              </a:ext>
            </a:extLst>
          </a:blip>
          <a:srcRect l="23233" t="26062" r="20516" b="5806"/>
          <a:stretch/>
        </p:blipFill>
        <p:spPr>
          <a:xfrm>
            <a:off x="2094937" y="1698868"/>
            <a:ext cx="8002125" cy="5149193"/>
          </a:xfrm>
          <a:prstGeom prst="rect">
            <a:avLst/>
          </a:prstGeom>
        </p:spPr>
      </p:pic>
    </p:spTree>
    <p:extLst>
      <p:ext uri="{BB962C8B-B14F-4D97-AF65-F5344CB8AC3E}">
        <p14:creationId xmlns:p14="http://schemas.microsoft.com/office/powerpoint/2010/main" val="29354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5" name="Picture 4">
            <a:extLst>
              <a:ext uri="{FF2B5EF4-FFF2-40B4-BE49-F238E27FC236}">
                <a16:creationId xmlns:a16="http://schemas.microsoft.com/office/drawing/2014/main" id="{63E4C049-1A0C-9B36-BCAF-11968A940DF9}"/>
              </a:ext>
            </a:extLst>
          </p:cNvPr>
          <p:cNvPicPr>
            <a:picLocks noChangeAspect="1"/>
          </p:cNvPicPr>
          <p:nvPr/>
        </p:nvPicPr>
        <p:blipFill rotWithShape="1">
          <a:blip r:embed="rId3">
            <a:extLst>
              <a:ext uri="{28A0092B-C50C-407E-A947-70E740481C1C}">
                <a14:useLocalDpi xmlns:a14="http://schemas.microsoft.com/office/drawing/2010/main" val="0"/>
              </a:ext>
            </a:extLst>
          </a:blip>
          <a:srcRect l="25924" t="29745" r="22392" b="17928"/>
          <a:stretch/>
        </p:blipFill>
        <p:spPr>
          <a:xfrm>
            <a:off x="1212572" y="1815973"/>
            <a:ext cx="9355846" cy="5032088"/>
          </a:xfrm>
          <a:prstGeom prst="rect">
            <a:avLst/>
          </a:prstGeom>
        </p:spPr>
      </p:pic>
    </p:spTree>
    <p:extLst>
      <p:ext uri="{BB962C8B-B14F-4D97-AF65-F5344CB8AC3E}">
        <p14:creationId xmlns:p14="http://schemas.microsoft.com/office/powerpoint/2010/main" val="329659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CA369AF6-DD4E-EC7E-7F28-E305EBDA4BED}"/>
              </a:ext>
            </a:extLst>
          </p:cNvPr>
          <p:cNvPicPr>
            <a:picLocks noChangeAspect="1"/>
          </p:cNvPicPr>
          <p:nvPr/>
        </p:nvPicPr>
        <p:blipFill rotWithShape="1">
          <a:blip r:embed="rId3">
            <a:extLst>
              <a:ext uri="{28A0092B-C50C-407E-A947-70E740481C1C}">
                <a14:useLocalDpi xmlns:a14="http://schemas.microsoft.com/office/drawing/2010/main" val="0"/>
              </a:ext>
            </a:extLst>
          </a:blip>
          <a:srcRect l="24294" t="25249" r="21005" b="22992"/>
          <a:stretch/>
        </p:blipFill>
        <p:spPr>
          <a:xfrm>
            <a:off x="1341784" y="1788324"/>
            <a:ext cx="10065752" cy="5059737"/>
          </a:xfrm>
          <a:prstGeom prst="rect">
            <a:avLst/>
          </a:prstGeom>
        </p:spPr>
      </p:pic>
    </p:spTree>
    <p:extLst>
      <p:ext uri="{BB962C8B-B14F-4D97-AF65-F5344CB8AC3E}">
        <p14:creationId xmlns:p14="http://schemas.microsoft.com/office/powerpoint/2010/main" val="266340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9C7E3147-9342-C78E-397E-DCC753DB7B24}"/>
              </a:ext>
            </a:extLst>
          </p:cNvPr>
          <p:cNvPicPr>
            <a:picLocks noChangeAspect="1"/>
          </p:cNvPicPr>
          <p:nvPr/>
        </p:nvPicPr>
        <p:blipFill rotWithShape="1">
          <a:blip r:embed="rId3">
            <a:extLst>
              <a:ext uri="{28A0092B-C50C-407E-A947-70E740481C1C}">
                <a14:useLocalDpi xmlns:a14="http://schemas.microsoft.com/office/drawing/2010/main" val="0"/>
              </a:ext>
            </a:extLst>
          </a:blip>
          <a:srcRect l="34565" t="68568" r="31033" b="1969"/>
          <a:stretch/>
        </p:blipFill>
        <p:spPr>
          <a:xfrm>
            <a:off x="258416" y="1918252"/>
            <a:ext cx="10267323" cy="4671391"/>
          </a:xfrm>
          <a:prstGeom prst="rect">
            <a:avLst/>
          </a:prstGeom>
        </p:spPr>
      </p:pic>
    </p:spTree>
    <p:extLst>
      <p:ext uri="{BB962C8B-B14F-4D97-AF65-F5344CB8AC3E}">
        <p14:creationId xmlns:p14="http://schemas.microsoft.com/office/powerpoint/2010/main" val="38923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5" name="Picture 4">
            <a:extLst>
              <a:ext uri="{FF2B5EF4-FFF2-40B4-BE49-F238E27FC236}">
                <a16:creationId xmlns:a16="http://schemas.microsoft.com/office/drawing/2014/main" id="{265B860E-8DDA-1B16-C9FF-36F1234CF40F}"/>
              </a:ext>
            </a:extLst>
          </p:cNvPr>
          <p:cNvPicPr>
            <a:picLocks noChangeAspect="1"/>
          </p:cNvPicPr>
          <p:nvPr/>
        </p:nvPicPr>
        <p:blipFill rotWithShape="1">
          <a:blip r:embed="rId3">
            <a:extLst>
              <a:ext uri="{28A0092B-C50C-407E-A947-70E740481C1C}">
                <a14:useLocalDpi xmlns:a14="http://schemas.microsoft.com/office/drawing/2010/main" val="0"/>
              </a:ext>
            </a:extLst>
          </a:blip>
          <a:srcRect l="26086" t="25249" r="23207" b="13785"/>
          <a:stretch/>
        </p:blipFill>
        <p:spPr>
          <a:xfrm>
            <a:off x="1779105" y="1788324"/>
            <a:ext cx="7921548" cy="5059737"/>
          </a:xfrm>
          <a:prstGeom prst="rect">
            <a:avLst/>
          </a:prstGeom>
        </p:spPr>
      </p:pic>
    </p:spTree>
    <p:extLst>
      <p:ext uri="{BB962C8B-B14F-4D97-AF65-F5344CB8AC3E}">
        <p14:creationId xmlns:p14="http://schemas.microsoft.com/office/powerpoint/2010/main" val="425564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86F57753-4F1C-62F2-6095-65619AA2917B}"/>
              </a:ext>
            </a:extLst>
          </p:cNvPr>
          <p:cNvPicPr>
            <a:picLocks noChangeAspect="1"/>
          </p:cNvPicPr>
          <p:nvPr/>
        </p:nvPicPr>
        <p:blipFill rotWithShape="1">
          <a:blip r:embed="rId3">
            <a:extLst>
              <a:ext uri="{28A0092B-C50C-407E-A947-70E740481C1C}">
                <a14:useLocalDpi xmlns:a14="http://schemas.microsoft.com/office/drawing/2010/main" val="0"/>
              </a:ext>
            </a:extLst>
          </a:blip>
          <a:srcRect l="26902" t="25249" r="23940" b="16360"/>
          <a:stretch/>
        </p:blipFill>
        <p:spPr>
          <a:xfrm>
            <a:off x="3279912" y="1825912"/>
            <a:ext cx="7832697" cy="4942636"/>
          </a:xfrm>
          <a:prstGeom prst="rect">
            <a:avLst/>
          </a:prstGeom>
        </p:spPr>
      </p:pic>
    </p:spTree>
    <p:extLst>
      <p:ext uri="{BB962C8B-B14F-4D97-AF65-F5344CB8AC3E}">
        <p14:creationId xmlns:p14="http://schemas.microsoft.com/office/powerpoint/2010/main" val="266658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67B24D34-336E-0199-2185-52AD7E64C869}"/>
              </a:ext>
            </a:extLst>
          </p:cNvPr>
          <p:cNvPicPr>
            <a:picLocks noChangeAspect="1"/>
          </p:cNvPicPr>
          <p:nvPr/>
        </p:nvPicPr>
        <p:blipFill rotWithShape="1">
          <a:blip r:embed="rId3">
            <a:extLst>
              <a:ext uri="{28A0092B-C50C-407E-A947-70E740481C1C}">
                <a14:useLocalDpi xmlns:a14="http://schemas.microsoft.com/office/drawing/2010/main" val="0"/>
              </a:ext>
            </a:extLst>
          </a:blip>
          <a:srcRect l="25679" t="26675" r="22473" b="24669"/>
          <a:stretch/>
        </p:blipFill>
        <p:spPr>
          <a:xfrm>
            <a:off x="1033669" y="1825912"/>
            <a:ext cx="9834442" cy="4902879"/>
          </a:xfrm>
          <a:prstGeom prst="rect">
            <a:avLst/>
          </a:prstGeom>
        </p:spPr>
      </p:pic>
      <p:sp>
        <p:nvSpPr>
          <p:cNvPr id="3" name="TextBox 2">
            <a:extLst>
              <a:ext uri="{FF2B5EF4-FFF2-40B4-BE49-F238E27FC236}">
                <a16:creationId xmlns:a16="http://schemas.microsoft.com/office/drawing/2014/main" id="{FFC06B5A-036B-D668-CCBF-66334B20B9E7}"/>
              </a:ext>
            </a:extLst>
          </p:cNvPr>
          <p:cNvSpPr txBox="1"/>
          <p:nvPr/>
        </p:nvSpPr>
        <p:spPr>
          <a:xfrm>
            <a:off x="5734878" y="5043679"/>
            <a:ext cx="1411357" cy="400110"/>
          </a:xfrm>
          <a:prstGeom prst="rect">
            <a:avLst/>
          </a:prstGeom>
          <a:noFill/>
        </p:spPr>
        <p:txBody>
          <a:bodyPr wrap="square" rtlCol="0">
            <a:spAutoFit/>
          </a:bodyPr>
          <a:lstStyle/>
          <a:p>
            <a:r>
              <a:rPr lang="en-US" sz="2000" dirty="0" err="1">
                <a:solidFill>
                  <a:srgbClr val="FF0000"/>
                </a:solidFill>
              </a:rPr>
              <a:t>Tế</a:t>
            </a:r>
            <a:r>
              <a:rPr lang="en-US" sz="2000" dirty="0">
                <a:solidFill>
                  <a:srgbClr val="FF0000"/>
                </a:solidFill>
              </a:rPr>
              <a:t> </a:t>
            </a:r>
            <a:r>
              <a:rPr lang="en-US" sz="2000" dirty="0" err="1">
                <a:solidFill>
                  <a:srgbClr val="FF0000"/>
                </a:solidFill>
              </a:rPr>
              <a:t>bào</a:t>
            </a:r>
            <a:endParaRPr lang="en-US" sz="2000" dirty="0">
              <a:solidFill>
                <a:srgbClr val="FF0000"/>
              </a:solidFill>
            </a:endParaRPr>
          </a:p>
        </p:txBody>
      </p:sp>
      <p:sp>
        <p:nvSpPr>
          <p:cNvPr id="5" name="TextBox 4">
            <a:extLst>
              <a:ext uri="{FF2B5EF4-FFF2-40B4-BE49-F238E27FC236}">
                <a16:creationId xmlns:a16="http://schemas.microsoft.com/office/drawing/2014/main" id="{6E2E73B1-559C-AC5A-E632-0BEB2DFF4E5C}"/>
              </a:ext>
            </a:extLst>
          </p:cNvPr>
          <p:cNvSpPr txBox="1"/>
          <p:nvPr/>
        </p:nvSpPr>
        <p:spPr>
          <a:xfrm>
            <a:off x="5734877" y="5857072"/>
            <a:ext cx="1411357" cy="400110"/>
          </a:xfrm>
          <a:prstGeom prst="rect">
            <a:avLst/>
          </a:prstGeom>
          <a:noFill/>
        </p:spPr>
        <p:txBody>
          <a:bodyPr wrap="square" rtlCol="0">
            <a:spAutoFit/>
          </a:bodyPr>
          <a:lstStyle/>
          <a:p>
            <a:r>
              <a:rPr lang="en-US" sz="2000" dirty="0" err="1">
                <a:solidFill>
                  <a:srgbClr val="FF0000"/>
                </a:solidFill>
              </a:rPr>
              <a:t>Mô</a:t>
            </a:r>
            <a:endParaRPr lang="en-US" sz="2000" dirty="0">
              <a:solidFill>
                <a:srgbClr val="FF0000"/>
              </a:solidFill>
            </a:endParaRPr>
          </a:p>
        </p:txBody>
      </p:sp>
      <p:sp>
        <p:nvSpPr>
          <p:cNvPr id="6" name="TextBox 5">
            <a:extLst>
              <a:ext uri="{FF2B5EF4-FFF2-40B4-BE49-F238E27FC236}">
                <a16:creationId xmlns:a16="http://schemas.microsoft.com/office/drawing/2014/main" id="{9A84408A-D60E-A7BE-11E7-18EC0F39EC08}"/>
              </a:ext>
            </a:extLst>
          </p:cNvPr>
          <p:cNvSpPr txBox="1"/>
          <p:nvPr/>
        </p:nvSpPr>
        <p:spPr>
          <a:xfrm>
            <a:off x="7265505" y="5053618"/>
            <a:ext cx="1411357" cy="400110"/>
          </a:xfrm>
          <a:prstGeom prst="rect">
            <a:avLst/>
          </a:prstGeom>
          <a:noFill/>
        </p:spPr>
        <p:txBody>
          <a:bodyPr wrap="square" rtlCol="0">
            <a:spAutoFit/>
          </a:bodyPr>
          <a:lstStyle/>
          <a:p>
            <a:r>
              <a:rPr lang="en-US" sz="2000" dirty="0" err="1">
                <a:solidFill>
                  <a:srgbClr val="FF0000"/>
                </a:solidFill>
              </a:rPr>
              <a:t>Hệ</a:t>
            </a:r>
            <a:r>
              <a:rPr lang="en-US" sz="2000" dirty="0">
                <a:solidFill>
                  <a:srgbClr val="FF0000"/>
                </a:solidFill>
              </a:rPr>
              <a:t> </a:t>
            </a:r>
            <a:r>
              <a:rPr lang="en-US" sz="2000" dirty="0" err="1">
                <a:solidFill>
                  <a:srgbClr val="FF0000"/>
                </a:solidFill>
              </a:rPr>
              <a:t>cơ</a:t>
            </a:r>
            <a:r>
              <a:rPr lang="en-US" sz="2000" dirty="0">
                <a:solidFill>
                  <a:srgbClr val="FF0000"/>
                </a:solidFill>
              </a:rPr>
              <a:t> </a:t>
            </a:r>
            <a:r>
              <a:rPr lang="en-US" sz="2000" dirty="0" err="1">
                <a:solidFill>
                  <a:srgbClr val="FF0000"/>
                </a:solidFill>
              </a:rPr>
              <a:t>quan</a:t>
            </a:r>
            <a:endParaRPr lang="en-US" sz="2000" dirty="0">
              <a:solidFill>
                <a:srgbClr val="FF0000"/>
              </a:solidFill>
            </a:endParaRPr>
          </a:p>
        </p:txBody>
      </p:sp>
      <p:sp>
        <p:nvSpPr>
          <p:cNvPr id="8" name="TextBox 7">
            <a:extLst>
              <a:ext uri="{FF2B5EF4-FFF2-40B4-BE49-F238E27FC236}">
                <a16:creationId xmlns:a16="http://schemas.microsoft.com/office/drawing/2014/main" id="{8B342364-3D8F-E176-E860-098D6C8421BB}"/>
              </a:ext>
            </a:extLst>
          </p:cNvPr>
          <p:cNvSpPr txBox="1"/>
          <p:nvPr/>
        </p:nvSpPr>
        <p:spPr>
          <a:xfrm>
            <a:off x="8796128" y="5043680"/>
            <a:ext cx="1411357" cy="400110"/>
          </a:xfrm>
          <a:prstGeom prst="rect">
            <a:avLst/>
          </a:prstGeom>
          <a:noFill/>
        </p:spPr>
        <p:txBody>
          <a:bodyPr wrap="square" rtlCol="0">
            <a:spAutoFit/>
          </a:bodyPr>
          <a:lstStyle/>
          <a:p>
            <a:r>
              <a:rPr lang="en-US" sz="2000" dirty="0" err="1">
                <a:solidFill>
                  <a:srgbClr val="FF0000"/>
                </a:solidFill>
              </a:rPr>
              <a:t>Hệ</a:t>
            </a:r>
            <a:r>
              <a:rPr lang="en-US" sz="2000" dirty="0">
                <a:solidFill>
                  <a:srgbClr val="FF0000"/>
                </a:solidFill>
              </a:rPr>
              <a:t> </a:t>
            </a:r>
            <a:r>
              <a:rPr lang="en-US" sz="2000" dirty="0" err="1">
                <a:solidFill>
                  <a:srgbClr val="FF0000"/>
                </a:solidFill>
              </a:rPr>
              <a:t>cơ</a:t>
            </a:r>
            <a:r>
              <a:rPr lang="en-US" sz="2000" dirty="0">
                <a:solidFill>
                  <a:srgbClr val="FF0000"/>
                </a:solidFill>
              </a:rPr>
              <a:t> </a:t>
            </a:r>
            <a:r>
              <a:rPr lang="en-US" sz="2000" dirty="0" err="1">
                <a:solidFill>
                  <a:srgbClr val="FF0000"/>
                </a:solidFill>
              </a:rPr>
              <a:t>quan</a:t>
            </a:r>
            <a:endParaRPr lang="en-US" sz="2000" dirty="0">
              <a:solidFill>
                <a:srgbClr val="FF0000"/>
              </a:solidFill>
            </a:endParaRPr>
          </a:p>
        </p:txBody>
      </p:sp>
      <p:sp>
        <p:nvSpPr>
          <p:cNvPr id="9" name="TextBox 8">
            <a:extLst>
              <a:ext uri="{FF2B5EF4-FFF2-40B4-BE49-F238E27FC236}">
                <a16:creationId xmlns:a16="http://schemas.microsoft.com/office/drawing/2014/main" id="{6BEC12AE-678A-725F-0A53-61709D9EC566}"/>
              </a:ext>
            </a:extLst>
          </p:cNvPr>
          <p:cNvSpPr txBox="1"/>
          <p:nvPr/>
        </p:nvSpPr>
        <p:spPr>
          <a:xfrm>
            <a:off x="7146234" y="5691149"/>
            <a:ext cx="1411357" cy="400110"/>
          </a:xfrm>
          <a:prstGeom prst="rect">
            <a:avLst/>
          </a:prstGeom>
          <a:noFill/>
        </p:spPr>
        <p:txBody>
          <a:bodyPr wrap="square" rtlCol="0">
            <a:spAutoFit/>
          </a:bodyPr>
          <a:lstStyle/>
          <a:p>
            <a:r>
              <a:rPr lang="en-US" sz="2000" dirty="0" err="1">
                <a:solidFill>
                  <a:srgbClr val="FF0000"/>
                </a:solidFill>
              </a:rPr>
              <a:t>Cơ</a:t>
            </a:r>
            <a:r>
              <a:rPr lang="en-US" sz="2000" dirty="0">
                <a:solidFill>
                  <a:srgbClr val="FF0000"/>
                </a:solidFill>
              </a:rPr>
              <a:t> </a:t>
            </a:r>
            <a:r>
              <a:rPr lang="en-US" sz="2000" dirty="0" err="1">
                <a:solidFill>
                  <a:srgbClr val="FF0000"/>
                </a:solidFill>
              </a:rPr>
              <a:t>thể</a:t>
            </a:r>
            <a:endParaRPr lang="en-US" sz="2000" dirty="0">
              <a:solidFill>
                <a:srgbClr val="FF0000"/>
              </a:solidFill>
            </a:endParaRPr>
          </a:p>
        </p:txBody>
      </p:sp>
      <p:sp>
        <p:nvSpPr>
          <p:cNvPr id="10" name="TextBox 9">
            <a:extLst>
              <a:ext uri="{FF2B5EF4-FFF2-40B4-BE49-F238E27FC236}">
                <a16:creationId xmlns:a16="http://schemas.microsoft.com/office/drawing/2014/main" id="{2CD82B73-C038-A761-55A5-6AA7808287D4}"/>
              </a:ext>
            </a:extLst>
          </p:cNvPr>
          <p:cNvSpPr txBox="1"/>
          <p:nvPr/>
        </p:nvSpPr>
        <p:spPr>
          <a:xfrm>
            <a:off x="8796127" y="5851329"/>
            <a:ext cx="1411357" cy="400110"/>
          </a:xfrm>
          <a:prstGeom prst="rect">
            <a:avLst/>
          </a:prstGeom>
          <a:noFill/>
        </p:spPr>
        <p:txBody>
          <a:bodyPr wrap="square" rtlCol="0">
            <a:spAutoFit/>
          </a:bodyPr>
          <a:lstStyle/>
          <a:p>
            <a:r>
              <a:rPr lang="en-US" sz="2000" dirty="0" err="1">
                <a:solidFill>
                  <a:srgbClr val="FF0000"/>
                </a:solidFill>
              </a:rPr>
              <a:t>Cơ</a:t>
            </a:r>
            <a:r>
              <a:rPr lang="en-US" sz="2000" dirty="0">
                <a:solidFill>
                  <a:srgbClr val="FF0000"/>
                </a:solidFill>
              </a:rPr>
              <a:t> </a:t>
            </a:r>
            <a:r>
              <a:rPr lang="en-US" sz="2000" dirty="0" err="1">
                <a:solidFill>
                  <a:srgbClr val="FF0000"/>
                </a:solidFill>
              </a:rPr>
              <a:t>thể</a:t>
            </a:r>
            <a:endParaRPr lang="en-US" sz="2000" dirty="0">
              <a:solidFill>
                <a:srgbClr val="FF0000"/>
              </a:solidFill>
            </a:endParaRPr>
          </a:p>
        </p:txBody>
      </p:sp>
    </p:spTree>
    <p:extLst>
      <p:ext uri="{BB962C8B-B14F-4D97-AF65-F5344CB8AC3E}">
        <p14:creationId xmlns:p14="http://schemas.microsoft.com/office/powerpoint/2010/main" val="17729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4862EBB6-5CE4-AC4A-DE27-D4529006BA89}"/>
              </a:ext>
            </a:extLst>
          </p:cNvPr>
          <p:cNvPicPr>
            <a:picLocks noChangeAspect="1"/>
          </p:cNvPicPr>
          <p:nvPr/>
        </p:nvPicPr>
        <p:blipFill rotWithShape="1">
          <a:blip r:embed="rId3">
            <a:extLst>
              <a:ext uri="{28A0092B-C50C-407E-A947-70E740481C1C}">
                <a14:useLocalDpi xmlns:a14="http://schemas.microsoft.com/office/drawing/2010/main" val="0"/>
              </a:ext>
            </a:extLst>
          </a:blip>
          <a:srcRect l="26805" t="35620" r="23451" b="19156"/>
          <a:stretch/>
        </p:blipFill>
        <p:spPr>
          <a:xfrm>
            <a:off x="1123119" y="1825911"/>
            <a:ext cx="10398124" cy="5022149"/>
          </a:xfrm>
          <a:prstGeom prst="rect">
            <a:avLst/>
          </a:prstGeom>
        </p:spPr>
      </p:pic>
      <p:graphicFrame>
        <p:nvGraphicFramePr>
          <p:cNvPr id="5" name="Table 4">
            <a:extLst>
              <a:ext uri="{FF2B5EF4-FFF2-40B4-BE49-F238E27FC236}">
                <a16:creationId xmlns:a16="http://schemas.microsoft.com/office/drawing/2014/main" id="{5DA717C7-8757-8D39-5BF0-65D95F033B5C}"/>
              </a:ext>
            </a:extLst>
          </p:cNvPr>
          <p:cNvGraphicFramePr>
            <a:graphicFrameLocks noGrp="1"/>
          </p:cNvGraphicFramePr>
          <p:nvPr>
            <p:extLst>
              <p:ext uri="{D42A27DB-BD31-4B8C-83A1-F6EECF244321}">
                <p14:modId xmlns:p14="http://schemas.microsoft.com/office/powerpoint/2010/main" val="2264716794"/>
              </p:ext>
            </p:extLst>
          </p:nvPr>
        </p:nvGraphicFramePr>
        <p:xfrm>
          <a:off x="4502425" y="4164496"/>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6" name="Table 5">
            <a:extLst>
              <a:ext uri="{FF2B5EF4-FFF2-40B4-BE49-F238E27FC236}">
                <a16:creationId xmlns:a16="http://schemas.microsoft.com/office/drawing/2014/main" id="{2098037A-B2CC-FBA5-340D-63CB03D88EDD}"/>
              </a:ext>
            </a:extLst>
          </p:cNvPr>
          <p:cNvGraphicFramePr>
            <a:graphicFrameLocks noGrp="1"/>
          </p:cNvGraphicFramePr>
          <p:nvPr>
            <p:extLst>
              <p:ext uri="{D42A27DB-BD31-4B8C-83A1-F6EECF244321}">
                <p14:modId xmlns:p14="http://schemas.microsoft.com/office/powerpoint/2010/main" val="393889923"/>
              </p:ext>
            </p:extLst>
          </p:nvPr>
        </p:nvGraphicFramePr>
        <p:xfrm>
          <a:off x="4502425" y="4777833"/>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8" name="Table 7">
            <a:extLst>
              <a:ext uri="{FF2B5EF4-FFF2-40B4-BE49-F238E27FC236}">
                <a16:creationId xmlns:a16="http://schemas.microsoft.com/office/drawing/2014/main" id="{3DFE8532-1E58-7334-3D1E-C3FC8D8AD5C1}"/>
              </a:ext>
            </a:extLst>
          </p:cNvPr>
          <p:cNvGraphicFramePr>
            <a:graphicFrameLocks noGrp="1"/>
          </p:cNvGraphicFramePr>
          <p:nvPr>
            <p:extLst>
              <p:ext uri="{D42A27DB-BD31-4B8C-83A1-F6EECF244321}">
                <p14:modId xmlns:p14="http://schemas.microsoft.com/office/powerpoint/2010/main" val="3872533"/>
              </p:ext>
            </p:extLst>
          </p:nvPr>
        </p:nvGraphicFramePr>
        <p:xfrm>
          <a:off x="4502425" y="5374180"/>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9" name="Table 8">
            <a:extLst>
              <a:ext uri="{FF2B5EF4-FFF2-40B4-BE49-F238E27FC236}">
                <a16:creationId xmlns:a16="http://schemas.microsoft.com/office/drawing/2014/main" id="{5E33C4CF-4E0A-F2F3-A420-EE729912C7DB}"/>
              </a:ext>
            </a:extLst>
          </p:cNvPr>
          <p:cNvGraphicFramePr>
            <a:graphicFrameLocks noGrp="1"/>
          </p:cNvGraphicFramePr>
          <p:nvPr>
            <p:extLst>
              <p:ext uri="{D42A27DB-BD31-4B8C-83A1-F6EECF244321}">
                <p14:modId xmlns:p14="http://schemas.microsoft.com/office/powerpoint/2010/main" val="3872533"/>
              </p:ext>
            </p:extLst>
          </p:nvPr>
        </p:nvGraphicFramePr>
        <p:xfrm>
          <a:off x="4502425" y="5962035"/>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spTree>
    <p:extLst>
      <p:ext uri="{BB962C8B-B14F-4D97-AF65-F5344CB8AC3E}">
        <p14:creationId xmlns:p14="http://schemas.microsoft.com/office/powerpoint/2010/main" val="186625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A1CFCE-13B3-6C14-DDE2-1A57DB767EE2}"/>
              </a:ext>
            </a:extLst>
          </p:cNvPr>
          <p:cNvPicPr>
            <a:picLocks noChangeAspect="1"/>
          </p:cNvPicPr>
          <p:nvPr/>
        </p:nvPicPr>
        <p:blipFill rotWithShape="1">
          <a:blip r:embed="rId2">
            <a:extLst>
              <a:ext uri="{28A0092B-C50C-407E-A947-70E740481C1C}">
                <a14:useLocalDpi xmlns:a14="http://schemas.microsoft.com/office/drawing/2010/main" val="0"/>
              </a:ext>
            </a:extLst>
          </a:blip>
          <a:srcRect l="26739" t="30742" r="28370" b="18327"/>
          <a:stretch/>
        </p:blipFill>
        <p:spPr>
          <a:xfrm>
            <a:off x="-89452" y="0"/>
            <a:ext cx="12019864" cy="6858000"/>
          </a:xfrm>
          <a:prstGeom prst="rect">
            <a:avLst/>
          </a:prstGeom>
        </p:spPr>
      </p:pic>
    </p:spTree>
    <p:extLst>
      <p:ext uri="{BB962C8B-B14F-4D97-AF65-F5344CB8AC3E}">
        <p14:creationId xmlns:p14="http://schemas.microsoft.com/office/powerpoint/2010/main" val="106270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34502"/>
          <a:stretch/>
        </p:blipFill>
        <p:spPr>
          <a:xfrm>
            <a:off x="-1" y="99390"/>
            <a:ext cx="12132747" cy="4681331"/>
          </a:xfrm>
          <a:prstGeom prst="rect">
            <a:avLst/>
          </a:prstGeom>
        </p:spPr>
      </p:pic>
    </p:spTree>
    <p:extLst>
      <p:ext uri="{BB962C8B-B14F-4D97-AF65-F5344CB8AC3E}">
        <p14:creationId xmlns:p14="http://schemas.microsoft.com/office/powerpoint/2010/main" val="138498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255105" y="1309076"/>
            <a:ext cx="8504584"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III. THỰC HÀNH TÌM HIỂU VỀ TỔ CHỨC CƠ THỂ.</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6809CCB5-EC22-DA53-DFA6-26012BD304C1}"/>
              </a:ext>
            </a:extLst>
          </p:cNvPr>
          <p:cNvPicPr>
            <a:picLocks noChangeAspect="1"/>
          </p:cNvPicPr>
          <p:nvPr/>
        </p:nvPicPr>
        <p:blipFill rotWithShape="1">
          <a:blip r:embed="rId3">
            <a:extLst>
              <a:ext uri="{28A0092B-C50C-407E-A947-70E740481C1C}">
                <a14:useLocalDpi xmlns:a14="http://schemas.microsoft.com/office/drawing/2010/main" val="0"/>
              </a:ext>
            </a:extLst>
          </a:blip>
          <a:srcRect l="24457" t="25249" r="21413" b="33427"/>
          <a:stretch/>
        </p:blipFill>
        <p:spPr>
          <a:xfrm>
            <a:off x="188842" y="2657273"/>
            <a:ext cx="10333386" cy="4190788"/>
          </a:xfrm>
          <a:prstGeom prst="rect">
            <a:avLst/>
          </a:prstGeom>
        </p:spPr>
      </p:pic>
      <p:sp>
        <p:nvSpPr>
          <p:cNvPr id="5" name="Title 1">
            <a:extLst>
              <a:ext uri="{FF2B5EF4-FFF2-40B4-BE49-F238E27FC236}">
                <a16:creationId xmlns:a16="http://schemas.microsoft.com/office/drawing/2014/main" id="{DDAC6673-E8A3-B30C-0BAF-B3C64CFC65F1}"/>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cấu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của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sinh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r>
              <a:rPr lang="en-US" sz="2800" b="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44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ED8F7D-11B4-FDB6-F028-BE47CC81A469}"/>
              </a:ext>
            </a:extLst>
          </p:cNvPr>
          <p:cNvSpPr txBox="1">
            <a:spLocks/>
          </p:cNvSpPr>
          <p:nvPr/>
        </p:nvSpPr>
        <p:spPr>
          <a:xfrm>
            <a:off x="967409" y="275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7" name="AutoShape 2">
            <a:extLst>
              <a:ext uri="{FF2B5EF4-FFF2-40B4-BE49-F238E27FC236}">
                <a16:creationId xmlns:a16="http://schemas.microsoft.com/office/drawing/2014/main" id="{6D98A34F-9268-283B-39F1-1C70FEC88DA7}"/>
              </a:ext>
            </a:extLst>
          </p:cNvPr>
          <p:cNvSpPr>
            <a:spLocks noChangeAspect="1" noChangeArrowheads="1"/>
          </p:cNvSpPr>
          <p:nvPr/>
        </p:nvSpPr>
        <p:spPr bwMode="auto">
          <a:xfrm>
            <a:off x="5943600" y="3276600"/>
            <a:ext cx="2534478" cy="2534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D98B460C-2061-9113-61CA-0EF71691F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574" y="0"/>
            <a:ext cx="9173817" cy="7225748"/>
          </a:xfrm>
          <a:prstGeom prst="rect">
            <a:avLst/>
          </a:prstGeom>
        </p:spPr>
      </p:pic>
    </p:spTree>
    <p:extLst>
      <p:ext uri="{BB962C8B-B14F-4D97-AF65-F5344CB8AC3E}">
        <p14:creationId xmlns:p14="http://schemas.microsoft.com/office/powerpoint/2010/main" val="1495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99857"/>
            <a:ext cx="8504584"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III. THỰC HÀNH TÌM HIỂU VỀ TỔ CHỨC CƠ THỂ.</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5" name="Title 1">
            <a:extLst>
              <a:ext uri="{FF2B5EF4-FFF2-40B4-BE49-F238E27FC236}">
                <a16:creationId xmlns:a16="http://schemas.microsoft.com/office/drawing/2014/main" id="{DDAC6673-E8A3-B30C-0BAF-B3C64CFC65F1}"/>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961D1D6-833A-4854-3B09-DF6506703003}"/>
              </a:ext>
            </a:extLst>
          </p:cNvPr>
          <p:cNvPicPr>
            <a:picLocks noChangeAspect="1"/>
          </p:cNvPicPr>
          <p:nvPr/>
        </p:nvPicPr>
        <p:blipFill rotWithShape="1">
          <a:blip r:embed="rId3">
            <a:extLst>
              <a:ext uri="{28A0092B-C50C-407E-A947-70E740481C1C}">
                <a14:useLocalDpi xmlns:a14="http://schemas.microsoft.com/office/drawing/2010/main" val="0"/>
              </a:ext>
            </a:extLst>
          </a:blip>
          <a:srcRect l="54076" t="24066" r="27282" b="42854"/>
          <a:stretch/>
        </p:blipFill>
        <p:spPr>
          <a:xfrm>
            <a:off x="586408" y="2670049"/>
            <a:ext cx="3843629" cy="3623542"/>
          </a:xfrm>
          <a:prstGeom prst="rect">
            <a:avLst/>
          </a:prstGeom>
        </p:spPr>
      </p:pic>
      <p:pic>
        <p:nvPicPr>
          <p:cNvPr id="9" name="Picture 8">
            <a:extLst>
              <a:ext uri="{FF2B5EF4-FFF2-40B4-BE49-F238E27FC236}">
                <a16:creationId xmlns:a16="http://schemas.microsoft.com/office/drawing/2014/main" id="{2BB06574-B53C-E770-374D-78C8D5E984A0}"/>
              </a:ext>
            </a:extLst>
          </p:cNvPr>
          <p:cNvPicPr>
            <a:picLocks noChangeAspect="1"/>
          </p:cNvPicPr>
          <p:nvPr/>
        </p:nvPicPr>
        <p:blipFill rotWithShape="1">
          <a:blip r:embed="rId3">
            <a:extLst>
              <a:ext uri="{28A0092B-C50C-407E-A947-70E740481C1C}">
                <a14:useLocalDpi xmlns:a14="http://schemas.microsoft.com/office/drawing/2010/main" val="0"/>
              </a:ext>
            </a:extLst>
          </a:blip>
          <a:srcRect l="32527" t="56686" r="27282" b="588"/>
          <a:stretch/>
        </p:blipFill>
        <p:spPr>
          <a:xfrm>
            <a:off x="4581939" y="2505389"/>
            <a:ext cx="7531017" cy="4253219"/>
          </a:xfrm>
          <a:prstGeom prst="rect">
            <a:avLst/>
          </a:prstGeom>
        </p:spPr>
      </p:pic>
    </p:spTree>
    <p:extLst>
      <p:ext uri="{BB962C8B-B14F-4D97-AF65-F5344CB8AC3E}">
        <p14:creationId xmlns:p14="http://schemas.microsoft.com/office/powerpoint/2010/main" val="38239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63CB771-AFBD-96C4-1673-66EB14E41D1E}"/>
              </a:ext>
            </a:extLst>
          </p:cNvPr>
          <p:cNvPicPr>
            <a:picLocks noChangeAspect="1"/>
          </p:cNvPicPr>
          <p:nvPr/>
        </p:nvPicPr>
        <p:blipFill rotWithShape="1">
          <a:blip r:embed="rId3">
            <a:extLst>
              <a:ext uri="{28A0092B-C50C-407E-A947-70E740481C1C}">
                <a14:useLocalDpi xmlns:a14="http://schemas.microsoft.com/office/drawing/2010/main" val="0"/>
              </a:ext>
            </a:extLst>
          </a:blip>
          <a:srcRect l="24783" t="25472" r="21005" b="36056"/>
          <a:stretch/>
        </p:blipFill>
        <p:spPr>
          <a:xfrm>
            <a:off x="528001" y="2476598"/>
            <a:ext cx="11604745" cy="4381402"/>
          </a:xfrm>
          <a:prstGeom prst="rect">
            <a:avLst/>
          </a:prstGeom>
        </p:spPr>
      </p:pic>
      <p:sp>
        <p:nvSpPr>
          <p:cNvPr id="6" name="TextBox 5">
            <a:extLst>
              <a:ext uri="{FF2B5EF4-FFF2-40B4-BE49-F238E27FC236}">
                <a16:creationId xmlns:a16="http://schemas.microsoft.com/office/drawing/2014/main" id="{A7809706-B52E-F6EA-D5D6-399F02B5117A}"/>
              </a:ext>
            </a:extLst>
          </p:cNvPr>
          <p:cNvSpPr txBox="1"/>
          <p:nvPr/>
        </p:nvSpPr>
        <p:spPr>
          <a:xfrm>
            <a:off x="5370437" y="4149156"/>
            <a:ext cx="940905" cy="400110"/>
          </a:xfrm>
          <a:prstGeom prst="rect">
            <a:avLst/>
          </a:prstGeom>
          <a:solidFill>
            <a:schemeClr val="accent2"/>
          </a:solidFill>
        </p:spPr>
        <p:txBody>
          <a:bodyPr wrap="square" rtlCol="0">
            <a:spAutoFit/>
          </a:bodyPr>
          <a:lstStyle/>
          <a:p>
            <a:r>
              <a:rPr lang="en-US" sz="2000" b="1" dirty="0" err="1">
                <a:solidFill>
                  <a:srgbClr val="0070C0"/>
                </a:solidFill>
              </a:rPr>
              <a:t>Hô</a:t>
            </a:r>
            <a:r>
              <a:rPr lang="en-US" sz="2000" b="1" dirty="0">
                <a:solidFill>
                  <a:srgbClr val="0070C0"/>
                </a:solidFill>
              </a:rPr>
              <a:t> </a:t>
            </a:r>
            <a:r>
              <a:rPr lang="en-US" sz="2000" b="1" dirty="0" err="1">
                <a:solidFill>
                  <a:srgbClr val="0070C0"/>
                </a:solidFill>
              </a:rPr>
              <a:t>hấp</a:t>
            </a:r>
            <a:endParaRPr lang="en-US" sz="2000" b="1" dirty="0">
              <a:solidFill>
                <a:srgbClr val="0070C0"/>
              </a:solidFill>
            </a:endParaRPr>
          </a:p>
        </p:txBody>
      </p:sp>
      <p:sp>
        <p:nvSpPr>
          <p:cNvPr id="8" name="TextBox 7">
            <a:extLst>
              <a:ext uri="{FF2B5EF4-FFF2-40B4-BE49-F238E27FC236}">
                <a16:creationId xmlns:a16="http://schemas.microsoft.com/office/drawing/2014/main" id="{AA1DDFE7-E879-7CA8-28BB-D1B65C3B8BD1}"/>
              </a:ext>
            </a:extLst>
          </p:cNvPr>
          <p:cNvSpPr txBox="1"/>
          <p:nvPr/>
        </p:nvSpPr>
        <p:spPr>
          <a:xfrm>
            <a:off x="4106517" y="5158032"/>
            <a:ext cx="1094957"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Phổi</a:t>
            </a:r>
            <a:endParaRPr lang="en-US" sz="2000" b="1" dirty="0">
              <a:solidFill>
                <a:srgbClr val="0070C0"/>
              </a:solidFill>
            </a:endParaRPr>
          </a:p>
        </p:txBody>
      </p:sp>
      <p:sp>
        <p:nvSpPr>
          <p:cNvPr id="9" name="TextBox 8">
            <a:extLst>
              <a:ext uri="{FF2B5EF4-FFF2-40B4-BE49-F238E27FC236}">
                <a16:creationId xmlns:a16="http://schemas.microsoft.com/office/drawing/2014/main" id="{BE6675A5-1BA1-E81B-084B-7AB841B5E75F}"/>
              </a:ext>
            </a:extLst>
          </p:cNvPr>
          <p:cNvSpPr txBox="1"/>
          <p:nvPr/>
        </p:nvSpPr>
        <p:spPr>
          <a:xfrm>
            <a:off x="5518893" y="5158032"/>
            <a:ext cx="119995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Khí</a:t>
            </a:r>
            <a:r>
              <a:rPr lang="en-US" sz="2000" b="1" dirty="0">
                <a:solidFill>
                  <a:srgbClr val="0070C0"/>
                </a:solidFill>
              </a:rPr>
              <a:t> </a:t>
            </a:r>
            <a:r>
              <a:rPr lang="en-US" sz="2000" b="1" dirty="0" err="1">
                <a:solidFill>
                  <a:srgbClr val="0070C0"/>
                </a:solidFill>
              </a:rPr>
              <a:t>quản</a:t>
            </a:r>
            <a:endParaRPr lang="en-US" sz="2000" b="1" dirty="0">
              <a:solidFill>
                <a:srgbClr val="0070C0"/>
              </a:solidFill>
            </a:endParaRPr>
          </a:p>
        </p:txBody>
      </p:sp>
      <p:sp>
        <p:nvSpPr>
          <p:cNvPr id="10" name="TextBox 9">
            <a:extLst>
              <a:ext uri="{FF2B5EF4-FFF2-40B4-BE49-F238E27FC236}">
                <a16:creationId xmlns:a16="http://schemas.microsoft.com/office/drawing/2014/main" id="{640C9757-F183-A544-A0D7-0CE99A11C6AB}"/>
              </a:ext>
            </a:extLst>
          </p:cNvPr>
          <p:cNvSpPr txBox="1"/>
          <p:nvPr/>
        </p:nvSpPr>
        <p:spPr>
          <a:xfrm>
            <a:off x="10007453" y="5083436"/>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Dạ</a:t>
            </a:r>
            <a:r>
              <a:rPr lang="en-US" sz="2000" b="1" dirty="0">
                <a:solidFill>
                  <a:srgbClr val="0070C0"/>
                </a:solidFill>
              </a:rPr>
              <a:t> </a:t>
            </a:r>
            <a:r>
              <a:rPr lang="en-US" sz="2000" b="1" dirty="0" err="1">
                <a:solidFill>
                  <a:srgbClr val="0070C0"/>
                </a:solidFill>
              </a:rPr>
              <a:t>dày</a:t>
            </a:r>
            <a:endParaRPr lang="en-US" sz="2000" b="1" dirty="0">
              <a:solidFill>
                <a:srgbClr val="0070C0"/>
              </a:solidFill>
            </a:endParaRPr>
          </a:p>
        </p:txBody>
      </p:sp>
      <p:sp>
        <p:nvSpPr>
          <p:cNvPr id="11" name="TextBox 10">
            <a:extLst>
              <a:ext uri="{FF2B5EF4-FFF2-40B4-BE49-F238E27FC236}">
                <a16:creationId xmlns:a16="http://schemas.microsoft.com/office/drawing/2014/main" id="{EF9E729A-3090-3DEF-30B8-99F471FDD0BB}"/>
              </a:ext>
            </a:extLst>
          </p:cNvPr>
          <p:cNvSpPr txBox="1"/>
          <p:nvPr/>
        </p:nvSpPr>
        <p:spPr>
          <a:xfrm>
            <a:off x="6994866" y="5187364"/>
            <a:ext cx="1304308"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Hệ</a:t>
            </a:r>
            <a:r>
              <a:rPr lang="en-US" sz="2000" b="1" dirty="0">
                <a:solidFill>
                  <a:srgbClr val="0070C0"/>
                </a:solidFill>
              </a:rPr>
              <a:t> </a:t>
            </a:r>
            <a:r>
              <a:rPr lang="en-US" sz="2000" b="1" dirty="0" err="1">
                <a:solidFill>
                  <a:srgbClr val="0070C0"/>
                </a:solidFill>
              </a:rPr>
              <a:t>Bài</a:t>
            </a:r>
            <a:r>
              <a:rPr lang="en-US" sz="2000" b="1" dirty="0">
                <a:solidFill>
                  <a:srgbClr val="0070C0"/>
                </a:solidFill>
              </a:rPr>
              <a:t> </a:t>
            </a:r>
            <a:r>
              <a:rPr lang="en-US" sz="2000" b="1" dirty="0" err="1">
                <a:solidFill>
                  <a:srgbClr val="0070C0"/>
                </a:solidFill>
              </a:rPr>
              <a:t>tiết</a:t>
            </a:r>
            <a:endParaRPr lang="en-US" sz="2000" b="1" dirty="0">
              <a:solidFill>
                <a:srgbClr val="0070C0"/>
              </a:solidFill>
            </a:endParaRPr>
          </a:p>
        </p:txBody>
      </p:sp>
      <p:sp>
        <p:nvSpPr>
          <p:cNvPr id="12" name="TextBox 11">
            <a:extLst>
              <a:ext uri="{FF2B5EF4-FFF2-40B4-BE49-F238E27FC236}">
                <a16:creationId xmlns:a16="http://schemas.microsoft.com/office/drawing/2014/main" id="{B2F3F0B8-72B1-3213-664F-0BC5BC4B9AB4}"/>
              </a:ext>
            </a:extLst>
          </p:cNvPr>
          <p:cNvSpPr txBox="1"/>
          <p:nvPr/>
        </p:nvSpPr>
        <p:spPr>
          <a:xfrm>
            <a:off x="6370976" y="6052499"/>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Thận</a:t>
            </a:r>
            <a:endParaRPr lang="en-US" sz="2000" b="1" dirty="0">
              <a:solidFill>
                <a:srgbClr val="0070C0"/>
              </a:solidFill>
            </a:endParaRPr>
          </a:p>
        </p:txBody>
      </p:sp>
      <p:sp>
        <p:nvSpPr>
          <p:cNvPr id="13" name="TextBox 12">
            <a:extLst>
              <a:ext uri="{FF2B5EF4-FFF2-40B4-BE49-F238E27FC236}">
                <a16:creationId xmlns:a16="http://schemas.microsoft.com/office/drawing/2014/main" id="{4E170FE5-7513-CF2F-FAD9-B9283E6501D7}"/>
              </a:ext>
            </a:extLst>
          </p:cNvPr>
          <p:cNvSpPr txBox="1"/>
          <p:nvPr/>
        </p:nvSpPr>
        <p:spPr>
          <a:xfrm>
            <a:off x="7659756" y="6022682"/>
            <a:ext cx="119600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Bóng</a:t>
            </a:r>
            <a:r>
              <a:rPr lang="en-US" sz="2000" b="1" dirty="0">
                <a:solidFill>
                  <a:srgbClr val="0070C0"/>
                </a:solidFill>
              </a:rPr>
              <a:t> </a:t>
            </a:r>
            <a:r>
              <a:rPr lang="en-US" sz="2000" b="1" dirty="0" err="1">
                <a:solidFill>
                  <a:srgbClr val="0070C0"/>
                </a:solidFill>
              </a:rPr>
              <a:t>đái</a:t>
            </a:r>
            <a:endParaRPr lang="en-US" sz="2000" b="1" dirty="0">
              <a:solidFill>
                <a:srgbClr val="0070C0"/>
              </a:solidFill>
            </a:endParaRPr>
          </a:p>
        </p:txBody>
      </p:sp>
    </p:spTree>
    <p:extLst>
      <p:ext uri="{BB962C8B-B14F-4D97-AF65-F5344CB8AC3E}">
        <p14:creationId xmlns:p14="http://schemas.microsoft.com/office/powerpoint/2010/main" val="36697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5" y="1378701"/>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63CB771-AFBD-96C4-1673-66EB14E41D1E}"/>
              </a:ext>
            </a:extLst>
          </p:cNvPr>
          <p:cNvPicPr>
            <a:picLocks noChangeAspect="1"/>
          </p:cNvPicPr>
          <p:nvPr/>
        </p:nvPicPr>
        <p:blipFill rotWithShape="1">
          <a:blip r:embed="rId3">
            <a:extLst>
              <a:ext uri="{28A0092B-C50C-407E-A947-70E740481C1C}">
                <a14:useLocalDpi xmlns:a14="http://schemas.microsoft.com/office/drawing/2010/main" val="0"/>
              </a:ext>
            </a:extLst>
          </a:blip>
          <a:srcRect l="24783" t="25472" r="21005" b="36056"/>
          <a:stretch/>
        </p:blipFill>
        <p:spPr>
          <a:xfrm>
            <a:off x="528001" y="2476598"/>
            <a:ext cx="11604745" cy="4381402"/>
          </a:xfrm>
          <a:prstGeom prst="rect">
            <a:avLst/>
          </a:prstGeom>
        </p:spPr>
      </p:pic>
      <p:sp>
        <p:nvSpPr>
          <p:cNvPr id="6" name="TextBox 5">
            <a:extLst>
              <a:ext uri="{FF2B5EF4-FFF2-40B4-BE49-F238E27FC236}">
                <a16:creationId xmlns:a16="http://schemas.microsoft.com/office/drawing/2014/main" id="{A7809706-B52E-F6EA-D5D6-399F02B5117A}"/>
              </a:ext>
            </a:extLst>
          </p:cNvPr>
          <p:cNvSpPr txBox="1"/>
          <p:nvPr/>
        </p:nvSpPr>
        <p:spPr>
          <a:xfrm>
            <a:off x="4952996" y="4125910"/>
            <a:ext cx="940905" cy="400110"/>
          </a:xfrm>
          <a:prstGeom prst="rect">
            <a:avLst/>
          </a:prstGeom>
          <a:noFill/>
        </p:spPr>
        <p:txBody>
          <a:bodyPr wrap="square" rtlCol="0">
            <a:spAutoFit/>
          </a:bodyPr>
          <a:lstStyle/>
          <a:p>
            <a:r>
              <a:rPr lang="en-US" sz="2000" b="1" dirty="0" err="1">
                <a:solidFill>
                  <a:srgbClr val="0070C0"/>
                </a:solidFill>
              </a:rPr>
              <a:t>Hô</a:t>
            </a:r>
            <a:r>
              <a:rPr lang="en-US" sz="2000" b="1" dirty="0">
                <a:solidFill>
                  <a:srgbClr val="0070C0"/>
                </a:solidFill>
              </a:rPr>
              <a:t> </a:t>
            </a:r>
            <a:r>
              <a:rPr lang="en-US" sz="2000" b="1" dirty="0" err="1">
                <a:solidFill>
                  <a:srgbClr val="0070C0"/>
                </a:solidFill>
              </a:rPr>
              <a:t>hấp</a:t>
            </a:r>
            <a:endParaRPr lang="en-US" sz="2000" b="1" dirty="0">
              <a:solidFill>
                <a:srgbClr val="0070C0"/>
              </a:solidFill>
            </a:endParaRPr>
          </a:p>
        </p:txBody>
      </p:sp>
      <p:sp>
        <p:nvSpPr>
          <p:cNvPr id="8" name="TextBox 7">
            <a:extLst>
              <a:ext uri="{FF2B5EF4-FFF2-40B4-BE49-F238E27FC236}">
                <a16:creationId xmlns:a16="http://schemas.microsoft.com/office/drawing/2014/main" id="{AA1DDFE7-E879-7CA8-28BB-D1B65C3B8BD1}"/>
              </a:ext>
            </a:extLst>
          </p:cNvPr>
          <p:cNvSpPr txBox="1"/>
          <p:nvPr/>
        </p:nvSpPr>
        <p:spPr>
          <a:xfrm>
            <a:off x="4106517" y="5158032"/>
            <a:ext cx="1094957"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Phổi</a:t>
            </a:r>
            <a:endParaRPr lang="en-US" sz="2000" b="1" dirty="0">
              <a:solidFill>
                <a:srgbClr val="0070C0"/>
              </a:solidFill>
            </a:endParaRPr>
          </a:p>
        </p:txBody>
      </p:sp>
      <p:sp>
        <p:nvSpPr>
          <p:cNvPr id="9" name="TextBox 8">
            <a:extLst>
              <a:ext uri="{FF2B5EF4-FFF2-40B4-BE49-F238E27FC236}">
                <a16:creationId xmlns:a16="http://schemas.microsoft.com/office/drawing/2014/main" id="{BE6675A5-1BA1-E81B-084B-7AB841B5E75F}"/>
              </a:ext>
            </a:extLst>
          </p:cNvPr>
          <p:cNvSpPr txBox="1"/>
          <p:nvPr/>
        </p:nvSpPr>
        <p:spPr>
          <a:xfrm>
            <a:off x="5518893" y="5158032"/>
            <a:ext cx="119995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Khí</a:t>
            </a:r>
            <a:r>
              <a:rPr lang="en-US" sz="2000" b="1" dirty="0">
                <a:solidFill>
                  <a:srgbClr val="0070C0"/>
                </a:solidFill>
              </a:rPr>
              <a:t> </a:t>
            </a:r>
            <a:r>
              <a:rPr lang="en-US" sz="2000" b="1" dirty="0" err="1">
                <a:solidFill>
                  <a:srgbClr val="0070C0"/>
                </a:solidFill>
              </a:rPr>
              <a:t>quản</a:t>
            </a:r>
            <a:endParaRPr lang="en-US" sz="2000" b="1" dirty="0">
              <a:solidFill>
                <a:srgbClr val="0070C0"/>
              </a:solidFill>
            </a:endParaRPr>
          </a:p>
        </p:txBody>
      </p:sp>
      <p:sp>
        <p:nvSpPr>
          <p:cNvPr id="10" name="TextBox 9">
            <a:extLst>
              <a:ext uri="{FF2B5EF4-FFF2-40B4-BE49-F238E27FC236}">
                <a16:creationId xmlns:a16="http://schemas.microsoft.com/office/drawing/2014/main" id="{640C9757-F183-A544-A0D7-0CE99A11C6AB}"/>
              </a:ext>
            </a:extLst>
          </p:cNvPr>
          <p:cNvSpPr txBox="1"/>
          <p:nvPr/>
        </p:nvSpPr>
        <p:spPr>
          <a:xfrm>
            <a:off x="10007453" y="5083436"/>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Dạ</a:t>
            </a:r>
            <a:r>
              <a:rPr lang="en-US" sz="2000" b="1" dirty="0">
                <a:solidFill>
                  <a:srgbClr val="0070C0"/>
                </a:solidFill>
              </a:rPr>
              <a:t> </a:t>
            </a:r>
            <a:r>
              <a:rPr lang="en-US" sz="2000" b="1" dirty="0" err="1">
                <a:solidFill>
                  <a:srgbClr val="0070C0"/>
                </a:solidFill>
              </a:rPr>
              <a:t>dày</a:t>
            </a:r>
            <a:endParaRPr lang="en-US" sz="2000" b="1" dirty="0">
              <a:solidFill>
                <a:srgbClr val="0070C0"/>
              </a:solidFill>
            </a:endParaRPr>
          </a:p>
        </p:txBody>
      </p:sp>
      <p:sp>
        <p:nvSpPr>
          <p:cNvPr id="11" name="TextBox 10">
            <a:extLst>
              <a:ext uri="{FF2B5EF4-FFF2-40B4-BE49-F238E27FC236}">
                <a16:creationId xmlns:a16="http://schemas.microsoft.com/office/drawing/2014/main" id="{EF9E729A-3090-3DEF-30B8-99F471FDD0BB}"/>
              </a:ext>
            </a:extLst>
          </p:cNvPr>
          <p:cNvSpPr txBox="1"/>
          <p:nvPr/>
        </p:nvSpPr>
        <p:spPr>
          <a:xfrm>
            <a:off x="6994866" y="5187364"/>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Bài</a:t>
            </a:r>
            <a:r>
              <a:rPr lang="en-US" sz="2000" b="1" dirty="0">
                <a:solidFill>
                  <a:srgbClr val="0070C0"/>
                </a:solidFill>
              </a:rPr>
              <a:t> </a:t>
            </a:r>
            <a:r>
              <a:rPr lang="en-US" sz="2000" b="1" dirty="0" err="1">
                <a:solidFill>
                  <a:srgbClr val="0070C0"/>
                </a:solidFill>
              </a:rPr>
              <a:t>tiết</a:t>
            </a:r>
            <a:endParaRPr lang="en-US" sz="2000" b="1" dirty="0">
              <a:solidFill>
                <a:srgbClr val="0070C0"/>
              </a:solidFill>
            </a:endParaRPr>
          </a:p>
        </p:txBody>
      </p:sp>
      <p:sp>
        <p:nvSpPr>
          <p:cNvPr id="12" name="TextBox 11">
            <a:extLst>
              <a:ext uri="{FF2B5EF4-FFF2-40B4-BE49-F238E27FC236}">
                <a16:creationId xmlns:a16="http://schemas.microsoft.com/office/drawing/2014/main" id="{B2F3F0B8-72B1-3213-664F-0BC5BC4B9AB4}"/>
              </a:ext>
            </a:extLst>
          </p:cNvPr>
          <p:cNvSpPr txBox="1"/>
          <p:nvPr/>
        </p:nvSpPr>
        <p:spPr>
          <a:xfrm>
            <a:off x="6370976" y="6052499"/>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Thận</a:t>
            </a:r>
            <a:endParaRPr lang="en-US" sz="2000" b="1" dirty="0">
              <a:solidFill>
                <a:srgbClr val="0070C0"/>
              </a:solidFill>
            </a:endParaRPr>
          </a:p>
        </p:txBody>
      </p:sp>
      <p:sp>
        <p:nvSpPr>
          <p:cNvPr id="13" name="TextBox 12">
            <a:extLst>
              <a:ext uri="{FF2B5EF4-FFF2-40B4-BE49-F238E27FC236}">
                <a16:creationId xmlns:a16="http://schemas.microsoft.com/office/drawing/2014/main" id="{4E170FE5-7513-CF2F-FAD9-B9283E6501D7}"/>
              </a:ext>
            </a:extLst>
          </p:cNvPr>
          <p:cNvSpPr txBox="1"/>
          <p:nvPr/>
        </p:nvSpPr>
        <p:spPr>
          <a:xfrm>
            <a:off x="7659756" y="6022682"/>
            <a:ext cx="119600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Bóng</a:t>
            </a:r>
            <a:r>
              <a:rPr lang="en-US" sz="2000" b="1" dirty="0">
                <a:solidFill>
                  <a:srgbClr val="0070C0"/>
                </a:solidFill>
              </a:rPr>
              <a:t> </a:t>
            </a:r>
            <a:r>
              <a:rPr lang="en-US" sz="2000" b="1" dirty="0" err="1">
                <a:solidFill>
                  <a:srgbClr val="0070C0"/>
                </a:solidFill>
              </a:rPr>
              <a:t>đái</a:t>
            </a:r>
            <a:endParaRPr lang="en-US" sz="2000" b="1" dirty="0">
              <a:solidFill>
                <a:srgbClr val="0070C0"/>
              </a:solidFill>
            </a:endParaRPr>
          </a:p>
        </p:txBody>
      </p:sp>
    </p:spTree>
    <p:extLst>
      <p:ext uri="{BB962C8B-B14F-4D97-AF65-F5344CB8AC3E}">
        <p14:creationId xmlns:p14="http://schemas.microsoft.com/office/powerpoint/2010/main" val="6179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6" y="1321184"/>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1240868C-0981-F345-930F-EB378FB92C84}"/>
              </a:ext>
            </a:extLst>
          </p:cNvPr>
          <p:cNvSpPr/>
          <p:nvPr/>
        </p:nvSpPr>
        <p:spPr>
          <a:xfrm>
            <a:off x="4890052" y="2097157"/>
            <a:ext cx="2494722" cy="14312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thể</a:t>
            </a:r>
            <a:r>
              <a:rPr lang="en-US" dirty="0"/>
              <a:t> </a:t>
            </a:r>
            <a:r>
              <a:rPr lang="en-US" dirty="0" err="1"/>
              <a:t>cây</a:t>
            </a:r>
            <a:r>
              <a:rPr lang="en-US" dirty="0"/>
              <a:t> </a:t>
            </a:r>
            <a:r>
              <a:rPr lang="en-US" dirty="0" err="1"/>
              <a:t>xanh</a:t>
            </a:r>
            <a:endParaRPr lang="en-US" dirty="0"/>
          </a:p>
        </p:txBody>
      </p:sp>
      <p:sp>
        <p:nvSpPr>
          <p:cNvPr id="8" name="Rectangle: Rounded Corners 7">
            <a:extLst>
              <a:ext uri="{FF2B5EF4-FFF2-40B4-BE49-F238E27FC236}">
                <a16:creationId xmlns:a16="http://schemas.microsoft.com/office/drawing/2014/main" id="{F818FCD6-C639-0DF9-B55B-8BF894CD2958}"/>
              </a:ext>
            </a:extLst>
          </p:cNvPr>
          <p:cNvSpPr/>
          <p:nvPr/>
        </p:nvSpPr>
        <p:spPr>
          <a:xfrm>
            <a:off x="1560443" y="3727174"/>
            <a:ext cx="2156792"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quan</a:t>
            </a:r>
            <a:r>
              <a:rPr lang="en-US" dirty="0"/>
              <a:t> </a:t>
            </a:r>
            <a:r>
              <a:rPr lang="en-US" dirty="0" err="1"/>
              <a:t>sinh</a:t>
            </a:r>
            <a:r>
              <a:rPr lang="en-US" dirty="0"/>
              <a:t> </a:t>
            </a:r>
            <a:r>
              <a:rPr lang="en-US" dirty="0" err="1"/>
              <a:t>dưỡng</a:t>
            </a:r>
            <a:endParaRPr lang="en-US" dirty="0"/>
          </a:p>
        </p:txBody>
      </p:sp>
      <p:sp>
        <p:nvSpPr>
          <p:cNvPr id="9" name="Rectangle: Rounded Corners 8">
            <a:extLst>
              <a:ext uri="{FF2B5EF4-FFF2-40B4-BE49-F238E27FC236}">
                <a16:creationId xmlns:a16="http://schemas.microsoft.com/office/drawing/2014/main" id="{547908A7-8E01-92F6-C429-CE74A5058E0E}"/>
              </a:ext>
            </a:extLst>
          </p:cNvPr>
          <p:cNvSpPr/>
          <p:nvPr/>
        </p:nvSpPr>
        <p:spPr>
          <a:xfrm>
            <a:off x="8289235" y="3727174"/>
            <a:ext cx="2156792"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quan</a:t>
            </a:r>
            <a:r>
              <a:rPr lang="en-US" dirty="0"/>
              <a:t> </a:t>
            </a:r>
            <a:r>
              <a:rPr lang="en-US" dirty="0" err="1"/>
              <a:t>sinh</a:t>
            </a:r>
            <a:r>
              <a:rPr lang="en-US" dirty="0"/>
              <a:t> </a:t>
            </a:r>
            <a:r>
              <a:rPr lang="en-US" dirty="0" err="1"/>
              <a:t>sản</a:t>
            </a:r>
            <a:endParaRPr lang="en-US" dirty="0"/>
          </a:p>
        </p:txBody>
      </p:sp>
      <p:sp>
        <p:nvSpPr>
          <p:cNvPr id="10" name="Rectangle: Rounded Corners 9">
            <a:extLst>
              <a:ext uri="{FF2B5EF4-FFF2-40B4-BE49-F238E27FC236}">
                <a16:creationId xmlns:a16="http://schemas.microsoft.com/office/drawing/2014/main" id="{284E5D2D-670A-E815-D069-F28AB5369B55}"/>
              </a:ext>
            </a:extLst>
          </p:cNvPr>
          <p:cNvSpPr/>
          <p:nvPr/>
        </p:nvSpPr>
        <p:spPr>
          <a:xfrm>
            <a:off x="138728" y="5536816"/>
            <a:ext cx="940904"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Rễ</a:t>
            </a:r>
            <a:endParaRPr lang="en-US" dirty="0"/>
          </a:p>
        </p:txBody>
      </p:sp>
      <p:sp>
        <p:nvSpPr>
          <p:cNvPr id="11" name="Rectangle: Rounded Corners 10">
            <a:extLst>
              <a:ext uri="{FF2B5EF4-FFF2-40B4-BE49-F238E27FC236}">
                <a16:creationId xmlns:a16="http://schemas.microsoft.com/office/drawing/2014/main" id="{7A1EFF82-2017-BB85-CBD4-E225524BE1B8}"/>
              </a:ext>
            </a:extLst>
          </p:cNvPr>
          <p:cNvSpPr/>
          <p:nvPr/>
        </p:nvSpPr>
        <p:spPr>
          <a:xfrm>
            <a:off x="4213360"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Lá</a:t>
            </a:r>
            <a:endParaRPr lang="en-US" dirty="0"/>
          </a:p>
        </p:txBody>
      </p:sp>
      <p:sp>
        <p:nvSpPr>
          <p:cNvPr id="15" name="Rectangle: Rounded Corners 14">
            <a:extLst>
              <a:ext uri="{FF2B5EF4-FFF2-40B4-BE49-F238E27FC236}">
                <a16:creationId xmlns:a16="http://schemas.microsoft.com/office/drawing/2014/main" id="{4E8C54B9-3F51-900B-BDB4-B30152DA1098}"/>
              </a:ext>
            </a:extLst>
          </p:cNvPr>
          <p:cNvSpPr/>
          <p:nvPr/>
        </p:nvSpPr>
        <p:spPr>
          <a:xfrm>
            <a:off x="2035865"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Thân</a:t>
            </a:r>
            <a:endParaRPr lang="en-US" dirty="0"/>
          </a:p>
        </p:txBody>
      </p:sp>
      <p:sp>
        <p:nvSpPr>
          <p:cNvPr id="16" name="Rectangle: Rounded Corners 15">
            <a:extLst>
              <a:ext uri="{FF2B5EF4-FFF2-40B4-BE49-F238E27FC236}">
                <a16:creationId xmlns:a16="http://schemas.microsoft.com/office/drawing/2014/main" id="{DCD82C83-15E0-E93E-749C-BF6E57F592D0}"/>
              </a:ext>
            </a:extLst>
          </p:cNvPr>
          <p:cNvSpPr/>
          <p:nvPr/>
        </p:nvSpPr>
        <p:spPr>
          <a:xfrm>
            <a:off x="7043530"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Hoa</a:t>
            </a:r>
          </a:p>
        </p:txBody>
      </p:sp>
      <p:sp>
        <p:nvSpPr>
          <p:cNvPr id="17" name="Rectangle: Rounded Corners 16">
            <a:extLst>
              <a:ext uri="{FF2B5EF4-FFF2-40B4-BE49-F238E27FC236}">
                <a16:creationId xmlns:a16="http://schemas.microsoft.com/office/drawing/2014/main" id="{C8A87766-3C2D-42DD-9AF6-C29A1E3AC079}"/>
              </a:ext>
            </a:extLst>
          </p:cNvPr>
          <p:cNvSpPr/>
          <p:nvPr/>
        </p:nvSpPr>
        <p:spPr>
          <a:xfrm>
            <a:off x="8829261"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Quả</a:t>
            </a:r>
            <a:endParaRPr lang="en-US" dirty="0"/>
          </a:p>
        </p:txBody>
      </p:sp>
      <p:sp>
        <p:nvSpPr>
          <p:cNvPr id="18" name="Rectangle: Rounded Corners 17">
            <a:extLst>
              <a:ext uri="{FF2B5EF4-FFF2-40B4-BE49-F238E27FC236}">
                <a16:creationId xmlns:a16="http://schemas.microsoft.com/office/drawing/2014/main" id="{133287F2-846B-D00A-0975-773522F172FA}"/>
              </a:ext>
            </a:extLst>
          </p:cNvPr>
          <p:cNvSpPr/>
          <p:nvPr/>
        </p:nvSpPr>
        <p:spPr>
          <a:xfrm>
            <a:off x="10827025"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Hạt</a:t>
            </a:r>
            <a:endParaRPr lang="en-US" dirty="0"/>
          </a:p>
        </p:txBody>
      </p:sp>
      <p:cxnSp>
        <p:nvCxnSpPr>
          <p:cNvPr id="22" name="Straight Arrow Connector 21">
            <a:extLst>
              <a:ext uri="{FF2B5EF4-FFF2-40B4-BE49-F238E27FC236}">
                <a16:creationId xmlns:a16="http://schemas.microsoft.com/office/drawing/2014/main" id="{E1A7FE66-8125-9326-A5FB-7EB487446C9D}"/>
              </a:ext>
            </a:extLst>
          </p:cNvPr>
          <p:cNvCxnSpPr>
            <a:cxnSpLocks/>
          </p:cNvCxnSpPr>
          <p:nvPr/>
        </p:nvCxnSpPr>
        <p:spPr>
          <a:xfrm flipH="1">
            <a:off x="2698473" y="3011557"/>
            <a:ext cx="2251213" cy="594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E3041E-0711-8653-C532-7880F043018C}"/>
              </a:ext>
            </a:extLst>
          </p:cNvPr>
          <p:cNvCxnSpPr>
            <a:cxnSpLocks/>
          </p:cNvCxnSpPr>
          <p:nvPr/>
        </p:nvCxnSpPr>
        <p:spPr>
          <a:xfrm>
            <a:off x="7310230" y="2959376"/>
            <a:ext cx="1962979" cy="64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113ED3-75CF-3BB3-E201-CC334B1E00F3}"/>
              </a:ext>
            </a:extLst>
          </p:cNvPr>
          <p:cNvCxnSpPr>
            <a:stCxn id="8" idx="2"/>
            <a:endCxn id="10" idx="0"/>
          </p:cNvCxnSpPr>
          <p:nvPr/>
        </p:nvCxnSpPr>
        <p:spPr>
          <a:xfrm flipH="1">
            <a:off x="609180" y="4572000"/>
            <a:ext cx="2029659"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1ED758F-268E-7F18-7C26-30751FE7CCD7}"/>
              </a:ext>
            </a:extLst>
          </p:cNvPr>
          <p:cNvCxnSpPr>
            <a:stCxn id="8" idx="2"/>
            <a:endCxn id="11" idx="0"/>
          </p:cNvCxnSpPr>
          <p:nvPr/>
        </p:nvCxnSpPr>
        <p:spPr>
          <a:xfrm>
            <a:off x="2638839" y="4572000"/>
            <a:ext cx="2112891"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7681D2C-2EE9-9418-D264-3619548536CB}"/>
              </a:ext>
            </a:extLst>
          </p:cNvPr>
          <p:cNvCxnSpPr>
            <a:stCxn id="8" idx="2"/>
            <a:endCxn id="15" idx="0"/>
          </p:cNvCxnSpPr>
          <p:nvPr/>
        </p:nvCxnSpPr>
        <p:spPr>
          <a:xfrm flipH="1">
            <a:off x="2574235" y="4572000"/>
            <a:ext cx="64604"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3BA6ED-1F9F-C367-C522-68BF5924F8B1}"/>
              </a:ext>
            </a:extLst>
          </p:cNvPr>
          <p:cNvCxnSpPr>
            <a:stCxn id="9" idx="2"/>
            <a:endCxn id="16" idx="0"/>
          </p:cNvCxnSpPr>
          <p:nvPr/>
        </p:nvCxnSpPr>
        <p:spPr>
          <a:xfrm flipH="1">
            <a:off x="7581900" y="4572000"/>
            <a:ext cx="1785731"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A23187-B425-1AAC-7D00-607B55A2CED0}"/>
              </a:ext>
            </a:extLst>
          </p:cNvPr>
          <p:cNvCxnSpPr>
            <a:stCxn id="9" idx="2"/>
            <a:endCxn id="18" idx="0"/>
          </p:cNvCxnSpPr>
          <p:nvPr/>
        </p:nvCxnSpPr>
        <p:spPr>
          <a:xfrm>
            <a:off x="9367631" y="4572000"/>
            <a:ext cx="1997764"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F95CCA6-18BC-405B-A2DF-D977621D883D}"/>
              </a:ext>
            </a:extLst>
          </p:cNvPr>
          <p:cNvCxnSpPr>
            <a:stCxn id="9" idx="2"/>
            <a:endCxn id="17" idx="0"/>
          </p:cNvCxnSpPr>
          <p:nvPr/>
        </p:nvCxnSpPr>
        <p:spPr>
          <a:xfrm>
            <a:off x="9367631" y="4572000"/>
            <a:ext cx="0"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683652-B4E6-F948-5E51-863E15865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638" t="17888" r="14949" b="52997"/>
          <a:stretch/>
        </p:blipFill>
        <p:spPr>
          <a:xfrm>
            <a:off x="0" y="0"/>
            <a:ext cx="12170030" cy="6629400"/>
          </a:xfrm>
        </p:spPr>
      </p:pic>
    </p:spTree>
    <p:extLst>
      <p:ext uri="{BB962C8B-B14F-4D97-AF65-F5344CB8AC3E}">
        <p14:creationId xmlns:p14="http://schemas.microsoft.com/office/powerpoint/2010/main" val="417788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683652-B4E6-F948-5E51-863E15865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638" t="46366" r="14949" b="8334"/>
          <a:stretch/>
        </p:blipFill>
        <p:spPr>
          <a:xfrm>
            <a:off x="159026" y="69574"/>
            <a:ext cx="8009585" cy="6788426"/>
          </a:xfrm>
        </p:spPr>
      </p:pic>
    </p:spTree>
    <p:extLst>
      <p:ext uri="{BB962C8B-B14F-4D97-AF65-F5344CB8AC3E}">
        <p14:creationId xmlns:p14="http://schemas.microsoft.com/office/powerpoint/2010/main" val="145305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0"/>
            <a:ext cx="12132747" cy="1441175"/>
          </a:xfrm>
          <a:prstGeom prst="rect">
            <a:avLst/>
          </a:prstGeom>
        </p:spPr>
      </p:pic>
      <p:pic>
        <p:nvPicPr>
          <p:cNvPr id="4" name="Picture 3">
            <a:extLst>
              <a:ext uri="{FF2B5EF4-FFF2-40B4-BE49-F238E27FC236}">
                <a16:creationId xmlns:a16="http://schemas.microsoft.com/office/drawing/2014/main" id="{CF1AAF12-8497-3939-51AE-9185CD8900E0}"/>
              </a:ext>
            </a:extLst>
          </p:cNvPr>
          <p:cNvPicPr>
            <a:picLocks noChangeAspect="1"/>
          </p:cNvPicPr>
          <p:nvPr/>
        </p:nvPicPr>
        <p:blipFill rotWithShape="1">
          <a:blip r:embed="rId3">
            <a:extLst>
              <a:ext uri="{28A0092B-C50C-407E-A947-70E740481C1C}">
                <a14:useLocalDpi xmlns:a14="http://schemas.microsoft.com/office/drawing/2010/main" val="0"/>
              </a:ext>
            </a:extLst>
          </a:blip>
          <a:srcRect l="28778" t="25141" r="21657" b="21611"/>
          <a:stretch/>
        </p:blipFill>
        <p:spPr>
          <a:xfrm>
            <a:off x="1325217" y="1556922"/>
            <a:ext cx="9288340" cy="5301077"/>
          </a:xfrm>
          <a:prstGeom prst="rect">
            <a:avLst/>
          </a:prstGeom>
        </p:spPr>
      </p:pic>
    </p:spTree>
    <p:extLst>
      <p:ext uri="{BB962C8B-B14F-4D97-AF65-F5344CB8AC3E}">
        <p14:creationId xmlns:p14="http://schemas.microsoft.com/office/powerpoint/2010/main" val="181721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65A702C-4A21-42C2-B40C-AC444E490DBF}"/>
              </a:ext>
            </a:extLst>
          </p:cNvPr>
          <p:cNvPicPr>
            <a:picLocks noChangeAspect="1"/>
          </p:cNvPicPr>
          <p:nvPr/>
        </p:nvPicPr>
        <p:blipFill rotWithShape="1">
          <a:blip r:embed="rId3">
            <a:extLst>
              <a:ext uri="{28A0092B-C50C-407E-A947-70E740481C1C}">
                <a14:useLocalDpi xmlns:a14="http://schemas.microsoft.com/office/drawing/2010/main" val="0"/>
              </a:ext>
            </a:extLst>
          </a:blip>
          <a:srcRect l="40472" t="53226" r="22624" b="14246"/>
          <a:stretch/>
        </p:blipFill>
        <p:spPr>
          <a:xfrm>
            <a:off x="4673049" y="2802833"/>
            <a:ext cx="7407642" cy="3468757"/>
          </a:xfrm>
          <a:prstGeom prst="rect">
            <a:avLst/>
          </a:prstGeom>
        </p:spPr>
      </p:pic>
      <p:pic>
        <p:nvPicPr>
          <p:cNvPr id="6" name="Picture 5">
            <a:extLst>
              <a:ext uri="{FF2B5EF4-FFF2-40B4-BE49-F238E27FC236}">
                <a16:creationId xmlns:a16="http://schemas.microsoft.com/office/drawing/2014/main" id="{C998888A-4DF0-F72C-DA7E-FD1080B30E89}"/>
              </a:ext>
            </a:extLst>
          </p:cNvPr>
          <p:cNvPicPr>
            <a:picLocks noChangeAspect="1"/>
          </p:cNvPicPr>
          <p:nvPr/>
        </p:nvPicPr>
        <p:blipFill rotWithShape="1">
          <a:blip r:embed="rId4">
            <a:extLst>
              <a:ext uri="{28A0092B-C50C-407E-A947-70E740481C1C}">
                <a14:useLocalDpi xmlns:a14="http://schemas.microsoft.com/office/drawing/2010/main" val="0"/>
              </a:ext>
            </a:extLst>
          </a:blip>
          <a:srcRect l="36848" t="26062" r="33152" b="25908"/>
          <a:stretch/>
        </p:blipFill>
        <p:spPr>
          <a:xfrm>
            <a:off x="298174" y="2802834"/>
            <a:ext cx="3821200" cy="3250096"/>
          </a:xfrm>
          <a:prstGeom prst="rect">
            <a:avLst/>
          </a:prstGeom>
        </p:spPr>
      </p:pic>
    </p:spTree>
    <p:extLst>
      <p:ext uri="{BB962C8B-B14F-4D97-AF65-F5344CB8AC3E}">
        <p14:creationId xmlns:p14="http://schemas.microsoft.com/office/powerpoint/2010/main" val="9233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AF56ED-25C4-564F-8E1C-1ABF330095BE}"/>
              </a:ext>
            </a:extLst>
          </p:cNvPr>
          <p:cNvSpPr txBox="1"/>
          <p:nvPr/>
        </p:nvSpPr>
        <p:spPr>
          <a:xfrm>
            <a:off x="174763" y="2675799"/>
            <a:ext cx="11702498" cy="1384995"/>
          </a:xfrm>
          <a:prstGeom prst="rect">
            <a:avLst/>
          </a:prstGeom>
          <a:noFill/>
        </p:spPr>
        <p:txBody>
          <a:bodyPr wrap="square">
            <a:spAutoFit/>
          </a:bodyPr>
          <a:lstStyle/>
          <a:p>
            <a:r>
              <a:rPr lang="vi-VN" sz="2800" b="0" i="0" dirty="0">
                <a:solidFill>
                  <a:srgbClr val="000000"/>
                </a:solidFill>
                <a:effectLst/>
                <a:latin typeface="+mj-lt"/>
              </a:rPr>
              <a:t>- Sinh vật đơn bào là các sinh vật thực hiện các hoạt động sống trong khuôn khổ một tế bào như: lấy và tiêu hóa thức ăn, hô hấp, vận động, sinh sản và trả lời các kích thích từ môi trường bên ngoài.</a:t>
            </a:r>
            <a:endParaRPr lang="en-US" sz="2800" dirty="0">
              <a:latin typeface="+mj-lt"/>
            </a:endParaRPr>
          </a:p>
        </p:txBody>
      </p:sp>
    </p:spTree>
    <p:extLst>
      <p:ext uri="{BB962C8B-B14F-4D97-AF65-F5344CB8AC3E}">
        <p14:creationId xmlns:p14="http://schemas.microsoft.com/office/powerpoint/2010/main" val="299704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1. Sinh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vật</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đơn</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bào</a:t>
            </a:r>
            <a:endPar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endParaRPr>
          </a:p>
        </p:txBody>
      </p:sp>
      <p:pic>
        <p:nvPicPr>
          <p:cNvPr id="5" name="Picture 4">
            <a:extLst>
              <a:ext uri="{FF2B5EF4-FFF2-40B4-BE49-F238E27FC236}">
                <a16:creationId xmlns:a16="http://schemas.microsoft.com/office/drawing/2014/main" id="{F44CD001-C471-C6C2-B67C-1F69B93CCFF2}"/>
              </a:ext>
            </a:extLst>
          </p:cNvPr>
          <p:cNvPicPr>
            <a:picLocks noChangeAspect="1"/>
          </p:cNvPicPr>
          <p:nvPr/>
        </p:nvPicPr>
        <p:blipFill rotWithShape="1">
          <a:blip r:embed="rId3">
            <a:extLst>
              <a:ext uri="{28A0092B-C50C-407E-A947-70E740481C1C}">
                <a14:useLocalDpi xmlns:a14="http://schemas.microsoft.com/office/drawing/2010/main" val="0"/>
              </a:ext>
            </a:extLst>
          </a:blip>
          <a:srcRect l="25353" t="26665" r="22092" b="15013"/>
          <a:stretch/>
        </p:blipFill>
        <p:spPr>
          <a:xfrm>
            <a:off x="3359383" y="2203590"/>
            <a:ext cx="7877789" cy="4644471"/>
          </a:xfrm>
          <a:prstGeom prst="rect">
            <a:avLst/>
          </a:prstGeom>
        </p:spPr>
      </p:pic>
    </p:spTree>
    <p:extLst>
      <p:ext uri="{BB962C8B-B14F-4D97-AF65-F5344CB8AC3E}">
        <p14:creationId xmlns:p14="http://schemas.microsoft.com/office/powerpoint/2010/main" val="154254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86137" y="2160312"/>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A1F5D8-EE0A-C498-B8BE-D1737190826A}"/>
              </a:ext>
            </a:extLst>
          </p:cNvPr>
          <p:cNvSpPr txBox="1"/>
          <p:nvPr/>
        </p:nvSpPr>
        <p:spPr>
          <a:xfrm>
            <a:off x="82826" y="2805631"/>
            <a:ext cx="11598966" cy="138499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 Sinh vật đa bào có cấu tạo phức tạp.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Cơ thể chúng có nhiều loại tế bào với hình dạng, cấu tạo khác nhau và thực hiện chức năng khác nhau như quang hợp, tiêu hóa, hô hấp… nhờ đó đảm bảo sự tồn tại và phát triển của cơ thể.</a:t>
            </a:r>
          </a:p>
        </p:txBody>
      </p:sp>
    </p:spTree>
    <p:extLst>
      <p:ext uri="{BB962C8B-B14F-4D97-AF65-F5344CB8AC3E}">
        <p14:creationId xmlns:p14="http://schemas.microsoft.com/office/powerpoint/2010/main" val="199750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96076" y="2096433"/>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D2EF4A4-E29C-E725-73B3-64ECA58011C5}"/>
              </a:ext>
            </a:extLst>
          </p:cNvPr>
          <p:cNvPicPr>
            <a:picLocks noChangeAspect="1"/>
          </p:cNvPicPr>
          <p:nvPr/>
        </p:nvPicPr>
        <p:blipFill rotWithShape="1">
          <a:blip r:embed="rId3">
            <a:extLst>
              <a:ext uri="{28A0092B-C50C-407E-A947-70E740481C1C}">
                <a14:useLocalDpi xmlns:a14="http://schemas.microsoft.com/office/drawing/2010/main" val="0"/>
              </a:ext>
            </a:extLst>
          </a:blip>
          <a:srcRect l="31141" t="26522" r="27609" b="31278"/>
          <a:stretch/>
        </p:blipFill>
        <p:spPr>
          <a:xfrm>
            <a:off x="2924865" y="2203590"/>
            <a:ext cx="7952840" cy="4445688"/>
          </a:xfrm>
          <a:prstGeom prst="rect">
            <a:avLst/>
          </a:prstGeom>
        </p:spPr>
      </p:pic>
    </p:spTree>
    <p:extLst>
      <p:ext uri="{BB962C8B-B14F-4D97-AF65-F5344CB8AC3E}">
        <p14:creationId xmlns:p14="http://schemas.microsoft.com/office/powerpoint/2010/main" val="37084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96076" y="2096433"/>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D2EF4A4-E29C-E725-73B3-64ECA58011C5}"/>
              </a:ext>
            </a:extLst>
          </p:cNvPr>
          <p:cNvPicPr>
            <a:picLocks noChangeAspect="1"/>
          </p:cNvPicPr>
          <p:nvPr/>
        </p:nvPicPr>
        <p:blipFill rotWithShape="1">
          <a:blip r:embed="rId3">
            <a:extLst>
              <a:ext uri="{28A0092B-C50C-407E-A947-70E740481C1C}">
                <a14:useLocalDpi xmlns:a14="http://schemas.microsoft.com/office/drawing/2010/main" val="0"/>
              </a:ext>
            </a:extLst>
          </a:blip>
          <a:srcRect l="31141" t="26522" r="27609" b="31278"/>
          <a:stretch/>
        </p:blipFill>
        <p:spPr>
          <a:xfrm>
            <a:off x="2924865" y="2203590"/>
            <a:ext cx="7952840" cy="4445688"/>
          </a:xfrm>
          <a:prstGeom prst="rect">
            <a:avLst/>
          </a:prstGeom>
        </p:spPr>
      </p:pic>
      <p:sp>
        <p:nvSpPr>
          <p:cNvPr id="3" name="TextBox 2">
            <a:extLst>
              <a:ext uri="{FF2B5EF4-FFF2-40B4-BE49-F238E27FC236}">
                <a16:creationId xmlns:a16="http://schemas.microsoft.com/office/drawing/2014/main" id="{A282C7C0-DBA8-3B85-BF96-206B86AEC549}"/>
              </a:ext>
            </a:extLst>
          </p:cNvPr>
          <p:cNvSpPr txBox="1"/>
          <p:nvPr/>
        </p:nvSpPr>
        <p:spPr>
          <a:xfrm>
            <a:off x="6599582" y="4457270"/>
            <a:ext cx="1411357" cy="400110"/>
          </a:xfrm>
          <a:prstGeom prst="rect">
            <a:avLst/>
          </a:prstGeom>
          <a:noFill/>
        </p:spPr>
        <p:txBody>
          <a:bodyPr wrap="square" rtlCol="0">
            <a:spAutoFit/>
          </a:bodyPr>
          <a:lstStyle/>
          <a:p>
            <a:r>
              <a:rPr lang="en-US" sz="2000" dirty="0" err="1"/>
              <a:t>Một</a:t>
            </a:r>
            <a:r>
              <a:rPr lang="en-US" sz="2000" dirty="0"/>
              <a:t> TB</a:t>
            </a:r>
          </a:p>
        </p:txBody>
      </p:sp>
      <p:sp>
        <p:nvSpPr>
          <p:cNvPr id="5" name="TextBox 4">
            <a:extLst>
              <a:ext uri="{FF2B5EF4-FFF2-40B4-BE49-F238E27FC236}">
                <a16:creationId xmlns:a16="http://schemas.microsoft.com/office/drawing/2014/main" id="{7690252B-040A-2BB9-4462-F677A4EF76CE}"/>
              </a:ext>
            </a:extLst>
          </p:cNvPr>
          <p:cNvSpPr txBox="1"/>
          <p:nvPr/>
        </p:nvSpPr>
        <p:spPr>
          <a:xfrm>
            <a:off x="8853834" y="4457270"/>
            <a:ext cx="1361661" cy="400110"/>
          </a:xfrm>
          <a:prstGeom prst="rect">
            <a:avLst/>
          </a:prstGeom>
          <a:noFill/>
        </p:spPr>
        <p:txBody>
          <a:bodyPr wrap="square" rtlCol="0">
            <a:spAutoFit/>
          </a:bodyPr>
          <a:lstStyle/>
          <a:p>
            <a:r>
              <a:rPr lang="en-US" sz="2000" dirty="0" err="1"/>
              <a:t>Nhiều</a:t>
            </a:r>
            <a:r>
              <a:rPr lang="en-US" sz="2000" dirty="0"/>
              <a:t> TB</a:t>
            </a:r>
          </a:p>
        </p:txBody>
      </p:sp>
      <p:sp>
        <p:nvSpPr>
          <p:cNvPr id="6" name="TextBox 5">
            <a:extLst>
              <a:ext uri="{FF2B5EF4-FFF2-40B4-BE49-F238E27FC236}">
                <a16:creationId xmlns:a16="http://schemas.microsoft.com/office/drawing/2014/main" id="{D01F72ED-F51F-366F-371E-FCB4EB5C3540}"/>
              </a:ext>
            </a:extLst>
          </p:cNvPr>
          <p:cNvSpPr txBox="1"/>
          <p:nvPr/>
        </p:nvSpPr>
        <p:spPr>
          <a:xfrm>
            <a:off x="6609892" y="5098180"/>
            <a:ext cx="1361661" cy="400110"/>
          </a:xfrm>
          <a:prstGeom prst="rect">
            <a:avLst/>
          </a:prstGeom>
          <a:noFill/>
        </p:spPr>
        <p:txBody>
          <a:bodyPr wrap="square" rtlCol="0">
            <a:spAutoFit/>
          </a:bodyPr>
          <a:lstStyle/>
          <a:p>
            <a:r>
              <a:rPr lang="en-US" sz="2000" dirty="0" err="1"/>
              <a:t>Một</a:t>
            </a:r>
            <a:r>
              <a:rPr lang="en-US" sz="2000" dirty="0"/>
              <a:t> </a:t>
            </a:r>
            <a:r>
              <a:rPr lang="en-US" sz="2000" dirty="0" err="1"/>
              <a:t>loại</a:t>
            </a:r>
            <a:endParaRPr lang="en-US" sz="2000" dirty="0"/>
          </a:p>
        </p:txBody>
      </p:sp>
      <p:sp>
        <p:nvSpPr>
          <p:cNvPr id="10" name="TextBox 9">
            <a:extLst>
              <a:ext uri="{FF2B5EF4-FFF2-40B4-BE49-F238E27FC236}">
                <a16:creationId xmlns:a16="http://schemas.microsoft.com/office/drawing/2014/main" id="{83010653-1DB9-11E3-5F74-80746A2AB234}"/>
              </a:ext>
            </a:extLst>
          </p:cNvPr>
          <p:cNvSpPr txBox="1"/>
          <p:nvPr/>
        </p:nvSpPr>
        <p:spPr>
          <a:xfrm>
            <a:off x="8853833" y="5100352"/>
            <a:ext cx="1361661" cy="400110"/>
          </a:xfrm>
          <a:prstGeom prst="rect">
            <a:avLst/>
          </a:prstGeom>
          <a:noFill/>
        </p:spPr>
        <p:txBody>
          <a:bodyPr wrap="square" rtlCol="0">
            <a:spAutoFit/>
          </a:bodyPr>
          <a:lstStyle/>
          <a:p>
            <a:r>
              <a:rPr lang="en-US" sz="2000" dirty="0" err="1"/>
              <a:t>Nhiều</a:t>
            </a:r>
            <a:r>
              <a:rPr lang="en-US" sz="2000" dirty="0"/>
              <a:t> </a:t>
            </a:r>
            <a:r>
              <a:rPr lang="en-US" sz="2000" dirty="0" err="1"/>
              <a:t>loại</a:t>
            </a:r>
            <a:endParaRPr lang="en-US" sz="2000" dirty="0"/>
          </a:p>
        </p:txBody>
      </p:sp>
      <p:sp>
        <p:nvSpPr>
          <p:cNvPr id="11" name="TextBox 10">
            <a:extLst>
              <a:ext uri="{FF2B5EF4-FFF2-40B4-BE49-F238E27FC236}">
                <a16:creationId xmlns:a16="http://schemas.microsoft.com/office/drawing/2014/main" id="{8307D1D7-C4BF-0851-E6EF-05D0B0ED3B6B}"/>
              </a:ext>
            </a:extLst>
          </p:cNvPr>
          <p:cNvSpPr txBox="1"/>
          <p:nvPr/>
        </p:nvSpPr>
        <p:spPr>
          <a:xfrm>
            <a:off x="6334678" y="5735229"/>
            <a:ext cx="2121985" cy="646331"/>
          </a:xfrm>
          <a:prstGeom prst="rect">
            <a:avLst/>
          </a:prstGeom>
          <a:noFill/>
        </p:spPr>
        <p:txBody>
          <a:bodyPr wrap="square" rtlCol="0">
            <a:spAutoFit/>
          </a:bodyPr>
          <a:lstStyle/>
          <a:p>
            <a:r>
              <a:rPr lang="en-US" sz="1800" dirty="0" err="1"/>
              <a:t>Có</a:t>
            </a:r>
            <a:r>
              <a:rPr lang="en-US" sz="1800" dirty="0"/>
              <a:t> </a:t>
            </a:r>
            <a:r>
              <a:rPr lang="en-US" sz="1800" dirty="0" err="1"/>
              <a:t>cả</a:t>
            </a:r>
            <a:r>
              <a:rPr lang="en-US" sz="1800" dirty="0"/>
              <a:t> TB </a:t>
            </a:r>
            <a:r>
              <a:rPr lang="en-US" sz="1800" dirty="0" err="1"/>
              <a:t>nhân</a:t>
            </a:r>
            <a:r>
              <a:rPr lang="en-US" sz="1800" dirty="0"/>
              <a:t> </a:t>
            </a:r>
            <a:r>
              <a:rPr lang="en-US" sz="1800" dirty="0" err="1"/>
              <a:t>sơ</a:t>
            </a:r>
            <a:r>
              <a:rPr lang="en-US" sz="1800" dirty="0"/>
              <a:t> </a:t>
            </a:r>
            <a:r>
              <a:rPr lang="en-US" sz="1800" dirty="0" err="1"/>
              <a:t>và</a:t>
            </a:r>
            <a:r>
              <a:rPr lang="en-US" sz="1800" dirty="0"/>
              <a:t> TB </a:t>
            </a:r>
            <a:r>
              <a:rPr lang="en-US" sz="1800" dirty="0" err="1"/>
              <a:t>nhân</a:t>
            </a:r>
            <a:r>
              <a:rPr lang="en-US" sz="1800" dirty="0"/>
              <a:t> </a:t>
            </a:r>
            <a:r>
              <a:rPr lang="en-US" sz="1800" dirty="0" err="1"/>
              <a:t>thực</a:t>
            </a:r>
            <a:endParaRPr lang="en-US" sz="1800" dirty="0"/>
          </a:p>
        </p:txBody>
      </p:sp>
      <p:sp>
        <p:nvSpPr>
          <p:cNvPr id="12" name="TextBox 11">
            <a:extLst>
              <a:ext uri="{FF2B5EF4-FFF2-40B4-BE49-F238E27FC236}">
                <a16:creationId xmlns:a16="http://schemas.microsoft.com/office/drawing/2014/main" id="{3FEEC2D7-A3C5-6DFC-6C5B-1AD68A7E6D59}"/>
              </a:ext>
            </a:extLst>
          </p:cNvPr>
          <p:cNvSpPr txBox="1"/>
          <p:nvPr/>
        </p:nvSpPr>
        <p:spPr>
          <a:xfrm>
            <a:off x="8476541" y="5639654"/>
            <a:ext cx="2121985" cy="707886"/>
          </a:xfrm>
          <a:prstGeom prst="rect">
            <a:avLst/>
          </a:prstGeom>
          <a:noFill/>
        </p:spPr>
        <p:txBody>
          <a:bodyPr wrap="square" rtlCol="0">
            <a:spAutoFit/>
          </a:bodyPr>
          <a:lstStyle/>
          <a:p>
            <a:r>
              <a:rPr lang="en-US" sz="2000" dirty="0" err="1"/>
              <a:t>Chỉ</a:t>
            </a:r>
            <a:r>
              <a:rPr lang="en-US" sz="2000" dirty="0"/>
              <a:t> </a:t>
            </a:r>
            <a:r>
              <a:rPr lang="en-US" sz="2000" dirty="0" err="1"/>
              <a:t>có</a:t>
            </a:r>
            <a:r>
              <a:rPr lang="en-US" sz="2000" dirty="0"/>
              <a:t> TB </a:t>
            </a:r>
            <a:r>
              <a:rPr lang="en-US" sz="2000" dirty="0" err="1"/>
              <a:t>nhân</a:t>
            </a:r>
            <a:r>
              <a:rPr lang="en-US" sz="2000" dirty="0"/>
              <a:t> </a:t>
            </a:r>
            <a:r>
              <a:rPr lang="en-US" sz="2000" dirty="0" err="1"/>
              <a:t>thực</a:t>
            </a:r>
            <a:endParaRPr lang="en-US" sz="2000" dirty="0"/>
          </a:p>
        </p:txBody>
      </p:sp>
    </p:spTree>
    <p:extLst>
      <p:ext uri="{BB962C8B-B14F-4D97-AF65-F5344CB8AC3E}">
        <p14:creationId xmlns:p14="http://schemas.microsoft.com/office/powerpoint/2010/main" val="10146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475</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PowerPoint Presentation</vt:lpstr>
      <vt:lpstr>III. THỰC HÀNH TÌM HIỂU VỀ TỔ CHỨC CƠ THỂ.</vt:lpstr>
      <vt:lpstr>PowerPoint Presentation</vt:lpstr>
      <vt:lpstr>III. THỰC HÀNH TÌM HIỂU VỀ TỔ CHỨC CƠ THỂ.</vt:lpstr>
      <vt:lpstr>II. TỔ CHỨC CƠ THỂ ĐA BÀO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HỒI XUÂN</dc:title>
  <dc:creator>Hưng Bùi</dc:creator>
  <cp:lastModifiedBy>Tường Thuật Nguyễn</cp:lastModifiedBy>
  <cp:revision>29</cp:revision>
  <dcterms:created xsi:type="dcterms:W3CDTF">2023-11-29T00:42:44Z</dcterms:created>
  <dcterms:modified xsi:type="dcterms:W3CDTF">2024-10-21T00:52:13Z</dcterms:modified>
</cp:coreProperties>
</file>