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3" r:id="rId4"/>
    <p:sldId id="294" r:id="rId5"/>
    <p:sldId id="302" r:id="rId6"/>
    <p:sldId id="295" r:id="rId7"/>
    <p:sldId id="296" r:id="rId8"/>
    <p:sldId id="303" r:id="rId9"/>
    <p:sldId id="304" r:id="rId10"/>
    <p:sldId id="297" r:id="rId11"/>
    <p:sldId id="298" r:id="rId12"/>
    <p:sldId id="306" r:id="rId13"/>
    <p:sldId id="299" r:id="rId14"/>
    <p:sldId id="300" r:id="rId15"/>
    <p:sldId id="301" r:id="rId16"/>
    <p:sldId id="307" r:id="rId17"/>
    <p:sldId id="309" r:id="rId18"/>
    <p:sldId id="308" r:id="rId19"/>
    <p:sldId id="310" r:id="rId20"/>
    <p:sldId id="311" r:id="rId21"/>
    <p:sldId id="314" r:id="rId22"/>
    <p:sldId id="315" r:id="rId23"/>
    <p:sldId id="316" r:id="rId24"/>
    <p:sldId id="318" r:id="rId25"/>
    <p:sldId id="3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F114-657A-48A3-0A89-53A4CDDC2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1D1CE-A292-5130-70E7-7F4598CEC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D4C3-825B-BFC9-2F49-5C21CBCB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A08C-D94B-937A-0F38-4D3F9313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5729-3F4E-E3FA-762B-C1287E47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2C98-8DF2-EB80-EF72-F3B7A195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028C9-2EB0-51EF-BDC2-19770B59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F55E-528A-C443-6878-554B3932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29C3-08F4-09F5-7554-921B433E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9491-EB37-055D-1BD7-1A313A94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E9061-FD61-4ACE-970B-0018983DD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62C08-7E13-F40A-CFB8-ABF7E731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94E98-ECF1-9551-9FCD-14F96ABA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D0AD-BA85-D4D6-161F-7BC177BF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E8E7-8F43-FE78-2312-F28E1A34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934-0065-BEFF-1DB1-1C43840F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FDF-FBD3-7493-E764-21E9D53A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CDA2-CD89-6689-7484-2B1D490D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ABF4A-E49F-98EB-D38F-7FBEC5DE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E4D8-C65D-B0A8-ADE0-61FBE7EC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3CAD-09A5-612A-7BB8-B9B723ED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066-FEA1-CF55-32D1-3429800E0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3D488-F808-192D-3202-E99E1AE5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F441C-8ADF-9D50-63EB-AA3CED1A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4955F-9D13-CEA1-6DA9-6242CD3E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2A85-0FFC-F4E9-C7F6-F819DC77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188E-6004-AE06-4669-16DFA56FD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36C72-8D62-7721-9303-E03DD24D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5821E-EEF3-3076-68CB-0EDC0C68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C33C0-71F1-C471-7182-37C0874A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6949E-5521-2EB6-232A-E3F1C3AA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57C6-2DA0-8C22-E295-EEE26081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3FDB2-B198-9509-F7EC-7DD140D3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B82B9-9E58-1473-468D-4BED943D3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DB650-B862-BBFC-1C61-CB792FA5A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AB09E-9CEF-EFB6-4901-2D4B1D0B9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6323D-7EA5-8802-75EF-FBDB6CF6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F0FE2-EA91-25E6-D659-AFC330B0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8EE7B-F635-4FB7-3990-7CCF382D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AA1F-51B8-229D-F94C-61C76957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F0B04-4FD4-1D2D-3D59-3A435295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4EFE7-A839-7392-009F-C99A12B5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4D4C4-AEE7-60D2-0365-1F664C9C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72B90-23E4-31AA-D60D-5494024E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AFB54-3B5B-2B34-2875-D7CF78B4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BAE79-232B-119D-C289-7E50FD6A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A669-0BF5-E8CF-3C09-C453CE99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2E2D-24C5-A7A1-DB77-5BBB2E96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F19E3-4671-7F4F-7C92-E38EEDD3E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59AD7-165F-4C6F-6DCF-D9FE5DFE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D9099-50BA-FA22-C4DC-9F94CC05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123B2-263D-4E29-9EC0-ACA982D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1704-715E-A915-FB3A-08455E53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9F989-DFB0-8AB6-D93F-2489010F3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0FDEC-DF6E-B1FA-BD72-38AF919D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EE14D-76D4-E0EE-CAE0-077CBE60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FA984-097B-ECD8-0AB4-044E97AA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19D76-31D4-1B0A-559C-BA020C76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397E1-1371-F286-BDA1-F0BA8E47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A7DB-E179-7E49-8A83-CDA21B6F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75B8-81E1-AB30-7F6D-699A13AB7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15A4-F40B-4481-9841-3B3946AA2A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15E67-EDF6-56EE-E98F-6739D0F3C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A17-796A-2BAE-3536-2F4B37E0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103A-10CA-493C-91D9-A1BBDCEC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E66C2-51E3-2615-7882-458F6455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27392" r="44337" b="12486"/>
          <a:stretch/>
        </p:blipFill>
        <p:spPr>
          <a:xfrm>
            <a:off x="3509108" y="0"/>
            <a:ext cx="491778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3BEB0-45C0-8A7F-0E6B-F84EBE0C4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827C0F-45DB-F91E-793C-2C00AE561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25687" r="36751" b="22550"/>
          <a:stretch/>
        </p:blipFill>
        <p:spPr>
          <a:xfrm>
            <a:off x="228599" y="1651000"/>
            <a:ext cx="3817505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DAA50-1D0F-DE3C-2E7D-6D63D987E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25687" r="20033" b="66762"/>
          <a:stretch/>
        </p:blipFill>
        <p:spPr>
          <a:xfrm>
            <a:off x="177799" y="1739898"/>
            <a:ext cx="9472875" cy="673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F70AA-C113-FFC2-BF17-03E4D9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32098" r="20033" b="51232"/>
          <a:stretch/>
        </p:blipFill>
        <p:spPr>
          <a:xfrm>
            <a:off x="177799" y="2413001"/>
            <a:ext cx="1056640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4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DAA50-1D0F-DE3C-2E7D-6D63D987E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25687" r="20033" b="66762"/>
          <a:stretch/>
        </p:blipFill>
        <p:spPr>
          <a:xfrm>
            <a:off x="177799" y="1739898"/>
            <a:ext cx="9472875" cy="67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14865-78D0-A0C3-E689-A857F473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47485" r="20033" b="45106"/>
          <a:stretch/>
        </p:blipFill>
        <p:spPr>
          <a:xfrm>
            <a:off x="177799" y="2489196"/>
            <a:ext cx="10566401" cy="660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40F7D-8B40-58FE-F21E-3CBDDA0ACAF1}"/>
              </a:ext>
            </a:extLst>
          </p:cNvPr>
          <p:cNvSpPr txBox="1"/>
          <p:nvPr/>
        </p:nvSpPr>
        <p:spPr>
          <a:xfrm>
            <a:off x="265045" y="3276307"/>
            <a:ext cx="11154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Ví dụ:  nước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0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9BB2F-C576-8648-B8BF-CAB5FE977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26472" r="20033" b="37256"/>
          <a:stretch/>
        </p:blipFill>
        <p:spPr>
          <a:xfrm>
            <a:off x="152399" y="1835148"/>
            <a:ext cx="11992239" cy="41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6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D5130-809B-6D79-3A87-4BEE3DAC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t="26276" r="35174" b="29805"/>
          <a:stretch/>
        </p:blipFill>
        <p:spPr>
          <a:xfrm>
            <a:off x="190499" y="1619250"/>
            <a:ext cx="413657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574BB-D7B8-20B7-F5BF-9EF1D1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25449" r="20106" b="68107"/>
          <a:stretch/>
        </p:blipFill>
        <p:spPr>
          <a:xfrm>
            <a:off x="309314" y="1739349"/>
            <a:ext cx="6856797" cy="606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D3AAB-F277-6862-5949-ABE2A3C8B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7" t="30001" r="20106" b="5041"/>
          <a:stretch/>
        </p:blipFill>
        <p:spPr>
          <a:xfrm>
            <a:off x="2100469" y="2345635"/>
            <a:ext cx="6787095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574BB-D7B8-20B7-F5BF-9EF1D1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25449" r="20106" b="68107"/>
          <a:stretch/>
        </p:blipFill>
        <p:spPr>
          <a:xfrm>
            <a:off x="309314" y="1739349"/>
            <a:ext cx="6856797" cy="606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C4E38-C969-45D0-A5CA-FC30D4F2782B}"/>
              </a:ext>
            </a:extLst>
          </p:cNvPr>
          <p:cNvSpPr txBox="1"/>
          <p:nvPr/>
        </p:nvSpPr>
        <p:spPr>
          <a:xfrm>
            <a:off x="464653" y="2428317"/>
            <a:ext cx="111541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 Huyền phù: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 chất rắn lơ lửng trong lòng chất lỏng.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Ví dụ: Cốc nước cam vắt khi vừa mới pha xong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7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574BB-D7B8-20B7-F5BF-9EF1D1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25449" r="20106" b="68107"/>
          <a:stretch/>
        </p:blipFill>
        <p:spPr>
          <a:xfrm>
            <a:off x="309314" y="1739349"/>
            <a:ext cx="6856797" cy="606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D3AAB-F277-6862-5949-ABE2A3C8B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50079" r="25578" b="5042"/>
          <a:stretch/>
        </p:blipFill>
        <p:spPr>
          <a:xfrm>
            <a:off x="427383" y="2514601"/>
            <a:ext cx="5125421" cy="400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09D979-F565-009A-1489-852FC45CC8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8" t="23914" r="35642" b="26984"/>
          <a:stretch/>
        </p:blipFill>
        <p:spPr>
          <a:xfrm>
            <a:off x="7166111" y="1441174"/>
            <a:ext cx="3071193" cy="3180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9814D-DA5B-0A0B-CB8F-168379D6F7F9}"/>
              </a:ext>
            </a:extLst>
          </p:cNvPr>
          <p:cNvSpPr txBox="1"/>
          <p:nvPr/>
        </p:nvSpPr>
        <p:spPr>
          <a:xfrm>
            <a:off x="5652879" y="4919870"/>
            <a:ext cx="6097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1" dirty="0">
                <a:solidFill>
                  <a:srgbClr val="FF0000"/>
                </a:solidFill>
                <a:effectLst/>
                <a:latin typeface="+mj-lt"/>
              </a:rPr>
              <a:t>Một số loại sữa như sữa cacao, sữa socola … ở dạng huyền phù. Do vậy, phải lắc đều trước khi uống để phần chất rắn không bị lắng dưới đáy hộp, giúp thường thức ngon hơn.</a:t>
            </a:r>
            <a:endParaRPr lang="en-US" sz="24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6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574BB-D7B8-20B7-F5BF-9EF1D1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25449" r="20106" b="68107"/>
          <a:stretch/>
        </p:blipFill>
        <p:spPr>
          <a:xfrm>
            <a:off x="309314" y="1739349"/>
            <a:ext cx="6856797" cy="606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C4E38-C969-45D0-A5CA-FC30D4F2782B}"/>
              </a:ext>
            </a:extLst>
          </p:cNvPr>
          <p:cNvSpPr txBox="1"/>
          <p:nvPr/>
        </p:nvSpPr>
        <p:spPr>
          <a:xfrm>
            <a:off x="464653" y="2428317"/>
            <a:ext cx="111541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 Huyền phù: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 chất rắn lơ lửng trong lòng chất lỏng.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Ví dụ: Cốc nước cam vắt khi vừa mới pha xong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E95A7-0640-C214-42E3-4EA8994AF421}"/>
              </a:ext>
            </a:extLst>
          </p:cNvPr>
          <p:cNvSpPr txBox="1"/>
          <p:nvPr/>
        </p:nvSpPr>
        <p:spPr>
          <a:xfrm>
            <a:off x="534228" y="3588217"/>
            <a:ext cx="10001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+mj-lt"/>
              </a:rPr>
              <a:t>Nhũ tương: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chất lỏng lơ lửng trong chất lỏng khác.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Ví dụ: Hỗn hợp dầu ăn và nước là một nhũ tương.</a:t>
            </a:r>
          </a:p>
        </p:txBody>
      </p:sp>
    </p:spTree>
    <p:extLst>
      <p:ext uri="{BB962C8B-B14F-4D97-AF65-F5344CB8AC3E}">
        <p14:creationId xmlns:p14="http://schemas.microsoft.com/office/powerpoint/2010/main" val="233416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574BB-D7B8-20B7-F5BF-9EF1D1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25449" r="20106" b="68107"/>
          <a:stretch/>
        </p:blipFill>
        <p:spPr>
          <a:xfrm>
            <a:off x="309314" y="1739349"/>
            <a:ext cx="6856797" cy="606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158B4-F319-785C-2CF0-CA45CA54F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25361" r="20536" b="27840"/>
          <a:stretch/>
        </p:blipFill>
        <p:spPr>
          <a:xfrm>
            <a:off x="975237" y="2544416"/>
            <a:ext cx="9581349" cy="41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A3F56-CF99-256A-D9C4-0AAE57AC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7" t="27030" r="3946" b="49449"/>
          <a:stretch/>
        </p:blipFill>
        <p:spPr>
          <a:xfrm>
            <a:off x="7178" y="7177"/>
            <a:ext cx="12172122" cy="215955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7202578-1E40-62BE-25F0-BE3366AED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39466" r="18878" b="14925"/>
          <a:stretch/>
        </p:blipFill>
        <p:spPr>
          <a:xfrm>
            <a:off x="820753" y="2255634"/>
            <a:ext cx="10979132" cy="4582489"/>
          </a:xfrm>
        </p:spPr>
      </p:pic>
    </p:spTree>
    <p:extLst>
      <p:ext uri="{BB962C8B-B14F-4D97-AF65-F5344CB8AC3E}">
        <p14:creationId xmlns:p14="http://schemas.microsoft.com/office/powerpoint/2010/main" val="631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B5D4E-C13B-820F-09B3-5F34AD110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26136" r="59583" b="65651"/>
          <a:stretch/>
        </p:blipFill>
        <p:spPr>
          <a:xfrm>
            <a:off x="178903" y="1639956"/>
            <a:ext cx="3679348" cy="8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B5D4E-C13B-820F-09B3-5F34AD110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26136" r="59583" b="65651"/>
          <a:stretch/>
        </p:blipFill>
        <p:spPr>
          <a:xfrm>
            <a:off x="168964" y="1490869"/>
            <a:ext cx="3679348" cy="89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24F66-0765-C00E-8442-051CE8057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49380" r="22761" b="34968"/>
          <a:stretch/>
        </p:blipFill>
        <p:spPr>
          <a:xfrm>
            <a:off x="168964" y="2385390"/>
            <a:ext cx="11846658" cy="19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B5D4E-C13B-820F-09B3-5F34AD110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26136" r="59583" b="65651"/>
          <a:stretch/>
        </p:blipFill>
        <p:spPr>
          <a:xfrm>
            <a:off x="178903" y="1639956"/>
            <a:ext cx="3679348" cy="89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101FA-0BFF-E69B-B5CC-1559F3BB7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25206" r="30422" b="24121"/>
          <a:stretch/>
        </p:blipFill>
        <p:spPr>
          <a:xfrm>
            <a:off x="268355" y="2385390"/>
            <a:ext cx="5272602" cy="4124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EA026-FEDD-9DD9-C803-26239FF1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2" t="26008" r="34758" b="27813"/>
          <a:stretch/>
        </p:blipFill>
        <p:spPr>
          <a:xfrm>
            <a:off x="7404650" y="2385390"/>
            <a:ext cx="4318517" cy="4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D0D26-374B-C2DF-62BD-ED0EFE3A1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26136" r="18395" b="56818"/>
          <a:stretch/>
        </p:blipFill>
        <p:spPr>
          <a:xfrm>
            <a:off x="596347" y="1670877"/>
            <a:ext cx="7146235" cy="10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EDEBF-09C9-975D-C7DB-A3205BA5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26136" r="18395" b="43181"/>
          <a:stretch/>
        </p:blipFill>
        <p:spPr>
          <a:xfrm>
            <a:off x="437321" y="1669774"/>
            <a:ext cx="8010940" cy="2335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C7674-93BC-B113-13D2-9BA856B5F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29080" r="32893" b="24741"/>
          <a:stretch/>
        </p:blipFill>
        <p:spPr>
          <a:xfrm>
            <a:off x="7981121" y="3707295"/>
            <a:ext cx="3438939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D0D26-374B-C2DF-62BD-ED0EFE3A1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26136" r="18395" b="56818"/>
          <a:stretch/>
        </p:blipFill>
        <p:spPr>
          <a:xfrm>
            <a:off x="596347" y="1670877"/>
            <a:ext cx="7146235" cy="1093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AD80E-0B89-DF63-8542-7436A2331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25361" r="36353" b="65031"/>
          <a:stretch/>
        </p:blipFill>
        <p:spPr>
          <a:xfrm>
            <a:off x="695738" y="2822714"/>
            <a:ext cx="6704101" cy="844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4D24D-7178-40EE-1105-319C1E1C0A1A}"/>
              </a:ext>
            </a:extLst>
          </p:cNvPr>
          <p:cNvSpPr txBox="1"/>
          <p:nvPr/>
        </p:nvSpPr>
        <p:spPr>
          <a:xfrm>
            <a:off x="643144" y="3848295"/>
            <a:ext cx="109057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Lượng chất rắn hòa tan trong nước phụ thuộc vào nhiệt độ, tỉ lệ chất rắn và nước.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Ví dụ: Khi tăng nhiệt độ hoặc thể tích nước, lượng đường ăn hòa tan trong nước càng nhiều.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Để các chất rắn dễ hòa tan  hoặc hòa tan nhanh hơn, người ta thường khuấy hoặc nghiền nhỏ chất rắn trước khi hòa tan.</a:t>
            </a:r>
          </a:p>
        </p:txBody>
      </p:sp>
    </p:spTree>
    <p:extLst>
      <p:ext uri="{BB962C8B-B14F-4D97-AF65-F5344CB8AC3E}">
        <p14:creationId xmlns:p14="http://schemas.microsoft.com/office/powerpoint/2010/main" val="3092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D6E16-2024-1740-C9F7-B0FCB3775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24511" r="18876" b="62940"/>
          <a:stretch/>
        </p:blipFill>
        <p:spPr>
          <a:xfrm>
            <a:off x="279399" y="1689099"/>
            <a:ext cx="1145381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D5AAE-91C1-2445-5E72-8124227A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553"/>
          <a:stretch/>
        </p:blipFill>
        <p:spPr>
          <a:xfrm>
            <a:off x="121712" y="1587302"/>
            <a:ext cx="9505374" cy="10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D5AAE-91C1-2445-5E72-8124227A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" t="13918" r="3269"/>
          <a:stretch/>
        </p:blipFill>
        <p:spPr>
          <a:xfrm>
            <a:off x="-1" y="1727200"/>
            <a:ext cx="6680200" cy="513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D8130-8830-2497-CE06-0E5B428D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750" y="2857500"/>
            <a:ext cx="4548739" cy="36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1CFE75-7A65-34CF-453B-CB815A2C6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0" t="26668" r="28130" b="36863"/>
          <a:stretch/>
        </p:blipFill>
        <p:spPr>
          <a:xfrm>
            <a:off x="6870700" y="4406900"/>
            <a:ext cx="47879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39AE0-DBBD-6D30-303C-502FCBB8A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" t="79758" r="3269"/>
          <a:stretch/>
        </p:blipFill>
        <p:spPr>
          <a:xfrm>
            <a:off x="253998" y="2825750"/>
            <a:ext cx="10090618" cy="182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C1AC7-AEA1-C26F-2063-FF2A3417E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638" b="86553"/>
          <a:stretch/>
        </p:blipFill>
        <p:spPr>
          <a:xfrm>
            <a:off x="121712" y="1587302"/>
            <a:ext cx="4882088" cy="10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3988-EC53-029E-EA10-7853DFEE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26668" r="22241" b="65334"/>
          <a:stretch/>
        </p:blipFill>
        <p:spPr>
          <a:xfrm>
            <a:off x="0" y="1511300"/>
            <a:ext cx="8202482" cy="698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D01FA-0A80-D999-1577-0AFA78511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32921" r="22241" b="25492"/>
          <a:stretch/>
        </p:blipFill>
        <p:spPr>
          <a:xfrm>
            <a:off x="3759200" y="2387599"/>
            <a:ext cx="8202482" cy="363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70530-E6CA-2C8E-0A2B-6E0CD7A49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27256" r="59358" b="48235"/>
          <a:stretch/>
        </p:blipFill>
        <p:spPr>
          <a:xfrm>
            <a:off x="230318" y="2387599"/>
            <a:ext cx="3546146" cy="26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3988-EC53-029E-EA10-7853DFEE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36584" r="22241" b="1572"/>
          <a:stretch/>
        </p:blipFill>
        <p:spPr>
          <a:xfrm>
            <a:off x="520699" y="1587500"/>
            <a:ext cx="7618056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C3ED7-1EAB-624D-3C00-AC100E67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5889" r="18305" b="62157"/>
          <a:stretch/>
        </p:blipFill>
        <p:spPr>
          <a:xfrm>
            <a:off x="-1" y="12700"/>
            <a:ext cx="12192001" cy="13208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3988-EC53-029E-EA10-7853DFEE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26668" r="22241" b="65334"/>
          <a:stretch/>
        </p:blipFill>
        <p:spPr>
          <a:xfrm>
            <a:off x="0" y="1511300"/>
            <a:ext cx="8202482" cy="69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73928-7B13-4612-B5A9-D805A639BF4B}"/>
              </a:ext>
            </a:extLst>
          </p:cNvPr>
          <p:cNvSpPr txBox="1"/>
          <p:nvPr/>
        </p:nvSpPr>
        <p:spPr>
          <a:xfrm>
            <a:off x="114300" y="2351782"/>
            <a:ext cx="120777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90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229</Words>
  <Application>Microsoft Office PowerPoint</Application>
  <PresentationFormat>Widescreen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HỒI XUÂN</dc:title>
  <dc:creator>Hưng Bùi</dc:creator>
  <cp:lastModifiedBy>Tường Thuật Nguyễn</cp:lastModifiedBy>
  <cp:revision>25</cp:revision>
  <dcterms:created xsi:type="dcterms:W3CDTF">2023-11-06T01:34:16Z</dcterms:created>
  <dcterms:modified xsi:type="dcterms:W3CDTF">2024-10-21T00:32:12Z</dcterms:modified>
</cp:coreProperties>
</file>